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90" r:id="rId1"/>
  </p:sldMasterIdLst>
  <p:notesMasterIdLst>
    <p:notesMasterId r:id="rId27"/>
  </p:notesMasterIdLst>
  <p:sldIdLst>
    <p:sldId id="256" r:id="rId2"/>
    <p:sldId id="258" r:id="rId3"/>
    <p:sldId id="312" r:id="rId4"/>
    <p:sldId id="272" r:id="rId5"/>
    <p:sldId id="319" r:id="rId6"/>
    <p:sldId id="260" r:id="rId7"/>
    <p:sldId id="320" r:id="rId8"/>
    <p:sldId id="341" r:id="rId9"/>
    <p:sldId id="321" r:id="rId10"/>
    <p:sldId id="313" r:id="rId11"/>
    <p:sldId id="266" r:id="rId12"/>
    <p:sldId id="314" r:id="rId13"/>
    <p:sldId id="322" r:id="rId14"/>
    <p:sldId id="323" r:id="rId15"/>
    <p:sldId id="286" r:id="rId16"/>
    <p:sldId id="315" r:id="rId17"/>
    <p:sldId id="344" r:id="rId18"/>
    <p:sldId id="316" r:id="rId19"/>
    <p:sldId id="340" r:id="rId20"/>
    <p:sldId id="317" r:id="rId21"/>
    <p:sldId id="342" r:id="rId22"/>
    <p:sldId id="318" r:id="rId23"/>
    <p:sldId id="343" r:id="rId24"/>
    <p:sldId id="345" r:id="rId25"/>
    <p:sldId id="290" r:id="rId26"/>
  </p:sldIdLst>
  <p:sldSz cx="9144000" cy="5143500" type="screen16x9"/>
  <p:notesSz cx="6858000" cy="9144000"/>
  <p:embeddedFontLst>
    <p:embeddedFont>
      <p:font typeface="Cascadia Mono" panose="020B0609020000020004" pitchFamily="49" charset="0"/>
      <p:regular r:id="rId28"/>
      <p:bold r:id="rId29"/>
      <p:italic r:id="rId30"/>
      <p:boldItalic r:id="rId31"/>
    </p:embeddedFont>
    <p:embeddedFont>
      <p:font typeface="Hind Madurai" panose="02000000000000000000" pitchFamily="2" charset="0"/>
      <p:regular r:id="rId32"/>
      <p:bold r:id="rId33"/>
    </p:embeddedFont>
    <p:embeddedFont>
      <p:font typeface="Lexend" pitchFamily="2" charset="0"/>
      <p:regular r:id="rId34"/>
      <p:bold r:id="rId35"/>
    </p:embeddedFont>
    <p:embeddedFont>
      <p:font typeface="PT Sans" panose="020B0503020203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5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56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B7E"/>
    <a:srgbClr val="97B8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23ED46-B315-48D2-983C-893EEA099983}">
  <a:tblStyle styleId="{E323ED46-B315-48D2-983C-893EEA0999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82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67" y="72"/>
      </p:cViewPr>
      <p:guideLst>
        <p:guide orient="horz" pos="55"/>
        <p:guide pos="2880"/>
        <p:guide orient="horz" pos="5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4DFBB21E-C46D-196B-28EC-557774091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3812C366-89F9-08E3-CEB5-07387BDF05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8F3C777A-200A-F360-0251-893222213C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52016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" name="Google Shape;2619;g113c8c13dec_0_1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0" name="Google Shape;2620;g113c8c13dec_0_1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3E005AE8-1EDA-5A5F-0AA2-807C9951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D83EE47F-9C5D-64B7-1DF2-E893EE78FF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E8341FAD-B543-2DDC-6731-D77FAB41F1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1013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6DA8BC26-D584-99F8-78A6-1F880D225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DF488EC8-DF23-258A-CE5D-11551FF85A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CEF0E88D-50DB-9635-65B2-35BDD5B228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11428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20AF59B7-62F3-BDED-F93D-7CEADE1A7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7C5C6674-E233-B228-3893-694E884E09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FEC6E3AD-B047-5757-0052-1D33852E09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08507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7" name="Google Shape;4447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8" name="Google Shape;4448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1BC75DD3-F449-2AEE-5170-EFE769C94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C684D697-902E-63F6-A33C-BE65934BF8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42BFDC6C-1509-9B9C-6EE8-E602A155E7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38448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6">
          <a:extLst>
            <a:ext uri="{FF2B5EF4-FFF2-40B4-BE49-F238E27FC236}">
              <a16:creationId xmlns:a16="http://schemas.microsoft.com/office/drawing/2014/main" id="{CE83FC72-EF12-3CD1-DDF9-170033F8C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7" name="Google Shape;4447;gbd6c00e730_0_39:notes">
            <a:extLst>
              <a:ext uri="{FF2B5EF4-FFF2-40B4-BE49-F238E27FC236}">
                <a16:creationId xmlns:a16="http://schemas.microsoft.com/office/drawing/2014/main" id="{C153327F-7FB9-7174-CCB0-AA333C6BFB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8" name="Google Shape;4448;gbd6c00e730_0_39:notes">
            <a:extLst>
              <a:ext uri="{FF2B5EF4-FFF2-40B4-BE49-F238E27FC236}">
                <a16:creationId xmlns:a16="http://schemas.microsoft.com/office/drawing/2014/main" id="{97D4A4C7-27F3-1FBD-EAC4-DC1FF7615B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01458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90EE5242-7A9B-7135-B2EF-A51287DF0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7579E822-7F14-4E88-DDEB-79E3E53DA9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8743580D-0953-65D9-F938-DAFD9329D5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76736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033AE778-DEC8-0041-1BC8-9BCAD3054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F4F36E92-17E8-3658-27B2-A59E0FACAD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05B7FBAA-2115-EDF5-1A9F-F57F60C059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106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DCD1C464-86C8-C2F5-7C84-0BA8B8A64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C86CCEEE-D029-28DB-A880-285E86FA46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13FA9C91-339A-0447-4370-BC66A85179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42512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184DB4C4-EA1C-CA83-C36F-F54A7179F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4B6887E4-D054-E2F7-2C48-56C4A7DDF7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4D9BEEC7-3C9E-8536-DF0C-9ACA030500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09125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2E5A6CC0-5E83-F133-9905-116BCA74C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960C5DEA-B829-DA59-9414-AE89FC4EF4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C0907DCC-F9A9-DB95-75B7-A8EE5FA482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37132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9301BE03-3568-D4C4-6959-637F3596B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1CB4E1BE-68F0-917A-C203-A436E9F23A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DFE0AC8D-6185-3291-F905-147003C93F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32614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0CE442B1-7C9E-3E10-38DC-A7F7412EE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CCC29C76-88F0-E294-BE7E-3EF7D08A44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04752A32-6ABD-44D1-95C4-2A037261C4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65105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9" name="Google Shape;4649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E2FBBDF9-A284-7680-5979-5A85DAB57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8F719F6D-E399-2387-767E-1F19DA3890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52A80A37-F911-4493-01BE-DC5F501E4C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340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cc98d9fb70_8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" name="Google Shape;2958;gcc98d9fb70_8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7">
          <a:extLst>
            <a:ext uri="{FF2B5EF4-FFF2-40B4-BE49-F238E27FC236}">
              <a16:creationId xmlns:a16="http://schemas.microsoft.com/office/drawing/2014/main" id="{2D42722F-5EC5-530D-B04A-2E9EE63C2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99f2f57a71_0_150:notes">
            <a:extLst>
              <a:ext uri="{FF2B5EF4-FFF2-40B4-BE49-F238E27FC236}">
                <a16:creationId xmlns:a16="http://schemas.microsoft.com/office/drawing/2014/main" id="{5320DF60-ADB9-16F0-48E9-305D00BC7D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" name="Google Shape;2879;g99f2f57a71_0_150:notes">
            <a:extLst>
              <a:ext uri="{FF2B5EF4-FFF2-40B4-BE49-F238E27FC236}">
                <a16:creationId xmlns:a16="http://schemas.microsoft.com/office/drawing/2014/main" id="{CBB46E98-2D4E-44F8-4473-2A060FD4EA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1541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82685BD0-0FB2-2590-2B57-BB36D972C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1C2425DD-1526-22D1-7654-36B3DC255A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E0166E95-6FAA-E81A-E110-D774755974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481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06942C75-7624-C8E3-BB18-12E2CBA5A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43DB6929-035A-A270-EDF9-288C4D3199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CCDE53F9-1A21-E58D-B4C3-AE12A11660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504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5B3F1F88-3C09-86C2-A28D-6D3AA2DB3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72838F91-8235-E049-07A8-802989EB59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363F69BA-8723-17A5-0702-0B3415FC7E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5944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298982" flipH="1">
            <a:off x="2915435" y="4318493"/>
            <a:ext cx="3313144" cy="2037032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0;p2"/>
          <p:cNvSpPr/>
          <p:nvPr/>
        </p:nvSpPr>
        <p:spPr>
          <a:xfrm rot="10800000" flipH="1">
            <a:off x="-914218" y="-445464"/>
            <a:ext cx="4117792" cy="1043442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2"/>
          <p:cNvSpPr/>
          <p:nvPr/>
        </p:nvSpPr>
        <p:spPr>
          <a:xfrm rot="-3168065" flipH="1">
            <a:off x="8055720" y="4467982"/>
            <a:ext cx="1872519" cy="1151276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" name="Google Shape;12;p2"/>
          <p:cNvGrpSpPr/>
          <p:nvPr/>
        </p:nvGrpSpPr>
        <p:grpSpPr>
          <a:xfrm rot="6299992">
            <a:off x="-285590" y="4544182"/>
            <a:ext cx="702587" cy="697070"/>
            <a:chOff x="1782100" y="1060200"/>
            <a:chExt cx="184050" cy="182600"/>
          </a:xfrm>
        </p:grpSpPr>
        <p:sp>
          <p:nvSpPr>
            <p:cNvPr id="13" name="Google Shape;13;p2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8199583" y="-736000"/>
            <a:ext cx="2303934" cy="2132247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1" name="Google Shape;21;p2"/>
          <p:cNvGrpSpPr/>
          <p:nvPr/>
        </p:nvGrpSpPr>
        <p:grpSpPr>
          <a:xfrm>
            <a:off x="-372241" y="802482"/>
            <a:ext cx="743967" cy="677720"/>
            <a:chOff x="1519100" y="549200"/>
            <a:chExt cx="176400" cy="160700"/>
          </a:xfrm>
        </p:grpSpPr>
        <p:sp>
          <p:nvSpPr>
            <p:cNvPr id="22" name="Google Shape;22;p2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713100" y="1370500"/>
            <a:ext cx="5060400" cy="18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highlight>
                  <a:srgbClr val="FFFFFF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713100" y="3297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title"/>
          </p:nvPr>
        </p:nvSpPr>
        <p:spPr>
          <a:xfrm>
            <a:off x="4136100" y="503812"/>
            <a:ext cx="42948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38"/>
          <p:cNvSpPr txBox="1">
            <a:spLocks noGrp="1"/>
          </p:cNvSpPr>
          <p:nvPr>
            <p:ph type="subTitle" idx="1"/>
          </p:nvPr>
        </p:nvSpPr>
        <p:spPr>
          <a:xfrm>
            <a:off x="4996200" y="1505329"/>
            <a:ext cx="3434700" cy="14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773" name="Google Shape;773;p38"/>
          <p:cNvSpPr txBox="1"/>
          <p:nvPr/>
        </p:nvSpPr>
        <p:spPr>
          <a:xfrm>
            <a:off x="4658100" y="3785300"/>
            <a:ext cx="377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Hind Madurai"/>
                <a:ea typeface="Hind Madurai"/>
                <a:cs typeface="Hind Madurai"/>
                <a:sym typeface="Hind Madura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Hind Madurai"/>
                <a:ea typeface="Hind Madurai"/>
                <a:cs typeface="Hind Madurai"/>
                <a:sym typeface="Hind Madura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 </a:t>
            </a:r>
            <a:r>
              <a:rPr lang="en" sz="10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Hind Madurai"/>
                <a:ea typeface="Hind Madurai"/>
                <a:cs typeface="Hind Madurai"/>
                <a:sym typeface="Hind Madura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  <p:sp>
        <p:nvSpPr>
          <p:cNvPr id="774" name="Google Shape;774;p38"/>
          <p:cNvSpPr/>
          <p:nvPr/>
        </p:nvSpPr>
        <p:spPr>
          <a:xfrm rot="10800000" flipH="1">
            <a:off x="-1753425" y="-181151"/>
            <a:ext cx="3359660" cy="8513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38"/>
          <p:cNvSpPr/>
          <p:nvPr/>
        </p:nvSpPr>
        <p:spPr>
          <a:xfrm flipH="1">
            <a:off x="2360786" y="4604100"/>
            <a:ext cx="2429319" cy="615600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6" name="Google Shape;776;p38"/>
          <p:cNvSpPr/>
          <p:nvPr/>
        </p:nvSpPr>
        <p:spPr>
          <a:xfrm rot="10800000">
            <a:off x="2747918" y="-382928"/>
            <a:ext cx="1148747" cy="941204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77" name="Google Shape;777;p38"/>
          <p:cNvGrpSpPr/>
          <p:nvPr/>
        </p:nvGrpSpPr>
        <p:grpSpPr>
          <a:xfrm flipH="1">
            <a:off x="255186" y="4493826"/>
            <a:ext cx="457916" cy="454327"/>
            <a:chOff x="1782100" y="1060200"/>
            <a:chExt cx="184050" cy="182600"/>
          </a:xfrm>
        </p:grpSpPr>
        <p:sp>
          <p:nvSpPr>
            <p:cNvPr id="778" name="Google Shape;778;p38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9"/>
          <p:cNvSpPr/>
          <p:nvPr/>
        </p:nvSpPr>
        <p:spPr>
          <a:xfrm rot="10397402" flipH="1">
            <a:off x="7439201" y="-1138334"/>
            <a:ext cx="3487296" cy="214413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7" name="Google Shape;787;p39"/>
          <p:cNvSpPr/>
          <p:nvPr/>
        </p:nvSpPr>
        <p:spPr>
          <a:xfrm rot="10800000" flipH="1">
            <a:off x="-445970" y="-180647"/>
            <a:ext cx="3640865" cy="922622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8" name="Google Shape;788;p39"/>
          <p:cNvSpPr/>
          <p:nvPr/>
        </p:nvSpPr>
        <p:spPr>
          <a:xfrm>
            <a:off x="515850" y="4604099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89" name="Google Shape;789;p39"/>
          <p:cNvGrpSpPr/>
          <p:nvPr/>
        </p:nvGrpSpPr>
        <p:grpSpPr>
          <a:xfrm>
            <a:off x="8544516" y="4604096"/>
            <a:ext cx="343947" cy="366672"/>
            <a:chOff x="1803100" y="543100"/>
            <a:chExt cx="145475" cy="155100"/>
          </a:xfrm>
        </p:grpSpPr>
        <p:sp>
          <p:nvSpPr>
            <p:cNvPr id="790" name="Google Shape;790;p39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97" name="Google Shape;797;p39"/>
          <p:cNvGrpSpPr/>
          <p:nvPr/>
        </p:nvGrpSpPr>
        <p:grpSpPr>
          <a:xfrm rot="10800000">
            <a:off x="8861184" y="2326482"/>
            <a:ext cx="743967" cy="677720"/>
            <a:chOff x="1519100" y="549200"/>
            <a:chExt cx="176400" cy="160700"/>
          </a:xfrm>
        </p:grpSpPr>
        <p:sp>
          <p:nvSpPr>
            <p:cNvPr id="798" name="Google Shape;798;p39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00" name="Google Shape;800;p39"/>
          <p:cNvSpPr/>
          <p:nvPr/>
        </p:nvSpPr>
        <p:spPr>
          <a:xfrm flipH="1">
            <a:off x="-638114" y="1886925"/>
            <a:ext cx="1126884" cy="991139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40"/>
          <p:cNvSpPr/>
          <p:nvPr/>
        </p:nvSpPr>
        <p:spPr>
          <a:xfrm>
            <a:off x="-1343399" y="27308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3" name="Google Shape;803;p40"/>
          <p:cNvSpPr/>
          <p:nvPr/>
        </p:nvSpPr>
        <p:spPr>
          <a:xfrm rot="10800000" flipH="1">
            <a:off x="2869676" y="-67624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4" name="Google Shape;804;p40"/>
          <p:cNvSpPr/>
          <p:nvPr/>
        </p:nvSpPr>
        <p:spPr>
          <a:xfrm rot="9899984" flipH="1">
            <a:off x="8529927" y="1886928"/>
            <a:ext cx="1126893" cy="991146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5" name="Google Shape;805;p40"/>
          <p:cNvSpPr/>
          <p:nvPr/>
        </p:nvSpPr>
        <p:spPr>
          <a:xfrm rot="10800000" flipH="1">
            <a:off x="8190449" y="-250369"/>
            <a:ext cx="1997641" cy="1228231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6" name="Google Shape;806;p40"/>
          <p:cNvSpPr/>
          <p:nvPr/>
        </p:nvSpPr>
        <p:spPr>
          <a:xfrm rot="5086397" flipH="1">
            <a:off x="-1224578" y="975902"/>
            <a:ext cx="1997645" cy="1228233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07" name="Google Shape;807;p40"/>
          <p:cNvGrpSpPr/>
          <p:nvPr/>
        </p:nvGrpSpPr>
        <p:grpSpPr>
          <a:xfrm>
            <a:off x="451245" y="347884"/>
            <a:ext cx="502311" cy="535498"/>
            <a:chOff x="1803100" y="543100"/>
            <a:chExt cx="145475" cy="155100"/>
          </a:xfrm>
        </p:grpSpPr>
        <p:sp>
          <p:nvSpPr>
            <p:cNvPr id="808" name="Google Shape;808;p40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9" name="Google Shape;809;p40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0" name="Google Shape;810;p40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1" name="Google Shape;811;p40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2" name="Google Shape;812;p40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3" name="Google Shape;813;p40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4" name="Google Shape;814;p40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15" name="Google Shape;815;p40"/>
          <p:cNvSpPr/>
          <p:nvPr/>
        </p:nvSpPr>
        <p:spPr>
          <a:xfrm>
            <a:off x="6796325" y="4604099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16" name="Google Shape;816;p40"/>
          <p:cNvGrpSpPr/>
          <p:nvPr/>
        </p:nvGrpSpPr>
        <p:grpSpPr>
          <a:xfrm>
            <a:off x="8132819" y="3598487"/>
            <a:ext cx="596161" cy="619097"/>
            <a:chOff x="1524825" y="268825"/>
            <a:chExt cx="165050" cy="171400"/>
          </a:xfrm>
        </p:grpSpPr>
        <p:sp>
          <p:nvSpPr>
            <p:cNvPr id="817" name="Google Shape;817;p40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8" name="Google Shape;818;p40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9" name="Google Shape;819;p40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0" name="Google Shape;820;p40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1" name="Google Shape;821;p40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40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3" name="Google Shape;823;p40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40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5" name="Google Shape;825;p40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6" name="Google Shape;826;p40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7" name="Google Shape;827;p40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8" name="Google Shape;828;p40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9" name="Google Shape;829;p40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0" name="Google Shape;830;p40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1" name="Google Shape;831;p40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1"/>
          <p:cNvSpPr/>
          <p:nvPr/>
        </p:nvSpPr>
        <p:spPr>
          <a:xfrm rot="-298982">
            <a:off x="3360720" y="4318493"/>
            <a:ext cx="3313144" cy="2037032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4" name="Google Shape;834;p41"/>
          <p:cNvSpPr/>
          <p:nvPr/>
        </p:nvSpPr>
        <p:spPr>
          <a:xfrm rot="10800000">
            <a:off x="6385726" y="-445464"/>
            <a:ext cx="4117792" cy="1043442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5" name="Google Shape;835;p41"/>
          <p:cNvSpPr/>
          <p:nvPr/>
        </p:nvSpPr>
        <p:spPr>
          <a:xfrm rot="3168065">
            <a:off x="-405040" y="4490007"/>
            <a:ext cx="1872519" cy="1151276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36" name="Google Shape;836;p41"/>
          <p:cNvGrpSpPr/>
          <p:nvPr/>
        </p:nvGrpSpPr>
        <p:grpSpPr>
          <a:xfrm rot="-6299992" flipH="1">
            <a:off x="8246878" y="4259432"/>
            <a:ext cx="702587" cy="697070"/>
            <a:chOff x="1782100" y="1060200"/>
            <a:chExt cx="184050" cy="182600"/>
          </a:xfrm>
        </p:grpSpPr>
        <p:sp>
          <p:nvSpPr>
            <p:cNvPr id="837" name="Google Shape;837;p41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44" name="Google Shape;844;p41"/>
          <p:cNvSpPr/>
          <p:nvPr/>
        </p:nvSpPr>
        <p:spPr>
          <a:xfrm flipH="1">
            <a:off x="-914218" y="-736000"/>
            <a:ext cx="2303934" cy="2132247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45" name="Google Shape;845;p41"/>
          <p:cNvGrpSpPr/>
          <p:nvPr/>
        </p:nvGrpSpPr>
        <p:grpSpPr>
          <a:xfrm flipH="1">
            <a:off x="8666723" y="1396257"/>
            <a:ext cx="743967" cy="677720"/>
            <a:chOff x="1519100" y="549200"/>
            <a:chExt cx="176400" cy="160700"/>
          </a:xfrm>
        </p:grpSpPr>
        <p:sp>
          <p:nvSpPr>
            <p:cNvPr id="846" name="Google Shape;846;p41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48" name="Google Shape;848;p41"/>
          <p:cNvSpPr/>
          <p:nvPr/>
        </p:nvSpPr>
        <p:spPr>
          <a:xfrm rot="10800000" flipH="1">
            <a:off x="2719225" y="-219151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713100" y="1707850"/>
            <a:ext cx="3515700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713100" y="785175"/>
            <a:ext cx="3515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713100" y="3903725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 flipH="1">
            <a:off x="2869676" y="-67624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31;p3"/>
          <p:cNvSpPr/>
          <p:nvPr/>
        </p:nvSpPr>
        <p:spPr>
          <a:xfrm flipH="1">
            <a:off x="-413771" y="4503814"/>
            <a:ext cx="1126884" cy="991139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32;p3"/>
          <p:cNvSpPr/>
          <p:nvPr/>
        </p:nvSpPr>
        <p:spPr>
          <a:xfrm rot="10800000" flipH="1">
            <a:off x="8190449" y="-250369"/>
            <a:ext cx="1997641" cy="1228231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" name="Google Shape;33;p3"/>
          <p:cNvSpPr/>
          <p:nvPr/>
        </p:nvSpPr>
        <p:spPr>
          <a:xfrm rot="5086397" flipH="1">
            <a:off x="-1224578" y="975902"/>
            <a:ext cx="1997645" cy="1228233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4" name="Google Shape;34;p3"/>
          <p:cNvGrpSpPr/>
          <p:nvPr/>
        </p:nvGrpSpPr>
        <p:grpSpPr>
          <a:xfrm>
            <a:off x="8027620" y="4336359"/>
            <a:ext cx="502311" cy="535498"/>
            <a:chOff x="1803100" y="543100"/>
            <a:chExt cx="145475" cy="155100"/>
          </a:xfrm>
        </p:grpSpPr>
        <p:sp>
          <p:nvSpPr>
            <p:cNvPr id="35" name="Google Shape;35;p3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2" name="Google Shape;42;p3"/>
          <p:cNvSpPr/>
          <p:nvPr/>
        </p:nvSpPr>
        <p:spPr>
          <a:xfrm>
            <a:off x="5172075" y="4604099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title" idx="2"/>
          </p:nvPr>
        </p:nvSpPr>
        <p:spPr>
          <a:xfrm>
            <a:off x="713100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1"/>
          </p:nvPr>
        </p:nvSpPr>
        <p:spPr>
          <a:xfrm>
            <a:off x="713100" y="217512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3"/>
          </p:nvPr>
        </p:nvSpPr>
        <p:spPr>
          <a:xfrm>
            <a:off x="341582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4"/>
          </p:nvPr>
        </p:nvSpPr>
        <p:spPr>
          <a:xfrm>
            <a:off x="3415825" y="217512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5"/>
          </p:nvPr>
        </p:nvSpPr>
        <p:spPr>
          <a:xfrm>
            <a:off x="713100" y="3532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subTitle" idx="6"/>
          </p:nvPr>
        </p:nvSpPr>
        <p:spPr>
          <a:xfrm>
            <a:off x="713100" y="402505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7"/>
          </p:nvPr>
        </p:nvSpPr>
        <p:spPr>
          <a:xfrm>
            <a:off x="3415825" y="3532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8"/>
          </p:nvPr>
        </p:nvSpPr>
        <p:spPr>
          <a:xfrm>
            <a:off x="3415825" y="402505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title" idx="9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13"/>
          </p:nvPr>
        </p:nvSpPr>
        <p:spPr>
          <a:xfrm>
            <a:off x="6118545" y="217512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14"/>
          </p:nvPr>
        </p:nvSpPr>
        <p:spPr>
          <a:xfrm>
            <a:off x="6118545" y="3532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15"/>
          </p:nvPr>
        </p:nvSpPr>
        <p:spPr>
          <a:xfrm>
            <a:off x="6118545" y="402505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16" hasCustomPrompt="1"/>
          </p:nvPr>
        </p:nvSpPr>
        <p:spPr>
          <a:xfrm>
            <a:off x="6118545" y="30050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17" hasCustomPrompt="1"/>
          </p:nvPr>
        </p:nvSpPr>
        <p:spPr>
          <a:xfrm>
            <a:off x="3415825" y="30050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18" hasCustomPrompt="1"/>
          </p:nvPr>
        </p:nvSpPr>
        <p:spPr>
          <a:xfrm>
            <a:off x="713100" y="30050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19" hasCustomPrompt="1"/>
          </p:nvPr>
        </p:nvSpPr>
        <p:spPr>
          <a:xfrm>
            <a:off x="713100" y="115515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20" hasCustomPrompt="1"/>
          </p:nvPr>
        </p:nvSpPr>
        <p:spPr>
          <a:xfrm>
            <a:off x="3415825" y="115515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8" name="Google Shape;228;p13"/>
          <p:cNvSpPr txBox="1">
            <a:spLocks noGrp="1"/>
          </p:cNvSpPr>
          <p:nvPr>
            <p:ph type="title" idx="21" hasCustomPrompt="1"/>
          </p:nvPr>
        </p:nvSpPr>
        <p:spPr>
          <a:xfrm>
            <a:off x="6118545" y="115515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9" name="Google Shape;229;p13"/>
          <p:cNvSpPr/>
          <p:nvPr/>
        </p:nvSpPr>
        <p:spPr>
          <a:xfrm>
            <a:off x="-768650" y="4470875"/>
            <a:ext cx="1322568" cy="1083569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0" name="Google Shape;230;p13"/>
          <p:cNvSpPr/>
          <p:nvPr/>
        </p:nvSpPr>
        <p:spPr>
          <a:xfrm rot="10800000" flipH="1">
            <a:off x="8093476" y="-271457"/>
            <a:ext cx="1695772" cy="1042631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31" name="Google Shape;231;p13"/>
          <p:cNvGrpSpPr/>
          <p:nvPr/>
        </p:nvGrpSpPr>
        <p:grpSpPr>
          <a:xfrm>
            <a:off x="8768781" y="1386587"/>
            <a:ext cx="596161" cy="619097"/>
            <a:chOff x="1524825" y="268825"/>
            <a:chExt cx="165050" cy="171400"/>
          </a:xfrm>
        </p:grpSpPr>
        <p:sp>
          <p:nvSpPr>
            <p:cNvPr id="232" name="Google Shape;232;p13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7" name="Google Shape;247;p13"/>
          <p:cNvSpPr/>
          <p:nvPr/>
        </p:nvSpPr>
        <p:spPr>
          <a:xfrm rot="5157677">
            <a:off x="-929982" y="-321087"/>
            <a:ext cx="1645252" cy="1522675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48" name="Google Shape;248;p13"/>
          <p:cNvGrpSpPr/>
          <p:nvPr/>
        </p:nvGrpSpPr>
        <p:grpSpPr>
          <a:xfrm>
            <a:off x="8544516" y="4604096"/>
            <a:ext cx="343947" cy="366672"/>
            <a:chOff x="1803100" y="543100"/>
            <a:chExt cx="145475" cy="155100"/>
          </a:xfrm>
        </p:grpSpPr>
        <p:sp>
          <p:nvSpPr>
            <p:cNvPr id="249" name="Google Shape;249;p13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>
            <a:spLocks noGrp="1"/>
          </p:cNvSpPr>
          <p:nvPr>
            <p:ph type="title"/>
          </p:nvPr>
        </p:nvSpPr>
        <p:spPr>
          <a:xfrm>
            <a:off x="720000" y="1282550"/>
            <a:ext cx="3962400" cy="15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subTitle" idx="1"/>
          </p:nvPr>
        </p:nvSpPr>
        <p:spPr>
          <a:xfrm>
            <a:off x="720000" y="2856263"/>
            <a:ext cx="39624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6"/>
          <p:cNvSpPr/>
          <p:nvPr/>
        </p:nvSpPr>
        <p:spPr>
          <a:xfrm rot="-3463915">
            <a:off x="7705812" y="-1379682"/>
            <a:ext cx="4423707" cy="271987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5" name="Google Shape;315;p16"/>
          <p:cNvSpPr/>
          <p:nvPr/>
        </p:nvSpPr>
        <p:spPr>
          <a:xfrm rot="10800000">
            <a:off x="-2408947" y="27119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6" name="Google Shape;316;p16"/>
          <p:cNvSpPr/>
          <p:nvPr/>
        </p:nvSpPr>
        <p:spPr>
          <a:xfrm rot="-4500011" flipH="1">
            <a:off x="8459742" y="3062343"/>
            <a:ext cx="1148748" cy="941207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7" name="Google Shape;317;p16"/>
          <p:cNvSpPr/>
          <p:nvPr/>
        </p:nvSpPr>
        <p:spPr>
          <a:xfrm rot="-828300" flipH="1">
            <a:off x="2233521" y="4453671"/>
            <a:ext cx="4423712" cy="2719874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18" name="Google Shape;318;p16"/>
          <p:cNvGrpSpPr/>
          <p:nvPr/>
        </p:nvGrpSpPr>
        <p:grpSpPr>
          <a:xfrm>
            <a:off x="171442" y="116501"/>
            <a:ext cx="457916" cy="454327"/>
            <a:chOff x="1782100" y="1060200"/>
            <a:chExt cx="184050" cy="182600"/>
          </a:xfrm>
        </p:grpSpPr>
        <p:sp>
          <p:nvSpPr>
            <p:cNvPr id="319" name="Google Shape;319;p16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26" name="Google Shape;326;p16"/>
          <p:cNvSpPr/>
          <p:nvPr/>
        </p:nvSpPr>
        <p:spPr>
          <a:xfrm rot="10800000">
            <a:off x="3884554" y="-614173"/>
            <a:ext cx="1126884" cy="991139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7"/>
          <p:cNvSpPr/>
          <p:nvPr/>
        </p:nvSpPr>
        <p:spPr>
          <a:xfrm>
            <a:off x="6362826" y="-75230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" name="Google Shape;329;p17"/>
          <p:cNvSpPr/>
          <p:nvPr/>
        </p:nvSpPr>
        <p:spPr>
          <a:xfrm>
            <a:off x="2010051" y="4400838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0" name="Google Shape;330;p17"/>
          <p:cNvSpPr/>
          <p:nvPr/>
        </p:nvSpPr>
        <p:spPr>
          <a:xfrm rot="10800000" flipH="1">
            <a:off x="-1533899" y="-67624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1" name="Google Shape;331;p17"/>
          <p:cNvSpPr/>
          <p:nvPr/>
        </p:nvSpPr>
        <p:spPr>
          <a:xfrm rot="9899984" flipH="1">
            <a:off x="8529927" y="4529803"/>
            <a:ext cx="1126893" cy="991146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2" name="Google Shape;332;p17"/>
          <p:cNvSpPr/>
          <p:nvPr/>
        </p:nvSpPr>
        <p:spPr>
          <a:xfrm rot="3599983" flipH="1">
            <a:off x="-333754" y="4433801"/>
            <a:ext cx="1148755" cy="941212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3" name="Google Shape;333;p17"/>
          <p:cNvSpPr txBox="1">
            <a:spLocks noGrp="1"/>
          </p:cNvSpPr>
          <p:nvPr>
            <p:ph type="title"/>
          </p:nvPr>
        </p:nvSpPr>
        <p:spPr>
          <a:xfrm>
            <a:off x="720000" y="1468188"/>
            <a:ext cx="29094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17"/>
          <p:cNvSpPr txBox="1">
            <a:spLocks noGrp="1"/>
          </p:cNvSpPr>
          <p:nvPr>
            <p:ph type="subTitle" idx="1"/>
          </p:nvPr>
        </p:nvSpPr>
        <p:spPr>
          <a:xfrm>
            <a:off x="720000" y="2500765"/>
            <a:ext cx="29094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4"/>
          <p:cNvSpPr/>
          <p:nvPr/>
        </p:nvSpPr>
        <p:spPr>
          <a:xfrm rot="3463915" flipH="1">
            <a:off x="-2747749" y="4049368"/>
            <a:ext cx="4423707" cy="271987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2" name="Google Shape;452;p24"/>
          <p:cNvSpPr/>
          <p:nvPr/>
        </p:nvSpPr>
        <p:spPr>
          <a:xfrm flipH="1">
            <a:off x="8246425" y="346060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3" name="Google Shape;453;p24"/>
          <p:cNvSpPr/>
          <p:nvPr/>
        </p:nvSpPr>
        <p:spPr>
          <a:xfrm rot="10800000" flipH="1">
            <a:off x="3578961" y="-272448"/>
            <a:ext cx="3657998" cy="926948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4" name="Google Shape;454;p24"/>
          <p:cNvGrpSpPr/>
          <p:nvPr/>
        </p:nvGrpSpPr>
        <p:grpSpPr>
          <a:xfrm flipH="1">
            <a:off x="8463636" y="312226"/>
            <a:ext cx="457916" cy="454327"/>
            <a:chOff x="1782100" y="1060200"/>
            <a:chExt cx="184050" cy="182600"/>
          </a:xfrm>
        </p:grpSpPr>
        <p:sp>
          <p:nvSpPr>
            <p:cNvPr id="455" name="Google Shape;455;p24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24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24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2" name="Google Shape;462;p24"/>
          <p:cNvGrpSpPr/>
          <p:nvPr/>
        </p:nvGrpSpPr>
        <p:grpSpPr>
          <a:xfrm flipH="1">
            <a:off x="-327810" y="1233762"/>
            <a:ext cx="596161" cy="619097"/>
            <a:chOff x="1524825" y="268825"/>
            <a:chExt cx="165050" cy="171400"/>
          </a:xfrm>
        </p:grpSpPr>
        <p:sp>
          <p:nvSpPr>
            <p:cNvPr id="463" name="Google Shape;463;p24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24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24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24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24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24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24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24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78" name="Google Shape;47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24"/>
          <p:cNvSpPr txBox="1">
            <a:spLocks noGrp="1"/>
          </p:cNvSpPr>
          <p:nvPr>
            <p:ph type="title" idx="2"/>
          </p:nvPr>
        </p:nvSpPr>
        <p:spPr>
          <a:xfrm>
            <a:off x="713000" y="175903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0" name="Google Shape;480;p24"/>
          <p:cNvSpPr txBox="1">
            <a:spLocks noGrp="1"/>
          </p:cNvSpPr>
          <p:nvPr>
            <p:ph type="subTitle" idx="1"/>
          </p:nvPr>
        </p:nvSpPr>
        <p:spPr>
          <a:xfrm>
            <a:off x="713000" y="225828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4"/>
          <p:cNvSpPr txBox="1">
            <a:spLocks noGrp="1"/>
          </p:cNvSpPr>
          <p:nvPr>
            <p:ph type="title" idx="3"/>
          </p:nvPr>
        </p:nvSpPr>
        <p:spPr>
          <a:xfrm>
            <a:off x="3578948" y="175903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2" name="Google Shape;482;p24"/>
          <p:cNvSpPr txBox="1">
            <a:spLocks noGrp="1"/>
          </p:cNvSpPr>
          <p:nvPr>
            <p:ph type="subTitle" idx="4"/>
          </p:nvPr>
        </p:nvSpPr>
        <p:spPr>
          <a:xfrm>
            <a:off x="3578948" y="225828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4"/>
          <p:cNvSpPr txBox="1">
            <a:spLocks noGrp="1"/>
          </p:cNvSpPr>
          <p:nvPr>
            <p:ph type="title" idx="5"/>
          </p:nvPr>
        </p:nvSpPr>
        <p:spPr>
          <a:xfrm>
            <a:off x="713000" y="353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4" name="Google Shape;484;p24"/>
          <p:cNvSpPr txBox="1">
            <a:spLocks noGrp="1"/>
          </p:cNvSpPr>
          <p:nvPr>
            <p:ph type="subTitle" idx="6"/>
          </p:nvPr>
        </p:nvSpPr>
        <p:spPr>
          <a:xfrm>
            <a:off x="713000" y="403200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4"/>
          <p:cNvSpPr txBox="1">
            <a:spLocks noGrp="1"/>
          </p:cNvSpPr>
          <p:nvPr>
            <p:ph type="title" idx="7"/>
          </p:nvPr>
        </p:nvSpPr>
        <p:spPr>
          <a:xfrm>
            <a:off x="3578948" y="353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6" name="Google Shape;486;p24"/>
          <p:cNvSpPr txBox="1">
            <a:spLocks noGrp="1"/>
          </p:cNvSpPr>
          <p:nvPr>
            <p:ph type="subTitle" idx="8"/>
          </p:nvPr>
        </p:nvSpPr>
        <p:spPr>
          <a:xfrm>
            <a:off x="3578948" y="403200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24"/>
          <p:cNvSpPr txBox="1">
            <a:spLocks noGrp="1"/>
          </p:cNvSpPr>
          <p:nvPr>
            <p:ph type="title" idx="9"/>
          </p:nvPr>
        </p:nvSpPr>
        <p:spPr>
          <a:xfrm>
            <a:off x="6444902" y="175903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8" name="Google Shape;488;p24"/>
          <p:cNvSpPr txBox="1">
            <a:spLocks noGrp="1"/>
          </p:cNvSpPr>
          <p:nvPr>
            <p:ph type="subTitle" idx="13"/>
          </p:nvPr>
        </p:nvSpPr>
        <p:spPr>
          <a:xfrm>
            <a:off x="6444902" y="225828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24"/>
          <p:cNvSpPr txBox="1">
            <a:spLocks noGrp="1"/>
          </p:cNvSpPr>
          <p:nvPr>
            <p:ph type="title" idx="14"/>
          </p:nvPr>
        </p:nvSpPr>
        <p:spPr>
          <a:xfrm>
            <a:off x="6444902" y="353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0" name="Google Shape;490;p24"/>
          <p:cNvSpPr txBox="1">
            <a:spLocks noGrp="1"/>
          </p:cNvSpPr>
          <p:nvPr>
            <p:ph type="subTitle" idx="15"/>
          </p:nvPr>
        </p:nvSpPr>
        <p:spPr>
          <a:xfrm>
            <a:off x="6444902" y="403200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7"/>
          <p:cNvSpPr txBox="1">
            <a:spLocks noGrp="1"/>
          </p:cNvSpPr>
          <p:nvPr>
            <p:ph type="title" hasCustomPrompt="1"/>
          </p:nvPr>
        </p:nvSpPr>
        <p:spPr>
          <a:xfrm>
            <a:off x="713088" y="698039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2" name="Google Shape;522;p27"/>
          <p:cNvSpPr txBox="1">
            <a:spLocks noGrp="1"/>
          </p:cNvSpPr>
          <p:nvPr>
            <p:ph type="subTitle" idx="1"/>
          </p:nvPr>
        </p:nvSpPr>
        <p:spPr>
          <a:xfrm>
            <a:off x="713100" y="1332586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3" name="Google Shape;523;p27"/>
          <p:cNvSpPr txBox="1">
            <a:spLocks noGrp="1"/>
          </p:cNvSpPr>
          <p:nvPr>
            <p:ph type="title" idx="2" hasCustomPrompt="1"/>
          </p:nvPr>
        </p:nvSpPr>
        <p:spPr>
          <a:xfrm>
            <a:off x="713088" y="199574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4" name="Google Shape;524;p27"/>
          <p:cNvSpPr txBox="1">
            <a:spLocks noGrp="1"/>
          </p:cNvSpPr>
          <p:nvPr>
            <p:ph type="subTitle" idx="3"/>
          </p:nvPr>
        </p:nvSpPr>
        <p:spPr>
          <a:xfrm>
            <a:off x="713100" y="2630297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5" name="Google Shape;525;p27"/>
          <p:cNvSpPr txBox="1">
            <a:spLocks noGrp="1"/>
          </p:cNvSpPr>
          <p:nvPr>
            <p:ph type="title" idx="4" hasCustomPrompt="1"/>
          </p:nvPr>
        </p:nvSpPr>
        <p:spPr>
          <a:xfrm>
            <a:off x="713088" y="3293452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6" name="Google Shape;526;p27"/>
          <p:cNvSpPr txBox="1">
            <a:spLocks noGrp="1"/>
          </p:cNvSpPr>
          <p:nvPr>
            <p:ph type="subTitle" idx="5"/>
          </p:nvPr>
        </p:nvSpPr>
        <p:spPr>
          <a:xfrm>
            <a:off x="713100" y="3928008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7" name="Google Shape;527;p27"/>
          <p:cNvSpPr/>
          <p:nvPr/>
        </p:nvSpPr>
        <p:spPr>
          <a:xfrm rot="10800000" flipH="1">
            <a:off x="2956925" y="-181151"/>
            <a:ext cx="3359660" cy="8513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8" name="Google Shape;528;p27"/>
          <p:cNvSpPr/>
          <p:nvPr/>
        </p:nvSpPr>
        <p:spPr>
          <a:xfrm flipH="1">
            <a:off x="8027661" y="4493852"/>
            <a:ext cx="3657998" cy="926948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9" name="Google Shape;529;p27"/>
          <p:cNvSpPr/>
          <p:nvPr/>
        </p:nvSpPr>
        <p:spPr>
          <a:xfrm rot="10800000">
            <a:off x="7765093" y="-382928"/>
            <a:ext cx="1148747" cy="941204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30" name="Google Shape;530;p27"/>
          <p:cNvGrpSpPr/>
          <p:nvPr/>
        </p:nvGrpSpPr>
        <p:grpSpPr>
          <a:xfrm flipH="1">
            <a:off x="255186" y="4493826"/>
            <a:ext cx="457916" cy="454327"/>
            <a:chOff x="1782100" y="1060200"/>
            <a:chExt cx="184050" cy="182600"/>
          </a:xfrm>
        </p:grpSpPr>
        <p:sp>
          <p:nvSpPr>
            <p:cNvPr id="531" name="Google Shape;531;p27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1_1_1_1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4"/>
          <p:cNvSpPr/>
          <p:nvPr/>
        </p:nvSpPr>
        <p:spPr>
          <a:xfrm rot="-3463915">
            <a:off x="7705812" y="3384818"/>
            <a:ext cx="4423707" cy="271987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4" name="Google Shape;664;p34"/>
          <p:cNvSpPr/>
          <p:nvPr/>
        </p:nvSpPr>
        <p:spPr>
          <a:xfrm flipH="1">
            <a:off x="-2774447" y="-122650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5" name="Google Shape;665;p34"/>
          <p:cNvSpPr/>
          <p:nvPr/>
        </p:nvSpPr>
        <p:spPr>
          <a:xfrm rot="10800000">
            <a:off x="6642711" y="-272448"/>
            <a:ext cx="3657998" cy="926948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66" name="Google Shape;666;p34"/>
          <p:cNvGrpSpPr/>
          <p:nvPr/>
        </p:nvGrpSpPr>
        <p:grpSpPr>
          <a:xfrm>
            <a:off x="171442" y="4604088"/>
            <a:ext cx="457916" cy="454327"/>
            <a:chOff x="1782100" y="1060200"/>
            <a:chExt cx="184050" cy="182600"/>
          </a:xfrm>
        </p:grpSpPr>
        <p:sp>
          <p:nvSpPr>
            <p:cNvPr id="667" name="Google Shape;667;p34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74" name="Google Shape;674;p34"/>
          <p:cNvGrpSpPr/>
          <p:nvPr/>
        </p:nvGrpSpPr>
        <p:grpSpPr>
          <a:xfrm>
            <a:off x="8824644" y="999162"/>
            <a:ext cx="596161" cy="619097"/>
            <a:chOff x="1524825" y="268825"/>
            <a:chExt cx="165050" cy="171400"/>
          </a:xfrm>
        </p:grpSpPr>
        <p:sp>
          <p:nvSpPr>
            <p:cNvPr id="675" name="Google Shape;675;p34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90" name="Google Shape;690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lvl="1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○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lvl="2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■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lvl="3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lvl="4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○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lvl="5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■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lvl="6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lvl="7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○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lvl="8" indent="-3238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Hind Madurai"/>
              <a:buChar char="■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2" r:id="rId5"/>
    <p:sldLayoutId id="2147483663" r:id="rId6"/>
    <p:sldLayoutId id="2147483670" r:id="rId7"/>
    <p:sldLayoutId id="2147483673" r:id="rId8"/>
    <p:sldLayoutId id="2147483680" r:id="rId9"/>
    <p:sldLayoutId id="2147483684" r:id="rId10"/>
    <p:sldLayoutId id="2147483685" r:id="rId11"/>
    <p:sldLayoutId id="2147483686" r:id="rId12"/>
    <p:sldLayoutId id="2147483687" r:id="rId13"/>
  </p:sldLayoutIdLst>
  <p:transition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9" name="Google Shape;859;p45"/>
          <p:cNvGrpSpPr/>
          <p:nvPr/>
        </p:nvGrpSpPr>
        <p:grpSpPr>
          <a:xfrm>
            <a:off x="5529205" y="982637"/>
            <a:ext cx="3659421" cy="2967177"/>
            <a:chOff x="1230025" y="1063275"/>
            <a:chExt cx="217675" cy="176500"/>
          </a:xfrm>
        </p:grpSpPr>
        <p:sp>
          <p:nvSpPr>
            <p:cNvPr id="860" name="Google Shape;860;p45"/>
            <p:cNvSpPr/>
            <p:nvPr/>
          </p:nvSpPr>
          <p:spPr>
            <a:xfrm>
              <a:off x="1230025" y="1063275"/>
              <a:ext cx="161475" cy="145775"/>
            </a:xfrm>
            <a:custGeom>
              <a:avLst/>
              <a:gdLst/>
              <a:ahLst/>
              <a:cxnLst/>
              <a:rect l="l" t="t" r="r" b="b"/>
              <a:pathLst>
                <a:path w="6459" h="5831" extrusionOk="0">
                  <a:moveTo>
                    <a:pt x="4563" y="1"/>
                  </a:moveTo>
                  <a:cubicBezTo>
                    <a:pt x="4537" y="1"/>
                    <a:pt x="4510" y="3"/>
                    <a:pt x="4484" y="8"/>
                  </a:cubicBezTo>
                  <a:cubicBezTo>
                    <a:pt x="4364" y="8"/>
                    <a:pt x="4244" y="7"/>
                    <a:pt x="4122" y="7"/>
                  </a:cubicBezTo>
                  <a:cubicBezTo>
                    <a:pt x="2758" y="7"/>
                    <a:pt x="1346" y="112"/>
                    <a:pt x="651" y="1510"/>
                  </a:cubicBezTo>
                  <a:cubicBezTo>
                    <a:pt x="0" y="2802"/>
                    <a:pt x="368" y="4829"/>
                    <a:pt x="1701" y="5553"/>
                  </a:cubicBezTo>
                  <a:cubicBezTo>
                    <a:pt x="2055" y="5745"/>
                    <a:pt x="2430" y="5831"/>
                    <a:pt x="2803" y="5831"/>
                  </a:cubicBezTo>
                  <a:cubicBezTo>
                    <a:pt x="3816" y="5831"/>
                    <a:pt x="4818" y="5200"/>
                    <a:pt x="5356" y="4356"/>
                  </a:cubicBezTo>
                  <a:cubicBezTo>
                    <a:pt x="6018" y="3327"/>
                    <a:pt x="6459" y="1447"/>
                    <a:pt x="5576" y="470"/>
                  </a:cubicBezTo>
                  <a:cubicBezTo>
                    <a:pt x="5314" y="208"/>
                    <a:pt x="5125" y="8"/>
                    <a:pt x="4715" y="8"/>
                  </a:cubicBezTo>
                  <a:lnTo>
                    <a:pt x="4642" y="8"/>
                  </a:lnTo>
                  <a:cubicBezTo>
                    <a:pt x="4615" y="3"/>
                    <a:pt x="4589" y="1"/>
                    <a:pt x="4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861" name="Google Shape;861;p45"/>
            <p:cNvSpPr/>
            <p:nvPr/>
          </p:nvSpPr>
          <p:spPr>
            <a:xfrm>
              <a:off x="1383800" y="1094975"/>
              <a:ext cx="63900" cy="45325"/>
            </a:xfrm>
            <a:custGeom>
              <a:avLst/>
              <a:gdLst/>
              <a:ahLst/>
              <a:cxnLst/>
              <a:rect l="l" t="t" r="r" b="b"/>
              <a:pathLst>
                <a:path w="2556" h="1813" extrusionOk="0">
                  <a:moveTo>
                    <a:pt x="1236" y="0"/>
                  </a:moveTo>
                  <a:cubicBezTo>
                    <a:pt x="1031" y="0"/>
                    <a:pt x="820" y="78"/>
                    <a:pt x="633" y="263"/>
                  </a:cubicBezTo>
                  <a:cubicBezTo>
                    <a:pt x="0" y="904"/>
                    <a:pt x="620" y="1813"/>
                    <a:pt x="1312" y="1813"/>
                  </a:cubicBezTo>
                  <a:cubicBezTo>
                    <a:pt x="1516" y="1813"/>
                    <a:pt x="1727" y="1734"/>
                    <a:pt x="1914" y="1545"/>
                  </a:cubicBezTo>
                  <a:cubicBezTo>
                    <a:pt x="2556" y="911"/>
                    <a:pt x="1934" y="0"/>
                    <a:pt x="1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862" name="Google Shape;862;p45"/>
            <p:cNvSpPr/>
            <p:nvPr/>
          </p:nvSpPr>
          <p:spPr>
            <a:xfrm>
              <a:off x="1357350" y="1157350"/>
              <a:ext cx="81125" cy="82425"/>
            </a:xfrm>
            <a:custGeom>
              <a:avLst/>
              <a:gdLst/>
              <a:ahLst/>
              <a:cxnLst/>
              <a:rect l="l" t="t" r="r" b="b"/>
              <a:pathLst>
                <a:path w="3245" h="3297" extrusionOk="0">
                  <a:moveTo>
                    <a:pt x="1971" y="1"/>
                  </a:moveTo>
                  <a:cubicBezTo>
                    <a:pt x="1841" y="1"/>
                    <a:pt x="1711" y="27"/>
                    <a:pt x="1597" y="79"/>
                  </a:cubicBezTo>
                  <a:cubicBezTo>
                    <a:pt x="1471" y="121"/>
                    <a:pt x="1345" y="194"/>
                    <a:pt x="1240" y="289"/>
                  </a:cubicBezTo>
                  <a:cubicBezTo>
                    <a:pt x="799" y="730"/>
                    <a:pt x="263" y="1244"/>
                    <a:pt x="116" y="1874"/>
                  </a:cubicBezTo>
                  <a:cubicBezTo>
                    <a:pt x="0" y="2336"/>
                    <a:pt x="231" y="2819"/>
                    <a:pt x="630" y="3071"/>
                  </a:cubicBezTo>
                  <a:cubicBezTo>
                    <a:pt x="904" y="3239"/>
                    <a:pt x="1240" y="3271"/>
                    <a:pt x="1544" y="3292"/>
                  </a:cubicBezTo>
                  <a:cubicBezTo>
                    <a:pt x="1592" y="3295"/>
                    <a:pt x="1641" y="3297"/>
                    <a:pt x="1689" y="3297"/>
                  </a:cubicBezTo>
                  <a:cubicBezTo>
                    <a:pt x="2433" y="3297"/>
                    <a:pt x="3042" y="2915"/>
                    <a:pt x="3161" y="2116"/>
                  </a:cubicBezTo>
                  <a:cubicBezTo>
                    <a:pt x="3245" y="1475"/>
                    <a:pt x="3088" y="730"/>
                    <a:pt x="2615" y="257"/>
                  </a:cubicBezTo>
                  <a:cubicBezTo>
                    <a:pt x="2452" y="87"/>
                    <a:pt x="2210" y="1"/>
                    <a:pt x="19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863" name="Google Shape;863;p45"/>
          <p:cNvSpPr txBox="1">
            <a:spLocks noGrp="1"/>
          </p:cNvSpPr>
          <p:nvPr>
            <p:ph type="ctrTitle"/>
          </p:nvPr>
        </p:nvSpPr>
        <p:spPr>
          <a:xfrm>
            <a:off x="529596" y="1217810"/>
            <a:ext cx="4834167" cy="2647136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noProof="0" dirty="0"/>
              <a:t>ДИПЛОМЕН ПРОЕКТ:</a:t>
            </a:r>
            <a:br>
              <a:rPr lang="bg-BG" sz="3200" noProof="0" dirty="0"/>
            </a:br>
            <a:br>
              <a:rPr lang="bg-BG" sz="3200" noProof="0" dirty="0"/>
            </a:br>
            <a:r>
              <a:rPr lang="bg-BG" sz="3200" noProof="0" dirty="0"/>
              <a:t>Платформа за доброволна взаимопомощ за домашни любимци</a:t>
            </a:r>
            <a:br>
              <a:rPr lang="bg-BG" sz="3200" noProof="0" dirty="0"/>
            </a:br>
            <a:r>
              <a:rPr lang="bg-BG" sz="3200" b="0" noProof="0" dirty="0"/>
              <a:t>PetExchange</a:t>
            </a:r>
            <a:br>
              <a:rPr lang="bg-BG" sz="3200" noProof="0" dirty="0"/>
            </a:br>
            <a:r>
              <a:rPr lang="bg-BG" sz="3200" noProof="0" dirty="0"/>
              <a:t>“Нов дом за щастливи опашки”</a:t>
            </a:r>
          </a:p>
        </p:txBody>
      </p:sp>
      <p:sp>
        <p:nvSpPr>
          <p:cNvPr id="864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738356" y="4330025"/>
            <a:ext cx="5000114" cy="9427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Изготвена от: Виктор Зашев, 12Ж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Ръководител консултант: Янислав Картелов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grpSp>
        <p:nvGrpSpPr>
          <p:cNvPr id="865" name="Google Shape;865;p45"/>
          <p:cNvGrpSpPr/>
          <p:nvPr/>
        </p:nvGrpSpPr>
        <p:grpSpPr>
          <a:xfrm>
            <a:off x="5738470" y="1919093"/>
            <a:ext cx="2977756" cy="2316186"/>
            <a:chOff x="5452988" y="1953914"/>
            <a:chExt cx="2977756" cy="2316186"/>
          </a:xfrm>
        </p:grpSpPr>
        <p:sp>
          <p:nvSpPr>
            <p:cNvPr id="866" name="Google Shape;866;p45"/>
            <p:cNvSpPr/>
            <p:nvPr/>
          </p:nvSpPr>
          <p:spPr>
            <a:xfrm>
              <a:off x="5452988" y="1953914"/>
              <a:ext cx="2977756" cy="2316186"/>
            </a:xfrm>
            <a:custGeom>
              <a:avLst/>
              <a:gdLst/>
              <a:ahLst/>
              <a:cxnLst/>
              <a:rect l="l" t="t" r="r" b="b"/>
              <a:pathLst>
                <a:path w="47549" h="36985" extrusionOk="0">
                  <a:moveTo>
                    <a:pt x="27188" y="1"/>
                  </a:moveTo>
                  <a:cubicBezTo>
                    <a:pt x="26421" y="1397"/>
                    <a:pt x="26337" y="2972"/>
                    <a:pt x="26421" y="4106"/>
                  </a:cubicBezTo>
                  <a:cubicBezTo>
                    <a:pt x="25989" y="2835"/>
                    <a:pt x="25425" y="2386"/>
                    <a:pt x="24874" y="2386"/>
                  </a:cubicBezTo>
                  <a:cubicBezTo>
                    <a:pt x="24715" y="2386"/>
                    <a:pt x="24558" y="2423"/>
                    <a:pt x="24405" y="2489"/>
                  </a:cubicBezTo>
                  <a:cubicBezTo>
                    <a:pt x="23817" y="2741"/>
                    <a:pt x="23114" y="3896"/>
                    <a:pt x="22536" y="5419"/>
                  </a:cubicBezTo>
                  <a:cubicBezTo>
                    <a:pt x="22221" y="4852"/>
                    <a:pt x="21790" y="4306"/>
                    <a:pt x="21254" y="3865"/>
                  </a:cubicBezTo>
                  <a:cubicBezTo>
                    <a:pt x="20557" y="3295"/>
                    <a:pt x="20036" y="3148"/>
                    <a:pt x="19675" y="3148"/>
                  </a:cubicBezTo>
                  <a:cubicBezTo>
                    <a:pt x="19564" y="3148"/>
                    <a:pt x="19467" y="3162"/>
                    <a:pt x="19385" y="3182"/>
                  </a:cubicBezTo>
                  <a:cubicBezTo>
                    <a:pt x="18797" y="2731"/>
                    <a:pt x="18104" y="2510"/>
                    <a:pt x="17054" y="2500"/>
                  </a:cubicBezTo>
                  <a:cubicBezTo>
                    <a:pt x="16582" y="2500"/>
                    <a:pt x="16046" y="2542"/>
                    <a:pt x="15406" y="2626"/>
                  </a:cubicBezTo>
                  <a:cubicBezTo>
                    <a:pt x="15164" y="2657"/>
                    <a:pt x="14933" y="2699"/>
                    <a:pt x="14702" y="2741"/>
                  </a:cubicBezTo>
                  <a:cubicBezTo>
                    <a:pt x="12802" y="3077"/>
                    <a:pt x="11468" y="3697"/>
                    <a:pt x="10838" y="4841"/>
                  </a:cubicBezTo>
                  <a:cubicBezTo>
                    <a:pt x="10807" y="4841"/>
                    <a:pt x="10786" y="4831"/>
                    <a:pt x="10765" y="4831"/>
                  </a:cubicBezTo>
                  <a:cubicBezTo>
                    <a:pt x="10720" y="4824"/>
                    <a:pt x="10675" y="4820"/>
                    <a:pt x="10630" y="4820"/>
                  </a:cubicBezTo>
                  <a:cubicBezTo>
                    <a:pt x="9675" y="4820"/>
                    <a:pt x="8599" y="6375"/>
                    <a:pt x="8097" y="7718"/>
                  </a:cubicBezTo>
                  <a:cubicBezTo>
                    <a:pt x="7572" y="9125"/>
                    <a:pt x="7120" y="10753"/>
                    <a:pt x="7982" y="11509"/>
                  </a:cubicBezTo>
                  <a:cubicBezTo>
                    <a:pt x="8234" y="11719"/>
                    <a:pt x="8560" y="11887"/>
                    <a:pt x="8896" y="11992"/>
                  </a:cubicBezTo>
                  <a:cubicBezTo>
                    <a:pt x="8770" y="12937"/>
                    <a:pt x="8707" y="13946"/>
                    <a:pt x="8759" y="14891"/>
                  </a:cubicBezTo>
                  <a:lnTo>
                    <a:pt x="8759" y="14954"/>
                  </a:lnTo>
                  <a:cubicBezTo>
                    <a:pt x="7183" y="12318"/>
                    <a:pt x="4621" y="9860"/>
                    <a:pt x="3498" y="9860"/>
                  </a:cubicBezTo>
                  <a:cubicBezTo>
                    <a:pt x="2301" y="9860"/>
                    <a:pt x="1461" y="11267"/>
                    <a:pt x="3445" y="16623"/>
                  </a:cubicBezTo>
                  <a:cubicBezTo>
                    <a:pt x="3876" y="17778"/>
                    <a:pt x="4359" y="18860"/>
                    <a:pt x="4863" y="19847"/>
                  </a:cubicBezTo>
                  <a:lnTo>
                    <a:pt x="4737" y="19721"/>
                  </a:lnTo>
                  <a:cubicBezTo>
                    <a:pt x="3579" y="18515"/>
                    <a:pt x="1827" y="17506"/>
                    <a:pt x="1058" y="17506"/>
                  </a:cubicBezTo>
                  <a:cubicBezTo>
                    <a:pt x="997" y="17506"/>
                    <a:pt x="942" y="17513"/>
                    <a:pt x="894" y="17526"/>
                  </a:cubicBezTo>
                  <a:cubicBezTo>
                    <a:pt x="243" y="17705"/>
                    <a:pt x="1" y="18597"/>
                    <a:pt x="1881" y="21212"/>
                  </a:cubicBezTo>
                  <a:cubicBezTo>
                    <a:pt x="2301" y="21800"/>
                    <a:pt x="2752" y="22335"/>
                    <a:pt x="3183" y="22808"/>
                  </a:cubicBezTo>
                  <a:lnTo>
                    <a:pt x="1860" y="24708"/>
                  </a:lnTo>
                  <a:lnTo>
                    <a:pt x="4275" y="25370"/>
                  </a:lnTo>
                  <a:lnTo>
                    <a:pt x="4275" y="31513"/>
                  </a:lnTo>
                  <a:lnTo>
                    <a:pt x="23765" y="36984"/>
                  </a:lnTo>
                  <a:lnTo>
                    <a:pt x="43243" y="31513"/>
                  </a:lnTo>
                  <a:lnTo>
                    <a:pt x="43243" y="27114"/>
                  </a:lnTo>
                  <a:lnTo>
                    <a:pt x="43243" y="25370"/>
                  </a:lnTo>
                  <a:lnTo>
                    <a:pt x="45658" y="24708"/>
                  </a:lnTo>
                  <a:lnTo>
                    <a:pt x="44346" y="22829"/>
                  </a:lnTo>
                  <a:cubicBezTo>
                    <a:pt x="44787" y="22346"/>
                    <a:pt x="45238" y="21800"/>
                    <a:pt x="45669" y="21212"/>
                  </a:cubicBezTo>
                  <a:cubicBezTo>
                    <a:pt x="47548" y="18597"/>
                    <a:pt x="47307" y="17705"/>
                    <a:pt x="46656" y="17526"/>
                  </a:cubicBezTo>
                  <a:cubicBezTo>
                    <a:pt x="46608" y="17513"/>
                    <a:pt x="46554" y="17506"/>
                    <a:pt x="46493" y="17506"/>
                  </a:cubicBezTo>
                  <a:cubicBezTo>
                    <a:pt x="45725" y="17506"/>
                    <a:pt x="43980" y="18515"/>
                    <a:pt x="42813" y="19721"/>
                  </a:cubicBezTo>
                  <a:lnTo>
                    <a:pt x="42687" y="19847"/>
                  </a:lnTo>
                  <a:cubicBezTo>
                    <a:pt x="43191" y="18860"/>
                    <a:pt x="43674" y="17778"/>
                    <a:pt x="44104" y="16623"/>
                  </a:cubicBezTo>
                  <a:cubicBezTo>
                    <a:pt x="46089" y="11267"/>
                    <a:pt x="45249" y="9860"/>
                    <a:pt x="44062" y="9860"/>
                  </a:cubicBezTo>
                  <a:cubicBezTo>
                    <a:pt x="43537" y="9860"/>
                    <a:pt x="42718" y="10375"/>
                    <a:pt x="41826" y="11194"/>
                  </a:cubicBezTo>
                  <a:cubicBezTo>
                    <a:pt x="41805" y="11162"/>
                    <a:pt x="41773" y="11141"/>
                    <a:pt x="41752" y="11110"/>
                  </a:cubicBezTo>
                  <a:cubicBezTo>
                    <a:pt x="41415" y="10786"/>
                    <a:pt x="41066" y="10614"/>
                    <a:pt x="40707" y="10614"/>
                  </a:cubicBezTo>
                  <a:cubicBezTo>
                    <a:pt x="40125" y="10614"/>
                    <a:pt x="39515" y="11064"/>
                    <a:pt x="38886" y="12044"/>
                  </a:cubicBezTo>
                  <a:cubicBezTo>
                    <a:pt x="38823" y="12149"/>
                    <a:pt x="38760" y="12254"/>
                    <a:pt x="38707" y="12370"/>
                  </a:cubicBezTo>
                  <a:cubicBezTo>
                    <a:pt x="38487" y="10501"/>
                    <a:pt x="37962" y="8821"/>
                    <a:pt x="37395" y="8233"/>
                  </a:cubicBezTo>
                  <a:cubicBezTo>
                    <a:pt x="37332" y="7624"/>
                    <a:pt x="37248" y="7036"/>
                    <a:pt x="37111" y="6563"/>
                  </a:cubicBezTo>
                  <a:cubicBezTo>
                    <a:pt x="37090" y="6469"/>
                    <a:pt x="37059" y="6374"/>
                    <a:pt x="37027" y="6280"/>
                  </a:cubicBezTo>
                  <a:cubicBezTo>
                    <a:pt x="37594" y="5156"/>
                    <a:pt x="38382" y="3067"/>
                    <a:pt x="37783" y="967"/>
                  </a:cubicBezTo>
                  <a:cubicBezTo>
                    <a:pt x="37783" y="967"/>
                    <a:pt x="37779" y="967"/>
                    <a:pt x="37771" y="967"/>
                  </a:cubicBezTo>
                  <a:cubicBezTo>
                    <a:pt x="37573" y="967"/>
                    <a:pt x="35008" y="1005"/>
                    <a:pt x="33897" y="3004"/>
                  </a:cubicBezTo>
                  <a:cubicBezTo>
                    <a:pt x="33393" y="2815"/>
                    <a:pt x="32805" y="2657"/>
                    <a:pt x="32133" y="2552"/>
                  </a:cubicBezTo>
                  <a:cubicBezTo>
                    <a:pt x="32018" y="2531"/>
                    <a:pt x="31892" y="2521"/>
                    <a:pt x="31766" y="2500"/>
                  </a:cubicBezTo>
                  <a:cubicBezTo>
                    <a:pt x="31526" y="2474"/>
                    <a:pt x="31292" y="2455"/>
                    <a:pt x="31065" y="2455"/>
                  </a:cubicBezTo>
                  <a:cubicBezTo>
                    <a:pt x="31015" y="2455"/>
                    <a:pt x="30965" y="2456"/>
                    <a:pt x="30915" y="2458"/>
                  </a:cubicBezTo>
                  <a:cubicBezTo>
                    <a:pt x="30474" y="2458"/>
                    <a:pt x="30054" y="2521"/>
                    <a:pt x="29666" y="2626"/>
                  </a:cubicBezTo>
                  <a:cubicBezTo>
                    <a:pt x="29288" y="515"/>
                    <a:pt x="27188" y="1"/>
                    <a:pt x="27188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867" name="Google Shape;867;p45"/>
            <p:cNvGrpSpPr/>
            <p:nvPr/>
          </p:nvGrpSpPr>
          <p:grpSpPr>
            <a:xfrm>
              <a:off x="5453000" y="1954079"/>
              <a:ext cx="2977730" cy="2315995"/>
              <a:chOff x="12000425" y="2836100"/>
              <a:chExt cx="1353575" cy="1052725"/>
            </a:xfrm>
          </p:grpSpPr>
          <p:sp>
            <p:nvSpPr>
              <p:cNvPr id="868" name="Google Shape;868;p45"/>
              <p:cNvSpPr/>
              <p:nvPr/>
            </p:nvSpPr>
            <p:spPr>
              <a:xfrm>
                <a:off x="12471850" y="2963000"/>
                <a:ext cx="214825" cy="438800"/>
              </a:xfrm>
              <a:custGeom>
                <a:avLst/>
                <a:gdLst/>
                <a:ahLst/>
                <a:cxnLst/>
                <a:rect l="l" t="t" r="r" b="b"/>
                <a:pathLst>
                  <a:path w="8593" h="17552" extrusionOk="0">
                    <a:moveTo>
                      <a:pt x="1963" y="0"/>
                    </a:moveTo>
                    <a:cubicBezTo>
                      <a:pt x="870" y="0"/>
                      <a:pt x="1" y="1453"/>
                      <a:pt x="1095" y="6769"/>
                    </a:cubicBezTo>
                    <a:cubicBezTo>
                      <a:pt x="2261" y="12419"/>
                      <a:pt x="4949" y="16787"/>
                      <a:pt x="4949" y="16787"/>
                    </a:cubicBezTo>
                    <a:cubicBezTo>
                      <a:pt x="4949" y="16787"/>
                      <a:pt x="5556" y="17551"/>
                      <a:pt x="6639" y="17551"/>
                    </a:cubicBezTo>
                    <a:cubicBezTo>
                      <a:pt x="6807" y="17551"/>
                      <a:pt x="6986" y="17533"/>
                      <a:pt x="7176" y="17491"/>
                    </a:cubicBezTo>
                    <a:cubicBezTo>
                      <a:pt x="8593" y="17176"/>
                      <a:pt x="8520" y="15380"/>
                      <a:pt x="8520" y="15380"/>
                    </a:cubicBezTo>
                    <a:cubicBezTo>
                      <a:pt x="8520" y="15380"/>
                      <a:pt x="7963" y="9447"/>
                      <a:pt x="6861" y="6412"/>
                    </a:cubicBezTo>
                    <a:cubicBezTo>
                      <a:pt x="5747" y="3378"/>
                      <a:pt x="3363" y="196"/>
                      <a:pt x="2177" y="18"/>
                    </a:cubicBezTo>
                    <a:cubicBezTo>
                      <a:pt x="2105" y="6"/>
                      <a:pt x="2034" y="0"/>
                      <a:pt x="19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69" name="Google Shape;869;p45"/>
              <p:cNvSpPr/>
              <p:nvPr/>
            </p:nvSpPr>
            <p:spPr>
              <a:xfrm>
                <a:off x="12537825" y="3060025"/>
                <a:ext cx="105800" cy="3305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13221" extrusionOk="0">
                    <a:moveTo>
                      <a:pt x="343" y="0"/>
                    </a:moveTo>
                    <a:cubicBezTo>
                      <a:pt x="341" y="0"/>
                      <a:pt x="338" y="1"/>
                      <a:pt x="336" y="1"/>
                    </a:cubicBezTo>
                    <a:cubicBezTo>
                      <a:pt x="0" y="53"/>
                      <a:pt x="819" y="1796"/>
                      <a:pt x="1428" y="3434"/>
                    </a:cubicBezTo>
                    <a:cubicBezTo>
                      <a:pt x="2026" y="5083"/>
                      <a:pt x="2856" y="8265"/>
                      <a:pt x="3318" y="10292"/>
                    </a:cubicBezTo>
                    <a:cubicBezTo>
                      <a:pt x="3770" y="12329"/>
                      <a:pt x="3885" y="13221"/>
                      <a:pt x="3885" y="13221"/>
                    </a:cubicBezTo>
                    <a:lnTo>
                      <a:pt x="4232" y="13043"/>
                    </a:lnTo>
                    <a:cubicBezTo>
                      <a:pt x="4095" y="11499"/>
                      <a:pt x="2856" y="6805"/>
                      <a:pt x="2310" y="5020"/>
                    </a:cubicBezTo>
                    <a:cubicBezTo>
                      <a:pt x="1757" y="3256"/>
                      <a:pt x="686" y="0"/>
                      <a:pt x="3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0" name="Google Shape;870;p45"/>
              <p:cNvSpPr/>
              <p:nvPr/>
            </p:nvSpPr>
            <p:spPr>
              <a:xfrm>
                <a:off x="12578250" y="3274600"/>
                <a:ext cx="46750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98" extrusionOk="0">
                    <a:moveTo>
                      <a:pt x="212" y="0"/>
                    </a:moveTo>
                    <a:cubicBezTo>
                      <a:pt x="188" y="0"/>
                      <a:pt x="169" y="9"/>
                      <a:pt x="157" y="28"/>
                    </a:cubicBezTo>
                    <a:cubicBezTo>
                      <a:pt x="0" y="280"/>
                      <a:pt x="1869" y="1898"/>
                      <a:pt x="1869" y="1898"/>
                    </a:cubicBezTo>
                    <a:lnTo>
                      <a:pt x="1775" y="1425"/>
                    </a:lnTo>
                    <a:cubicBezTo>
                      <a:pt x="1775" y="1425"/>
                      <a:pt x="522" y="0"/>
                      <a:pt x="2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1" name="Google Shape;871;p45"/>
              <p:cNvSpPr/>
              <p:nvPr/>
            </p:nvSpPr>
            <p:spPr>
              <a:xfrm>
                <a:off x="12548050" y="3156200"/>
                <a:ext cx="46750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98" extrusionOk="0">
                    <a:moveTo>
                      <a:pt x="213" y="0"/>
                    </a:moveTo>
                    <a:cubicBezTo>
                      <a:pt x="188" y="0"/>
                      <a:pt x="170" y="9"/>
                      <a:pt x="158" y="28"/>
                    </a:cubicBezTo>
                    <a:cubicBezTo>
                      <a:pt x="0" y="280"/>
                      <a:pt x="1869" y="1897"/>
                      <a:pt x="1869" y="1897"/>
                    </a:cubicBezTo>
                    <a:lnTo>
                      <a:pt x="1775" y="1425"/>
                    </a:lnTo>
                    <a:cubicBezTo>
                      <a:pt x="1775" y="1425"/>
                      <a:pt x="521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2" name="Google Shape;872;p45"/>
              <p:cNvSpPr/>
              <p:nvPr/>
            </p:nvSpPr>
            <p:spPr>
              <a:xfrm>
                <a:off x="12578250" y="3086975"/>
                <a:ext cx="17600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2536" extrusionOk="0">
                    <a:moveTo>
                      <a:pt x="402" y="0"/>
                    </a:moveTo>
                    <a:cubicBezTo>
                      <a:pt x="141" y="0"/>
                      <a:pt x="0" y="2104"/>
                      <a:pt x="0" y="2104"/>
                    </a:cubicBezTo>
                    <a:lnTo>
                      <a:pt x="210" y="2535"/>
                    </a:lnTo>
                    <a:cubicBezTo>
                      <a:pt x="210" y="2535"/>
                      <a:pt x="703" y="120"/>
                      <a:pt x="420" y="4"/>
                    </a:cubicBezTo>
                    <a:cubicBezTo>
                      <a:pt x="414" y="2"/>
                      <a:pt x="408" y="0"/>
                      <a:pt x="402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3" name="Google Shape;873;p45"/>
              <p:cNvSpPr/>
              <p:nvPr/>
            </p:nvSpPr>
            <p:spPr>
              <a:xfrm>
                <a:off x="12614200" y="3215075"/>
                <a:ext cx="17875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2536" extrusionOk="0">
                    <a:moveTo>
                      <a:pt x="412" y="1"/>
                    </a:moveTo>
                    <a:cubicBezTo>
                      <a:pt x="141" y="1"/>
                      <a:pt x="0" y="2105"/>
                      <a:pt x="0" y="2105"/>
                    </a:cubicBezTo>
                    <a:lnTo>
                      <a:pt x="221" y="2535"/>
                    </a:lnTo>
                    <a:cubicBezTo>
                      <a:pt x="221" y="2535"/>
                      <a:pt x="715" y="120"/>
                      <a:pt x="431" y="4"/>
                    </a:cubicBezTo>
                    <a:cubicBezTo>
                      <a:pt x="425" y="2"/>
                      <a:pt x="418" y="1"/>
                      <a:pt x="4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4" name="Google Shape;874;p45"/>
              <p:cNvSpPr/>
              <p:nvPr/>
            </p:nvSpPr>
            <p:spPr>
              <a:xfrm>
                <a:off x="12725775" y="3104175"/>
                <a:ext cx="140975" cy="277750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1110" extrusionOk="0">
                    <a:moveTo>
                      <a:pt x="4384" y="1"/>
                    </a:moveTo>
                    <a:cubicBezTo>
                      <a:pt x="4344" y="1"/>
                      <a:pt x="4304" y="3"/>
                      <a:pt x="4264" y="9"/>
                    </a:cubicBezTo>
                    <a:cubicBezTo>
                      <a:pt x="3508" y="114"/>
                      <a:pt x="1954" y="2109"/>
                      <a:pt x="1219" y="4031"/>
                    </a:cubicBezTo>
                    <a:cubicBezTo>
                      <a:pt x="484" y="5942"/>
                      <a:pt x="74" y="9712"/>
                      <a:pt x="74" y="9712"/>
                    </a:cubicBezTo>
                    <a:cubicBezTo>
                      <a:pt x="74" y="9712"/>
                      <a:pt x="1" y="10846"/>
                      <a:pt x="904" y="11067"/>
                    </a:cubicBezTo>
                    <a:cubicBezTo>
                      <a:pt x="1031" y="11097"/>
                      <a:pt x="1151" y="11110"/>
                      <a:pt x="1263" y="11110"/>
                    </a:cubicBezTo>
                    <a:cubicBezTo>
                      <a:pt x="1935" y="11110"/>
                      <a:pt x="2321" y="10647"/>
                      <a:pt x="2321" y="10647"/>
                    </a:cubicBezTo>
                    <a:cubicBezTo>
                      <a:pt x="2321" y="10647"/>
                      <a:pt x="4075" y="7896"/>
                      <a:pt x="4883" y="4314"/>
                    </a:cubicBezTo>
                    <a:cubicBezTo>
                      <a:pt x="5639" y="925"/>
                      <a:pt x="5087" y="1"/>
                      <a:pt x="4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5" name="Google Shape;875;p45"/>
              <p:cNvSpPr/>
              <p:nvPr/>
            </p:nvSpPr>
            <p:spPr>
              <a:xfrm>
                <a:off x="12753325" y="3165550"/>
                <a:ext cx="70675" cy="209250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8370" extrusionOk="0">
                    <a:moveTo>
                      <a:pt x="2611" y="1"/>
                    </a:moveTo>
                    <a:cubicBezTo>
                      <a:pt x="2395" y="1"/>
                      <a:pt x="1668" y="2057"/>
                      <a:pt x="1303" y="3172"/>
                    </a:cubicBezTo>
                    <a:cubicBezTo>
                      <a:pt x="936" y="4306"/>
                      <a:pt x="96" y="7278"/>
                      <a:pt x="1" y="8255"/>
                    </a:cubicBezTo>
                    <a:lnTo>
                      <a:pt x="211" y="8370"/>
                    </a:lnTo>
                    <a:cubicBezTo>
                      <a:pt x="211" y="8370"/>
                      <a:pt x="295" y="7803"/>
                      <a:pt x="610" y="6522"/>
                    </a:cubicBezTo>
                    <a:cubicBezTo>
                      <a:pt x="925" y="5231"/>
                      <a:pt x="1482" y="3214"/>
                      <a:pt x="1881" y="2174"/>
                    </a:cubicBezTo>
                    <a:cubicBezTo>
                      <a:pt x="2290" y="1145"/>
                      <a:pt x="2826" y="32"/>
                      <a:pt x="2616" y="1"/>
                    </a:cubicBezTo>
                    <a:cubicBezTo>
                      <a:pt x="2614" y="1"/>
                      <a:pt x="2613" y="1"/>
                      <a:pt x="26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6" name="Google Shape;876;p45"/>
              <p:cNvSpPr/>
              <p:nvPr/>
            </p:nvSpPr>
            <p:spPr>
              <a:xfrm>
                <a:off x="12765925" y="3301625"/>
                <a:ext cx="2997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1195" extrusionOk="0">
                    <a:moveTo>
                      <a:pt x="1069" y="0"/>
                    </a:moveTo>
                    <a:cubicBezTo>
                      <a:pt x="873" y="0"/>
                      <a:pt x="64" y="890"/>
                      <a:pt x="64" y="890"/>
                    </a:cubicBezTo>
                    <a:lnTo>
                      <a:pt x="1" y="1195"/>
                    </a:lnTo>
                    <a:cubicBezTo>
                      <a:pt x="1" y="1195"/>
                      <a:pt x="1198" y="187"/>
                      <a:pt x="1104" y="19"/>
                    </a:cubicBezTo>
                    <a:cubicBezTo>
                      <a:pt x="1097" y="6"/>
                      <a:pt x="1085" y="0"/>
                      <a:pt x="1069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7" name="Google Shape;877;p45"/>
              <p:cNvSpPr/>
              <p:nvPr/>
            </p:nvSpPr>
            <p:spPr>
              <a:xfrm>
                <a:off x="12786400" y="3226600"/>
                <a:ext cx="2997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1193" extrusionOk="0">
                    <a:moveTo>
                      <a:pt x="1072" y="0"/>
                    </a:moveTo>
                    <a:cubicBezTo>
                      <a:pt x="880" y="0"/>
                      <a:pt x="64" y="898"/>
                      <a:pt x="64" y="898"/>
                    </a:cubicBezTo>
                    <a:lnTo>
                      <a:pt x="1" y="1192"/>
                    </a:lnTo>
                    <a:cubicBezTo>
                      <a:pt x="1" y="1192"/>
                      <a:pt x="1198" y="184"/>
                      <a:pt x="1104" y="16"/>
                    </a:cubicBezTo>
                    <a:cubicBezTo>
                      <a:pt x="1097" y="5"/>
                      <a:pt x="1086" y="0"/>
                      <a:pt x="1072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8" name="Google Shape;878;p45"/>
              <p:cNvSpPr/>
              <p:nvPr/>
            </p:nvSpPr>
            <p:spPr>
              <a:xfrm>
                <a:off x="12786675" y="3182325"/>
                <a:ext cx="10800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1620" extrusionOk="0">
                    <a:moveTo>
                      <a:pt x="191" y="0"/>
                    </a:moveTo>
                    <a:cubicBezTo>
                      <a:pt x="187" y="0"/>
                      <a:pt x="183" y="1"/>
                      <a:pt x="179" y="2"/>
                    </a:cubicBezTo>
                    <a:cubicBezTo>
                      <a:pt x="1" y="65"/>
                      <a:pt x="295" y="1619"/>
                      <a:pt x="295" y="1619"/>
                    </a:cubicBezTo>
                    <a:lnTo>
                      <a:pt x="431" y="1346"/>
                    </a:lnTo>
                    <a:cubicBezTo>
                      <a:pt x="431" y="1346"/>
                      <a:pt x="371" y="0"/>
                      <a:pt x="191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9" name="Google Shape;879;p45"/>
              <p:cNvSpPr/>
              <p:nvPr/>
            </p:nvSpPr>
            <p:spPr>
              <a:xfrm>
                <a:off x="12762525" y="3263425"/>
                <a:ext cx="1052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620" extrusionOk="0">
                    <a:moveTo>
                      <a:pt x="191" y="0"/>
                    </a:moveTo>
                    <a:cubicBezTo>
                      <a:pt x="187" y="0"/>
                      <a:pt x="183" y="1"/>
                      <a:pt x="179" y="3"/>
                    </a:cubicBezTo>
                    <a:cubicBezTo>
                      <a:pt x="1" y="66"/>
                      <a:pt x="284" y="1620"/>
                      <a:pt x="284" y="1620"/>
                    </a:cubicBezTo>
                    <a:lnTo>
                      <a:pt x="421" y="1347"/>
                    </a:lnTo>
                    <a:cubicBezTo>
                      <a:pt x="421" y="1347"/>
                      <a:pt x="361" y="0"/>
                      <a:pt x="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0" name="Google Shape;880;p45"/>
              <p:cNvSpPr/>
              <p:nvPr/>
            </p:nvSpPr>
            <p:spPr>
              <a:xfrm>
                <a:off x="12603700" y="2904025"/>
                <a:ext cx="176425" cy="514650"/>
              </a:xfrm>
              <a:custGeom>
                <a:avLst/>
                <a:gdLst/>
                <a:ahLst/>
                <a:cxnLst/>
                <a:rect l="l" t="t" r="r" b="b"/>
                <a:pathLst>
                  <a:path w="7057" h="20586" extrusionOk="0">
                    <a:moveTo>
                      <a:pt x="4194" y="0"/>
                    </a:moveTo>
                    <a:cubicBezTo>
                      <a:pt x="4012" y="0"/>
                      <a:pt x="3831" y="43"/>
                      <a:pt x="3655" y="118"/>
                    </a:cubicBezTo>
                    <a:cubicBezTo>
                      <a:pt x="2406" y="654"/>
                      <a:pt x="704" y="4792"/>
                      <a:pt x="347" y="8414"/>
                    </a:cubicBezTo>
                    <a:cubicBezTo>
                      <a:pt x="0" y="12037"/>
                      <a:pt x="1061" y="18663"/>
                      <a:pt x="1061" y="18663"/>
                    </a:cubicBezTo>
                    <a:cubicBezTo>
                      <a:pt x="1061" y="18663"/>
                      <a:pt x="1471" y="20586"/>
                      <a:pt x="3056" y="20586"/>
                    </a:cubicBezTo>
                    <a:cubicBezTo>
                      <a:pt x="3077" y="20586"/>
                      <a:pt x="3098" y="20586"/>
                      <a:pt x="3120" y="20585"/>
                    </a:cubicBezTo>
                    <a:cubicBezTo>
                      <a:pt x="4758" y="20532"/>
                      <a:pt x="5346" y="19199"/>
                      <a:pt x="5346" y="19199"/>
                    </a:cubicBezTo>
                    <a:cubicBezTo>
                      <a:pt x="5346" y="19199"/>
                      <a:pt x="7057" y="13675"/>
                      <a:pt x="6732" y="7186"/>
                    </a:cubicBezTo>
                    <a:cubicBezTo>
                      <a:pt x="6461" y="1600"/>
                      <a:pt x="5307" y="0"/>
                      <a:pt x="4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1" name="Google Shape;881;p45"/>
              <p:cNvSpPr/>
              <p:nvPr/>
            </p:nvSpPr>
            <p:spPr>
              <a:xfrm>
                <a:off x="12678775" y="3018275"/>
                <a:ext cx="31075" cy="3854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15416" extrusionOk="0">
                    <a:moveTo>
                      <a:pt x="883" y="0"/>
                    </a:moveTo>
                    <a:cubicBezTo>
                      <a:pt x="880" y="0"/>
                      <a:pt x="876" y="0"/>
                      <a:pt x="873" y="1"/>
                    </a:cubicBezTo>
                    <a:cubicBezTo>
                      <a:pt x="495" y="43"/>
                      <a:pt x="232" y="3928"/>
                      <a:pt x="127" y="6028"/>
                    </a:cubicBezTo>
                    <a:cubicBezTo>
                      <a:pt x="33" y="8128"/>
                      <a:pt x="1" y="13600"/>
                      <a:pt x="285" y="15311"/>
                    </a:cubicBezTo>
                    <a:lnTo>
                      <a:pt x="715" y="15416"/>
                    </a:lnTo>
                    <a:cubicBezTo>
                      <a:pt x="715" y="15416"/>
                      <a:pt x="589" y="14408"/>
                      <a:pt x="516" y="12067"/>
                    </a:cubicBezTo>
                    <a:cubicBezTo>
                      <a:pt x="442" y="9714"/>
                      <a:pt x="453" y="6007"/>
                      <a:pt x="652" y="4054"/>
                    </a:cubicBezTo>
                    <a:cubicBezTo>
                      <a:pt x="850" y="2110"/>
                      <a:pt x="1243" y="0"/>
                      <a:pt x="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2" name="Google Shape;882;p45"/>
              <p:cNvSpPr/>
              <p:nvPr/>
            </p:nvSpPr>
            <p:spPr>
              <a:xfrm>
                <a:off x="12687450" y="3262500"/>
                <a:ext cx="40450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550" extrusionOk="0">
                    <a:moveTo>
                      <a:pt x="1332" y="0"/>
                    </a:moveTo>
                    <a:cubicBezTo>
                      <a:pt x="1021" y="0"/>
                      <a:pt x="1" y="2004"/>
                      <a:pt x="1" y="2004"/>
                    </a:cubicBezTo>
                    <a:lnTo>
                      <a:pt x="32" y="2550"/>
                    </a:lnTo>
                    <a:cubicBezTo>
                      <a:pt x="32" y="2550"/>
                      <a:pt x="1618" y="260"/>
                      <a:pt x="1376" y="19"/>
                    </a:cubicBezTo>
                    <a:cubicBezTo>
                      <a:pt x="1363" y="6"/>
                      <a:pt x="1349" y="0"/>
                      <a:pt x="13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3" name="Google Shape;883;p45"/>
              <p:cNvSpPr/>
              <p:nvPr/>
            </p:nvSpPr>
            <p:spPr>
              <a:xfrm>
                <a:off x="12687175" y="3124925"/>
                <a:ext cx="4045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540" extrusionOk="0">
                    <a:moveTo>
                      <a:pt x="1333" y="1"/>
                    </a:moveTo>
                    <a:cubicBezTo>
                      <a:pt x="1021" y="1"/>
                      <a:pt x="1" y="2004"/>
                      <a:pt x="1" y="2004"/>
                    </a:cubicBezTo>
                    <a:lnTo>
                      <a:pt x="33" y="2539"/>
                    </a:lnTo>
                    <a:cubicBezTo>
                      <a:pt x="33" y="2539"/>
                      <a:pt x="1618" y="250"/>
                      <a:pt x="1377" y="19"/>
                    </a:cubicBezTo>
                    <a:cubicBezTo>
                      <a:pt x="1364" y="7"/>
                      <a:pt x="1350" y="1"/>
                      <a:pt x="1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4" name="Google Shape;884;p45"/>
              <p:cNvSpPr/>
              <p:nvPr/>
            </p:nvSpPr>
            <p:spPr>
              <a:xfrm>
                <a:off x="12654625" y="3059475"/>
                <a:ext cx="33375" cy="67800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2712" extrusionOk="0">
                    <a:moveTo>
                      <a:pt x="320" y="0"/>
                    </a:moveTo>
                    <a:cubicBezTo>
                      <a:pt x="307" y="0"/>
                      <a:pt x="296" y="4"/>
                      <a:pt x="285" y="12"/>
                    </a:cubicBezTo>
                    <a:cubicBezTo>
                      <a:pt x="1" y="212"/>
                      <a:pt x="1219" y="2711"/>
                      <a:pt x="1219" y="2711"/>
                    </a:cubicBezTo>
                    <a:lnTo>
                      <a:pt x="1335" y="2175"/>
                    </a:lnTo>
                    <a:cubicBezTo>
                      <a:pt x="1335" y="2175"/>
                      <a:pt x="619" y="0"/>
                      <a:pt x="3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5" name="Google Shape;885;p45"/>
              <p:cNvSpPr/>
              <p:nvPr/>
            </p:nvSpPr>
            <p:spPr>
              <a:xfrm>
                <a:off x="12651475" y="3209375"/>
                <a:ext cx="3310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711" extrusionOk="0">
                    <a:moveTo>
                      <a:pt x="309" y="0"/>
                    </a:moveTo>
                    <a:cubicBezTo>
                      <a:pt x="297" y="0"/>
                      <a:pt x="285" y="4"/>
                      <a:pt x="274" y="12"/>
                    </a:cubicBezTo>
                    <a:cubicBezTo>
                      <a:pt x="1" y="211"/>
                      <a:pt x="1219" y="2711"/>
                      <a:pt x="1219" y="2711"/>
                    </a:cubicBezTo>
                    <a:lnTo>
                      <a:pt x="1324" y="2186"/>
                    </a:lnTo>
                    <a:cubicBezTo>
                      <a:pt x="1324" y="2186"/>
                      <a:pt x="608" y="0"/>
                      <a:pt x="3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6" name="Google Shape;886;p45"/>
              <p:cNvSpPr/>
              <p:nvPr/>
            </p:nvSpPr>
            <p:spPr>
              <a:xfrm>
                <a:off x="12245375" y="3062125"/>
                <a:ext cx="169075" cy="4562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18248" extrusionOk="0">
                    <a:moveTo>
                      <a:pt x="2572" y="1"/>
                    </a:moveTo>
                    <a:cubicBezTo>
                      <a:pt x="2357" y="1"/>
                      <a:pt x="2152" y="71"/>
                      <a:pt x="1964" y="190"/>
                    </a:cubicBezTo>
                    <a:cubicBezTo>
                      <a:pt x="945" y="820"/>
                      <a:pt x="0" y="4684"/>
                      <a:pt x="178" y="7908"/>
                    </a:cubicBezTo>
                    <a:cubicBezTo>
                      <a:pt x="357" y="11132"/>
                      <a:pt x="2174" y="16802"/>
                      <a:pt x="2174" y="16802"/>
                    </a:cubicBezTo>
                    <a:cubicBezTo>
                      <a:pt x="2174" y="16802"/>
                      <a:pt x="2725" y="18247"/>
                      <a:pt x="3944" y="18247"/>
                    </a:cubicBezTo>
                    <a:cubicBezTo>
                      <a:pt x="4040" y="18247"/>
                      <a:pt x="4139" y="18238"/>
                      <a:pt x="4243" y="18219"/>
                    </a:cubicBezTo>
                    <a:cubicBezTo>
                      <a:pt x="5671" y="17946"/>
                      <a:pt x="6007" y="16697"/>
                      <a:pt x="6007" y="16697"/>
                    </a:cubicBezTo>
                    <a:cubicBezTo>
                      <a:pt x="6007" y="16697"/>
                      <a:pt x="6763" y="11625"/>
                      <a:pt x="5618" y="5965"/>
                    </a:cubicBezTo>
                    <a:cubicBezTo>
                      <a:pt x="4677" y="1363"/>
                      <a:pt x="3520" y="1"/>
                      <a:pt x="25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7" name="Google Shape;887;p45"/>
              <p:cNvSpPr/>
              <p:nvPr/>
            </p:nvSpPr>
            <p:spPr>
              <a:xfrm>
                <a:off x="12306275" y="3163400"/>
                <a:ext cx="56200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3560" extrusionOk="0">
                    <a:moveTo>
                      <a:pt x="336" y="1"/>
                    </a:moveTo>
                    <a:cubicBezTo>
                      <a:pt x="329" y="1"/>
                      <a:pt x="322" y="1"/>
                      <a:pt x="316" y="3"/>
                    </a:cubicBezTo>
                    <a:cubicBezTo>
                      <a:pt x="1" y="97"/>
                      <a:pt x="284" y="3541"/>
                      <a:pt x="484" y="5401"/>
                    </a:cubicBezTo>
                    <a:cubicBezTo>
                      <a:pt x="673" y="7259"/>
                      <a:pt x="1376" y="12058"/>
                      <a:pt x="1870" y="13528"/>
                    </a:cubicBezTo>
                    <a:lnTo>
                      <a:pt x="2248" y="13559"/>
                    </a:lnTo>
                    <a:cubicBezTo>
                      <a:pt x="2248" y="13559"/>
                      <a:pt x="2006" y="12688"/>
                      <a:pt x="1628" y="10640"/>
                    </a:cubicBezTo>
                    <a:cubicBezTo>
                      <a:pt x="1250" y="8593"/>
                      <a:pt x="757" y="5338"/>
                      <a:pt x="673" y="3594"/>
                    </a:cubicBezTo>
                    <a:cubicBezTo>
                      <a:pt x="580" y="1888"/>
                      <a:pt x="638" y="1"/>
                      <a:pt x="3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8" name="Google Shape;888;p45"/>
              <p:cNvSpPr/>
              <p:nvPr/>
            </p:nvSpPr>
            <p:spPr>
              <a:xfrm>
                <a:off x="12342500" y="3375075"/>
                <a:ext cx="29425" cy="60375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2415" extrusionOk="0">
                    <a:moveTo>
                      <a:pt x="904" y="0"/>
                    </a:moveTo>
                    <a:cubicBezTo>
                      <a:pt x="631" y="0"/>
                      <a:pt x="1" y="1942"/>
                      <a:pt x="1" y="1942"/>
                    </a:cubicBezTo>
                    <a:lnTo>
                      <a:pt x="95" y="2415"/>
                    </a:lnTo>
                    <a:cubicBezTo>
                      <a:pt x="95" y="2415"/>
                      <a:pt x="1177" y="189"/>
                      <a:pt x="935" y="10"/>
                    </a:cubicBezTo>
                    <a:cubicBezTo>
                      <a:pt x="925" y="3"/>
                      <a:pt x="915" y="0"/>
                      <a:pt x="904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9" name="Google Shape;889;p45"/>
              <p:cNvSpPr/>
              <p:nvPr/>
            </p:nvSpPr>
            <p:spPr>
              <a:xfrm>
                <a:off x="12323600" y="3254550"/>
                <a:ext cx="29675" cy="601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06" extrusionOk="0">
                    <a:moveTo>
                      <a:pt x="903" y="1"/>
                    </a:moveTo>
                    <a:cubicBezTo>
                      <a:pt x="638" y="1"/>
                      <a:pt x="1" y="1933"/>
                      <a:pt x="1" y="1933"/>
                    </a:cubicBezTo>
                    <a:lnTo>
                      <a:pt x="106" y="2406"/>
                    </a:lnTo>
                    <a:cubicBezTo>
                      <a:pt x="106" y="2406"/>
                      <a:pt x="1187" y="179"/>
                      <a:pt x="935" y="11"/>
                    </a:cubicBezTo>
                    <a:cubicBezTo>
                      <a:pt x="925" y="4"/>
                      <a:pt x="914" y="1"/>
                      <a:pt x="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0" name="Google Shape;890;p45"/>
              <p:cNvSpPr/>
              <p:nvPr/>
            </p:nvSpPr>
            <p:spPr>
              <a:xfrm>
                <a:off x="12280275" y="3204800"/>
                <a:ext cx="357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264" extrusionOk="0">
                    <a:moveTo>
                      <a:pt x="259" y="1"/>
                    </a:moveTo>
                    <a:cubicBezTo>
                      <a:pt x="245" y="1"/>
                      <a:pt x="232" y="6"/>
                      <a:pt x="221" y="16"/>
                    </a:cubicBezTo>
                    <a:cubicBezTo>
                      <a:pt x="1" y="226"/>
                      <a:pt x="1408" y="2264"/>
                      <a:pt x="1408" y="2264"/>
                    </a:cubicBezTo>
                    <a:lnTo>
                      <a:pt x="1429" y="1780"/>
                    </a:lnTo>
                    <a:cubicBezTo>
                      <a:pt x="1429" y="1780"/>
                      <a:pt x="530" y="1"/>
                      <a:pt x="2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1" name="Google Shape;891;p45"/>
              <p:cNvSpPr/>
              <p:nvPr/>
            </p:nvSpPr>
            <p:spPr>
              <a:xfrm>
                <a:off x="12297350" y="3336875"/>
                <a:ext cx="35975" cy="5630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2252" extrusionOk="0">
                    <a:moveTo>
                      <a:pt x="260" y="0"/>
                    </a:moveTo>
                    <a:cubicBezTo>
                      <a:pt x="245" y="0"/>
                      <a:pt x="232" y="5"/>
                      <a:pt x="221" y="16"/>
                    </a:cubicBezTo>
                    <a:cubicBezTo>
                      <a:pt x="1" y="226"/>
                      <a:pt x="1408" y="2252"/>
                      <a:pt x="1408" y="2252"/>
                    </a:cubicBezTo>
                    <a:lnTo>
                      <a:pt x="1439" y="1780"/>
                    </a:lnTo>
                    <a:cubicBezTo>
                      <a:pt x="1439" y="1780"/>
                      <a:pt x="540" y="0"/>
                      <a:pt x="2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2" name="Google Shape;892;p45"/>
              <p:cNvSpPr/>
              <p:nvPr/>
            </p:nvSpPr>
            <p:spPr>
              <a:xfrm>
                <a:off x="12000425" y="3334350"/>
                <a:ext cx="230275" cy="229200"/>
              </a:xfrm>
              <a:custGeom>
                <a:avLst/>
                <a:gdLst/>
                <a:ahLst/>
                <a:cxnLst/>
                <a:rect l="l" t="t" r="r" b="b"/>
                <a:pathLst>
                  <a:path w="9211" h="9168" extrusionOk="0">
                    <a:moveTo>
                      <a:pt x="1202" y="0"/>
                    </a:moveTo>
                    <a:cubicBezTo>
                      <a:pt x="1134" y="0"/>
                      <a:pt x="1073" y="7"/>
                      <a:pt x="1020" y="22"/>
                    </a:cubicBezTo>
                    <a:cubicBezTo>
                      <a:pt x="285" y="222"/>
                      <a:pt x="1" y="1240"/>
                      <a:pt x="2154" y="4222"/>
                    </a:cubicBezTo>
                    <a:cubicBezTo>
                      <a:pt x="4296" y="7204"/>
                      <a:pt x="6994" y="9042"/>
                      <a:pt x="6994" y="9042"/>
                    </a:cubicBezTo>
                    <a:cubicBezTo>
                      <a:pt x="6994" y="9042"/>
                      <a:pt x="7235" y="9168"/>
                      <a:pt x="7581" y="9168"/>
                    </a:cubicBezTo>
                    <a:cubicBezTo>
                      <a:pt x="7836" y="9168"/>
                      <a:pt x="8148" y="9100"/>
                      <a:pt x="8464" y="8863"/>
                    </a:cubicBezTo>
                    <a:cubicBezTo>
                      <a:pt x="9210" y="8317"/>
                      <a:pt x="8695" y="7288"/>
                      <a:pt x="8695" y="7288"/>
                    </a:cubicBezTo>
                    <a:cubicBezTo>
                      <a:pt x="8695" y="7288"/>
                      <a:pt x="6837" y="4002"/>
                      <a:pt x="5398" y="2521"/>
                    </a:cubicBezTo>
                    <a:cubicBezTo>
                      <a:pt x="4073" y="1156"/>
                      <a:pt x="2078" y="0"/>
                      <a:pt x="1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3" name="Google Shape;893;p45"/>
              <p:cNvSpPr/>
              <p:nvPr/>
            </p:nvSpPr>
            <p:spPr>
              <a:xfrm>
                <a:off x="12058175" y="3385700"/>
                <a:ext cx="145750" cy="168950"/>
              </a:xfrm>
              <a:custGeom>
                <a:avLst/>
                <a:gdLst/>
                <a:ahLst/>
                <a:cxnLst/>
                <a:rect l="l" t="t" r="r" b="b"/>
                <a:pathLst>
                  <a:path w="5830" h="6758" extrusionOk="0">
                    <a:moveTo>
                      <a:pt x="200" y="0"/>
                    </a:moveTo>
                    <a:cubicBezTo>
                      <a:pt x="192" y="0"/>
                      <a:pt x="185" y="2"/>
                      <a:pt x="180" y="5"/>
                    </a:cubicBezTo>
                    <a:cubicBezTo>
                      <a:pt x="1" y="121"/>
                      <a:pt x="925" y="929"/>
                      <a:pt x="1702" y="1717"/>
                    </a:cubicBezTo>
                    <a:cubicBezTo>
                      <a:pt x="2479" y="2515"/>
                      <a:pt x="3792" y="4142"/>
                      <a:pt x="4590" y="5213"/>
                    </a:cubicBezTo>
                    <a:cubicBezTo>
                      <a:pt x="5377" y="6274"/>
                      <a:pt x="5682" y="6757"/>
                      <a:pt x="5682" y="6757"/>
                    </a:cubicBezTo>
                    <a:lnTo>
                      <a:pt x="5829" y="6568"/>
                    </a:lnTo>
                    <a:cubicBezTo>
                      <a:pt x="5356" y="5707"/>
                      <a:pt x="3414" y="3302"/>
                      <a:pt x="2626" y="2410"/>
                    </a:cubicBezTo>
                    <a:cubicBezTo>
                      <a:pt x="1873" y="1545"/>
                      <a:pt x="450" y="0"/>
                      <a:pt x="2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4" name="Google Shape;894;p45"/>
              <p:cNvSpPr/>
              <p:nvPr/>
            </p:nvSpPr>
            <p:spPr>
              <a:xfrm>
                <a:off x="12138800" y="3500375"/>
                <a:ext cx="37825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690" extrusionOk="0">
                    <a:moveTo>
                      <a:pt x="106" y="1"/>
                    </a:moveTo>
                    <a:cubicBezTo>
                      <a:pt x="61" y="1"/>
                      <a:pt x="34" y="12"/>
                      <a:pt x="31" y="38"/>
                    </a:cubicBezTo>
                    <a:cubicBezTo>
                      <a:pt x="0" y="238"/>
                      <a:pt x="1512" y="689"/>
                      <a:pt x="1512" y="689"/>
                    </a:cubicBezTo>
                    <a:lnTo>
                      <a:pt x="1333" y="437"/>
                    </a:lnTo>
                    <a:cubicBezTo>
                      <a:pt x="1333" y="437"/>
                      <a:pt x="382" y="1"/>
                      <a:pt x="106" y="1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5" name="Google Shape;895;p45"/>
              <p:cNvSpPr/>
              <p:nvPr/>
            </p:nvSpPr>
            <p:spPr>
              <a:xfrm>
                <a:off x="12090475" y="3439650"/>
                <a:ext cx="37850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683" extrusionOk="0">
                    <a:moveTo>
                      <a:pt x="107" y="0"/>
                    </a:moveTo>
                    <a:cubicBezTo>
                      <a:pt x="57" y="0"/>
                      <a:pt x="26" y="13"/>
                      <a:pt x="22" y="42"/>
                    </a:cubicBezTo>
                    <a:cubicBezTo>
                      <a:pt x="1" y="231"/>
                      <a:pt x="1513" y="682"/>
                      <a:pt x="1513" y="682"/>
                    </a:cubicBezTo>
                    <a:lnTo>
                      <a:pt x="1334" y="430"/>
                    </a:lnTo>
                    <a:cubicBezTo>
                      <a:pt x="1334" y="430"/>
                      <a:pt x="398" y="0"/>
                      <a:pt x="1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6" name="Google Shape;896;p45"/>
              <p:cNvSpPr/>
              <p:nvPr/>
            </p:nvSpPr>
            <p:spPr>
              <a:xfrm>
                <a:off x="12089700" y="3390525"/>
                <a:ext cx="1812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24" extrusionOk="0">
                    <a:moveTo>
                      <a:pt x="191" y="1"/>
                    </a:moveTo>
                    <a:cubicBezTo>
                      <a:pt x="190" y="1"/>
                      <a:pt x="190" y="1"/>
                      <a:pt x="189" y="1"/>
                    </a:cubicBezTo>
                    <a:cubicBezTo>
                      <a:pt x="0" y="12"/>
                      <a:pt x="494" y="1335"/>
                      <a:pt x="494" y="1335"/>
                    </a:cubicBezTo>
                    <a:lnTo>
                      <a:pt x="725" y="1524"/>
                    </a:lnTo>
                    <a:cubicBezTo>
                      <a:pt x="725" y="1524"/>
                      <a:pt x="3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7" name="Google Shape;897;p45"/>
              <p:cNvSpPr/>
              <p:nvPr/>
            </p:nvSpPr>
            <p:spPr>
              <a:xfrm>
                <a:off x="12144050" y="3455650"/>
                <a:ext cx="1812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24" extrusionOk="0">
                    <a:moveTo>
                      <a:pt x="191" y="0"/>
                    </a:moveTo>
                    <a:cubicBezTo>
                      <a:pt x="190" y="0"/>
                      <a:pt x="190" y="0"/>
                      <a:pt x="189" y="0"/>
                    </a:cubicBezTo>
                    <a:cubicBezTo>
                      <a:pt x="0" y="11"/>
                      <a:pt x="483" y="1323"/>
                      <a:pt x="483" y="1323"/>
                    </a:cubicBezTo>
                    <a:lnTo>
                      <a:pt x="724" y="1523"/>
                    </a:lnTo>
                    <a:cubicBezTo>
                      <a:pt x="724" y="1523"/>
                      <a:pt x="380" y="0"/>
                      <a:pt x="191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8" name="Google Shape;898;p45"/>
              <p:cNvSpPr/>
              <p:nvPr/>
            </p:nvSpPr>
            <p:spPr>
              <a:xfrm>
                <a:off x="12042175" y="3116750"/>
                <a:ext cx="309800" cy="469975"/>
              </a:xfrm>
              <a:custGeom>
                <a:avLst/>
                <a:gdLst/>
                <a:ahLst/>
                <a:cxnLst/>
                <a:rect l="l" t="t" r="r" b="b"/>
                <a:pathLst>
                  <a:path w="12392" h="18799" extrusionOk="0">
                    <a:moveTo>
                      <a:pt x="2311" y="0"/>
                    </a:moveTo>
                    <a:cubicBezTo>
                      <a:pt x="956" y="0"/>
                      <a:pt x="1" y="1606"/>
                      <a:pt x="2258" y="7708"/>
                    </a:cubicBezTo>
                    <a:cubicBezTo>
                      <a:pt x="4526" y="13798"/>
                      <a:pt x="8264" y="18208"/>
                      <a:pt x="8264" y="18208"/>
                    </a:cubicBezTo>
                    <a:cubicBezTo>
                      <a:pt x="8264" y="18208"/>
                      <a:pt x="8898" y="18798"/>
                      <a:pt x="9884" y="18798"/>
                    </a:cubicBezTo>
                    <a:cubicBezTo>
                      <a:pt x="10180" y="18798"/>
                      <a:pt x="10507" y="18745"/>
                      <a:pt x="10859" y="18607"/>
                    </a:cubicBezTo>
                    <a:cubicBezTo>
                      <a:pt x="12392" y="18008"/>
                      <a:pt x="11993" y="16024"/>
                      <a:pt x="11993" y="16024"/>
                    </a:cubicBezTo>
                    <a:cubicBezTo>
                      <a:pt x="11993" y="16024"/>
                      <a:pt x="10365" y="9524"/>
                      <a:pt x="8611" y="6332"/>
                    </a:cubicBezTo>
                    <a:cubicBezTo>
                      <a:pt x="6868" y="3139"/>
                      <a:pt x="3665" y="0"/>
                      <a:pt x="23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9" name="Google Shape;899;p45"/>
              <p:cNvSpPr/>
              <p:nvPr/>
            </p:nvSpPr>
            <p:spPr>
              <a:xfrm>
                <a:off x="12129600" y="3221150"/>
                <a:ext cx="173275" cy="352925"/>
              </a:xfrm>
              <a:custGeom>
                <a:avLst/>
                <a:gdLst/>
                <a:ahLst/>
                <a:cxnLst/>
                <a:rect l="l" t="t" r="r" b="b"/>
                <a:pathLst>
                  <a:path w="6931" h="14117" extrusionOk="0">
                    <a:moveTo>
                      <a:pt x="387" y="0"/>
                    </a:moveTo>
                    <a:cubicBezTo>
                      <a:pt x="380" y="0"/>
                      <a:pt x="374" y="1"/>
                      <a:pt x="368" y="3"/>
                    </a:cubicBezTo>
                    <a:cubicBezTo>
                      <a:pt x="0" y="108"/>
                      <a:pt x="1208" y="1914"/>
                      <a:pt x="2163" y="3637"/>
                    </a:cubicBezTo>
                    <a:cubicBezTo>
                      <a:pt x="3119" y="5359"/>
                      <a:pt x="4589" y="8771"/>
                      <a:pt x="5440" y="10955"/>
                    </a:cubicBezTo>
                    <a:cubicBezTo>
                      <a:pt x="6290" y="13139"/>
                      <a:pt x="6574" y="14116"/>
                      <a:pt x="6574" y="14116"/>
                    </a:cubicBezTo>
                    <a:lnTo>
                      <a:pt x="6931" y="13853"/>
                    </a:lnTo>
                    <a:cubicBezTo>
                      <a:pt x="6522" y="12163"/>
                      <a:pt x="4337" y="7144"/>
                      <a:pt x="3413" y="5254"/>
                    </a:cubicBezTo>
                    <a:cubicBezTo>
                      <a:pt x="2514" y="3394"/>
                      <a:pt x="783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0" name="Google Shape;900;p45"/>
              <p:cNvSpPr/>
              <p:nvPr/>
            </p:nvSpPr>
            <p:spPr>
              <a:xfrm>
                <a:off x="12212025" y="3453550"/>
                <a:ext cx="59100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1839" extrusionOk="0">
                    <a:moveTo>
                      <a:pt x="212" y="1"/>
                    </a:moveTo>
                    <a:cubicBezTo>
                      <a:pt x="174" y="1"/>
                      <a:pt x="149" y="14"/>
                      <a:pt x="137" y="42"/>
                    </a:cubicBezTo>
                    <a:cubicBezTo>
                      <a:pt x="0" y="357"/>
                      <a:pt x="2363" y="1838"/>
                      <a:pt x="2363" y="1838"/>
                    </a:cubicBezTo>
                    <a:lnTo>
                      <a:pt x="2174" y="1323"/>
                    </a:lnTo>
                    <a:cubicBezTo>
                      <a:pt x="2174" y="1323"/>
                      <a:pt x="591" y="1"/>
                      <a:pt x="212" y="1"/>
                    </a:cubicBezTo>
                    <a:close/>
                  </a:path>
                </a:pathLst>
              </a:custGeom>
              <a:solidFill>
                <a:srgbClr val="3677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1" name="Google Shape;901;p45"/>
              <p:cNvSpPr/>
              <p:nvPr/>
            </p:nvSpPr>
            <p:spPr>
              <a:xfrm>
                <a:off x="12158225" y="3326775"/>
                <a:ext cx="59075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1848" extrusionOk="0">
                    <a:moveTo>
                      <a:pt x="210" y="1"/>
                    </a:moveTo>
                    <a:cubicBezTo>
                      <a:pt x="173" y="1"/>
                      <a:pt x="147" y="13"/>
                      <a:pt x="136" y="42"/>
                    </a:cubicBezTo>
                    <a:cubicBezTo>
                      <a:pt x="0" y="357"/>
                      <a:pt x="2362" y="1848"/>
                      <a:pt x="2362" y="1848"/>
                    </a:cubicBezTo>
                    <a:lnTo>
                      <a:pt x="2173" y="1333"/>
                    </a:lnTo>
                    <a:cubicBezTo>
                      <a:pt x="2173" y="1333"/>
                      <a:pt x="588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2" name="Google Shape;902;p45"/>
              <p:cNvSpPr/>
              <p:nvPr/>
            </p:nvSpPr>
            <p:spPr>
              <a:xfrm>
                <a:off x="12182525" y="3244000"/>
                <a:ext cx="166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59" extrusionOk="0">
                    <a:moveTo>
                      <a:pt x="316" y="1"/>
                    </a:moveTo>
                    <a:cubicBezTo>
                      <a:pt x="1" y="1"/>
                      <a:pt x="214" y="2408"/>
                      <a:pt x="214" y="2408"/>
                    </a:cubicBezTo>
                    <a:lnTo>
                      <a:pt x="529" y="2859"/>
                    </a:lnTo>
                    <a:cubicBezTo>
                      <a:pt x="529" y="2859"/>
                      <a:pt x="666" y="76"/>
                      <a:pt x="330" y="2"/>
                    </a:cubicBezTo>
                    <a:cubicBezTo>
                      <a:pt x="325" y="1"/>
                      <a:pt x="321" y="1"/>
                      <a:pt x="3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3" name="Google Shape;903;p45"/>
              <p:cNvSpPr/>
              <p:nvPr/>
            </p:nvSpPr>
            <p:spPr>
              <a:xfrm>
                <a:off x="12244725" y="3380525"/>
                <a:ext cx="1642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2859" extrusionOk="0">
                    <a:moveTo>
                      <a:pt x="307" y="0"/>
                    </a:moveTo>
                    <a:cubicBezTo>
                      <a:pt x="1" y="0"/>
                      <a:pt x="204" y="2407"/>
                      <a:pt x="204" y="2407"/>
                    </a:cubicBezTo>
                    <a:lnTo>
                      <a:pt x="519" y="2858"/>
                    </a:lnTo>
                    <a:cubicBezTo>
                      <a:pt x="519" y="2858"/>
                      <a:pt x="656" y="76"/>
                      <a:pt x="320" y="2"/>
                    </a:cubicBezTo>
                    <a:cubicBezTo>
                      <a:pt x="316" y="1"/>
                      <a:pt x="311" y="0"/>
                      <a:pt x="3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4" name="Google Shape;904;p45"/>
              <p:cNvSpPr/>
              <p:nvPr/>
            </p:nvSpPr>
            <p:spPr>
              <a:xfrm>
                <a:off x="12940000" y="3062125"/>
                <a:ext cx="169075" cy="4562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18248" extrusionOk="0">
                    <a:moveTo>
                      <a:pt x="4190" y="1"/>
                    </a:moveTo>
                    <a:cubicBezTo>
                      <a:pt x="3243" y="1"/>
                      <a:pt x="2088" y="1363"/>
                      <a:pt x="1155" y="5965"/>
                    </a:cubicBezTo>
                    <a:cubicBezTo>
                      <a:pt x="0" y="11625"/>
                      <a:pt x="756" y="16697"/>
                      <a:pt x="756" y="16697"/>
                    </a:cubicBezTo>
                    <a:cubicBezTo>
                      <a:pt x="756" y="16697"/>
                      <a:pt x="1092" y="17946"/>
                      <a:pt x="2521" y="18219"/>
                    </a:cubicBezTo>
                    <a:cubicBezTo>
                      <a:pt x="2624" y="18238"/>
                      <a:pt x="2724" y="18247"/>
                      <a:pt x="2819" y="18247"/>
                    </a:cubicBezTo>
                    <a:cubicBezTo>
                      <a:pt x="4038" y="18247"/>
                      <a:pt x="4589" y="16802"/>
                      <a:pt x="4589" y="16802"/>
                    </a:cubicBezTo>
                    <a:cubicBezTo>
                      <a:pt x="4589" y="16802"/>
                      <a:pt x="6406" y="11132"/>
                      <a:pt x="6584" y="7908"/>
                    </a:cubicBezTo>
                    <a:cubicBezTo>
                      <a:pt x="6763" y="4684"/>
                      <a:pt x="5828" y="820"/>
                      <a:pt x="4799" y="190"/>
                    </a:cubicBezTo>
                    <a:cubicBezTo>
                      <a:pt x="4610" y="71"/>
                      <a:pt x="4406" y="1"/>
                      <a:pt x="41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5" name="Google Shape;905;p45"/>
              <p:cNvSpPr/>
              <p:nvPr/>
            </p:nvSpPr>
            <p:spPr>
              <a:xfrm>
                <a:off x="12991975" y="3163400"/>
                <a:ext cx="56450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13560" extrusionOk="0">
                    <a:moveTo>
                      <a:pt x="1913" y="1"/>
                    </a:moveTo>
                    <a:cubicBezTo>
                      <a:pt x="1609" y="1"/>
                      <a:pt x="1668" y="1888"/>
                      <a:pt x="1576" y="3594"/>
                    </a:cubicBezTo>
                    <a:cubicBezTo>
                      <a:pt x="1492" y="5338"/>
                      <a:pt x="1009" y="8593"/>
                      <a:pt x="620" y="10640"/>
                    </a:cubicBezTo>
                    <a:cubicBezTo>
                      <a:pt x="242" y="12688"/>
                      <a:pt x="0" y="13559"/>
                      <a:pt x="0" y="13559"/>
                    </a:cubicBezTo>
                    <a:lnTo>
                      <a:pt x="389" y="13528"/>
                    </a:lnTo>
                    <a:cubicBezTo>
                      <a:pt x="872" y="12058"/>
                      <a:pt x="1576" y="7259"/>
                      <a:pt x="1775" y="5401"/>
                    </a:cubicBezTo>
                    <a:cubicBezTo>
                      <a:pt x="1964" y="3541"/>
                      <a:pt x="2258" y="97"/>
                      <a:pt x="1933" y="3"/>
                    </a:cubicBezTo>
                    <a:cubicBezTo>
                      <a:pt x="1926" y="1"/>
                      <a:pt x="1919" y="1"/>
                      <a:pt x="19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6" name="Google Shape;906;p45"/>
              <p:cNvSpPr/>
              <p:nvPr/>
            </p:nvSpPr>
            <p:spPr>
              <a:xfrm>
                <a:off x="12982525" y="3375075"/>
                <a:ext cx="29675" cy="60375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15" extrusionOk="0">
                    <a:moveTo>
                      <a:pt x="273" y="0"/>
                    </a:moveTo>
                    <a:cubicBezTo>
                      <a:pt x="262" y="0"/>
                      <a:pt x="251" y="3"/>
                      <a:pt x="242" y="10"/>
                    </a:cubicBezTo>
                    <a:cubicBezTo>
                      <a:pt x="0" y="189"/>
                      <a:pt x="1082" y="2415"/>
                      <a:pt x="1082" y="2415"/>
                    </a:cubicBezTo>
                    <a:lnTo>
                      <a:pt x="1187" y="1942"/>
                    </a:lnTo>
                    <a:cubicBezTo>
                      <a:pt x="1187" y="1942"/>
                      <a:pt x="546" y="0"/>
                      <a:pt x="273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7" name="Google Shape;907;p45"/>
              <p:cNvSpPr/>
              <p:nvPr/>
            </p:nvSpPr>
            <p:spPr>
              <a:xfrm>
                <a:off x="13001150" y="3254550"/>
                <a:ext cx="29700" cy="60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2406" extrusionOk="0">
                    <a:moveTo>
                      <a:pt x="284" y="1"/>
                    </a:moveTo>
                    <a:cubicBezTo>
                      <a:pt x="273" y="1"/>
                      <a:pt x="263" y="4"/>
                      <a:pt x="253" y="11"/>
                    </a:cubicBezTo>
                    <a:cubicBezTo>
                      <a:pt x="1" y="179"/>
                      <a:pt x="1083" y="2406"/>
                      <a:pt x="1083" y="2406"/>
                    </a:cubicBezTo>
                    <a:lnTo>
                      <a:pt x="1188" y="1933"/>
                    </a:lnTo>
                    <a:cubicBezTo>
                      <a:pt x="1188" y="1933"/>
                      <a:pt x="550" y="1"/>
                      <a:pt x="2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8" name="Google Shape;908;p45"/>
              <p:cNvSpPr/>
              <p:nvPr/>
            </p:nvSpPr>
            <p:spPr>
              <a:xfrm>
                <a:off x="13038425" y="3204800"/>
                <a:ext cx="357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264" extrusionOk="0">
                    <a:moveTo>
                      <a:pt x="1180" y="1"/>
                    </a:moveTo>
                    <a:cubicBezTo>
                      <a:pt x="900" y="1"/>
                      <a:pt x="1" y="1780"/>
                      <a:pt x="1" y="1780"/>
                    </a:cubicBezTo>
                    <a:lnTo>
                      <a:pt x="22" y="2264"/>
                    </a:lnTo>
                    <a:cubicBezTo>
                      <a:pt x="22" y="2264"/>
                      <a:pt x="1429" y="226"/>
                      <a:pt x="1219" y="16"/>
                    </a:cubicBezTo>
                    <a:cubicBezTo>
                      <a:pt x="1208" y="6"/>
                      <a:pt x="1195" y="1"/>
                      <a:pt x="11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9" name="Google Shape;909;p45"/>
              <p:cNvSpPr/>
              <p:nvPr/>
            </p:nvSpPr>
            <p:spPr>
              <a:xfrm>
                <a:off x="13021100" y="3336875"/>
                <a:ext cx="36000" cy="563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252" extrusionOk="0">
                    <a:moveTo>
                      <a:pt x="1180" y="0"/>
                    </a:moveTo>
                    <a:cubicBezTo>
                      <a:pt x="900" y="0"/>
                      <a:pt x="1" y="1780"/>
                      <a:pt x="1" y="1780"/>
                    </a:cubicBezTo>
                    <a:lnTo>
                      <a:pt x="33" y="2252"/>
                    </a:lnTo>
                    <a:cubicBezTo>
                      <a:pt x="33" y="2252"/>
                      <a:pt x="1440" y="226"/>
                      <a:pt x="1219" y="16"/>
                    </a:cubicBezTo>
                    <a:cubicBezTo>
                      <a:pt x="1208" y="5"/>
                      <a:pt x="1195" y="0"/>
                      <a:pt x="1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0" name="Google Shape;910;p45"/>
              <p:cNvSpPr/>
              <p:nvPr/>
            </p:nvSpPr>
            <p:spPr>
              <a:xfrm>
                <a:off x="13123750" y="3334350"/>
                <a:ext cx="230250" cy="229200"/>
              </a:xfrm>
              <a:custGeom>
                <a:avLst/>
                <a:gdLst/>
                <a:ahLst/>
                <a:cxnLst/>
                <a:rect l="l" t="t" r="r" b="b"/>
                <a:pathLst>
                  <a:path w="9210" h="9168" extrusionOk="0">
                    <a:moveTo>
                      <a:pt x="8011" y="0"/>
                    </a:moveTo>
                    <a:cubicBezTo>
                      <a:pt x="7142" y="0"/>
                      <a:pt x="5138" y="1156"/>
                      <a:pt x="3812" y="2521"/>
                    </a:cubicBezTo>
                    <a:cubicBezTo>
                      <a:pt x="2374" y="4002"/>
                      <a:pt x="515" y="7288"/>
                      <a:pt x="515" y="7288"/>
                    </a:cubicBezTo>
                    <a:cubicBezTo>
                      <a:pt x="515" y="7288"/>
                      <a:pt x="1" y="8317"/>
                      <a:pt x="746" y="8863"/>
                    </a:cubicBezTo>
                    <a:cubicBezTo>
                      <a:pt x="1062" y="9100"/>
                      <a:pt x="1375" y="9168"/>
                      <a:pt x="1630" y="9168"/>
                    </a:cubicBezTo>
                    <a:cubicBezTo>
                      <a:pt x="1976" y="9168"/>
                      <a:pt x="2216" y="9042"/>
                      <a:pt x="2216" y="9042"/>
                    </a:cubicBezTo>
                    <a:cubicBezTo>
                      <a:pt x="2216" y="9042"/>
                      <a:pt x="4915" y="7204"/>
                      <a:pt x="7057" y="4222"/>
                    </a:cubicBezTo>
                    <a:cubicBezTo>
                      <a:pt x="9210" y="1240"/>
                      <a:pt x="8927" y="222"/>
                      <a:pt x="8191" y="22"/>
                    </a:cubicBezTo>
                    <a:cubicBezTo>
                      <a:pt x="8139" y="7"/>
                      <a:pt x="8078" y="0"/>
                      <a:pt x="80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1" name="Google Shape;911;p45"/>
              <p:cNvSpPr/>
              <p:nvPr/>
            </p:nvSpPr>
            <p:spPr>
              <a:xfrm>
                <a:off x="13150525" y="3385700"/>
                <a:ext cx="145725" cy="168950"/>
              </a:xfrm>
              <a:custGeom>
                <a:avLst/>
                <a:gdLst/>
                <a:ahLst/>
                <a:cxnLst/>
                <a:rect l="l" t="t" r="r" b="b"/>
                <a:pathLst>
                  <a:path w="5829" h="6758" extrusionOk="0">
                    <a:moveTo>
                      <a:pt x="5630" y="0"/>
                    </a:moveTo>
                    <a:cubicBezTo>
                      <a:pt x="5379" y="0"/>
                      <a:pt x="3956" y="1545"/>
                      <a:pt x="3203" y="2410"/>
                    </a:cubicBezTo>
                    <a:cubicBezTo>
                      <a:pt x="2416" y="3302"/>
                      <a:pt x="473" y="5707"/>
                      <a:pt x="1" y="6568"/>
                    </a:cubicBezTo>
                    <a:lnTo>
                      <a:pt x="148" y="6757"/>
                    </a:lnTo>
                    <a:cubicBezTo>
                      <a:pt x="148" y="6757"/>
                      <a:pt x="452" y="6274"/>
                      <a:pt x="1240" y="5213"/>
                    </a:cubicBezTo>
                    <a:cubicBezTo>
                      <a:pt x="2038" y="4142"/>
                      <a:pt x="3350" y="2515"/>
                      <a:pt x="4127" y="1717"/>
                    </a:cubicBezTo>
                    <a:cubicBezTo>
                      <a:pt x="4904" y="929"/>
                      <a:pt x="5828" y="121"/>
                      <a:pt x="5650" y="5"/>
                    </a:cubicBezTo>
                    <a:cubicBezTo>
                      <a:pt x="5645" y="2"/>
                      <a:pt x="5638" y="0"/>
                      <a:pt x="56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2" name="Google Shape;912;p45"/>
              <p:cNvSpPr/>
              <p:nvPr/>
            </p:nvSpPr>
            <p:spPr>
              <a:xfrm>
                <a:off x="13177850" y="3500375"/>
                <a:ext cx="37825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690" extrusionOk="0">
                    <a:moveTo>
                      <a:pt x="1406" y="1"/>
                    </a:moveTo>
                    <a:cubicBezTo>
                      <a:pt x="1129" y="1"/>
                      <a:pt x="178" y="437"/>
                      <a:pt x="178" y="437"/>
                    </a:cubicBezTo>
                    <a:lnTo>
                      <a:pt x="0" y="689"/>
                    </a:lnTo>
                    <a:cubicBezTo>
                      <a:pt x="0" y="689"/>
                      <a:pt x="1512" y="238"/>
                      <a:pt x="1480" y="38"/>
                    </a:cubicBezTo>
                    <a:cubicBezTo>
                      <a:pt x="1477" y="12"/>
                      <a:pt x="1450" y="1"/>
                      <a:pt x="1406" y="1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3" name="Google Shape;913;p45"/>
              <p:cNvSpPr/>
              <p:nvPr/>
            </p:nvSpPr>
            <p:spPr>
              <a:xfrm>
                <a:off x="13226400" y="3439650"/>
                <a:ext cx="37575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683" extrusionOk="0">
                    <a:moveTo>
                      <a:pt x="1396" y="0"/>
                    </a:moveTo>
                    <a:cubicBezTo>
                      <a:pt x="1104" y="0"/>
                      <a:pt x="168" y="430"/>
                      <a:pt x="168" y="430"/>
                    </a:cubicBezTo>
                    <a:lnTo>
                      <a:pt x="0" y="682"/>
                    </a:lnTo>
                    <a:cubicBezTo>
                      <a:pt x="0" y="682"/>
                      <a:pt x="1502" y="231"/>
                      <a:pt x="1481" y="42"/>
                    </a:cubicBezTo>
                    <a:cubicBezTo>
                      <a:pt x="1477" y="13"/>
                      <a:pt x="1446" y="0"/>
                      <a:pt x="13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4" name="Google Shape;914;p45"/>
              <p:cNvSpPr/>
              <p:nvPr/>
            </p:nvSpPr>
            <p:spPr>
              <a:xfrm>
                <a:off x="13246625" y="3390525"/>
                <a:ext cx="1812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24" extrusionOk="0">
                    <a:moveTo>
                      <a:pt x="533" y="1"/>
                    </a:moveTo>
                    <a:cubicBezTo>
                      <a:pt x="344" y="1"/>
                      <a:pt x="0" y="1524"/>
                      <a:pt x="0" y="1524"/>
                    </a:cubicBezTo>
                    <a:lnTo>
                      <a:pt x="231" y="1335"/>
                    </a:lnTo>
                    <a:cubicBezTo>
                      <a:pt x="231" y="1335"/>
                      <a:pt x="724" y="12"/>
                      <a:pt x="535" y="1"/>
                    </a:cubicBezTo>
                    <a:cubicBezTo>
                      <a:pt x="535" y="1"/>
                      <a:pt x="534" y="1"/>
                      <a:pt x="5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5" name="Google Shape;915;p45"/>
              <p:cNvSpPr/>
              <p:nvPr/>
            </p:nvSpPr>
            <p:spPr>
              <a:xfrm>
                <a:off x="13192275" y="3455650"/>
                <a:ext cx="1815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524" extrusionOk="0">
                    <a:moveTo>
                      <a:pt x="534" y="0"/>
                    </a:moveTo>
                    <a:cubicBezTo>
                      <a:pt x="345" y="0"/>
                      <a:pt x="0" y="1523"/>
                      <a:pt x="0" y="1523"/>
                    </a:cubicBezTo>
                    <a:lnTo>
                      <a:pt x="242" y="1323"/>
                    </a:lnTo>
                    <a:cubicBezTo>
                      <a:pt x="242" y="1323"/>
                      <a:pt x="725" y="11"/>
                      <a:pt x="536" y="0"/>
                    </a:cubicBezTo>
                    <a:cubicBezTo>
                      <a:pt x="535" y="0"/>
                      <a:pt x="535" y="0"/>
                      <a:pt x="534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6" name="Google Shape;916;p45"/>
              <p:cNvSpPr/>
              <p:nvPr/>
            </p:nvSpPr>
            <p:spPr>
              <a:xfrm>
                <a:off x="13002725" y="3116750"/>
                <a:ext cx="309550" cy="469975"/>
              </a:xfrm>
              <a:custGeom>
                <a:avLst/>
                <a:gdLst/>
                <a:ahLst/>
                <a:cxnLst/>
                <a:rect l="l" t="t" r="r" b="b"/>
                <a:pathLst>
                  <a:path w="12382" h="18799" extrusionOk="0">
                    <a:moveTo>
                      <a:pt x="10071" y="0"/>
                    </a:moveTo>
                    <a:cubicBezTo>
                      <a:pt x="8716" y="0"/>
                      <a:pt x="5514" y="3139"/>
                      <a:pt x="3771" y="6332"/>
                    </a:cubicBezTo>
                    <a:cubicBezTo>
                      <a:pt x="2017" y="9524"/>
                      <a:pt x="390" y="16024"/>
                      <a:pt x="390" y="16024"/>
                    </a:cubicBezTo>
                    <a:cubicBezTo>
                      <a:pt x="390" y="16024"/>
                      <a:pt x="1" y="18008"/>
                      <a:pt x="1524" y="18607"/>
                    </a:cubicBezTo>
                    <a:cubicBezTo>
                      <a:pt x="1875" y="18745"/>
                      <a:pt x="2202" y="18798"/>
                      <a:pt x="2498" y="18798"/>
                    </a:cubicBezTo>
                    <a:cubicBezTo>
                      <a:pt x="3483" y="18798"/>
                      <a:pt x="4117" y="18208"/>
                      <a:pt x="4117" y="18208"/>
                    </a:cubicBezTo>
                    <a:cubicBezTo>
                      <a:pt x="4117" y="18208"/>
                      <a:pt x="7866" y="13798"/>
                      <a:pt x="10123" y="7708"/>
                    </a:cubicBezTo>
                    <a:cubicBezTo>
                      <a:pt x="12381" y="1606"/>
                      <a:pt x="11425" y="0"/>
                      <a:pt x="100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7" name="Google Shape;917;p45"/>
              <p:cNvSpPr/>
              <p:nvPr/>
            </p:nvSpPr>
            <p:spPr>
              <a:xfrm>
                <a:off x="13051825" y="3221150"/>
                <a:ext cx="173025" cy="352925"/>
              </a:xfrm>
              <a:custGeom>
                <a:avLst/>
                <a:gdLst/>
                <a:ahLst/>
                <a:cxnLst/>
                <a:rect l="l" t="t" r="r" b="b"/>
                <a:pathLst>
                  <a:path w="6921" h="14117" extrusionOk="0">
                    <a:moveTo>
                      <a:pt x="6544" y="0"/>
                    </a:moveTo>
                    <a:cubicBezTo>
                      <a:pt x="6138" y="0"/>
                      <a:pt x="4406" y="3394"/>
                      <a:pt x="3508" y="5254"/>
                    </a:cubicBezTo>
                    <a:cubicBezTo>
                      <a:pt x="2584" y="7144"/>
                      <a:pt x="410" y="12163"/>
                      <a:pt x="1" y="13853"/>
                    </a:cubicBezTo>
                    <a:lnTo>
                      <a:pt x="347" y="14116"/>
                    </a:lnTo>
                    <a:cubicBezTo>
                      <a:pt x="347" y="14116"/>
                      <a:pt x="631" y="13139"/>
                      <a:pt x="1481" y="10955"/>
                    </a:cubicBezTo>
                    <a:cubicBezTo>
                      <a:pt x="2342" y="8771"/>
                      <a:pt x="3802" y="5359"/>
                      <a:pt x="4757" y="3637"/>
                    </a:cubicBezTo>
                    <a:cubicBezTo>
                      <a:pt x="5713" y="1914"/>
                      <a:pt x="6920" y="108"/>
                      <a:pt x="6563" y="3"/>
                    </a:cubicBezTo>
                    <a:cubicBezTo>
                      <a:pt x="6557" y="1"/>
                      <a:pt x="6551" y="0"/>
                      <a:pt x="6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8" name="Google Shape;918;p45"/>
              <p:cNvSpPr/>
              <p:nvPr/>
            </p:nvSpPr>
            <p:spPr>
              <a:xfrm>
                <a:off x="13083325" y="3453550"/>
                <a:ext cx="590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1839" extrusionOk="0">
                    <a:moveTo>
                      <a:pt x="2152" y="1"/>
                    </a:moveTo>
                    <a:cubicBezTo>
                      <a:pt x="1773" y="1"/>
                      <a:pt x="190" y="1323"/>
                      <a:pt x="190" y="1323"/>
                    </a:cubicBezTo>
                    <a:lnTo>
                      <a:pt x="1" y="1838"/>
                    </a:lnTo>
                    <a:cubicBezTo>
                      <a:pt x="1" y="1838"/>
                      <a:pt x="2363" y="357"/>
                      <a:pt x="2227" y="42"/>
                    </a:cubicBezTo>
                    <a:cubicBezTo>
                      <a:pt x="2216" y="14"/>
                      <a:pt x="2190" y="1"/>
                      <a:pt x="2152" y="1"/>
                    </a:cubicBezTo>
                    <a:close/>
                  </a:path>
                </a:pathLst>
              </a:custGeom>
              <a:solidFill>
                <a:srgbClr val="3677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9" name="Google Shape;919;p45"/>
              <p:cNvSpPr/>
              <p:nvPr/>
            </p:nvSpPr>
            <p:spPr>
              <a:xfrm>
                <a:off x="13137400" y="3326775"/>
                <a:ext cx="58850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1848" extrusionOk="0">
                    <a:moveTo>
                      <a:pt x="2151" y="1"/>
                    </a:moveTo>
                    <a:cubicBezTo>
                      <a:pt x="1764" y="1"/>
                      <a:pt x="179" y="1333"/>
                      <a:pt x="179" y="1333"/>
                    </a:cubicBezTo>
                    <a:lnTo>
                      <a:pt x="1" y="1848"/>
                    </a:lnTo>
                    <a:cubicBezTo>
                      <a:pt x="1" y="1848"/>
                      <a:pt x="2353" y="357"/>
                      <a:pt x="2227" y="42"/>
                    </a:cubicBezTo>
                    <a:cubicBezTo>
                      <a:pt x="2215" y="13"/>
                      <a:pt x="2188" y="1"/>
                      <a:pt x="2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0" name="Google Shape;920;p45"/>
              <p:cNvSpPr/>
              <p:nvPr/>
            </p:nvSpPr>
            <p:spPr>
              <a:xfrm>
                <a:off x="13155250" y="3244000"/>
                <a:ext cx="166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59" extrusionOk="0">
                    <a:moveTo>
                      <a:pt x="351" y="1"/>
                    </a:moveTo>
                    <a:cubicBezTo>
                      <a:pt x="347" y="1"/>
                      <a:pt x="342" y="1"/>
                      <a:pt x="337" y="2"/>
                    </a:cubicBezTo>
                    <a:cubicBezTo>
                      <a:pt x="1" y="76"/>
                      <a:pt x="137" y="2859"/>
                      <a:pt x="137" y="2859"/>
                    </a:cubicBezTo>
                    <a:lnTo>
                      <a:pt x="452" y="2408"/>
                    </a:lnTo>
                    <a:cubicBezTo>
                      <a:pt x="452" y="2408"/>
                      <a:pt x="667" y="1"/>
                      <a:pt x="3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1" name="Google Shape;921;p45"/>
              <p:cNvSpPr/>
              <p:nvPr/>
            </p:nvSpPr>
            <p:spPr>
              <a:xfrm>
                <a:off x="13093300" y="3380525"/>
                <a:ext cx="1640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2859" extrusionOk="0">
                    <a:moveTo>
                      <a:pt x="351" y="0"/>
                    </a:moveTo>
                    <a:cubicBezTo>
                      <a:pt x="346" y="0"/>
                      <a:pt x="342" y="1"/>
                      <a:pt x="337" y="2"/>
                    </a:cubicBezTo>
                    <a:cubicBezTo>
                      <a:pt x="1" y="76"/>
                      <a:pt x="137" y="2858"/>
                      <a:pt x="137" y="2858"/>
                    </a:cubicBezTo>
                    <a:lnTo>
                      <a:pt x="452" y="2407"/>
                    </a:lnTo>
                    <a:cubicBezTo>
                      <a:pt x="452" y="2407"/>
                      <a:pt x="656" y="0"/>
                      <a:pt x="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2" name="Google Shape;922;p45"/>
              <p:cNvSpPr/>
              <p:nvPr/>
            </p:nvSpPr>
            <p:spPr>
              <a:xfrm>
                <a:off x="12122250" y="3304425"/>
                <a:ext cx="554725" cy="27147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10859" extrusionOk="0">
                    <a:moveTo>
                      <a:pt x="22189" y="1"/>
                    </a:moveTo>
                    <a:lnTo>
                      <a:pt x="0" y="5461"/>
                    </a:lnTo>
                    <a:lnTo>
                      <a:pt x="22189" y="10858"/>
                    </a:lnTo>
                    <a:lnTo>
                      <a:pt x="22189" y="1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3" name="Google Shape;923;p45"/>
              <p:cNvSpPr/>
              <p:nvPr/>
            </p:nvSpPr>
            <p:spPr>
              <a:xfrm>
                <a:off x="12676950" y="3304425"/>
                <a:ext cx="554475" cy="271750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10870" extrusionOk="0">
                    <a:moveTo>
                      <a:pt x="1" y="1"/>
                    </a:moveTo>
                    <a:lnTo>
                      <a:pt x="1" y="10869"/>
                    </a:lnTo>
                    <a:lnTo>
                      <a:pt x="22178" y="54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4" name="Google Shape;924;p45"/>
              <p:cNvSpPr/>
              <p:nvPr/>
            </p:nvSpPr>
            <p:spPr>
              <a:xfrm>
                <a:off x="12971500" y="3304425"/>
                <a:ext cx="39650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095" extrusionOk="0">
                    <a:moveTo>
                      <a:pt x="1040" y="1"/>
                    </a:moveTo>
                    <a:cubicBezTo>
                      <a:pt x="693" y="400"/>
                      <a:pt x="326" y="789"/>
                      <a:pt x="0" y="1051"/>
                    </a:cubicBezTo>
                    <a:cubicBezTo>
                      <a:pt x="0" y="1051"/>
                      <a:pt x="130" y="1095"/>
                      <a:pt x="371" y="1095"/>
                    </a:cubicBezTo>
                    <a:cubicBezTo>
                      <a:pt x="643" y="1095"/>
                      <a:pt x="1057" y="1038"/>
                      <a:pt x="1586" y="799"/>
                    </a:cubicBezTo>
                    <a:cubicBezTo>
                      <a:pt x="1387" y="537"/>
                      <a:pt x="1208" y="264"/>
                      <a:pt x="10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5" name="Google Shape;925;p45"/>
              <p:cNvSpPr/>
              <p:nvPr/>
            </p:nvSpPr>
            <p:spPr>
              <a:xfrm>
                <a:off x="13010075" y="3359300"/>
                <a:ext cx="55950" cy="3597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1439" extrusionOk="0">
                    <a:moveTo>
                      <a:pt x="1398" y="1"/>
                    </a:moveTo>
                    <a:cubicBezTo>
                      <a:pt x="1051" y="463"/>
                      <a:pt x="547" y="1061"/>
                      <a:pt x="1" y="1418"/>
                    </a:cubicBezTo>
                    <a:cubicBezTo>
                      <a:pt x="1" y="1418"/>
                      <a:pt x="132" y="1438"/>
                      <a:pt x="347" y="1438"/>
                    </a:cubicBezTo>
                    <a:cubicBezTo>
                      <a:pt x="771" y="1438"/>
                      <a:pt x="1520" y="1360"/>
                      <a:pt x="2238" y="893"/>
                    </a:cubicBezTo>
                    <a:cubicBezTo>
                      <a:pt x="1975" y="557"/>
                      <a:pt x="1692" y="253"/>
                      <a:pt x="13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6" name="Google Shape;926;p45"/>
              <p:cNvSpPr/>
              <p:nvPr/>
            </p:nvSpPr>
            <p:spPr>
              <a:xfrm>
                <a:off x="12760425" y="3262700"/>
                <a:ext cx="3578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4313" h="12654" extrusionOk="0">
                    <a:moveTo>
                      <a:pt x="536" y="0"/>
                    </a:moveTo>
                    <a:cubicBezTo>
                      <a:pt x="263" y="1471"/>
                      <a:pt x="1" y="3865"/>
                      <a:pt x="379" y="6637"/>
                    </a:cubicBezTo>
                    <a:cubicBezTo>
                      <a:pt x="1019" y="11225"/>
                      <a:pt x="1765" y="12653"/>
                      <a:pt x="1765" y="12653"/>
                    </a:cubicBezTo>
                    <a:lnTo>
                      <a:pt x="3623" y="12097"/>
                    </a:lnTo>
                    <a:cubicBezTo>
                      <a:pt x="3056" y="9440"/>
                      <a:pt x="3424" y="5272"/>
                      <a:pt x="3424" y="5272"/>
                    </a:cubicBezTo>
                    <a:lnTo>
                      <a:pt x="4337" y="5177"/>
                    </a:lnTo>
                    <a:lnTo>
                      <a:pt x="4337" y="5177"/>
                    </a:lnTo>
                    <a:cubicBezTo>
                      <a:pt x="4211" y="7435"/>
                      <a:pt x="4673" y="10658"/>
                      <a:pt x="4852" y="11740"/>
                    </a:cubicBezTo>
                    <a:lnTo>
                      <a:pt x="7519" y="10942"/>
                    </a:lnTo>
                    <a:cubicBezTo>
                      <a:pt x="8138" y="8978"/>
                      <a:pt x="8727" y="4957"/>
                      <a:pt x="8727" y="4957"/>
                    </a:cubicBezTo>
                    <a:cubicBezTo>
                      <a:pt x="9021" y="6458"/>
                      <a:pt x="9220" y="9041"/>
                      <a:pt x="9315" y="10417"/>
                    </a:cubicBezTo>
                    <a:lnTo>
                      <a:pt x="12329" y="9514"/>
                    </a:lnTo>
                    <a:lnTo>
                      <a:pt x="14313" y="8936"/>
                    </a:lnTo>
                    <a:cubicBezTo>
                      <a:pt x="14313" y="8936"/>
                      <a:pt x="13526" y="6458"/>
                      <a:pt x="12224" y="4757"/>
                    </a:cubicBezTo>
                    <a:cubicBezTo>
                      <a:pt x="11506" y="5224"/>
                      <a:pt x="10757" y="5302"/>
                      <a:pt x="10333" y="5302"/>
                    </a:cubicBezTo>
                    <a:cubicBezTo>
                      <a:pt x="10118" y="5302"/>
                      <a:pt x="9987" y="5282"/>
                      <a:pt x="9987" y="5282"/>
                    </a:cubicBezTo>
                    <a:cubicBezTo>
                      <a:pt x="10533" y="4925"/>
                      <a:pt x="11037" y="4327"/>
                      <a:pt x="11384" y="3865"/>
                    </a:cubicBezTo>
                    <a:cubicBezTo>
                      <a:pt x="11352" y="3833"/>
                      <a:pt x="11310" y="3802"/>
                      <a:pt x="11268" y="3781"/>
                    </a:cubicBezTo>
                    <a:cubicBezTo>
                      <a:pt x="10901" y="3487"/>
                      <a:pt x="10554" y="3130"/>
                      <a:pt x="10239" y="2741"/>
                    </a:cubicBezTo>
                    <a:cubicBezTo>
                      <a:pt x="10166" y="2647"/>
                      <a:pt x="10103" y="2563"/>
                      <a:pt x="10029" y="2468"/>
                    </a:cubicBezTo>
                    <a:cubicBezTo>
                      <a:pt x="9500" y="2707"/>
                      <a:pt x="9086" y="2764"/>
                      <a:pt x="8814" y="2764"/>
                    </a:cubicBezTo>
                    <a:cubicBezTo>
                      <a:pt x="8573" y="2764"/>
                      <a:pt x="8443" y="2720"/>
                      <a:pt x="8443" y="2720"/>
                    </a:cubicBezTo>
                    <a:cubicBezTo>
                      <a:pt x="8769" y="2458"/>
                      <a:pt x="9136" y="2069"/>
                      <a:pt x="9483" y="1670"/>
                    </a:cubicBezTo>
                    <a:cubicBezTo>
                      <a:pt x="9410" y="1555"/>
                      <a:pt x="9336" y="1439"/>
                      <a:pt x="9273" y="1334"/>
                    </a:cubicBezTo>
                    <a:cubicBezTo>
                      <a:pt x="8845" y="1359"/>
                      <a:pt x="8328" y="1379"/>
                      <a:pt x="7754" y="1379"/>
                    </a:cubicBezTo>
                    <a:cubicBezTo>
                      <a:pt x="6623" y="1379"/>
                      <a:pt x="5272" y="1301"/>
                      <a:pt x="3949" y="1030"/>
                    </a:cubicBezTo>
                    <a:cubicBezTo>
                      <a:pt x="2185" y="662"/>
                      <a:pt x="1124" y="273"/>
                      <a:pt x="5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7" name="Google Shape;927;p45"/>
              <p:cNvSpPr/>
              <p:nvPr/>
            </p:nvSpPr>
            <p:spPr>
              <a:xfrm>
                <a:off x="12773800" y="3224625"/>
                <a:ext cx="2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2902" extrusionOk="0">
                    <a:moveTo>
                      <a:pt x="358" y="0"/>
                    </a:moveTo>
                    <a:cubicBezTo>
                      <a:pt x="358" y="0"/>
                      <a:pt x="169" y="557"/>
                      <a:pt x="1" y="1523"/>
                    </a:cubicBezTo>
                    <a:cubicBezTo>
                      <a:pt x="589" y="1796"/>
                      <a:pt x="1650" y="2185"/>
                      <a:pt x="3414" y="2553"/>
                    </a:cubicBezTo>
                    <a:cubicBezTo>
                      <a:pt x="4737" y="2824"/>
                      <a:pt x="6088" y="2902"/>
                      <a:pt x="7219" y="2902"/>
                    </a:cubicBezTo>
                    <a:cubicBezTo>
                      <a:pt x="7793" y="2902"/>
                      <a:pt x="8310" y="2882"/>
                      <a:pt x="8738" y="2857"/>
                    </a:cubicBezTo>
                    <a:cubicBezTo>
                      <a:pt x="8076" y="1733"/>
                      <a:pt x="7698" y="746"/>
                      <a:pt x="7698" y="74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8" name="Google Shape;928;p45"/>
              <p:cNvSpPr/>
              <p:nvPr/>
            </p:nvSpPr>
            <p:spPr>
              <a:xfrm>
                <a:off x="12948400" y="3386600"/>
                <a:ext cx="44900" cy="149675"/>
              </a:xfrm>
              <a:custGeom>
                <a:avLst/>
                <a:gdLst/>
                <a:ahLst/>
                <a:cxnLst/>
                <a:rect l="l" t="t" r="r" b="b"/>
                <a:pathLst>
                  <a:path w="1796" h="5987" extrusionOk="0">
                    <a:moveTo>
                      <a:pt x="1208" y="1"/>
                    </a:moveTo>
                    <a:cubicBezTo>
                      <a:pt x="1208" y="1"/>
                      <a:pt x="619" y="4022"/>
                      <a:pt x="0" y="5986"/>
                    </a:cubicBezTo>
                    <a:lnTo>
                      <a:pt x="1796" y="5461"/>
                    </a:lnTo>
                    <a:cubicBezTo>
                      <a:pt x="1701" y="4085"/>
                      <a:pt x="1502" y="1502"/>
                      <a:pt x="1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9" name="Google Shape;929;p45"/>
              <p:cNvSpPr/>
              <p:nvPr/>
            </p:nvSpPr>
            <p:spPr>
              <a:xfrm>
                <a:off x="12836825" y="3392100"/>
                <a:ext cx="44925" cy="173050"/>
              </a:xfrm>
              <a:custGeom>
                <a:avLst/>
                <a:gdLst/>
                <a:ahLst/>
                <a:cxnLst/>
                <a:rect l="l" t="t" r="r" b="b"/>
                <a:pathLst>
                  <a:path w="1797" h="6922" extrusionOk="0">
                    <a:moveTo>
                      <a:pt x="1281" y="1"/>
                    </a:moveTo>
                    <a:lnTo>
                      <a:pt x="368" y="96"/>
                    </a:lnTo>
                    <a:cubicBezTo>
                      <a:pt x="368" y="96"/>
                      <a:pt x="0" y="4264"/>
                      <a:pt x="567" y="6921"/>
                    </a:cubicBezTo>
                    <a:lnTo>
                      <a:pt x="1796" y="6564"/>
                    </a:lnTo>
                    <a:cubicBezTo>
                      <a:pt x="1617" y="5482"/>
                      <a:pt x="1155" y="2259"/>
                      <a:pt x="1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0" name="Google Shape;930;p45"/>
              <p:cNvSpPr/>
              <p:nvPr/>
            </p:nvSpPr>
            <p:spPr>
              <a:xfrm>
                <a:off x="13084900" y="3199425"/>
                <a:ext cx="90875" cy="74975"/>
              </a:xfrm>
              <a:custGeom>
                <a:avLst/>
                <a:gdLst/>
                <a:ahLst/>
                <a:cxnLst/>
                <a:rect l="l" t="t" r="r" b="b"/>
                <a:pathLst>
                  <a:path w="3635" h="2999" extrusionOk="0">
                    <a:moveTo>
                      <a:pt x="473" y="0"/>
                    </a:moveTo>
                    <a:cubicBezTo>
                      <a:pt x="253" y="494"/>
                      <a:pt x="95" y="1050"/>
                      <a:pt x="1" y="1628"/>
                    </a:cubicBezTo>
                    <a:cubicBezTo>
                      <a:pt x="543" y="2219"/>
                      <a:pt x="1500" y="2998"/>
                      <a:pt x="2792" y="2998"/>
                    </a:cubicBezTo>
                    <a:cubicBezTo>
                      <a:pt x="2926" y="2998"/>
                      <a:pt x="3063" y="2990"/>
                      <a:pt x="3203" y="2972"/>
                    </a:cubicBezTo>
                    <a:cubicBezTo>
                      <a:pt x="3266" y="2605"/>
                      <a:pt x="3350" y="2258"/>
                      <a:pt x="3455" y="1995"/>
                    </a:cubicBezTo>
                    <a:cubicBezTo>
                      <a:pt x="3508" y="1869"/>
                      <a:pt x="3571" y="1733"/>
                      <a:pt x="3634" y="1586"/>
                    </a:cubicBezTo>
                    <a:lnTo>
                      <a:pt x="3634" y="1586"/>
                    </a:lnTo>
                    <a:cubicBezTo>
                      <a:pt x="3557" y="1591"/>
                      <a:pt x="3482" y="1593"/>
                      <a:pt x="3408" y="1593"/>
                    </a:cubicBezTo>
                    <a:cubicBezTo>
                      <a:pt x="1893" y="1593"/>
                      <a:pt x="964" y="701"/>
                      <a:pt x="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1" name="Google Shape;931;p45"/>
              <p:cNvSpPr/>
              <p:nvPr/>
            </p:nvSpPr>
            <p:spPr>
              <a:xfrm>
                <a:off x="13096700" y="3138375"/>
                <a:ext cx="114250" cy="100875"/>
              </a:xfrm>
              <a:custGeom>
                <a:avLst/>
                <a:gdLst/>
                <a:ahLst/>
                <a:cxnLst/>
                <a:rect l="l" t="t" r="r" b="b"/>
                <a:pathLst>
                  <a:path w="4570" h="4035" extrusionOk="0">
                    <a:moveTo>
                      <a:pt x="2498" y="1"/>
                    </a:moveTo>
                    <a:cubicBezTo>
                      <a:pt x="1836" y="1"/>
                      <a:pt x="1140" y="512"/>
                      <a:pt x="432" y="1623"/>
                    </a:cubicBezTo>
                    <a:cubicBezTo>
                      <a:pt x="264" y="1875"/>
                      <a:pt x="127" y="2148"/>
                      <a:pt x="1" y="2442"/>
                    </a:cubicBezTo>
                    <a:cubicBezTo>
                      <a:pt x="492" y="3143"/>
                      <a:pt x="1421" y="4035"/>
                      <a:pt x="2936" y="4035"/>
                    </a:cubicBezTo>
                    <a:cubicBezTo>
                      <a:pt x="3010" y="4035"/>
                      <a:pt x="3085" y="4033"/>
                      <a:pt x="3162" y="4028"/>
                    </a:cubicBezTo>
                    <a:cubicBezTo>
                      <a:pt x="3676" y="2915"/>
                      <a:pt x="4569" y="1424"/>
                      <a:pt x="3676" y="563"/>
                    </a:cubicBezTo>
                    <a:cubicBezTo>
                      <a:pt x="3300" y="195"/>
                      <a:pt x="2905" y="1"/>
                      <a:pt x="24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2" name="Google Shape;932;p45"/>
              <p:cNvSpPr/>
              <p:nvPr/>
            </p:nvSpPr>
            <p:spPr>
              <a:xfrm>
                <a:off x="13123750" y="3381350"/>
                <a:ext cx="66200" cy="108975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4359" extrusionOk="0">
                    <a:moveTo>
                      <a:pt x="2258" y="1"/>
                    </a:moveTo>
                    <a:cubicBezTo>
                      <a:pt x="1526" y="623"/>
                      <a:pt x="855" y="794"/>
                      <a:pt x="347" y="794"/>
                    </a:cubicBezTo>
                    <a:cubicBezTo>
                      <a:pt x="221" y="794"/>
                      <a:pt x="105" y="784"/>
                      <a:pt x="1" y="767"/>
                    </a:cubicBezTo>
                    <a:lnTo>
                      <a:pt x="1" y="767"/>
                    </a:lnTo>
                    <a:cubicBezTo>
                      <a:pt x="652" y="2752"/>
                      <a:pt x="358" y="4358"/>
                      <a:pt x="358" y="4358"/>
                    </a:cubicBezTo>
                    <a:lnTo>
                      <a:pt x="2437" y="3413"/>
                    </a:lnTo>
                    <a:cubicBezTo>
                      <a:pt x="2647" y="2258"/>
                      <a:pt x="2563" y="988"/>
                      <a:pt x="22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3" name="Google Shape;933;p45"/>
              <p:cNvSpPr/>
              <p:nvPr/>
            </p:nvSpPr>
            <p:spPr>
              <a:xfrm>
                <a:off x="13103800" y="3350625"/>
                <a:ext cx="7642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3057" h="2024" extrusionOk="0">
                    <a:moveTo>
                      <a:pt x="2552" y="1"/>
                    </a:moveTo>
                    <a:cubicBezTo>
                      <a:pt x="1926" y="289"/>
                      <a:pt x="1363" y="394"/>
                      <a:pt x="877" y="394"/>
                    </a:cubicBezTo>
                    <a:cubicBezTo>
                      <a:pt x="548" y="394"/>
                      <a:pt x="255" y="346"/>
                      <a:pt x="1" y="274"/>
                    </a:cubicBezTo>
                    <a:lnTo>
                      <a:pt x="1" y="274"/>
                    </a:lnTo>
                    <a:cubicBezTo>
                      <a:pt x="43" y="358"/>
                      <a:pt x="95" y="442"/>
                      <a:pt x="148" y="537"/>
                    </a:cubicBezTo>
                    <a:cubicBezTo>
                      <a:pt x="431" y="1030"/>
                      <a:pt x="641" y="1524"/>
                      <a:pt x="799" y="1996"/>
                    </a:cubicBezTo>
                    <a:cubicBezTo>
                      <a:pt x="903" y="2013"/>
                      <a:pt x="1019" y="2023"/>
                      <a:pt x="1145" y="2023"/>
                    </a:cubicBezTo>
                    <a:cubicBezTo>
                      <a:pt x="1653" y="2023"/>
                      <a:pt x="2324" y="1852"/>
                      <a:pt x="3056" y="1230"/>
                    </a:cubicBezTo>
                    <a:cubicBezTo>
                      <a:pt x="2962" y="904"/>
                      <a:pt x="2846" y="610"/>
                      <a:pt x="2699" y="348"/>
                    </a:cubicBezTo>
                    <a:cubicBezTo>
                      <a:pt x="2647" y="243"/>
                      <a:pt x="2594" y="127"/>
                      <a:pt x="2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4" name="Google Shape;934;p45"/>
              <p:cNvSpPr/>
              <p:nvPr/>
            </p:nvSpPr>
            <p:spPr>
              <a:xfrm>
                <a:off x="13079125" y="3240125"/>
                <a:ext cx="88500" cy="120375"/>
              </a:xfrm>
              <a:custGeom>
                <a:avLst/>
                <a:gdLst/>
                <a:ahLst/>
                <a:cxnLst/>
                <a:rect l="l" t="t" r="r" b="b"/>
                <a:pathLst>
                  <a:path w="3540" h="4815" extrusionOk="0">
                    <a:moveTo>
                      <a:pt x="232" y="0"/>
                    </a:moveTo>
                    <a:lnTo>
                      <a:pt x="232" y="0"/>
                    </a:lnTo>
                    <a:cubicBezTo>
                      <a:pt x="1" y="1470"/>
                      <a:pt x="190" y="3140"/>
                      <a:pt x="988" y="4694"/>
                    </a:cubicBezTo>
                    <a:cubicBezTo>
                      <a:pt x="1242" y="4766"/>
                      <a:pt x="1535" y="4814"/>
                      <a:pt x="1864" y="4814"/>
                    </a:cubicBezTo>
                    <a:cubicBezTo>
                      <a:pt x="2350" y="4814"/>
                      <a:pt x="2913" y="4709"/>
                      <a:pt x="3539" y="4421"/>
                    </a:cubicBezTo>
                    <a:cubicBezTo>
                      <a:pt x="3256" y="3602"/>
                      <a:pt x="3256" y="2353"/>
                      <a:pt x="3434" y="1344"/>
                    </a:cubicBezTo>
                    <a:lnTo>
                      <a:pt x="3434" y="1344"/>
                    </a:lnTo>
                    <a:cubicBezTo>
                      <a:pt x="3294" y="1362"/>
                      <a:pt x="3157" y="1370"/>
                      <a:pt x="3023" y="1370"/>
                    </a:cubicBezTo>
                    <a:cubicBezTo>
                      <a:pt x="1731" y="1370"/>
                      <a:pt x="774" y="591"/>
                      <a:pt x="2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5" name="Google Shape;935;p45"/>
              <p:cNvSpPr/>
              <p:nvPr/>
            </p:nvSpPr>
            <p:spPr>
              <a:xfrm>
                <a:off x="12763825" y="2865500"/>
                <a:ext cx="630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4264" extrusionOk="0">
                    <a:moveTo>
                      <a:pt x="810" y="0"/>
                    </a:moveTo>
                    <a:cubicBezTo>
                      <a:pt x="810" y="0"/>
                      <a:pt x="1" y="2269"/>
                      <a:pt x="631" y="4264"/>
                    </a:cubicBezTo>
                    <a:cubicBezTo>
                      <a:pt x="1261" y="3603"/>
                      <a:pt x="1986" y="3109"/>
                      <a:pt x="2521" y="2794"/>
                    </a:cubicBezTo>
                    <a:cubicBezTo>
                      <a:pt x="2353" y="2027"/>
                      <a:pt x="1912" y="704"/>
                      <a:pt x="8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6" name="Google Shape;936;p45"/>
              <p:cNvSpPr/>
              <p:nvPr/>
            </p:nvSpPr>
            <p:spPr>
              <a:xfrm>
                <a:off x="12734700" y="2836100"/>
                <a:ext cx="11160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6511" extrusionOk="0">
                    <a:moveTo>
                      <a:pt x="1586" y="0"/>
                    </a:moveTo>
                    <a:cubicBezTo>
                      <a:pt x="1" y="2930"/>
                      <a:pt x="998" y="6511"/>
                      <a:pt x="998" y="6511"/>
                    </a:cubicBezTo>
                    <a:cubicBezTo>
                      <a:pt x="1219" y="6123"/>
                      <a:pt x="1492" y="5766"/>
                      <a:pt x="1796" y="5440"/>
                    </a:cubicBezTo>
                    <a:cubicBezTo>
                      <a:pt x="1166" y="3445"/>
                      <a:pt x="1975" y="1176"/>
                      <a:pt x="1975" y="1176"/>
                    </a:cubicBezTo>
                    <a:cubicBezTo>
                      <a:pt x="3077" y="1880"/>
                      <a:pt x="3518" y="3203"/>
                      <a:pt x="3686" y="3970"/>
                    </a:cubicBezTo>
                    <a:cubicBezTo>
                      <a:pt x="4138" y="3697"/>
                      <a:pt x="4463" y="3560"/>
                      <a:pt x="4463" y="3560"/>
                    </a:cubicBezTo>
                    <a:cubicBezTo>
                      <a:pt x="4337" y="683"/>
                      <a:pt x="1586" y="0"/>
                      <a:pt x="15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7" name="Google Shape;937;p45"/>
              <p:cNvSpPr/>
              <p:nvPr/>
            </p:nvSpPr>
            <p:spPr>
              <a:xfrm>
                <a:off x="12703975" y="2905925"/>
                <a:ext cx="366775" cy="350750"/>
              </a:xfrm>
              <a:custGeom>
                <a:avLst/>
                <a:gdLst/>
                <a:ahLst/>
                <a:cxnLst/>
                <a:rect l="l" t="t" r="r" b="b"/>
                <a:pathLst>
                  <a:path w="14671" h="14030" extrusionOk="0">
                    <a:moveTo>
                      <a:pt x="7057" y="0"/>
                    </a:moveTo>
                    <a:lnTo>
                      <a:pt x="7057" y="0"/>
                    </a:lnTo>
                    <a:cubicBezTo>
                      <a:pt x="4380" y="42"/>
                      <a:pt x="2616" y="1755"/>
                      <a:pt x="1555" y="3844"/>
                    </a:cubicBezTo>
                    <a:cubicBezTo>
                      <a:pt x="379" y="6186"/>
                      <a:pt x="1" y="9241"/>
                      <a:pt x="516" y="10491"/>
                    </a:cubicBezTo>
                    <a:cubicBezTo>
                      <a:pt x="1030" y="11740"/>
                      <a:pt x="2112" y="13294"/>
                      <a:pt x="6522" y="13893"/>
                    </a:cubicBezTo>
                    <a:cubicBezTo>
                      <a:pt x="7204" y="13987"/>
                      <a:pt x="7840" y="14030"/>
                      <a:pt x="8431" y="14030"/>
                    </a:cubicBezTo>
                    <a:cubicBezTo>
                      <a:pt x="11666" y="14030"/>
                      <a:pt x="13524" y="12754"/>
                      <a:pt x="14030" y="11688"/>
                    </a:cubicBezTo>
                    <a:cubicBezTo>
                      <a:pt x="14618" y="10417"/>
                      <a:pt x="14671" y="6732"/>
                      <a:pt x="14114" y="4684"/>
                    </a:cubicBezTo>
                    <a:cubicBezTo>
                      <a:pt x="13579" y="2700"/>
                      <a:pt x="12340" y="725"/>
                      <a:pt x="8443" y="116"/>
                    </a:cubicBezTo>
                    <a:cubicBezTo>
                      <a:pt x="7729" y="988"/>
                      <a:pt x="7047" y="1954"/>
                      <a:pt x="7047" y="1954"/>
                    </a:cubicBezTo>
                    <a:cubicBezTo>
                      <a:pt x="6984" y="1345"/>
                      <a:pt x="7015" y="599"/>
                      <a:pt x="70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8" name="Google Shape;938;p45"/>
              <p:cNvSpPr/>
              <p:nvPr/>
            </p:nvSpPr>
            <p:spPr>
              <a:xfrm>
                <a:off x="12878575" y="2905925"/>
                <a:ext cx="36500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954" extrusionOk="0">
                    <a:moveTo>
                      <a:pt x="73" y="0"/>
                    </a:moveTo>
                    <a:cubicBezTo>
                      <a:pt x="31" y="599"/>
                      <a:pt x="0" y="1345"/>
                      <a:pt x="63" y="1954"/>
                    </a:cubicBezTo>
                    <a:cubicBezTo>
                      <a:pt x="63" y="1954"/>
                      <a:pt x="745" y="988"/>
                      <a:pt x="1459" y="116"/>
                    </a:cubicBezTo>
                    <a:cubicBezTo>
                      <a:pt x="1323" y="95"/>
                      <a:pt x="1186" y="74"/>
                      <a:pt x="1039" y="63"/>
                    </a:cubicBezTo>
                    <a:cubicBezTo>
                      <a:pt x="703" y="21"/>
                      <a:pt x="388" y="0"/>
                      <a:pt x="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9" name="Google Shape;939;p45"/>
              <p:cNvSpPr/>
              <p:nvPr/>
            </p:nvSpPr>
            <p:spPr>
              <a:xfrm>
                <a:off x="12979100" y="2891500"/>
                <a:ext cx="81675" cy="113150"/>
              </a:xfrm>
              <a:custGeom>
                <a:avLst/>
                <a:gdLst/>
                <a:ahLst/>
                <a:cxnLst/>
                <a:rect l="l" t="t" r="r" b="b"/>
                <a:pathLst>
                  <a:path w="3267" h="4526" extrusionOk="0">
                    <a:moveTo>
                      <a:pt x="3004" y="0"/>
                    </a:moveTo>
                    <a:cubicBezTo>
                      <a:pt x="1419" y="441"/>
                      <a:pt x="452" y="1712"/>
                      <a:pt x="1" y="2458"/>
                    </a:cubicBezTo>
                    <a:cubicBezTo>
                      <a:pt x="557" y="2941"/>
                      <a:pt x="1282" y="3655"/>
                      <a:pt x="1839" y="4526"/>
                    </a:cubicBezTo>
                    <a:cubicBezTo>
                      <a:pt x="3267" y="2605"/>
                      <a:pt x="3004" y="0"/>
                      <a:pt x="30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0" name="Google Shape;940;p45"/>
              <p:cNvSpPr/>
              <p:nvPr/>
            </p:nvSpPr>
            <p:spPr>
              <a:xfrm>
                <a:off x="12958375" y="2863675"/>
                <a:ext cx="142300" cy="174850"/>
              </a:xfrm>
              <a:custGeom>
                <a:avLst/>
                <a:gdLst/>
                <a:ahLst/>
                <a:cxnLst/>
                <a:rect l="l" t="t" r="r" b="b"/>
                <a:pathLst>
                  <a:path w="5692" h="6994" extrusionOk="0">
                    <a:moveTo>
                      <a:pt x="4681" y="0"/>
                    </a:moveTo>
                    <a:cubicBezTo>
                      <a:pt x="4449" y="0"/>
                      <a:pt x="1044" y="50"/>
                      <a:pt x="0" y="2930"/>
                    </a:cubicBezTo>
                    <a:cubicBezTo>
                      <a:pt x="0" y="2930"/>
                      <a:pt x="347" y="3161"/>
                      <a:pt x="830" y="3571"/>
                    </a:cubicBezTo>
                    <a:cubicBezTo>
                      <a:pt x="1281" y="2825"/>
                      <a:pt x="2248" y="1554"/>
                      <a:pt x="3833" y="1113"/>
                    </a:cubicBezTo>
                    <a:lnTo>
                      <a:pt x="3833" y="1113"/>
                    </a:lnTo>
                    <a:cubicBezTo>
                      <a:pt x="3833" y="1113"/>
                      <a:pt x="4096" y="3718"/>
                      <a:pt x="2668" y="5639"/>
                    </a:cubicBezTo>
                    <a:cubicBezTo>
                      <a:pt x="2930" y="6059"/>
                      <a:pt x="3161" y="6511"/>
                      <a:pt x="3308" y="6994"/>
                    </a:cubicBezTo>
                    <a:cubicBezTo>
                      <a:pt x="3308" y="6994"/>
                      <a:pt x="5692" y="3508"/>
                      <a:pt x="4694" y="0"/>
                    </a:cubicBezTo>
                    <a:cubicBezTo>
                      <a:pt x="4694" y="0"/>
                      <a:pt x="4690" y="0"/>
                      <a:pt x="46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1" name="Google Shape;941;p45"/>
              <p:cNvSpPr/>
              <p:nvPr/>
            </p:nvSpPr>
            <p:spPr>
              <a:xfrm>
                <a:off x="12901900" y="3019250"/>
                <a:ext cx="42275" cy="484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939" extrusionOk="0">
                    <a:moveTo>
                      <a:pt x="1017" y="1"/>
                    </a:moveTo>
                    <a:cubicBezTo>
                      <a:pt x="401" y="1"/>
                      <a:pt x="0" y="1865"/>
                      <a:pt x="831" y="1936"/>
                    </a:cubicBezTo>
                    <a:cubicBezTo>
                      <a:pt x="847" y="1937"/>
                      <a:pt x="863" y="1938"/>
                      <a:pt x="878" y="1938"/>
                    </a:cubicBezTo>
                    <a:cubicBezTo>
                      <a:pt x="1672" y="1938"/>
                      <a:pt x="1690" y="97"/>
                      <a:pt x="1062" y="4"/>
                    </a:cubicBezTo>
                    <a:cubicBezTo>
                      <a:pt x="1047" y="2"/>
                      <a:pt x="1032" y="1"/>
                      <a:pt x="10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2" name="Google Shape;942;p45"/>
              <p:cNvSpPr/>
              <p:nvPr/>
            </p:nvSpPr>
            <p:spPr>
              <a:xfrm>
                <a:off x="12769000" y="3007450"/>
                <a:ext cx="366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686" extrusionOk="0">
                    <a:moveTo>
                      <a:pt x="878" y="1"/>
                    </a:moveTo>
                    <a:cubicBezTo>
                      <a:pt x="343" y="1"/>
                      <a:pt x="1" y="1622"/>
                      <a:pt x="718" y="1684"/>
                    </a:cubicBezTo>
                    <a:cubicBezTo>
                      <a:pt x="732" y="1685"/>
                      <a:pt x="745" y="1686"/>
                      <a:pt x="758" y="1686"/>
                    </a:cubicBezTo>
                    <a:cubicBezTo>
                      <a:pt x="1454" y="1686"/>
                      <a:pt x="1464" y="86"/>
                      <a:pt x="918" y="4"/>
                    </a:cubicBezTo>
                    <a:cubicBezTo>
                      <a:pt x="905" y="2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3" name="Google Shape;943;p45"/>
              <p:cNvSpPr/>
              <p:nvPr/>
            </p:nvSpPr>
            <p:spPr>
              <a:xfrm>
                <a:off x="12810300" y="3067750"/>
                <a:ext cx="6540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1709" extrusionOk="0">
                    <a:moveTo>
                      <a:pt x="1075" y="1"/>
                    </a:moveTo>
                    <a:cubicBezTo>
                      <a:pt x="604" y="1"/>
                      <a:pt x="308" y="118"/>
                      <a:pt x="169" y="301"/>
                    </a:cubicBezTo>
                    <a:cubicBezTo>
                      <a:pt x="1" y="532"/>
                      <a:pt x="578" y="1687"/>
                      <a:pt x="1187" y="1708"/>
                    </a:cubicBezTo>
                    <a:cubicBezTo>
                      <a:pt x="1196" y="1708"/>
                      <a:pt x="1205" y="1708"/>
                      <a:pt x="1214" y="1708"/>
                    </a:cubicBezTo>
                    <a:cubicBezTo>
                      <a:pt x="1810" y="1708"/>
                      <a:pt x="2584" y="1032"/>
                      <a:pt x="2594" y="773"/>
                    </a:cubicBezTo>
                    <a:cubicBezTo>
                      <a:pt x="2615" y="500"/>
                      <a:pt x="2227" y="112"/>
                      <a:pt x="1397" y="17"/>
                    </a:cubicBezTo>
                    <a:cubicBezTo>
                      <a:pt x="1282" y="6"/>
                      <a:pt x="1175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4" name="Google Shape;944;p45"/>
              <p:cNvSpPr/>
              <p:nvPr/>
            </p:nvSpPr>
            <p:spPr>
              <a:xfrm>
                <a:off x="12839875" y="3075550"/>
                <a:ext cx="300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706" extrusionOk="0">
                    <a:moveTo>
                      <a:pt x="398" y="1"/>
                    </a:moveTo>
                    <a:cubicBezTo>
                      <a:pt x="291" y="1"/>
                      <a:pt x="200" y="35"/>
                      <a:pt x="151" y="115"/>
                    </a:cubicBezTo>
                    <a:cubicBezTo>
                      <a:pt x="0" y="362"/>
                      <a:pt x="501" y="705"/>
                      <a:pt x="830" y="705"/>
                    </a:cubicBezTo>
                    <a:cubicBezTo>
                      <a:pt x="935" y="705"/>
                      <a:pt x="1022" y="671"/>
                      <a:pt x="1065" y="587"/>
                    </a:cubicBezTo>
                    <a:cubicBezTo>
                      <a:pt x="1199" y="318"/>
                      <a:pt x="725" y="1"/>
                      <a:pt x="3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5" name="Google Shape;945;p45"/>
              <p:cNvSpPr/>
              <p:nvPr/>
            </p:nvSpPr>
            <p:spPr>
              <a:xfrm>
                <a:off x="12818450" y="3147450"/>
                <a:ext cx="12375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778" extrusionOk="0">
                    <a:moveTo>
                      <a:pt x="494" y="0"/>
                    </a:moveTo>
                    <a:cubicBezTo>
                      <a:pt x="403" y="13"/>
                      <a:pt x="307" y="22"/>
                      <a:pt x="202" y="22"/>
                    </a:cubicBezTo>
                    <a:cubicBezTo>
                      <a:pt x="138" y="22"/>
                      <a:pt x="71" y="19"/>
                      <a:pt x="0" y="11"/>
                    </a:cubicBezTo>
                    <a:lnTo>
                      <a:pt x="0" y="11"/>
                    </a:lnTo>
                    <a:lnTo>
                      <a:pt x="294" y="777"/>
                    </a:lnTo>
                    <a:lnTo>
                      <a:pt x="4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6" name="Google Shape;946;p45"/>
              <p:cNvSpPr/>
              <p:nvPr/>
            </p:nvSpPr>
            <p:spPr>
              <a:xfrm>
                <a:off x="12872800" y="3152450"/>
                <a:ext cx="107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31" extrusionOk="0">
                    <a:moveTo>
                      <a:pt x="0" y="0"/>
                    </a:moveTo>
                    <a:lnTo>
                      <a:pt x="136" y="630"/>
                    </a:lnTo>
                    <a:lnTo>
                      <a:pt x="430" y="21"/>
                    </a:lnTo>
                    <a:lnTo>
                      <a:pt x="430" y="21"/>
                    </a:lnTo>
                    <a:cubicBezTo>
                      <a:pt x="381" y="25"/>
                      <a:pt x="330" y="27"/>
                      <a:pt x="278" y="27"/>
                    </a:cubicBezTo>
                    <a:cubicBezTo>
                      <a:pt x="187" y="27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7" name="Google Shape;947;p45"/>
              <p:cNvSpPr/>
              <p:nvPr/>
            </p:nvSpPr>
            <p:spPr>
              <a:xfrm>
                <a:off x="12806625" y="3135650"/>
                <a:ext cx="104250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912" extrusionOk="0">
                    <a:moveTo>
                      <a:pt x="1786" y="0"/>
                    </a:moveTo>
                    <a:cubicBezTo>
                      <a:pt x="1786" y="0"/>
                      <a:pt x="1555" y="367"/>
                      <a:pt x="967" y="472"/>
                    </a:cubicBezTo>
                    <a:lnTo>
                      <a:pt x="767" y="1249"/>
                    </a:lnTo>
                    <a:lnTo>
                      <a:pt x="473" y="483"/>
                    </a:lnTo>
                    <a:cubicBezTo>
                      <a:pt x="326" y="472"/>
                      <a:pt x="169" y="451"/>
                      <a:pt x="1" y="399"/>
                    </a:cubicBezTo>
                    <a:lnTo>
                      <a:pt x="1" y="399"/>
                    </a:lnTo>
                    <a:cubicBezTo>
                      <a:pt x="1" y="399"/>
                      <a:pt x="53" y="1333"/>
                      <a:pt x="694" y="1911"/>
                    </a:cubicBezTo>
                    <a:cubicBezTo>
                      <a:pt x="1173" y="1612"/>
                      <a:pt x="1624" y="1508"/>
                      <a:pt x="2020" y="1508"/>
                    </a:cubicBezTo>
                    <a:cubicBezTo>
                      <a:pt x="2597" y="1508"/>
                      <a:pt x="3058" y="1728"/>
                      <a:pt x="3319" y="1890"/>
                    </a:cubicBezTo>
                    <a:cubicBezTo>
                      <a:pt x="4043" y="1270"/>
                      <a:pt x="4169" y="273"/>
                      <a:pt x="4169" y="273"/>
                    </a:cubicBezTo>
                    <a:lnTo>
                      <a:pt x="4169" y="273"/>
                    </a:lnTo>
                    <a:cubicBezTo>
                      <a:pt x="4169" y="273"/>
                      <a:pt x="3665" y="640"/>
                      <a:pt x="3077" y="693"/>
                    </a:cubicBezTo>
                    <a:lnTo>
                      <a:pt x="2783" y="1302"/>
                    </a:lnTo>
                    <a:lnTo>
                      <a:pt x="2647" y="672"/>
                    </a:lnTo>
                    <a:cubicBezTo>
                      <a:pt x="2332" y="609"/>
                      <a:pt x="2027" y="409"/>
                      <a:pt x="1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8" name="Google Shape;948;p45"/>
              <p:cNvSpPr/>
              <p:nvPr/>
            </p:nvSpPr>
            <p:spPr>
              <a:xfrm>
                <a:off x="12823975" y="3173325"/>
                <a:ext cx="656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846" extrusionOk="0">
                    <a:moveTo>
                      <a:pt x="1326" y="1"/>
                    </a:moveTo>
                    <a:cubicBezTo>
                      <a:pt x="930" y="1"/>
                      <a:pt x="479" y="105"/>
                      <a:pt x="0" y="404"/>
                    </a:cubicBezTo>
                    <a:cubicBezTo>
                      <a:pt x="296" y="660"/>
                      <a:pt x="703" y="846"/>
                      <a:pt x="1278" y="846"/>
                    </a:cubicBezTo>
                    <a:cubicBezTo>
                      <a:pt x="1293" y="846"/>
                      <a:pt x="1308" y="845"/>
                      <a:pt x="1323" y="845"/>
                    </a:cubicBezTo>
                    <a:cubicBezTo>
                      <a:pt x="1890" y="834"/>
                      <a:pt x="2310" y="645"/>
                      <a:pt x="2625" y="383"/>
                    </a:cubicBezTo>
                    <a:cubicBezTo>
                      <a:pt x="2364" y="221"/>
                      <a:pt x="1903" y="1"/>
                      <a:pt x="13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9" name="Google Shape;949;p45"/>
              <p:cNvSpPr/>
              <p:nvPr/>
            </p:nvSpPr>
            <p:spPr>
              <a:xfrm>
                <a:off x="12940775" y="3092650"/>
                <a:ext cx="8612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702" extrusionOk="0">
                    <a:moveTo>
                      <a:pt x="2108" y="1"/>
                    </a:moveTo>
                    <a:cubicBezTo>
                      <a:pt x="984" y="1"/>
                      <a:pt x="131" y="447"/>
                      <a:pt x="84" y="470"/>
                    </a:cubicBezTo>
                    <a:cubicBezTo>
                      <a:pt x="32" y="502"/>
                      <a:pt x="0" y="575"/>
                      <a:pt x="42" y="638"/>
                    </a:cubicBezTo>
                    <a:cubicBezTo>
                      <a:pt x="63" y="680"/>
                      <a:pt x="105" y="701"/>
                      <a:pt x="147" y="701"/>
                    </a:cubicBezTo>
                    <a:cubicBezTo>
                      <a:pt x="168" y="701"/>
                      <a:pt x="189" y="701"/>
                      <a:pt x="200" y="691"/>
                    </a:cubicBezTo>
                    <a:cubicBezTo>
                      <a:pt x="216" y="683"/>
                      <a:pt x="1042" y="246"/>
                      <a:pt x="2117" y="246"/>
                    </a:cubicBezTo>
                    <a:cubicBezTo>
                      <a:pt x="2479" y="246"/>
                      <a:pt x="2870" y="296"/>
                      <a:pt x="3267" y="428"/>
                    </a:cubicBezTo>
                    <a:cubicBezTo>
                      <a:pt x="3280" y="432"/>
                      <a:pt x="3294" y="435"/>
                      <a:pt x="3307" y="435"/>
                    </a:cubicBezTo>
                    <a:cubicBezTo>
                      <a:pt x="3358" y="435"/>
                      <a:pt x="3407" y="405"/>
                      <a:pt x="3424" y="355"/>
                    </a:cubicBezTo>
                    <a:cubicBezTo>
                      <a:pt x="3445" y="292"/>
                      <a:pt x="3414" y="218"/>
                      <a:pt x="3351" y="197"/>
                    </a:cubicBezTo>
                    <a:cubicBezTo>
                      <a:pt x="2919" y="54"/>
                      <a:pt x="2497" y="1"/>
                      <a:pt x="2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0" name="Google Shape;950;p45"/>
              <p:cNvSpPr/>
              <p:nvPr/>
            </p:nvSpPr>
            <p:spPr>
              <a:xfrm>
                <a:off x="12940775" y="3120025"/>
                <a:ext cx="856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794" extrusionOk="0">
                    <a:moveTo>
                      <a:pt x="1199" y="0"/>
                    </a:moveTo>
                    <a:cubicBezTo>
                      <a:pt x="577" y="0"/>
                      <a:pt x="137" y="120"/>
                      <a:pt x="105" y="131"/>
                    </a:cubicBezTo>
                    <a:cubicBezTo>
                      <a:pt x="32" y="152"/>
                      <a:pt x="0" y="215"/>
                      <a:pt x="11" y="289"/>
                    </a:cubicBezTo>
                    <a:cubicBezTo>
                      <a:pt x="32" y="331"/>
                      <a:pt x="63" y="362"/>
                      <a:pt x="105" y="373"/>
                    </a:cubicBezTo>
                    <a:lnTo>
                      <a:pt x="168" y="373"/>
                    </a:lnTo>
                    <a:cubicBezTo>
                      <a:pt x="174" y="367"/>
                      <a:pt x="593" y="253"/>
                      <a:pt x="1191" y="253"/>
                    </a:cubicBezTo>
                    <a:cubicBezTo>
                      <a:pt x="1768" y="253"/>
                      <a:pt x="2512" y="360"/>
                      <a:pt x="3214" y="772"/>
                    </a:cubicBezTo>
                    <a:cubicBezTo>
                      <a:pt x="3236" y="787"/>
                      <a:pt x="3260" y="794"/>
                      <a:pt x="3282" y="794"/>
                    </a:cubicBezTo>
                    <a:cubicBezTo>
                      <a:pt x="3324" y="794"/>
                      <a:pt x="3362" y="771"/>
                      <a:pt x="3382" y="730"/>
                    </a:cubicBezTo>
                    <a:cubicBezTo>
                      <a:pt x="3424" y="677"/>
                      <a:pt x="3403" y="604"/>
                      <a:pt x="3340" y="562"/>
                    </a:cubicBezTo>
                    <a:cubicBezTo>
                      <a:pt x="2592" y="115"/>
                      <a:pt x="1808" y="0"/>
                      <a:pt x="1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1" name="Google Shape;951;p45"/>
              <p:cNvSpPr/>
              <p:nvPr/>
            </p:nvSpPr>
            <p:spPr>
              <a:xfrm>
                <a:off x="12693225" y="3063250"/>
                <a:ext cx="625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964" extrusionOk="0">
                    <a:moveTo>
                      <a:pt x="622" y="1"/>
                    </a:moveTo>
                    <a:cubicBezTo>
                      <a:pt x="454" y="1"/>
                      <a:pt x="278" y="19"/>
                      <a:pt x="95" y="61"/>
                    </a:cubicBezTo>
                    <a:cubicBezTo>
                      <a:pt x="43" y="71"/>
                      <a:pt x="1" y="134"/>
                      <a:pt x="11" y="197"/>
                    </a:cubicBezTo>
                    <a:cubicBezTo>
                      <a:pt x="11" y="254"/>
                      <a:pt x="54" y="293"/>
                      <a:pt x="100" y="293"/>
                    </a:cubicBezTo>
                    <a:cubicBezTo>
                      <a:pt x="105" y="293"/>
                      <a:pt x="111" y="293"/>
                      <a:pt x="116" y="292"/>
                    </a:cubicBezTo>
                    <a:cubicBezTo>
                      <a:pt x="286" y="252"/>
                      <a:pt x="450" y="235"/>
                      <a:pt x="607" y="235"/>
                    </a:cubicBezTo>
                    <a:cubicBezTo>
                      <a:pt x="1608" y="235"/>
                      <a:pt x="2322" y="933"/>
                      <a:pt x="2332" y="943"/>
                    </a:cubicBezTo>
                    <a:cubicBezTo>
                      <a:pt x="2353" y="953"/>
                      <a:pt x="2363" y="964"/>
                      <a:pt x="2374" y="964"/>
                    </a:cubicBezTo>
                    <a:cubicBezTo>
                      <a:pt x="2405" y="964"/>
                      <a:pt x="2447" y="953"/>
                      <a:pt x="2468" y="911"/>
                    </a:cubicBezTo>
                    <a:cubicBezTo>
                      <a:pt x="2500" y="859"/>
                      <a:pt x="2500" y="785"/>
                      <a:pt x="2458" y="754"/>
                    </a:cubicBezTo>
                    <a:cubicBezTo>
                      <a:pt x="2422" y="718"/>
                      <a:pt x="1682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2" name="Google Shape;952;p45"/>
              <p:cNvSpPr/>
              <p:nvPr/>
            </p:nvSpPr>
            <p:spPr>
              <a:xfrm>
                <a:off x="12687450" y="3092025"/>
                <a:ext cx="65375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38" extrusionOk="0">
                    <a:moveTo>
                      <a:pt x="1283" y="0"/>
                    </a:moveTo>
                    <a:cubicBezTo>
                      <a:pt x="921" y="0"/>
                      <a:pt x="509" y="75"/>
                      <a:pt x="85" y="296"/>
                    </a:cubicBezTo>
                    <a:cubicBezTo>
                      <a:pt x="32" y="327"/>
                      <a:pt x="1" y="390"/>
                      <a:pt x="22" y="453"/>
                    </a:cubicBezTo>
                    <a:cubicBezTo>
                      <a:pt x="37" y="500"/>
                      <a:pt x="71" y="524"/>
                      <a:pt x="104" y="524"/>
                    </a:cubicBezTo>
                    <a:cubicBezTo>
                      <a:pt x="115" y="524"/>
                      <a:pt x="126" y="521"/>
                      <a:pt x="137" y="516"/>
                    </a:cubicBezTo>
                    <a:cubicBezTo>
                      <a:pt x="531" y="312"/>
                      <a:pt x="918" y="244"/>
                      <a:pt x="1259" y="244"/>
                    </a:cubicBezTo>
                    <a:cubicBezTo>
                      <a:pt x="1954" y="244"/>
                      <a:pt x="2461" y="527"/>
                      <a:pt x="2468" y="527"/>
                    </a:cubicBezTo>
                    <a:cubicBezTo>
                      <a:pt x="2479" y="537"/>
                      <a:pt x="2489" y="537"/>
                      <a:pt x="2510" y="537"/>
                    </a:cubicBezTo>
                    <a:cubicBezTo>
                      <a:pt x="2542" y="537"/>
                      <a:pt x="2573" y="506"/>
                      <a:pt x="2594" y="464"/>
                    </a:cubicBezTo>
                    <a:cubicBezTo>
                      <a:pt x="2615" y="411"/>
                      <a:pt x="2594" y="338"/>
                      <a:pt x="2552" y="317"/>
                    </a:cubicBezTo>
                    <a:cubicBezTo>
                      <a:pt x="2524" y="296"/>
                      <a:pt x="2003" y="0"/>
                      <a:pt x="12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3" name="Google Shape;953;p45"/>
              <p:cNvSpPr/>
              <p:nvPr/>
            </p:nvSpPr>
            <p:spPr>
              <a:xfrm>
                <a:off x="12311000" y="3235125"/>
                <a:ext cx="292725" cy="317675"/>
              </a:xfrm>
              <a:custGeom>
                <a:avLst/>
                <a:gdLst/>
                <a:ahLst/>
                <a:cxnLst/>
                <a:rect l="l" t="t" r="r" b="b"/>
                <a:pathLst>
                  <a:path w="11709" h="12707" extrusionOk="0">
                    <a:moveTo>
                      <a:pt x="10784" y="0"/>
                    </a:moveTo>
                    <a:cubicBezTo>
                      <a:pt x="10217" y="326"/>
                      <a:pt x="9209" y="819"/>
                      <a:pt x="7498" y="1355"/>
                    </a:cubicBezTo>
                    <a:cubicBezTo>
                      <a:pt x="5545" y="1975"/>
                      <a:pt x="3487" y="2154"/>
                      <a:pt x="2227" y="2206"/>
                    </a:cubicBezTo>
                    <a:cubicBezTo>
                      <a:pt x="1996" y="2700"/>
                      <a:pt x="1723" y="3214"/>
                      <a:pt x="1397" y="3708"/>
                    </a:cubicBezTo>
                    <a:cubicBezTo>
                      <a:pt x="1765" y="4600"/>
                      <a:pt x="2122" y="5976"/>
                      <a:pt x="1807" y="7456"/>
                    </a:cubicBezTo>
                    <a:cubicBezTo>
                      <a:pt x="1450" y="9126"/>
                      <a:pt x="767" y="10018"/>
                      <a:pt x="1" y="10659"/>
                    </a:cubicBezTo>
                    <a:lnTo>
                      <a:pt x="3098" y="11247"/>
                    </a:lnTo>
                    <a:cubicBezTo>
                      <a:pt x="3046" y="9871"/>
                      <a:pt x="2983" y="7278"/>
                      <a:pt x="3130" y="5755"/>
                    </a:cubicBezTo>
                    <a:cubicBezTo>
                      <a:pt x="3130" y="5755"/>
                      <a:pt x="4117" y="9693"/>
                      <a:pt x="4936" y="11593"/>
                    </a:cubicBezTo>
                    <a:lnTo>
                      <a:pt x="7676" y="12108"/>
                    </a:lnTo>
                    <a:cubicBezTo>
                      <a:pt x="7739" y="11026"/>
                      <a:pt x="7876" y="7761"/>
                      <a:pt x="7529" y="5535"/>
                    </a:cubicBezTo>
                    <a:lnTo>
                      <a:pt x="8443" y="5535"/>
                    </a:lnTo>
                    <a:cubicBezTo>
                      <a:pt x="8443" y="5535"/>
                      <a:pt x="9230" y="9640"/>
                      <a:pt x="8926" y="12349"/>
                    </a:cubicBezTo>
                    <a:lnTo>
                      <a:pt x="10826" y="12706"/>
                    </a:lnTo>
                    <a:cubicBezTo>
                      <a:pt x="10826" y="12706"/>
                      <a:pt x="11425" y="11215"/>
                      <a:pt x="11603" y="6585"/>
                    </a:cubicBezTo>
                    <a:cubicBezTo>
                      <a:pt x="11708" y="3781"/>
                      <a:pt x="11204" y="1429"/>
                      <a:pt x="107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4" name="Google Shape;954;p45"/>
              <p:cNvSpPr/>
              <p:nvPr/>
            </p:nvSpPr>
            <p:spPr>
              <a:xfrm>
                <a:off x="12260325" y="3327800"/>
                <a:ext cx="103725" cy="173825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6953" extrusionOk="0">
                    <a:moveTo>
                      <a:pt x="3424" y="1"/>
                    </a:moveTo>
                    <a:cubicBezTo>
                      <a:pt x="3151" y="410"/>
                      <a:pt x="2847" y="799"/>
                      <a:pt x="2500" y="1124"/>
                    </a:cubicBezTo>
                    <a:cubicBezTo>
                      <a:pt x="799" y="2773"/>
                      <a:pt x="0" y="6563"/>
                      <a:pt x="0" y="6563"/>
                    </a:cubicBezTo>
                    <a:lnTo>
                      <a:pt x="2028" y="6952"/>
                    </a:lnTo>
                    <a:cubicBezTo>
                      <a:pt x="2794" y="6311"/>
                      <a:pt x="3477" y="5419"/>
                      <a:pt x="3834" y="3749"/>
                    </a:cubicBezTo>
                    <a:cubicBezTo>
                      <a:pt x="4149" y="2269"/>
                      <a:pt x="3792" y="893"/>
                      <a:pt x="34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5" name="Google Shape;955;p45"/>
              <p:cNvSpPr/>
              <p:nvPr/>
            </p:nvSpPr>
            <p:spPr>
              <a:xfrm>
                <a:off x="12366650" y="3198125"/>
                <a:ext cx="213975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3686" extrusionOk="0">
                    <a:moveTo>
                      <a:pt x="8044" y="0"/>
                    </a:moveTo>
                    <a:lnTo>
                      <a:pt x="820" y="1480"/>
                    </a:lnTo>
                    <a:cubicBezTo>
                      <a:pt x="820" y="1480"/>
                      <a:pt x="547" y="2499"/>
                      <a:pt x="1" y="3686"/>
                    </a:cubicBezTo>
                    <a:cubicBezTo>
                      <a:pt x="1261" y="3634"/>
                      <a:pt x="3319" y="3455"/>
                      <a:pt x="5272" y="2835"/>
                    </a:cubicBezTo>
                    <a:cubicBezTo>
                      <a:pt x="6983" y="2299"/>
                      <a:pt x="7991" y="1806"/>
                      <a:pt x="8558" y="1480"/>
                    </a:cubicBezTo>
                    <a:cubicBezTo>
                      <a:pt x="8285" y="535"/>
                      <a:pt x="8044" y="0"/>
                      <a:pt x="80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6" name="Google Shape;956;p45"/>
              <p:cNvSpPr/>
              <p:nvPr/>
            </p:nvSpPr>
            <p:spPr>
              <a:xfrm>
                <a:off x="12385550" y="3378975"/>
                <a:ext cx="48850" cy="14600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5840" extrusionOk="0">
                    <a:moveTo>
                      <a:pt x="148" y="1"/>
                    </a:moveTo>
                    <a:cubicBezTo>
                      <a:pt x="1" y="1524"/>
                      <a:pt x="64" y="4107"/>
                      <a:pt x="116" y="5493"/>
                    </a:cubicBezTo>
                    <a:lnTo>
                      <a:pt x="1954" y="5839"/>
                    </a:lnTo>
                    <a:cubicBezTo>
                      <a:pt x="1135" y="3939"/>
                      <a:pt x="148" y="1"/>
                      <a:pt x="1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7" name="Google Shape;957;p45"/>
              <p:cNvSpPr/>
              <p:nvPr/>
            </p:nvSpPr>
            <p:spPr>
              <a:xfrm>
                <a:off x="12499225" y="3373475"/>
                <a:ext cx="42550" cy="1704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6816" extrusionOk="0">
                    <a:moveTo>
                      <a:pt x="0" y="1"/>
                    </a:moveTo>
                    <a:cubicBezTo>
                      <a:pt x="347" y="2227"/>
                      <a:pt x="210" y="5492"/>
                      <a:pt x="147" y="6574"/>
                    </a:cubicBezTo>
                    <a:lnTo>
                      <a:pt x="1397" y="6815"/>
                    </a:lnTo>
                    <a:cubicBezTo>
                      <a:pt x="1701" y="4106"/>
                      <a:pt x="914" y="1"/>
                      <a:pt x="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8" name="Google Shape;958;p45"/>
              <p:cNvSpPr/>
              <p:nvPr/>
            </p:nvSpPr>
            <p:spPr>
              <a:xfrm>
                <a:off x="12144300" y="3341950"/>
                <a:ext cx="1060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4243" h="5589" extrusionOk="0">
                    <a:moveTo>
                      <a:pt x="3375" y="1"/>
                    </a:moveTo>
                    <a:cubicBezTo>
                      <a:pt x="2833" y="1"/>
                      <a:pt x="2562" y="1262"/>
                      <a:pt x="2562" y="1262"/>
                    </a:cubicBezTo>
                    <a:cubicBezTo>
                      <a:pt x="2562" y="1262"/>
                      <a:pt x="2440" y="518"/>
                      <a:pt x="1900" y="518"/>
                    </a:cubicBezTo>
                    <a:cubicBezTo>
                      <a:pt x="1808" y="518"/>
                      <a:pt x="1704" y="539"/>
                      <a:pt x="1586" y="590"/>
                    </a:cubicBezTo>
                    <a:cubicBezTo>
                      <a:pt x="777" y="947"/>
                      <a:pt x="1586" y="2795"/>
                      <a:pt x="1586" y="2795"/>
                    </a:cubicBezTo>
                    <a:cubicBezTo>
                      <a:pt x="1586" y="2795"/>
                      <a:pt x="1210" y="2276"/>
                      <a:pt x="835" y="2276"/>
                    </a:cubicBezTo>
                    <a:cubicBezTo>
                      <a:pt x="702" y="2276"/>
                      <a:pt x="568" y="2342"/>
                      <a:pt x="452" y="2522"/>
                    </a:cubicBezTo>
                    <a:cubicBezTo>
                      <a:pt x="0" y="3204"/>
                      <a:pt x="1145" y="4832"/>
                      <a:pt x="1145" y="4832"/>
                    </a:cubicBezTo>
                    <a:lnTo>
                      <a:pt x="3864" y="5588"/>
                    </a:lnTo>
                    <a:cubicBezTo>
                      <a:pt x="3864" y="5588"/>
                      <a:pt x="3192" y="4590"/>
                      <a:pt x="3287" y="2963"/>
                    </a:cubicBezTo>
                    <a:cubicBezTo>
                      <a:pt x="3381" y="1335"/>
                      <a:pt x="4242" y="422"/>
                      <a:pt x="3570" y="54"/>
                    </a:cubicBezTo>
                    <a:cubicBezTo>
                      <a:pt x="3502" y="17"/>
                      <a:pt x="3436" y="1"/>
                      <a:pt x="33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9" name="Google Shape;959;p45"/>
              <p:cNvSpPr/>
              <p:nvPr/>
            </p:nvSpPr>
            <p:spPr>
              <a:xfrm>
                <a:off x="12543325" y="2925825"/>
                <a:ext cx="124450" cy="1943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7774" extrusionOk="0">
                    <a:moveTo>
                      <a:pt x="700" y="1"/>
                    </a:moveTo>
                    <a:cubicBezTo>
                      <a:pt x="227" y="1"/>
                      <a:pt x="0" y="234"/>
                      <a:pt x="0" y="234"/>
                    </a:cubicBezTo>
                    <a:lnTo>
                      <a:pt x="3770" y="7773"/>
                    </a:lnTo>
                    <a:cubicBezTo>
                      <a:pt x="3770" y="7773"/>
                      <a:pt x="4978" y="7080"/>
                      <a:pt x="4926" y="5768"/>
                    </a:cubicBezTo>
                    <a:cubicBezTo>
                      <a:pt x="4873" y="4466"/>
                      <a:pt x="4180" y="2208"/>
                      <a:pt x="2489" y="822"/>
                    </a:cubicBezTo>
                    <a:cubicBezTo>
                      <a:pt x="1701" y="175"/>
                      <a:pt x="1109" y="1"/>
                      <a:pt x="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0" name="Google Shape;960;p45"/>
              <p:cNvSpPr/>
              <p:nvPr/>
            </p:nvSpPr>
            <p:spPr>
              <a:xfrm>
                <a:off x="12486100" y="2907500"/>
                <a:ext cx="151500" cy="15940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37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57" y="1440"/>
                      <a:pt x="1124" y="3981"/>
                      <a:pt x="2415" y="5241"/>
                    </a:cubicBezTo>
                    <a:cubicBezTo>
                      <a:pt x="3352" y="6148"/>
                      <a:pt x="4394" y="6376"/>
                      <a:pt x="5202" y="6376"/>
                    </a:cubicBezTo>
                    <a:cubicBezTo>
                      <a:pt x="5536" y="6376"/>
                      <a:pt x="5829" y="6337"/>
                      <a:pt x="6059" y="6291"/>
                    </a:cubicBezTo>
                    <a:cubicBezTo>
                      <a:pt x="5671" y="4674"/>
                      <a:pt x="4935" y="3340"/>
                      <a:pt x="3822" y="1975"/>
                    </a:cubicBezTo>
                    <a:cubicBezTo>
                      <a:pt x="2762" y="662"/>
                      <a:pt x="1901" y="11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1" name="Google Shape;961;p45"/>
              <p:cNvSpPr/>
              <p:nvPr/>
            </p:nvSpPr>
            <p:spPr>
              <a:xfrm>
                <a:off x="12280800" y="2907475"/>
                <a:ext cx="369125" cy="345975"/>
              </a:xfrm>
              <a:custGeom>
                <a:avLst/>
                <a:gdLst/>
                <a:ahLst/>
                <a:cxnLst/>
                <a:rect l="l" t="t" r="r" b="b"/>
                <a:pathLst>
                  <a:path w="14765" h="13839" extrusionOk="0">
                    <a:moveTo>
                      <a:pt x="8079" y="0"/>
                    </a:moveTo>
                    <a:cubicBezTo>
                      <a:pt x="7574" y="0"/>
                      <a:pt x="6998" y="51"/>
                      <a:pt x="6333" y="138"/>
                    </a:cubicBezTo>
                    <a:cubicBezTo>
                      <a:pt x="6049" y="180"/>
                      <a:pt x="5787" y="222"/>
                      <a:pt x="5524" y="264"/>
                    </a:cubicBezTo>
                    <a:cubicBezTo>
                      <a:pt x="5986" y="1188"/>
                      <a:pt x="6616" y="2669"/>
                      <a:pt x="6774" y="4160"/>
                    </a:cubicBezTo>
                    <a:cubicBezTo>
                      <a:pt x="7026" y="6565"/>
                      <a:pt x="6364" y="7342"/>
                      <a:pt x="4684" y="8686"/>
                    </a:cubicBezTo>
                    <a:cubicBezTo>
                      <a:pt x="3319" y="9788"/>
                      <a:pt x="1828" y="10376"/>
                      <a:pt x="1" y="10376"/>
                    </a:cubicBezTo>
                    <a:cubicBezTo>
                      <a:pt x="32" y="10796"/>
                      <a:pt x="85" y="11132"/>
                      <a:pt x="179" y="11353"/>
                    </a:cubicBezTo>
                    <a:cubicBezTo>
                      <a:pt x="575" y="12256"/>
                      <a:pt x="2463" y="13838"/>
                      <a:pt x="5568" y="13838"/>
                    </a:cubicBezTo>
                    <a:cubicBezTo>
                      <a:pt x="6582" y="13838"/>
                      <a:pt x="7725" y="13670"/>
                      <a:pt x="8989" y="13253"/>
                    </a:cubicBezTo>
                    <a:cubicBezTo>
                      <a:pt x="14124" y="11573"/>
                      <a:pt x="14765" y="9631"/>
                      <a:pt x="14482" y="7447"/>
                    </a:cubicBezTo>
                    <a:cubicBezTo>
                      <a:pt x="14429" y="7048"/>
                      <a:pt x="14355" y="6670"/>
                      <a:pt x="14271" y="6292"/>
                    </a:cubicBezTo>
                    <a:cubicBezTo>
                      <a:pt x="14041" y="6338"/>
                      <a:pt x="13748" y="6377"/>
                      <a:pt x="13414" y="6377"/>
                    </a:cubicBezTo>
                    <a:cubicBezTo>
                      <a:pt x="12606" y="6377"/>
                      <a:pt x="11564" y="6149"/>
                      <a:pt x="10627" y="5242"/>
                    </a:cubicBezTo>
                    <a:cubicBezTo>
                      <a:pt x="9336" y="3982"/>
                      <a:pt x="8569" y="1441"/>
                      <a:pt x="8212" y="1"/>
                    </a:cubicBezTo>
                    <a:cubicBezTo>
                      <a:pt x="8168" y="1"/>
                      <a:pt x="8124" y="0"/>
                      <a:pt x="80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2" name="Google Shape;962;p45"/>
              <p:cNvSpPr/>
              <p:nvPr/>
            </p:nvSpPr>
            <p:spPr>
              <a:xfrm>
                <a:off x="12277400" y="2914075"/>
                <a:ext cx="179050" cy="252825"/>
              </a:xfrm>
              <a:custGeom>
                <a:avLst/>
                <a:gdLst/>
                <a:ahLst/>
                <a:cxnLst/>
                <a:rect l="l" t="t" r="r" b="b"/>
                <a:pathLst>
                  <a:path w="7162" h="10113" extrusionOk="0">
                    <a:moveTo>
                      <a:pt x="5660" y="0"/>
                    </a:moveTo>
                    <a:cubicBezTo>
                      <a:pt x="3203" y="441"/>
                      <a:pt x="1576" y="1292"/>
                      <a:pt x="1009" y="2972"/>
                    </a:cubicBezTo>
                    <a:cubicBezTo>
                      <a:pt x="504" y="4505"/>
                      <a:pt x="0" y="8180"/>
                      <a:pt x="137" y="10112"/>
                    </a:cubicBezTo>
                    <a:cubicBezTo>
                      <a:pt x="1964" y="10112"/>
                      <a:pt x="3455" y="9524"/>
                      <a:pt x="4820" y="8422"/>
                    </a:cubicBezTo>
                    <a:cubicBezTo>
                      <a:pt x="6500" y="7078"/>
                      <a:pt x="7162" y="6301"/>
                      <a:pt x="6910" y="3896"/>
                    </a:cubicBezTo>
                    <a:cubicBezTo>
                      <a:pt x="6752" y="2405"/>
                      <a:pt x="6122" y="924"/>
                      <a:pt x="5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3" name="Google Shape;963;p45"/>
              <p:cNvSpPr/>
              <p:nvPr/>
            </p:nvSpPr>
            <p:spPr>
              <a:xfrm>
                <a:off x="12254250" y="3019225"/>
                <a:ext cx="328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1173" extrusionOk="0">
                    <a:moveTo>
                      <a:pt x="828" y="0"/>
                    </a:moveTo>
                    <a:cubicBezTo>
                      <a:pt x="421" y="0"/>
                      <a:pt x="0" y="963"/>
                      <a:pt x="412" y="1150"/>
                    </a:cubicBezTo>
                    <a:cubicBezTo>
                      <a:pt x="445" y="1165"/>
                      <a:pt x="479" y="1172"/>
                      <a:pt x="513" y="1172"/>
                    </a:cubicBezTo>
                    <a:cubicBezTo>
                      <a:pt x="915" y="1172"/>
                      <a:pt x="1313" y="161"/>
                      <a:pt x="916" y="16"/>
                    </a:cubicBezTo>
                    <a:cubicBezTo>
                      <a:pt x="887" y="5"/>
                      <a:pt x="858" y="0"/>
                      <a:pt x="8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4" name="Google Shape;964;p45"/>
              <p:cNvSpPr/>
              <p:nvPr/>
            </p:nvSpPr>
            <p:spPr>
              <a:xfrm>
                <a:off x="12232175" y="3059300"/>
                <a:ext cx="42100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1684" h="3741" extrusionOk="0">
                    <a:moveTo>
                      <a:pt x="1128" y="0"/>
                    </a:moveTo>
                    <a:cubicBezTo>
                      <a:pt x="718" y="0"/>
                      <a:pt x="334" y="715"/>
                      <a:pt x="171" y="1878"/>
                    </a:cubicBezTo>
                    <a:cubicBezTo>
                      <a:pt x="0" y="3092"/>
                      <a:pt x="242" y="3740"/>
                      <a:pt x="622" y="3740"/>
                    </a:cubicBezTo>
                    <a:cubicBezTo>
                      <a:pt x="639" y="3740"/>
                      <a:pt x="657" y="3739"/>
                      <a:pt x="675" y="3736"/>
                    </a:cubicBezTo>
                    <a:cubicBezTo>
                      <a:pt x="1084" y="3673"/>
                      <a:pt x="1168" y="3148"/>
                      <a:pt x="1242" y="2119"/>
                    </a:cubicBezTo>
                    <a:cubicBezTo>
                      <a:pt x="1305" y="1090"/>
                      <a:pt x="1683" y="177"/>
                      <a:pt x="1242" y="19"/>
                    </a:cubicBezTo>
                    <a:cubicBezTo>
                      <a:pt x="1204" y="6"/>
                      <a:pt x="1166" y="0"/>
                      <a:pt x="11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5" name="Google Shape;965;p45"/>
              <p:cNvSpPr/>
              <p:nvPr/>
            </p:nvSpPr>
            <p:spPr>
              <a:xfrm>
                <a:off x="12203100" y="2973350"/>
                <a:ext cx="13627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8310" extrusionOk="0">
                    <a:moveTo>
                      <a:pt x="3997" y="1"/>
                    </a:moveTo>
                    <a:cubicBezTo>
                      <a:pt x="2910" y="1"/>
                      <a:pt x="1695" y="1775"/>
                      <a:pt x="1113" y="3300"/>
                    </a:cubicBezTo>
                    <a:cubicBezTo>
                      <a:pt x="515" y="4896"/>
                      <a:pt x="0" y="6754"/>
                      <a:pt x="987" y="7615"/>
                    </a:cubicBezTo>
                    <a:cubicBezTo>
                      <a:pt x="1503" y="8060"/>
                      <a:pt x="2260" y="8309"/>
                      <a:pt x="2960" y="8309"/>
                    </a:cubicBezTo>
                    <a:cubicBezTo>
                      <a:pt x="3614" y="8309"/>
                      <a:pt x="4217" y="8092"/>
                      <a:pt x="4527" y="7615"/>
                    </a:cubicBezTo>
                    <a:cubicBezTo>
                      <a:pt x="5157" y="6628"/>
                      <a:pt x="5451" y="4444"/>
                      <a:pt x="5146" y="3090"/>
                    </a:cubicBezTo>
                    <a:cubicBezTo>
                      <a:pt x="4831" y="1725"/>
                      <a:pt x="5346" y="202"/>
                      <a:pt x="4149" y="13"/>
                    </a:cubicBezTo>
                    <a:cubicBezTo>
                      <a:pt x="4098" y="5"/>
                      <a:pt x="4048" y="1"/>
                      <a:pt x="39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6" name="Google Shape;966;p45"/>
              <p:cNvSpPr/>
              <p:nvPr/>
            </p:nvSpPr>
            <p:spPr>
              <a:xfrm>
                <a:off x="12493200" y="3157225"/>
                <a:ext cx="74575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1040" extrusionOk="0">
                    <a:moveTo>
                      <a:pt x="1441" y="1"/>
                    </a:moveTo>
                    <a:cubicBezTo>
                      <a:pt x="883" y="1"/>
                      <a:pt x="383" y="174"/>
                      <a:pt x="0" y="365"/>
                    </a:cubicBezTo>
                    <a:cubicBezTo>
                      <a:pt x="330" y="724"/>
                      <a:pt x="829" y="1040"/>
                      <a:pt x="1567" y="1040"/>
                    </a:cubicBezTo>
                    <a:cubicBezTo>
                      <a:pt x="1650" y="1040"/>
                      <a:pt x="1737" y="1036"/>
                      <a:pt x="1827" y="1027"/>
                    </a:cubicBezTo>
                    <a:cubicBezTo>
                      <a:pt x="2362" y="985"/>
                      <a:pt x="2730" y="775"/>
                      <a:pt x="2982" y="491"/>
                    </a:cubicBezTo>
                    <a:cubicBezTo>
                      <a:pt x="2451" y="131"/>
                      <a:pt x="1924" y="1"/>
                      <a:pt x="14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7" name="Google Shape;967;p45"/>
              <p:cNvSpPr/>
              <p:nvPr/>
            </p:nvSpPr>
            <p:spPr>
              <a:xfrm>
                <a:off x="12478225" y="3115425"/>
                <a:ext cx="107650" cy="54100"/>
              </a:xfrm>
              <a:custGeom>
                <a:avLst/>
                <a:gdLst/>
                <a:ahLst/>
                <a:cxnLst/>
                <a:rect l="l" t="t" r="r" b="b"/>
                <a:pathLst>
                  <a:path w="4306" h="2164" extrusionOk="0">
                    <a:moveTo>
                      <a:pt x="4116" y="0"/>
                    </a:moveTo>
                    <a:cubicBezTo>
                      <a:pt x="4116" y="0"/>
                      <a:pt x="3711" y="559"/>
                      <a:pt x="3088" y="559"/>
                    </a:cubicBezTo>
                    <a:cubicBezTo>
                      <a:pt x="2819" y="559"/>
                      <a:pt x="2509" y="455"/>
                      <a:pt x="2174" y="158"/>
                    </a:cubicBezTo>
                    <a:cubicBezTo>
                      <a:pt x="2174" y="158"/>
                      <a:pt x="2142" y="851"/>
                      <a:pt x="1313" y="1113"/>
                    </a:cubicBezTo>
                    <a:cubicBezTo>
                      <a:pt x="1139" y="1165"/>
                      <a:pt x="981" y="1186"/>
                      <a:pt x="840" y="1186"/>
                    </a:cubicBezTo>
                    <a:cubicBezTo>
                      <a:pt x="298" y="1186"/>
                      <a:pt x="0" y="882"/>
                      <a:pt x="0" y="882"/>
                    </a:cubicBezTo>
                    <a:lnTo>
                      <a:pt x="0" y="882"/>
                    </a:lnTo>
                    <a:cubicBezTo>
                      <a:pt x="0" y="882"/>
                      <a:pt x="126" y="1512"/>
                      <a:pt x="599" y="2037"/>
                    </a:cubicBezTo>
                    <a:cubicBezTo>
                      <a:pt x="982" y="1846"/>
                      <a:pt x="1482" y="1673"/>
                      <a:pt x="2040" y="1673"/>
                    </a:cubicBezTo>
                    <a:cubicBezTo>
                      <a:pt x="2523" y="1673"/>
                      <a:pt x="3050" y="1803"/>
                      <a:pt x="3581" y="2163"/>
                    </a:cubicBezTo>
                    <a:cubicBezTo>
                      <a:pt x="4305" y="1376"/>
                      <a:pt x="4116" y="0"/>
                      <a:pt x="41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8" name="Google Shape;968;p45"/>
              <p:cNvSpPr/>
              <p:nvPr/>
            </p:nvSpPr>
            <p:spPr>
              <a:xfrm>
                <a:off x="12395750" y="3019550"/>
                <a:ext cx="46900" cy="47675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907" extrusionOk="0">
                    <a:moveTo>
                      <a:pt x="675" y="1"/>
                    </a:moveTo>
                    <a:cubicBezTo>
                      <a:pt x="647" y="1"/>
                      <a:pt x="618" y="5"/>
                      <a:pt x="590" y="13"/>
                    </a:cubicBezTo>
                    <a:cubicBezTo>
                      <a:pt x="0" y="183"/>
                      <a:pt x="229" y="1906"/>
                      <a:pt x="969" y="1906"/>
                    </a:cubicBezTo>
                    <a:cubicBezTo>
                      <a:pt x="1006" y="1906"/>
                      <a:pt x="1044" y="1902"/>
                      <a:pt x="1084" y="1893"/>
                    </a:cubicBezTo>
                    <a:cubicBezTo>
                      <a:pt x="1876" y="1722"/>
                      <a:pt x="1279" y="1"/>
                      <a:pt x="6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9" name="Google Shape;969;p45"/>
              <p:cNvSpPr/>
              <p:nvPr/>
            </p:nvSpPr>
            <p:spPr>
              <a:xfrm>
                <a:off x="12535550" y="2987050"/>
                <a:ext cx="408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660" extrusionOk="0">
                    <a:moveTo>
                      <a:pt x="595" y="0"/>
                    </a:moveTo>
                    <a:cubicBezTo>
                      <a:pt x="570" y="0"/>
                      <a:pt x="546" y="4"/>
                      <a:pt x="521" y="11"/>
                    </a:cubicBezTo>
                    <a:cubicBezTo>
                      <a:pt x="0" y="161"/>
                      <a:pt x="206" y="1660"/>
                      <a:pt x="846" y="1660"/>
                    </a:cubicBezTo>
                    <a:cubicBezTo>
                      <a:pt x="877" y="1660"/>
                      <a:pt x="909" y="1656"/>
                      <a:pt x="941" y="1649"/>
                    </a:cubicBezTo>
                    <a:cubicBezTo>
                      <a:pt x="1633" y="1499"/>
                      <a:pt x="1110" y="0"/>
                      <a:pt x="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0" name="Google Shape;970;p45"/>
              <p:cNvSpPr/>
              <p:nvPr/>
            </p:nvSpPr>
            <p:spPr>
              <a:xfrm>
                <a:off x="12480075" y="3050425"/>
                <a:ext cx="787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111" extrusionOk="0">
                    <a:moveTo>
                      <a:pt x="2138" y="1"/>
                    </a:moveTo>
                    <a:cubicBezTo>
                      <a:pt x="1927" y="1"/>
                      <a:pt x="1680" y="32"/>
                      <a:pt x="1396" y="101"/>
                    </a:cubicBezTo>
                    <a:cubicBezTo>
                      <a:pt x="409" y="343"/>
                      <a:pt x="0" y="878"/>
                      <a:pt x="63" y="1193"/>
                    </a:cubicBezTo>
                    <a:cubicBezTo>
                      <a:pt x="121" y="1483"/>
                      <a:pt x="1033" y="2111"/>
                      <a:pt x="1734" y="2111"/>
                    </a:cubicBezTo>
                    <a:cubicBezTo>
                      <a:pt x="1795" y="2111"/>
                      <a:pt x="1854" y="2106"/>
                      <a:pt x="1911" y="2096"/>
                    </a:cubicBezTo>
                    <a:cubicBezTo>
                      <a:pt x="2635" y="1970"/>
                      <a:pt x="3150" y="490"/>
                      <a:pt x="2908" y="248"/>
                    </a:cubicBezTo>
                    <a:cubicBezTo>
                      <a:pt x="2762" y="95"/>
                      <a:pt x="2505" y="1"/>
                      <a:pt x="2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1" name="Google Shape;971;p45"/>
              <p:cNvSpPr/>
              <p:nvPr/>
            </p:nvSpPr>
            <p:spPr>
              <a:xfrm>
                <a:off x="12487400" y="3062475"/>
                <a:ext cx="366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921" extrusionOk="0">
                    <a:moveTo>
                      <a:pt x="987" y="1"/>
                    </a:moveTo>
                    <a:cubicBezTo>
                      <a:pt x="592" y="1"/>
                      <a:pt x="0" y="494"/>
                      <a:pt x="211" y="806"/>
                    </a:cubicBezTo>
                    <a:cubicBezTo>
                      <a:pt x="266" y="886"/>
                      <a:pt x="352" y="920"/>
                      <a:pt x="452" y="920"/>
                    </a:cubicBezTo>
                    <a:cubicBezTo>
                      <a:pt x="849" y="920"/>
                      <a:pt x="1464" y="387"/>
                      <a:pt x="1229" y="102"/>
                    </a:cubicBezTo>
                    <a:cubicBezTo>
                      <a:pt x="1171" y="31"/>
                      <a:pt x="1085" y="1"/>
                      <a:pt x="9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2" name="Google Shape;972;p45"/>
              <p:cNvSpPr/>
              <p:nvPr/>
            </p:nvSpPr>
            <p:spPr>
              <a:xfrm>
                <a:off x="12122250" y="3558300"/>
                <a:ext cx="554725" cy="18822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7529" extrusionOk="0">
                    <a:moveTo>
                      <a:pt x="0" y="0"/>
                    </a:moveTo>
                    <a:lnTo>
                      <a:pt x="0" y="1985"/>
                    </a:lnTo>
                    <a:lnTo>
                      <a:pt x="19311" y="7529"/>
                    </a:lnTo>
                    <a:lnTo>
                      <a:pt x="22189" y="3907"/>
                    </a:lnTo>
                    <a:lnTo>
                      <a:pt x="22189" y="714"/>
                    </a:lnTo>
                    <a:lnTo>
                      <a:pt x="18649" y="51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3" name="Google Shape;973;p45"/>
              <p:cNvSpPr/>
              <p:nvPr/>
            </p:nvSpPr>
            <p:spPr>
              <a:xfrm>
                <a:off x="12122250" y="3607900"/>
                <a:ext cx="554725" cy="28092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11237" extrusionOk="0">
                    <a:moveTo>
                      <a:pt x="0" y="1"/>
                    </a:moveTo>
                    <a:lnTo>
                      <a:pt x="0" y="5010"/>
                    </a:lnTo>
                    <a:lnTo>
                      <a:pt x="22189" y="11236"/>
                    </a:lnTo>
                    <a:lnTo>
                      <a:pt x="22189" y="1923"/>
                    </a:lnTo>
                    <a:lnTo>
                      <a:pt x="19311" y="554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4" name="Google Shape;974;p45"/>
              <p:cNvSpPr/>
              <p:nvPr/>
            </p:nvSpPr>
            <p:spPr>
              <a:xfrm>
                <a:off x="12676950" y="3558300"/>
                <a:ext cx="554475" cy="188225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7529" extrusionOk="0">
                    <a:moveTo>
                      <a:pt x="22178" y="0"/>
                    </a:moveTo>
                    <a:lnTo>
                      <a:pt x="3539" y="5167"/>
                    </a:lnTo>
                    <a:lnTo>
                      <a:pt x="1" y="714"/>
                    </a:lnTo>
                    <a:lnTo>
                      <a:pt x="1" y="3907"/>
                    </a:lnTo>
                    <a:lnTo>
                      <a:pt x="2867" y="7529"/>
                    </a:lnTo>
                    <a:lnTo>
                      <a:pt x="22178" y="1985"/>
                    </a:lnTo>
                    <a:lnTo>
                      <a:pt x="22178" y="0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5" name="Google Shape;975;p45"/>
              <p:cNvSpPr/>
              <p:nvPr/>
            </p:nvSpPr>
            <p:spPr>
              <a:xfrm>
                <a:off x="12676950" y="3607900"/>
                <a:ext cx="554475" cy="280925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11237" extrusionOk="0">
                    <a:moveTo>
                      <a:pt x="22178" y="1"/>
                    </a:moveTo>
                    <a:lnTo>
                      <a:pt x="2867" y="5545"/>
                    </a:lnTo>
                    <a:lnTo>
                      <a:pt x="1" y="1923"/>
                    </a:lnTo>
                    <a:lnTo>
                      <a:pt x="1" y="11236"/>
                    </a:lnTo>
                    <a:lnTo>
                      <a:pt x="22178" y="5010"/>
                    </a:lnTo>
                    <a:lnTo>
                      <a:pt x="2217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6" name="Google Shape;976;p45"/>
              <p:cNvSpPr/>
              <p:nvPr/>
            </p:nvSpPr>
            <p:spPr>
              <a:xfrm>
                <a:off x="12053450" y="3440950"/>
                <a:ext cx="623525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24941" h="9861" extrusionOk="0">
                    <a:moveTo>
                      <a:pt x="2752" y="0"/>
                    </a:moveTo>
                    <a:lnTo>
                      <a:pt x="1" y="3938"/>
                    </a:lnTo>
                    <a:lnTo>
                      <a:pt x="21401" y="9861"/>
                    </a:lnTo>
                    <a:lnTo>
                      <a:pt x="24941" y="5408"/>
                    </a:lnTo>
                    <a:lnTo>
                      <a:pt x="27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7" name="Google Shape;977;p45"/>
              <p:cNvSpPr/>
              <p:nvPr/>
            </p:nvSpPr>
            <p:spPr>
              <a:xfrm>
                <a:off x="12676950" y="3440950"/>
                <a:ext cx="623250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24930" h="9861" extrusionOk="0">
                    <a:moveTo>
                      <a:pt x="22178" y="0"/>
                    </a:moveTo>
                    <a:lnTo>
                      <a:pt x="1" y="5408"/>
                    </a:lnTo>
                    <a:lnTo>
                      <a:pt x="3539" y="9861"/>
                    </a:lnTo>
                    <a:lnTo>
                      <a:pt x="24929" y="3938"/>
                    </a:lnTo>
                    <a:lnTo>
                      <a:pt x="221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978" name="Google Shape;978;p45"/>
          <p:cNvGrpSpPr/>
          <p:nvPr/>
        </p:nvGrpSpPr>
        <p:grpSpPr>
          <a:xfrm>
            <a:off x="6816226" y="1112003"/>
            <a:ext cx="822243" cy="677725"/>
            <a:chOff x="6624842" y="906425"/>
            <a:chExt cx="822243" cy="677725"/>
          </a:xfrm>
        </p:grpSpPr>
        <p:sp>
          <p:nvSpPr>
            <p:cNvPr id="979" name="Google Shape;979;p45"/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980" name="Google Shape;980;p45"/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981" name="Google Shape;981;p45"/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2" name="Google Shape;982;p45"/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3" name="Google Shape;983;p45"/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4" name="Google Shape;984;p45"/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5" name="Google Shape;985;p45"/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6" name="Google Shape;986;p45"/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6A351BAF-2990-9F97-A079-DF6CCEEE5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203C5BDB-68F3-F53B-9B6B-B1448412A263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5CCC50D6-17A3-A000-41E0-B46AE1ED6C89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9AA8D43A-E1E0-5568-1865-090732FA8B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707864"/>
            <a:ext cx="431418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Технологиите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F757A757-93ED-2846-DD19-BE7FD72EE1C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3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8FADDBB3-8F4E-65A9-661C-5C5545BEBB4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6239" y="3039105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използвани в проекта. </a:t>
            </a:r>
          </a:p>
        </p:txBody>
      </p:sp>
      <p:grpSp>
        <p:nvGrpSpPr>
          <p:cNvPr id="1134" name="Google Shape;1134;p49">
            <a:extLst>
              <a:ext uri="{FF2B5EF4-FFF2-40B4-BE49-F238E27FC236}">
                <a16:creationId xmlns:a16="http://schemas.microsoft.com/office/drawing/2014/main" id="{0640B501-ABF6-1575-85E4-BEEAA4ED034E}"/>
              </a:ext>
            </a:extLst>
          </p:cNvPr>
          <p:cNvGrpSpPr/>
          <p:nvPr/>
        </p:nvGrpSpPr>
        <p:grpSpPr>
          <a:xfrm>
            <a:off x="5553460" y="1471921"/>
            <a:ext cx="2653749" cy="2586886"/>
            <a:chOff x="5222945" y="1203150"/>
            <a:chExt cx="3097641" cy="3019594"/>
          </a:xfrm>
        </p:grpSpPr>
        <p:sp>
          <p:nvSpPr>
            <p:cNvPr id="1135" name="Google Shape;1135;p49">
              <a:extLst>
                <a:ext uri="{FF2B5EF4-FFF2-40B4-BE49-F238E27FC236}">
                  <a16:creationId xmlns:a16="http://schemas.microsoft.com/office/drawing/2014/main" id="{F980AA27-C867-6B0B-F06D-28C1A97F4F47}"/>
                </a:ext>
              </a:extLst>
            </p:cNvPr>
            <p:cNvSpPr/>
            <p:nvPr/>
          </p:nvSpPr>
          <p:spPr>
            <a:xfrm>
              <a:off x="5222945" y="1203473"/>
              <a:ext cx="3097625" cy="3018968"/>
            </a:xfrm>
            <a:custGeom>
              <a:avLst/>
              <a:gdLst/>
              <a:ahLst/>
              <a:cxnLst/>
              <a:rect l="l" t="t" r="r" b="b"/>
              <a:pathLst>
                <a:path w="26110" h="25447" extrusionOk="0">
                  <a:moveTo>
                    <a:pt x="17811" y="1"/>
                  </a:moveTo>
                  <a:cubicBezTo>
                    <a:pt x="17437" y="11"/>
                    <a:pt x="17043" y="31"/>
                    <a:pt x="16577" y="94"/>
                  </a:cubicBezTo>
                  <a:cubicBezTo>
                    <a:pt x="16058" y="156"/>
                    <a:pt x="15498" y="260"/>
                    <a:pt x="14823" y="416"/>
                  </a:cubicBezTo>
                  <a:cubicBezTo>
                    <a:pt x="14699" y="446"/>
                    <a:pt x="14554" y="478"/>
                    <a:pt x="14388" y="519"/>
                  </a:cubicBezTo>
                  <a:lnTo>
                    <a:pt x="14274" y="550"/>
                  </a:lnTo>
                  <a:cubicBezTo>
                    <a:pt x="14170" y="571"/>
                    <a:pt x="14056" y="602"/>
                    <a:pt x="13952" y="623"/>
                  </a:cubicBezTo>
                  <a:cubicBezTo>
                    <a:pt x="13818" y="654"/>
                    <a:pt x="13682" y="685"/>
                    <a:pt x="13527" y="706"/>
                  </a:cubicBezTo>
                  <a:cubicBezTo>
                    <a:pt x="13516" y="706"/>
                    <a:pt x="13496" y="695"/>
                    <a:pt x="13475" y="685"/>
                  </a:cubicBezTo>
                  <a:cubicBezTo>
                    <a:pt x="13454" y="675"/>
                    <a:pt x="13433" y="675"/>
                    <a:pt x="13413" y="665"/>
                  </a:cubicBezTo>
                  <a:lnTo>
                    <a:pt x="13423" y="665"/>
                  </a:lnTo>
                  <a:cubicBezTo>
                    <a:pt x="13392" y="654"/>
                    <a:pt x="13350" y="644"/>
                    <a:pt x="13320" y="633"/>
                  </a:cubicBezTo>
                  <a:cubicBezTo>
                    <a:pt x="13237" y="592"/>
                    <a:pt x="13175" y="550"/>
                    <a:pt x="13112" y="509"/>
                  </a:cubicBezTo>
                  <a:lnTo>
                    <a:pt x="13050" y="446"/>
                  </a:lnTo>
                  <a:lnTo>
                    <a:pt x="13039" y="446"/>
                  </a:lnTo>
                  <a:lnTo>
                    <a:pt x="13039" y="436"/>
                  </a:lnTo>
                  <a:lnTo>
                    <a:pt x="12967" y="363"/>
                  </a:lnTo>
                  <a:cubicBezTo>
                    <a:pt x="12936" y="333"/>
                    <a:pt x="12905" y="312"/>
                    <a:pt x="12873" y="291"/>
                  </a:cubicBezTo>
                  <a:cubicBezTo>
                    <a:pt x="12853" y="280"/>
                    <a:pt x="12832" y="280"/>
                    <a:pt x="12822" y="280"/>
                  </a:cubicBezTo>
                  <a:lnTo>
                    <a:pt x="12790" y="280"/>
                  </a:lnTo>
                  <a:cubicBezTo>
                    <a:pt x="12770" y="280"/>
                    <a:pt x="12760" y="291"/>
                    <a:pt x="12749" y="291"/>
                  </a:cubicBezTo>
                  <a:cubicBezTo>
                    <a:pt x="12728" y="301"/>
                    <a:pt x="12697" y="333"/>
                    <a:pt x="12697" y="363"/>
                  </a:cubicBezTo>
                  <a:cubicBezTo>
                    <a:pt x="12687" y="395"/>
                    <a:pt x="12687" y="426"/>
                    <a:pt x="12707" y="467"/>
                  </a:cubicBezTo>
                  <a:lnTo>
                    <a:pt x="12707" y="478"/>
                  </a:lnTo>
                  <a:lnTo>
                    <a:pt x="12697" y="467"/>
                  </a:lnTo>
                  <a:cubicBezTo>
                    <a:pt x="12656" y="446"/>
                    <a:pt x="12624" y="426"/>
                    <a:pt x="12594" y="416"/>
                  </a:cubicBezTo>
                  <a:cubicBezTo>
                    <a:pt x="12552" y="405"/>
                    <a:pt x="12521" y="395"/>
                    <a:pt x="12500" y="395"/>
                  </a:cubicBezTo>
                  <a:lnTo>
                    <a:pt x="12490" y="395"/>
                  </a:lnTo>
                  <a:cubicBezTo>
                    <a:pt x="12458" y="395"/>
                    <a:pt x="12417" y="416"/>
                    <a:pt x="12396" y="436"/>
                  </a:cubicBezTo>
                  <a:cubicBezTo>
                    <a:pt x="12375" y="457"/>
                    <a:pt x="12375" y="467"/>
                    <a:pt x="12365" y="488"/>
                  </a:cubicBezTo>
                  <a:lnTo>
                    <a:pt x="12365" y="550"/>
                  </a:lnTo>
                  <a:cubicBezTo>
                    <a:pt x="12375" y="561"/>
                    <a:pt x="12375" y="582"/>
                    <a:pt x="12386" y="592"/>
                  </a:cubicBezTo>
                  <a:cubicBezTo>
                    <a:pt x="12396" y="612"/>
                    <a:pt x="12417" y="623"/>
                    <a:pt x="12428" y="644"/>
                  </a:cubicBezTo>
                  <a:lnTo>
                    <a:pt x="12438" y="654"/>
                  </a:lnTo>
                  <a:cubicBezTo>
                    <a:pt x="12428" y="654"/>
                    <a:pt x="12417" y="654"/>
                    <a:pt x="12407" y="665"/>
                  </a:cubicBezTo>
                  <a:cubicBezTo>
                    <a:pt x="12355" y="675"/>
                    <a:pt x="12292" y="706"/>
                    <a:pt x="12230" y="737"/>
                  </a:cubicBezTo>
                  <a:cubicBezTo>
                    <a:pt x="12168" y="768"/>
                    <a:pt x="12116" y="810"/>
                    <a:pt x="12064" y="851"/>
                  </a:cubicBezTo>
                  <a:cubicBezTo>
                    <a:pt x="11847" y="861"/>
                    <a:pt x="11619" y="861"/>
                    <a:pt x="11370" y="861"/>
                  </a:cubicBezTo>
                  <a:cubicBezTo>
                    <a:pt x="10861" y="861"/>
                    <a:pt x="10353" y="851"/>
                    <a:pt x="9855" y="831"/>
                  </a:cubicBezTo>
                  <a:cubicBezTo>
                    <a:pt x="9357" y="810"/>
                    <a:pt x="8849" y="799"/>
                    <a:pt x="8341" y="799"/>
                  </a:cubicBezTo>
                  <a:cubicBezTo>
                    <a:pt x="7438" y="799"/>
                    <a:pt x="6670" y="861"/>
                    <a:pt x="5976" y="997"/>
                  </a:cubicBezTo>
                  <a:cubicBezTo>
                    <a:pt x="5259" y="1131"/>
                    <a:pt x="4565" y="1359"/>
                    <a:pt x="3932" y="1691"/>
                  </a:cubicBezTo>
                  <a:cubicBezTo>
                    <a:pt x="3662" y="1826"/>
                    <a:pt x="3382" y="1992"/>
                    <a:pt x="3113" y="2179"/>
                  </a:cubicBezTo>
                  <a:cubicBezTo>
                    <a:pt x="2853" y="2366"/>
                    <a:pt x="2615" y="2562"/>
                    <a:pt x="2397" y="2760"/>
                  </a:cubicBezTo>
                  <a:cubicBezTo>
                    <a:pt x="2179" y="2967"/>
                    <a:pt x="1972" y="3196"/>
                    <a:pt x="1785" y="3445"/>
                  </a:cubicBezTo>
                  <a:cubicBezTo>
                    <a:pt x="1608" y="3673"/>
                    <a:pt x="1453" y="3922"/>
                    <a:pt x="1329" y="4191"/>
                  </a:cubicBezTo>
                  <a:cubicBezTo>
                    <a:pt x="1193" y="4461"/>
                    <a:pt x="1100" y="4731"/>
                    <a:pt x="1038" y="5001"/>
                  </a:cubicBezTo>
                  <a:cubicBezTo>
                    <a:pt x="976" y="5291"/>
                    <a:pt x="955" y="5581"/>
                    <a:pt x="976" y="5872"/>
                  </a:cubicBezTo>
                  <a:cubicBezTo>
                    <a:pt x="976" y="5996"/>
                    <a:pt x="997" y="6131"/>
                    <a:pt x="1027" y="6308"/>
                  </a:cubicBezTo>
                  <a:cubicBezTo>
                    <a:pt x="1059" y="6463"/>
                    <a:pt x="1100" y="6619"/>
                    <a:pt x="1152" y="6774"/>
                  </a:cubicBezTo>
                  <a:lnTo>
                    <a:pt x="1183" y="6868"/>
                  </a:lnTo>
                  <a:cubicBezTo>
                    <a:pt x="1246" y="7044"/>
                    <a:pt x="1329" y="7210"/>
                    <a:pt x="1432" y="7376"/>
                  </a:cubicBezTo>
                  <a:cubicBezTo>
                    <a:pt x="1494" y="7479"/>
                    <a:pt x="1567" y="7573"/>
                    <a:pt x="1670" y="7698"/>
                  </a:cubicBezTo>
                  <a:cubicBezTo>
                    <a:pt x="1753" y="7790"/>
                    <a:pt x="1847" y="7894"/>
                    <a:pt x="1951" y="7998"/>
                  </a:cubicBezTo>
                  <a:cubicBezTo>
                    <a:pt x="2106" y="8143"/>
                    <a:pt x="2272" y="8288"/>
                    <a:pt x="2438" y="8424"/>
                  </a:cubicBezTo>
                  <a:cubicBezTo>
                    <a:pt x="2480" y="8465"/>
                    <a:pt x="2521" y="8496"/>
                    <a:pt x="2562" y="8537"/>
                  </a:cubicBezTo>
                  <a:cubicBezTo>
                    <a:pt x="2719" y="8673"/>
                    <a:pt x="2915" y="8839"/>
                    <a:pt x="3092" y="9035"/>
                  </a:cubicBezTo>
                  <a:lnTo>
                    <a:pt x="3081" y="9035"/>
                  </a:lnTo>
                  <a:cubicBezTo>
                    <a:pt x="3040" y="9035"/>
                    <a:pt x="3009" y="9035"/>
                    <a:pt x="2967" y="9046"/>
                  </a:cubicBezTo>
                  <a:cubicBezTo>
                    <a:pt x="2926" y="9056"/>
                    <a:pt x="2894" y="9077"/>
                    <a:pt x="2864" y="9087"/>
                  </a:cubicBezTo>
                  <a:cubicBezTo>
                    <a:pt x="2843" y="9097"/>
                    <a:pt x="2811" y="9118"/>
                    <a:pt x="2791" y="9139"/>
                  </a:cubicBezTo>
                  <a:cubicBezTo>
                    <a:pt x="2760" y="9160"/>
                    <a:pt x="2728" y="9191"/>
                    <a:pt x="2708" y="9212"/>
                  </a:cubicBezTo>
                  <a:cubicBezTo>
                    <a:pt x="2677" y="9243"/>
                    <a:pt x="2656" y="9274"/>
                    <a:pt x="2636" y="9305"/>
                  </a:cubicBezTo>
                  <a:cubicBezTo>
                    <a:pt x="2615" y="9336"/>
                    <a:pt x="2604" y="9378"/>
                    <a:pt x="2583" y="9419"/>
                  </a:cubicBezTo>
                  <a:cubicBezTo>
                    <a:pt x="2562" y="9461"/>
                    <a:pt x="2553" y="9512"/>
                    <a:pt x="2542" y="9565"/>
                  </a:cubicBezTo>
                  <a:cubicBezTo>
                    <a:pt x="2521" y="9648"/>
                    <a:pt x="2521" y="9751"/>
                    <a:pt x="2532" y="9855"/>
                  </a:cubicBezTo>
                  <a:lnTo>
                    <a:pt x="2532" y="9876"/>
                  </a:lnTo>
                  <a:cubicBezTo>
                    <a:pt x="2500" y="9844"/>
                    <a:pt x="2470" y="9803"/>
                    <a:pt x="2428" y="9772"/>
                  </a:cubicBezTo>
                  <a:cubicBezTo>
                    <a:pt x="2376" y="9720"/>
                    <a:pt x="2324" y="9668"/>
                    <a:pt x="2272" y="9627"/>
                  </a:cubicBezTo>
                  <a:cubicBezTo>
                    <a:pt x="2210" y="9585"/>
                    <a:pt x="2148" y="9544"/>
                    <a:pt x="2085" y="9512"/>
                  </a:cubicBezTo>
                  <a:cubicBezTo>
                    <a:pt x="2065" y="9502"/>
                    <a:pt x="2034" y="9492"/>
                    <a:pt x="1992" y="9482"/>
                  </a:cubicBezTo>
                  <a:cubicBezTo>
                    <a:pt x="1951" y="9471"/>
                    <a:pt x="1919" y="9461"/>
                    <a:pt x="1889" y="9461"/>
                  </a:cubicBezTo>
                  <a:lnTo>
                    <a:pt x="1868" y="9461"/>
                  </a:lnTo>
                  <a:cubicBezTo>
                    <a:pt x="1836" y="9461"/>
                    <a:pt x="1816" y="9461"/>
                    <a:pt x="1795" y="9471"/>
                  </a:cubicBezTo>
                  <a:cubicBezTo>
                    <a:pt x="1753" y="9471"/>
                    <a:pt x="1723" y="9482"/>
                    <a:pt x="1702" y="9502"/>
                  </a:cubicBezTo>
                  <a:cubicBezTo>
                    <a:pt x="1670" y="9512"/>
                    <a:pt x="1640" y="9523"/>
                    <a:pt x="1619" y="9544"/>
                  </a:cubicBezTo>
                  <a:cubicBezTo>
                    <a:pt x="1598" y="9565"/>
                    <a:pt x="1577" y="9585"/>
                    <a:pt x="1557" y="9616"/>
                  </a:cubicBezTo>
                  <a:cubicBezTo>
                    <a:pt x="1525" y="9658"/>
                    <a:pt x="1504" y="9710"/>
                    <a:pt x="1484" y="9772"/>
                  </a:cubicBezTo>
                  <a:cubicBezTo>
                    <a:pt x="1474" y="9834"/>
                    <a:pt x="1463" y="9897"/>
                    <a:pt x="1474" y="9948"/>
                  </a:cubicBezTo>
                  <a:cubicBezTo>
                    <a:pt x="1484" y="10021"/>
                    <a:pt x="1504" y="10083"/>
                    <a:pt x="1515" y="10125"/>
                  </a:cubicBezTo>
                  <a:cubicBezTo>
                    <a:pt x="1557" y="10229"/>
                    <a:pt x="1608" y="10332"/>
                    <a:pt x="1681" y="10436"/>
                  </a:cubicBezTo>
                  <a:cubicBezTo>
                    <a:pt x="1753" y="10519"/>
                    <a:pt x="1826" y="10602"/>
                    <a:pt x="1930" y="10695"/>
                  </a:cubicBezTo>
                  <a:cubicBezTo>
                    <a:pt x="2013" y="10768"/>
                    <a:pt x="2117" y="10840"/>
                    <a:pt x="2231" y="10913"/>
                  </a:cubicBezTo>
                  <a:cubicBezTo>
                    <a:pt x="2376" y="10996"/>
                    <a:pt x="2542" y="11079"/>
                    <a:pt x="2719" y="11141"/>
                  </a:cubicBezTo>
                  <a:cubicBezTo>
                    <a:pt x="2874" y="11204"/>
                    <a:pt x="3030" y="11255"/>
                    <a:pt x="3175" y="11287"/>
                  </a:cubicBezTo>
                  <a:cubicBezTo>
                    <a:pt x="3185" y="11287"/>
                    <a:pt x="3185" y="11297"/>
                    <a:pt x="3185" y="11297"/>
                  </a:cubicBezTo>
                  <a:lnTo>
                    <a:pt x="3216" y="11297"/>
                  </a:lnTo>
                  <a:lnTo>
                    <a:pt x="3237" y="11276"/>
                  </a:lnTo>
                  <a:lnTo>
                    <a:pt x="3268" y="11193"/>
                  </a:lnTo>
                  <a:cubicBezTo>
                    <a:pt x="3279" y="11151"/>
                    <a:pt x="3299" y="11110"/>
                    <a:pt x="3320" y="11068"/>
                  </a:cubicBezTo>
                  <a:cubicBezTo>
                    <a:pt x="3341" y="10996"/>
                    <a:pt x="3372" y="10923"/>
                    <a:pt x="3392" y="10830"/>
                  </a:cubicBezTo>
                  <a:cubicBezTo>
                    <a:pt x="3455" y="10674"/>
                    <a:pt x="3496" y="10498"/>
                    <a:pt x="3528" y="10332"/>
                  </a:cubicBezTo>
                  <a:cubicBezTo>
                    <a:pt x="3538" y="10249"/>
                    <a:pt x="3558" y="10166"/>
                    <a:pt x="3558" y="10083"/>
                  </a:cubicBezTo>
                  <a:cubicBezTo>
                    <a:pt x="3569" y="9980"/>
                    <a:pt x="3569" y="9897"/>
                    <a:pt x="3569" y="9824"/>
                  </a:cubicBezTo>
                  <a:lnTo>
                    <a:pt x="3569" y="9751"/>
                  </a:lnTo>
                  <a:cubicBezTo>
                    <a:pt x="3704" y="10063"/>
                    <a:pt x="3797" y="10363"/>
                    <a:pt x="3849" y="10664"/>
                  </a:cubicBezTo>
                  <a:cubicBezTo>
                    <a:pt x="3880" y="10923"/>
                    <a:pt x="3890" y="11183"/>
                    <a:pt x="3849" y="11432"/>
                  </a:cubicBezTo>
                  <a:cubicBezTo>
                    <a:pt x="3807" y="11711"/>
                    <a:pt x="3714" y="12002"/>
                    <a:pt x="3579" y="12303"/>
                  </a:cubicBezTo>
                  <a:cubicBezTo>
                    <a:pt x="3517" y="12438"/>
                    <a:pt x="3434" y="12573"/>
                    <a:pt x="3351" y="12707"/>
                  </a:cubicBezTo>
                  <a:cubicBezTo>
                    <a:pt x="3299" y="12749"/>
                    <a:pt x="3247" y="12790"/>
                    <a:pt x="3185" y="12832"/>
                  </a:cubicBezTo>
                  <a:cubicBezTo>
                    <a:pt x="3133" y="12770"/>
                    <a:pt x="3071" y="12707"/>
                    <a:pt x="3019" y="12645"/>
                  </a:cubicBezTo>
                  <a:cubicBezTo>
                    <a:pt x="2811" y="12438"/>
                    <a:pt x="2636" y="12282"/>
                    <a:pt x="2459" y="12158"/>
                  </a:cubicBezTo>
                  <a:cubicBezTo>
                    <a:pt x="2355" y="12096"/>
                    <a:pt x="2251" y="12033"/>
                    <a:pt x="2158" y="12002"/>
                  </a:cubicBezTo>
                  <a:cubicBezTo>
                    <a:pt x="2055" y="11960"/>
                    <a:pt x="1961" y="11940"/>
                    <a:pt x="1857" y="11940"/>
                  </a:cubicBezTo>
                  <a:lnTo>
                    <a:pt x="1847" y="11940"/>
                  </a:lnTo>
                  <a:cubicBezTo>
                    <a:pt x="1826" y="11940"/>
                    <a:pt x="1795" y="11940"/>
                    <a:pt x="1764" y="11950"/>
                  </a:cubicBezTo>
                  <a:lnTo>
                    <a:pt x="1764" y="11940"/>
                  </a:lnTo>
                  <a:cubicBezTo>
                    <a:pt x="1712" y="11950"/>
                    <a:pt x="1650" y="11971"/>
                    <a:pt x="1587" y="12002"/>
                  </a:cubicBezTo>
                  <a:cubicBezTo>
                    <a:pt x="1515" y="12033"/>
                    <a:pt x="1453" y="12085"/>
                    <a:pt x="1391" y="12158"/>
                  </a:cubicBezTo>
                  <a:cubicBezTo>
                    <a:pt x="1287" y="12282"/>
                    <a:pt x="1204" y="12438"/>
                    <a:pt x="1142" y="12656"/>
                  </a:cubicBezTo>
                  <a:cubicBezTo>
                    <a:pt x="1090" y="12822"/>
                    <a:pt x="1048" y="13018"/>
                    <a:pt x="1027" y="13257"/>
                  </a:cubicBezTo>
                  <a:cubicBezTo>
                    <a:pt x="1007" y="13433"/>
                    <a:pt x="997" y="13620"/>
                    <a:pt x="997" y="13807"/>
                  </a:cubicBezTo>
                  <a:cubicBezTo>
                    <a:pt x="1007" y="13984"/>
                    <a:pt x="1017" y="14160"/>
                    <a:pt x="1048" y="14336"/>
                  </a:cubicBezTo>
                  <a:cubicBezTo>
                    <a:pt x="1080" y="14564"/>
                    <a:pt x="1142" y="14793"/>
                    <a:pt x="1214" y="15010"/>
                  </a:cubicBezTo>
                  <a:cubicBezTo>
                    <a:pt x="1246" y="15093"/>
                    <a:pt x="1276" y="15176"/>
                    <a:pt x="1308" y="15249"/>
                  </a:cubicBezTo>
                  <a:cubicBezTo>
                    <a:pt x="976" y="15653"/>
                    <a:pt x="737" y="16017"/>
                    <a:pt x="540" y="16379"/>
                  </a:cubicBezTo>
                  <a:cubicBezTo>
                    <a:pt x="416" y="16618"/>
                    <a:pt x="312" y="16877"/>
                    <a:pt x="229" y="17126"/>
                  </a:cubicBezTo>
                  <a:cubicBezTo>
                    <a:pt x="146" y="17365"/>
                    <a:pt x="94" y="17624"/>
                    <a:pt x="63" y="17915"/>
                  </a:cubicBezTo>
                  <a:cubicBezTo>
                    <a:pt x="1" y="18423"/>
                    <a:pt x="52" y="18942"/>
                    <a:pt x="197" y="19440"/>
                  </a:cubicBezTo>
                  <a:cubicBezTo>
                    <a:pt x="270" y="19668"/>
                    <a:pt x="374" y="19906"/>
                    <a:pt x="509" y="20145"/>
                  </a:cubicBezTo>
                  <a:cubicBezTo>
                    <a:pt x="623" y="20353"/>
                    <a:pt x="778" y="20549"/>
                    <a:pt x="976" y="20768"/>
                  </a:cubicBezTo>
                  <a:cubicBezTo>
                    <a:pt x="1142" y="20954"/>
                    <a:pt x="1338" y="21141"/>
                    <a:pt x="1567" y="21296"/>
                  </a:cubicBezTo>
                  <a:cubicBezTo>
                    <a:pt x="1577" y="21307"/>
                    <a:pt x="1587" y="21307"/>
                    <a:pt x="1598" y="21317"/>
                  </a:cubicBezTo>
                  <a:lnTo>
                    <a:pt x="1598" y="21328"/>
                  </a:lnTo>
                  <a:lnTo>
                    <a:pt x="1598" y="21338"/>
                  </a:lnTo>
                  <a:lnTo>
                    <a:pt x="1598" y="21473"/>
                  </a:lnTo>
                  <a:cubicBezTo>
                    <a:pt x="1598" y="21597"/>
                    <a:pt x="1608" y="21732"/>
                    <a:pt x="1640" y="21856"/>
                  </a:cubicBezTo>
                  <a:cubicBezTo>
                    <a:pt x="1650" y="21898"/>
                    <a:pt x="1650" y="21950"/>
                    <a:pt x="1660" y="22002"/>
                  </a:cubicBezTo>
                  <a:cubicBezTo>
                    <a:pt x="1702" y="22168"/>
                    <a:pt x="1753" y="22333"/>
                    <a:pt x="1836" y="22499"/>
                  </a:cubicBezTo>
                  <a:cubicBezTo>
                    <a:pt x="1878" y="22603"/>
                    <a:pt x="1940" y="22707"/>
                    <a:pt x="2013" y="22811"/>
                  </a:cubicBezTo>
                  <a:cubicBezTo>
                    <a:pt x="976" y="23080"/>
                    <a:pt x="384" y="23382"/>
                    <a:pt x="384" y="23703"/>
                  </a:cubicBezTo>
                  <a:cubicBezTo>
                    <a:pt x="384" y="24679"/>
                    <a:pt x="5808" y="25446"/>
                    <a:pt x="12550" y="25446"/>
                  </a:cubicBezTo>
                  <a:cubicBezTo>
                    <a:pt x="12685" y="25446"/>
                    <a:pt x="12820" y="25446"/>
                    <a:pt x="12956" y="25445"/>
                  </a:cubicBezTo>
                  <a:cubicBezTo>
                    <a:pt x="19885" y="25404"/>
                    <a:pt x="25518" y="24574"/>
                    <a:pt x="25508" y="23578"/>
                  </a:cubicBezTo>
                  <a:cubicBezTo>
                    <a:pt x="25508" y="23205"/>
                    <a:pt x="24699" y="22852"/>
                    <a:pt x="23309" y="22572"/>
                  </a:cubicBezTo>
                  <a:cubicBezTo>
                    <a:pt x="23309" y="22562"/>
                    <a:pt x="23319" y="22562"/>
                    <a:pt x="23319" y="22552"/>
                  </a:cubicBezTo>
                  <a:cubicBezTo>
                    <a:pt x="23361" y="22479"/>
                    <a:pt x="23402" y="22407"/>
                    <a:pt x="23433" y="22324"/>
                  </a:cubicBezTo>
                  <a:cubicBezTo>
                    <a:pt x="23827" y="22230"/>
                    <a:pt x="24191" y="22105"/>
                    <a:pt x="24502" y="21939"/>
                  </a:cubicBezTo>
                  <a:cubicBezTo>
                    <a:pt x="24689" y="21836"/>
                    <a:pt x="24875" y="21711"/>
                    <a:pt x="25041" y="21566"/>
                  </a:cubicBezTo>
                  <a:cubicBezTo>
                    <a:pt x="25196" y="21431"/>
                    <a:pt x="25342" y="21265"/>
                    <a:pt x="25477" y="21079"/>
                  </a:cubicBezTo>
                  <a:cubicBezTo>
                    <a:pt x="25528" y="20996"/>
                    <a:pt x="25581" y="20913"/>
                    <a:pt x="25643" y="20809"/>
                  </a:cubicBezTo>
                  <a:cubicBezTo>
                    <a:pt x="25705" y="20685"/>
                    <a:pt x="25767" y="20539"/>
                    <a:pt x="25830" y="20373"/>
                  </a:cubicBezTo>
                  <a:cubicBezTo>
                    <a:pt x="25933" y="20093"/>
                    <a:pt x="26006" y="19782"/>
                    <a:pt x="26047" y="19429"/>
                  </a:cubicBezTo>
                  <a:cubicBezTo>
                    <a:pt x="26109" y="18942"/>
                    <a:pt x="26068" y="18412"/>
                    <a:pt x="25943" y="17863"/>
                  </a:cubicBezTo>
                  <a:cubicBezTo>
                    <a:pt x="25819" y="17354"/>
                    <a:pt x="25611" y="16847"/>
                    <a:pt x="25311" y="16349"/>
                  </a:cubicBezTo>
                  <a:cubicBezTo>
                    <a:pt x="25083" y="15964"/>
                    <a:pt x="24782" y="15612"/>
                    <a:pt x="24491" y="15259"/>
                  </a:cubicBezTo>
                  <a:cubicBezTo>
                    <a:pt x="24440" y="15197"/>
                    <a:pt x="24398" y="15145"/>
                    <a:pt x="24346" y="15083"/>
                  </a:cubicBezTo>
                  <a:cubicBezTo>
                    <a:pt x="24304" y="15042"/>
                    <a:pt x="24263" y="14989"/>
                    <a:pt x="24221" y="14938"/>
                  </a:cubicBezTo>
                  <a:lnTo>
                    <a:pt x="24263" y="14938"/>
                  </a:lnTo>
                  <a:cubicBezTo>
                    <a:pt x="24304" y="14938"/>
                    <a:pt x="24357" y="14927"/>
                    <a:pt x="24408" y="14906"/>
                  </a:cubicBezTo>
                  <a:cubicBezTo>
                    <a:pt x="24440" y="14896"/>
                    <a:pt x="24460" y="14876"/>
                    <a:pt x="24491" y="14865"/>
                  </a:cubicBezTo>
                  <a:cubicBezTo>
                    <a:pt x="24512" y="14844"/>
                    <a:pt x="24533" y="14834"/>
                    <a:pt x="24553" y="14813"/>
                  </a:cubicBezTo>
                  <a:cubicBezTo>
                    <a:pt x="24585" y="14782"/>
                    <a:pt x="24616" y="14740"/>
                    <a:pt x="24647" y="14710"/>
                  </a:cubicBezTo>
                  <a:lnTo>
                    <a:pt x="24668" y="14689"/>
                  </a:lnTo>
                  <a:cubicBezTo>
                    <a:pt x="24668" y="14678"/>
                    <a:pt x="24678" y="14668"/>
                    <a:pt x="24689" y="14657"/>
                  </a:cubicBezTo>
                  <a:cubicBezTo>
                    <a:pt x="24719" y="14616"/>
                    <a:pt x="24751" y="14595"/>
                    <a:pt x="24782" y="14574"/>
                  </a:cubicBezTo>
                  <a:cubicBezTo>
                    <a:pt x="24792" y="14564"/>
                    <a:pt x="24802" y="14554"/>
                    <a:pt x="24823" y="14544"/>
                  </a:cubicBezTo>
                  <a:lnTo>
                    <a:pt x="24844" y="14544"/>
                  </a:lnTo>
                  <a:cubicBezTo>
                    <a:pt x="24844" y="14533"/>
                    <a:pt x="24855" y="14533"/>
                    <a:pt x="24855" y="14533"/>
                  </a:cubicBezTo>
                  <a:lnTo>
                    <a:pt x="24875" y="14533"/>
                  </a:lnTo>
                  <a:cubicBezTo>
                    <a:pt x="24885" y="14533"/>
                    <a:pt x="24896" y="14523"/>
                    <a:pt x="24906" y="14523"/>
                  </a:cubicBezTo>
                  <a:lnTo>
                    <a:pt x="24989" y="14523"/>
                  </a:lnTo>
                  <a:cubicBezTo>
                    <a:pt x="25031" y="14523"/>
                    <a:pt x="25072" y="14533"/>
                    <a:pt x="25104" y="14544"/>
                  </a:cubicBezTo>
                  <a:lnTo>
                    <a:pt x="25114" y="14544"/>
                  </a:lnTo>
                  <a:lnTo>
                    <a:pt x="25114" y="14554"/>
                  </a:lnTo>
                  <a:lnTo>
                    <a:pt x="25124" y="14554"/>
                  </a:lnTo>
                  <a:cubicBezTo>
                    <a:pt x="25124" y="14554"/>
                    <a:pt x="25134" y="14554"/>
                    <a:pt x="25134" y="14564"/>
                  </a:cubicBezTo>
                  <a:lnTo>
                    <a:pt x="25145" y="14564"/>
                  </a:lnTo>
                  <a:cubicBezTo>
                    <a:pt x="25155" y="14564"/>
                    <a:pt x="25176" y="14574"/>
                    <a:pt x="25187" y="14585"/>
                  </a:cubicBezTo>
                  <a:cubicBezTo>
                    <a:pt x="25196" y="14585"/>
                    <a:pt x="25207" y="14595"/>
                    <a:pt x="25207" y="14595"/>
                  </a:cubicBezTo>
                  <a:cubicBezTo>
                    <a:pt x="25196" y="14585"/>
                    <a:pt x="25176" y="14564"/>
                    <a:pt x="25166" y="14544"/>
                  </a:cubicBezTo>
                  <a:cubicBezTo>
                    <a:pt x="25134" y="14523"/>
                    <a:pt x="25114" y="14502"/>
                    <a:pt x="25083" y="14481"/>
                  </a:cubicBezTo>
                  <a:cubicBezTo>
                    <a:pt x="25083" y="14481"/>
                    <a:pt x="25072" y="14471"/>
                    <a:pt x="25062" y="14471"/>
                  </a:cubicBezTo>
                  <a:lnTo>
                    <a:pt x="25062" y="14461"/>
                  </a:lnTo>
                  <a:lnTo>
                    <a:pt x="25051" y="14461"/>
                  </a:lnTo>
                  <a:cubicBezTo>
                    <a:pt x="25041" y="14450"/>
                    <a:pt x="25031" y="14450"/>
                    <a:pt x="25021" y="14440"/>
                  </a:cubicBezTo>
                  <a:cubicBezTo>
                    <a:pt x="25031" y="14440"/>
                    <a:pt x="25041" y="14440"/>
                    <a:pt x="25051" y="14429"/>
                  </a:cubicBezTo>
                  <a:lnTo>
                    <a:pt x="25166" y="14429"/>
                  </a:lnTo>
                  <a:cubicBezTo>
                    <a:pt x="25207" y="14440"/>
                    <a:pt x="25249" y="14450"/>
                    <a:pt x="25290" y="14450"/>
                  </a:cubicBezTo>
                  <a:cubicBezTo>
                    <a:pt x="25259" y="14429"/>
                    <a:pt x="25228" y="14408"/>
                    <a:pt x="25207" y="14388"/>
                  </a:cubicBezTo>
                  <a:cubicBezTo>
                    <a:pt x="25166" y="14367"/>
                    <a:pt x="25124" y="14346"/>
                    <a:pt x="25093" y="14336"/>
                  </a:cubicBezTo>
                  <a:cubicBezTo>
                    <a:pt x="25051" y="14325"/>
                    <a:pt x="25010" y="14316"/>
                    <a:pt x="24968" y="14316"/>
                  </a:cubicBezTo>
                  <a:cubicBezTo>
                    <a:pt x="24927" y="14316"/>
                    <a:pt x="24885" y="14325"/>
                    <a:pt x="24844" y="14346"/>
                  </a:cubicBezTo>
                  <a:cubicBezTo>
                    <a:pt x="24751" y="14378"/>
                    <a:pt x="24678" y="14440"/>
                    <a:pt x="24606" y="14502"/>
                  </a:cubicBezTo>
                  <a:cubicBezTo>
                    <a:pt x="24574" y="14533"/>
                    <a:pt x="24533" y="14564"/>
                    <a:pt x="24491" y="14595"/>
                  </a:cubicBezTo>
                  <a:cubicBezTo>
                    <a:pt x="24450" y="14616"/>
                    <a:pt x="24419" y="14637"/>
                    <a:pt x="24387" y="14647"/>
                  </a:cubicBezTo>
                  <a:cubicBezTo>
                    <a:pt x="24357" y="14657"/>
                    <a:pt x="24325" y="14668"/>
                    <a:pt x="24294" y="14668"/>
                  </a:cubicBezTo>
                  <a:lnTo>
                    <a:pt x="24284" y="14668"/>
                  </a:lnTo>
                  <a:cubicBezTo>
                    <a:pt x="24263" y="14668"/>
                    <a:pt x="24242" y="14668"/>
                    <a:pt x="24221" y="14657"/>
                  </a:cubicBezTo>
                  <a:cubicBezTo>
                    <a:pt x="24201" y="14657"/>
                    <a:pt x="24180" y="14647"/>
                    <a:pt x="24159" y="14637"/>
                  </a:cubicBezTo>
                  <a:cubicBezTo>
                    <a:pt x="24138" y="14627"/>
                    <a:pt x="24108" y="14606"/>
                    <a:pt x="24087" y="14585"/>
                  </a:cubicBezTo>
                  <a:cubicBezTo>
                    <a:pt x="24045" y="14544"/>
                    <a:pt x="24004" y="14502"/>
                    <a:pt x="23972" y="14461"/>
                  </a:cubicBezTo>
                  <a:cubicBezTo>
                    <a:pt x="23963" y="14440"/>
                    <a:pt x="23942" y="14419"/>
                    <a:pt x="23931" y="14399"/>
                  </a:cubicBezTo>
                  <a:cubicBezTo>
                    <a:pt x="23910" y="14388"/>
                    <a:pt x="23900" y="14367"/>
                    <a:pt x="23889" y="14346"/>
                  </a:cubicBezTo>
                  <a:cubicBezTo>
                    <a:pt x="23910" y="14325"/>
                    <a:pt x="23942" y="14305"/>
                    <a:pt x="23963" y="14284"/>
                  </a:cubicBezTo>
                  <a:cubicBezTo>
                    <a:pt x="24066" y="14191"/>
                    <a:pt x="24149" y="14097"/>
                    <a:pt x="24221" y="13984"/>
                  </a:cubicBezTo>
                  <a:cubicBezTo>
                    <a:pt x="24221" y="13984"/>
                    <a:pt x="24221" y="13973"/>
                    <a:pt x="24232" y="13963"/>
                  </a:cubicBezTo>
                  <a:cubicBezTo>
                    <a:pt x="24263" y="13911"/>
                    <a:pt x="24294" y="13848"/>
                    <a:pt x="24315" y="13776"/>
                  </a:cubicBezTo>
                  <a:cubicBezTo>
                    <a:pt x="24346" y="13703"/>
                    <a:pt x="24357" y="13641"/>
                    <a:pt x="24357" y="13569"/>
                  </a:cubicBezTo>
                  <a:lnTo>
                    <a:pt x="24357" y="13486"/>
                  </a:lnTo>
                  <a:cubicBezTo>
                    <a:pt x="24346" y="13454"/>
                    <a:pt x="24336" y="13423"/>
                    <a:pt x="24325" y="13403"/>
                  </a:cubicBezTo>
                  <a:cubicBezTo>
                    <a:pt x="24304" y="13361"/>
                    <a:pt x="24284" y="13330"/>
                    <a:pt x="24232" y="13278"/>
                  </a:cubicBezTo>
                  <a:cubicBezTo>
                    <a:pt x="24211" y="13257"/>
                    <a:pt x="24180" y="13226"/>
                    <a:pt x="24149" y="13205"/>
                  </a:cubicBezTo>
                  <a:lnTo>
                    <a:pt x="24118" y="13174"/>
                  </a:lnTo>
                  <a:cubicBezTo>
                    <a:pt x="24055" y="13133"/>
                    <a:pt x="24014" y="13091"/>
                    <a:pt x="23983" y="13050"/>
                  </a:cubicBezTo>
                  <a:cubicBezTo>
                    <a:pt x="23972" y="13039"/>
                    <a:pt x="23972" y="13029"/>
                    <a:pt x="23963" y="13029"/>
                  </a:cubicBezTo>
                  <a:lnTo>
                    <a:pt x="23963" y="13018"/>
                  </a:lnTo>
                  <a:cubicBezTo>
                    <a:pt x="23910" y="12956"/>
                    <a:pt x="23869" y="12884"/>
                    <a:pt x="23827" y="12790"/>
                  </a:cubicBezTo>
                  <a:cubicBezTo>
                    <a:pt x="23797" y="12728"/>
                    <a:pt x="23776" y="12656"/>
                    <a:pt x="23755" y="12594"/>
                  </a:cubicBezTo>
                  <a:lnTo>
                    <a:pt x="23724" y="12500"/>
                  </a:lnTo>
                  <a:cubicBezTo>
                    <a:pt x="23755" y="12490"/>
                    <a:pt x="23776" y="12469"/>
                    <a:pt x="23776" y="12448"/>
                  </a:cubicBezTo>
                  <a:cubicBezTo>
                    <a:pt x="23776" y="12407"/>
                    <a:pt x="23734" y="12375"/>
                    <a:pt x="23651" y="12345"/>
                  </a:cubicBezTo>
                  <a:cubicBezTo>
                    <a:pt x="23599" y="12230"/>
                    <a:pt x="23537" y="12126"/>
                    <a:pt x="23454" y="12023"/>
                  </a:cubicBezTo>
                  <a:cubicBezTo>
                    <a:pt x="23402" y="11960"/>
                    <a:pt x="23340" y="11898"/>
                    <a:pt x="23278" y="11847"/>
                  </a:cubicBezTo>
                  <a:cubicBezTo>
                    <a:pt x="23309" y="11732"/>
                    <a:pt x="23350" y="11608"/>
                    <a:pt x="23392" y="11483"/>
                  </a:cubicBezTo>
                  <a:cubicBezTo>
                    <a:pt x="23454" y="11287"/>
                    <a:pt x="23548" y="11079"/>
                    <a:pt x="23672" y="10809"/>
                  </a:cubicBezTo>
                  <a:cubicBezTo>
                    <a:pt x="23786" y="10570"/>
                    <a:pt x="23910" y="10332"/>
                    <a:pt x="24025" y="10093"/>
                  </a:cubicBezTo>
                  <a:lnTo>
                    <a:pt x="24149" y="9844"/>
                  </a:lnTo>
                  <a:cubicBezTo>
                    <a:pt x="24191" y="9772"/>
                    <a:pt x="24221" y="9699"/>
                    <a:pt x="24263" y="9627"/>
                  </a:cubicBezTo>
                  <a:lnTo>
                    <a:pt x="24263" y="9616"/>
                  </a:lnTo>
                  <a:cubicBezTo>
                    <a:pt x="24274" y="9595"/>
                    <a:pt x="24284" y="9585"/>
                    <a:pt x="24284" y="9575"/>
                  </a:cubicBezTo>
                  <a:cubicBezTo>
                    <a:pt x="24419" y="9305"/>
                    <a:pt x="24533" y="9067"/>
                    <a:pt x="24636" y="8848"/>
                  </a:cubicBezTo>
                  <a:cubicBezTo>
                    <a:pt x="24979" y="8081"/>
                    <a:pt x="25196" y="7438"/>
                    <a:pt x="25311" y="6836"/>
                  </a:cubicBezTo>
                  <a:cubicBezTo>
                    <a:pt x="25373" y="6483"/>
                    <a:pt x="25404" y="6131"/>
                    <a:pt x="25394" y="5789"/>
                  </a:cubicBezTo>
                  <a:cubicBezTo>
                    <a:pt x="25383" y="5446"/>
                    <a:pt x="25332" y="5083"/>
                    <a:pt x="25228" y="4731"/>
                  </a:cubicBezTo>
                  <a:cubicBezTo>
                    <a:pt x="25145" y="4430"/>
                    <a:pt x="25010" y="4108"/>
                    <a:pt x="24823" y="3756"/>
                  </a:cubicBezTo>
                  <a:cubicBezTo>
                    <a:pt x="24689" y="3496"/>
                    <a:pt x="24523" y="3237"/>
                    <a:pt x="24325" y="2977"/>
                  </a:cubicBezTo>
                  <a:cubicBezTo>
                    <a:pt x="24149" y="2739"/>
                    <a:pt x="23942" y="2490"/>
                    <a:pt x="23714" y="2262"/>
                  </a:cubicBezTo>
                  <a:cubicBezTo>
                    <a:pt x="23495" y="2044"/>
                    <a:pt x="23257" y="1836"/>
                    <a:pt x="22997" y="1629"/>
                  </a:cubicBezTo>
                  <a:cubicBezTo>
                    <a:pt x="22490" y="1235"/>
                    <a:pt x="21919" y="903"/>
                    <a:pt x="21307" y="644"/>
                  </a:cubicBezTo>
                  <a:cubicBezTo>
                    <a:pt x="20985" y="509"/>
                    <a:pt x="20632" y="384"/>
                    <a:pt x="20270" y="291"/>
                  </a:cubicBezTo>
                  <a:cubicBezTo>
                    <a:pt x="19896" y="187"/>
                    <a:pt x="19491" y="104"/>
                    <a:pt x="19035" y="52"/>
                  </a:cubicBezTo>
                  <a:cubicBezTo>
                    <a:pt x="18714" y="11"/>
                    <a:pt x="18382" y="1"/>
                    <a:pt x="18018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1136" name="Google Shape;1136;p49">
              <a:extLst>
                <a:ext uri="{FF2B5EF4-FFF2-40B4-BE49-F238E27FC236}">
                  <a16:creationId xmlns:a16="http://schemas.microsoft.com/office/drawing/2014/main" id="{5445A0C7-EC7D-00FD-374D-543E091AA8DD}"/>
                </a:ext>
              </a:extLst>
            </p:cNvPr>
            <p:cNvGrpSpPr/>
            <p:nvPr/>
          </p:nvGrpSpPr>
          <p:grpSpPr>
            <a:xfrm>
              <a:off x="5222961" y="1203150"/>
              <a:ext cx="3097624" cy="3019594"/>
              <a:chOff x="5222961" y="1203150"/>
              <a:chExt cx="3097624" cy="3019594"/>
            </a:xfrm>
          </p:grpSpPr>
          <p:sp>
            <p:nvSpPr>
              <p:cNvPr id="1137" name="Google Shape;1137;p49">
                <a:extLst>
                  <a:ext uri="{FF2B5EF4-FFF2-40B4-BE49-F238E27FC236}">
                    <a16:creationId xmlns:a16="http://schemas.microsoft.com/office/drawing/2014/main" id="{04D50A5B-AD97-CAE4-061C-CBC40E25B5D3}"/>
                  </a:ext>
                </a:extLst>
              </p:cNvPr>
              <p:cNvSpPr/>
              <p:nvPr/>
            </p:nvSpPr>
            <p:spPr>
              <a:xfrm>
                <a:off x="5222961" y="1203150"/>
                <a:ext cx="3097624" cy="2667996"/>
              </a:xfrm>
              <a:custGeom>
                <a:avLst/>
                <a:gdLst/>
                <a:ahLst/>
                <a:cxnLst/>
                <a:rect l="l" t="t" r="r" b="b"/>
                <a:pathLst>
                  <a:path w="68733" h="59200" extrusionOk="0">
                    <a:moveTo>
                      <a:pt x="46887" y="1"/>
                    </a:moveTo>
                    <a:cubicBezTo>
                      <a:pt x="45912" y="22"/>
                      <a:pt x="44885" y="105"/>
                      <a:pt x="43650" y="260"/>
                    </a:cubicBezTo>
                    <a:cubicBezTo>
                      <a:pt x="42271" y="426"/>
                      <a:pt x="40798" y="696"/>
                      <a:pt x="39024" y="1100"/>
                    </a:cubicBezTo>
                    <a:cubicBezTo>
                      <a:pt x="38692" y="1173"/>
                      <a:pt x="38329" y="1266"/>
                      <a:pt x="37873" y="1380"/>
                    </a:cubicBezTo>
                    <a:lnTo>
                      <a:pt x="37572" y="1453"/>
                    </a:lnTo>
                    <a:cubicBezTo>
                      <a:pt x="37302" y="1525"/>
                      <a:pt x="37022" y="1588"/>
                      <a:pt x="36742" y="1650"/>
                    </a:cubicBezTo>
                    <a:cubicBezTo>
                      <a:pt x="36057" y="1806"/>
                      <a:pt x="35310" y="1940"/>
                      <a:pt x="34470" y="2044"/>
                    </a:cubicBezTo>
                    <a:lnTo>
                      <a:pt x="34450" y="2044"/>
                    </a:lnTo>
                    <a:lnTo>
                      <a:pt x="34439" y="2055"/>
                    </a:lnTo>
                    <a:cubicBezTo>
                      <a:pt x="33080" y="2210"/>
                      <a:pt x="31649" y="2283"/>
                      <a:pt x="29927" y="2283"/>
                    </a:cubicBezTo>
                    <a:cubicBezTo>
                      <a:pt x="28599" y="2283"/>
                      <a:pt x="27251" y="2231"/>
                      <a:pt x="25944" y="2189"/>
                    </a:cubicBezTo>
                    <a:cubicBezTo>
                      <a:pt x="24637" y="2148"/>
                      <a:pt x="23278" y="2106"/>
                      <a:pt x="21950" y="2106"/>
                    </a:cubicBezTo>
                    <a:cubicBezTo>
                      <a:pt x="19596" y="2106"/>
                      <a:pt x="17562" y="2272"/>
                      <a:pt x="15737" y="2615"/>
                    </a:cubicBezTo>
                    <a:cubicBezTo>
                      <a:pt x="13838" y="2978"/>
                      <a:pt x="12023" y="3590"/>
                      <a:pt x="10343" y="4451"/>
                    </a:cubicBezTo>
                    <a:cubicBezTo>
                      <a:pt x="9627" y="4814"/>
                      <a:pt x="8911" y="5250"/>
                      <a:pt x="8195" y="5748"/>
                    </a:cubicBezTo>
                    <a:cubicBezTo>
                      <a:pt x="7521" y="6225"/>
                      <a:pt x="6878" y="6743"/>
                      <a:pt x="6297" y="7283"/>
                    </a:cubicBezTo>
                    <a:cubicBezTo>
                      <a:pt x="5726" y="7822"/>
                      <a:pt x="5187" y="8424"/>
                      <a:pt x="4689" y="9077"/>
                    </a:cubicBezTo>
                    <a:cubicBezTo>
                      <a:pt x="4223" y="9679"/>
                      <a:pt x="3818" y="10342"/>
                      <a:pt x="3486" y="11038"/>
                    </a:cubicBezTo>
                    <a:cubicBezTo>
                      <a:pt x="3144" y="11753"/>
                      <a:pt x="2895" y="12469"/>
                      <a:pt x="2739" y="13185"/>
                    </a:cubicBezTo>
                    <a:cubicBezTo>
                      <a:pt x="2573" y="13932"/>
                      <a:pt x="2511" y="14699"/>
                      <a:pt x="2552" y="15467"/>
                    </a:cubicBezTo>
                    <a:cubicBezTo>
                      <a:pt x="2573" y="15799"/>
                      <a:pt x="2625" y="16162"/>
                      <a:pt x="2697" y="16608"/>
                    </a:cubicBezTo>
                    <a:cubicBezTo>
                      <a:pt x="2770" y="17013"/>
                      <a:pt x="2884" y="17428"/>
                      <a:pt x="3029" y="17832"/>
                    </a:cubicBezTo>
                    <a:lnTo>
                      <a:pt x="3123" y="18081"/>
                    </a:lnTo>
                    <a:cubicBezTo>
                      <a:pt x="3278" y="18548"/>
                      <a:pt x="3506" y="18994"/>
                      <a:pt x="3776" y="19429"/>
                    </a:cubicBezTo>
                    <a:cubicBezTo>
                      <a:pt x="3932" y="19689"/>
                      <a:pt x="4129" y="19959"/>
                      <a:pt x="4409" y="20280"/>
                    </a:cubicBezTo>
                    <a:cubicBezTo>
                      <a:pt x="4617" y="20529"/>
                      <a:pt x="4866" y="20778"/>
                      <a:pt x="5135" y="21058"/>
                    </a:cubicBezTo>
                    <a:cubicBezTo>
                      <a:pt x="5550" y="21452"/>
                      <a:pt x="5986" y="21826"/>
                      <a:pt x="6411" y="22189"/>
                    </a:cubicBezTo>
                    <a:cubicBezTo>
                      <a:pt x="6525" y="22282"/>
                      <a:pt x="6639" y="22386"/>
                      <a:pt x="6754" y="22479"/>
                    </a:cubicBezTo>
                    <a:cubicBezTo>
                      <a:pt x="7199" y="22873"/>
                      <a:pt x="7780" y="23392"/>
                      <a:pt x="8289" y="23963"/>
                    </a:cubicBezTo>
                    <a:cubicBezTo>
                      <a:pt x="8506" y="24222"/>
                      <a:pt x="8704" y="24481"/>
                      <a:pt x="8880" y="24751"/>
                    </a:cubicBezTo>
                    <a:cubicBezTo>
                      <a:pt x="9066" y="25051"/>
                      <a:pt x="9222" y="25363"/>
                      <a:pt x="9368" y="25653"/>
                    </a:cubicBezTo>
                    <a:cubicBezTo>
                      <a:pt x="9741" y="26462"/>
                      <a:pt x="10000" y="27282"/>
                      <a:pt x="10135" y="28080"/>
                    </a:cubicBezTo>
                    <a:cubicBezTo>
                      <a:pt x="10228" y="28755"/>
                      <a:pt x="10228" y="29440"/>
                      <a:pt x="10135" y="30104"/>
                    </a:cubicBezTo>
                    <a:cubicBezTo>
                      <a:pt x="10021" y="30840"/>
                      <a:pt x="9783" y="31607"/>
                      <a:pt x="9419" y="32386"/>
                    </a:cubicBezTo>
                    <a:cubicBezTo>
                      <a:pt x="8621" y="34045"/>
                      <a:pt x="7428" y="35498"/>
                      <a:pt x="6266" y="36835"/>
                    </a:cubicBezTo>
                    <a:lnTo>
                      <a:pt x="6307" y="36805"/>
                    </a:lnTo>
                    <a:lnTo>
                      <a:pt x="6307" y="36805"/>
                    </a:lnTo>
                    <a:cubicBezTo>
                      <a:pt x="6038" y="37105"/>
                      <a:pt x="5768" y="37416"/>
                      <a:pt x="5498" y="37717"/>
                    </a:cubicBezTo>
                    <a:cubicBezTo>
                      <a:pt x="4896" y="38412"/>
                      <a:pt x="4264" y="39138"/>
                      <a:pt x="3672" y="39864"/>
                    </a:cubicBezTo>
                    <a:cubicBezTo>
                      <a:pt x="2687" y="41067"/>
                      <a:pt x="1971" y="42105"/>
                      <a:pt x="1432" y="43132"/>
                    </a:cubicBezTo>
                    <a:cubicBezTo>
                      <a:pt x="1090" y="43764"/>
                      <a:pt x="809" y="44428"/>
                      <a:pt x="592" y="45103"/>
                    </a:cubicBezTo>
                    <a:cubicBezTo>
                      <a:pt x="395" y="45735"/>
                      <a:pt x="249" y="46420"/>
                      <a:pt x="156" y="47188"/>
                    </a:cubicBezTo>
                    <a:cubicBezTo>
                      <a:pt x="0" y="48505"/>
                      <a:pt x="125" y="49885"/>
                      <a:pt x="530" y="51182"/>
                    </a:cubicBezTo>
                    <a:cubicBezTo>
                      <a:pt x="717" y="51793"/>
                      <a:pt x="986" y="52416"/>
                      <a:pt x="1339" y="53038"/>
                    </a:cubicBezTo>
                    <a:cubicBezTo>
                      <a:pt x="1650" y="53577"/>
                      <a:pt x="2044" y="54128"/>
                      <a:pt x="2563" y="54698"/>
                    </a:cubicBezTo>
                    <a:cubicBezTo>
                      <a:pt x="2999" y="55186"/>
                      <a:pt x="3538" y="55652"/>
                      <a:pt x="4140" y="56088"/>
                    </a:cubicBezTo>
                    <a:cubicBezTo>
                      <a:pt x="4751" y="56523"/>
                      <a:pt x="5426" y="56908"/>
                      <a:pt x="6131" y="57219"/>
                    </a:cubicBezTo>
                    <a:cubicBezTo>
                      <a:pt x="7614" y="57872"/>
                      <a:pt x="9336" y="58277"/>
                      <a:pt x="11401" y="58453"/>
                    </a:cubicBezTo>
                    <a:cubicBezTo>
                      <a:pt x="12044" y="58515"/>
                      <a:pt x="12718" y="58536"/>
                      <a:pt x="13413" y="58536"/>
                    </a:cubicBezTo>
                    <a:cubicBezTo>
                      <a:pt x="14575" y="58536"/>
                      <a:pt x="15788" y="58473"/>
                      <a:pt x="17240" y="58318"/>
                    </a:cubicBezTo>
                    <a:cubicBezTo>
                      <a:pt x="19222" y="58111"/>
                      <a:pt x="21203" y="57779"/>
                      <a:pt x="23132" y="57468"/>
                    </a:cubicBezTo>
                    <a:cubicBezTo>
                      <a:pt x="24730" y="57198"/>
                      <a:pt x="26389" y="56928"/>
                      <a:pt x="28039" y="56721"/>
                    </a:cubicBezTo>
                    <a:cubicBezTo>
                      <a:pt x="28900" y="56627"/>
                      <a:pt x="29761" y="56544"/>
                      <a:pt x="30580" y="56503"/>
                    </a:cubicBezTo>
                    <a:cubicBezTo>
                      <a:pt x="31525" y="56440"/>
                      <a:pt x="32520" y="56420"/>
                      <a:pt x="33547" y="56420"/>
                    </a:cubicBezTo>
                    <a:lnTo>
                      <a:pt x="33807" y="56420"/>
                    </a:lnTo>
                    <a:cubicBezTo>
                      <a:pt x="35808" y="56420"/>
                      <a:pt x="37852" y="56555"/>
                      <a:pt x="40061" y="56814"/>
                    </a:cubicBezTo>
                    <a:cubicBezTo>
                      <a:pt x="41617" y="57011"/>
                      <a:pt x="43297" y="57270"/>
                      <a:pt x="45196" y="57634"/>
                    </a:cubicBezTo>
                    <a:lnTo>
                      <a:pt x="45891" y="57758"/>
                    </a:lnTo>
                    <a:cubicBezTo>
                      <a:pt x="46845" y="57945"/>
                      <a:pt x="47831" y="58132"/>
                      <a:pt x="48806" y="58298"/>
                    </a:cubicBezTo>
                    <a:cubicBezTo>
                      <a:pt x="50258" y="58556"/>
                      <a:pt x="51607" y="58754"/>
                      <a:pt x="52924" y="58909"/>
                    </a:cubicBezTo>
                    <a:cubicBezTo>
                      <a:pt x="54428" y="59086"/>
                      <a:pt x="55787" y="59179"/>
                      <a:pt x="57084" y="59190"/>
                    </a:cubicBezTo>
                    <a:cubicBezTo>
                      <a:pt x="57177" y="59200"/>
                      <a:pt x="57270" y="59200"/>
                      <a:pt x="57363" y="59200"/>
                    </a:cubicBezTo>
                    <a:cubicBezTo>
                      <a:pt x="58681" y="59200"/>
                      <a:pt x="59936" y="59096"/>
                      <a:pt x="61077" y="58899"/>
                    </a:cubicBezTo>
                    <a:cubicBezTo>
                      <a:pt x="62363" y="58671"/>
                      <a:pt x="63515" y="58287"/>
                      <a:pt x="64511" y="57758"/>
                    </a:cubicBezTo>
                    <a:cubicBezTo>
                      <a:pt x="65009" y="57488"/>
                      <a:pt x="65486" y="57166"/>
                      <a:pt x="65931" y="56783"/>
                    </a:cubicBezTo>
                    <a:cubicBezTo>
                      <a:pt x="66346" y="56430"/>
                      <a:pt x="66731" y="55995"/>
                      <a:pt x="67073" y="55507"/>
                    </a:cubicBezTo>
                    <a:cubicBezTo>
                      <a:pt x="67229" y="55299"/>
                      <a:pt x="67363" y="55071"/>
                      <a:pt x="67498" y="54801"/>
                    </a:cubicBezTo>
                    <a:cubicBezTo>
                      <a:pt x="67685" y="54460"/>
                      <a:pt x="67851" y="54086"/>
                      <a:pt x="68017" y="53650"/>
                    </a:cubicBezTo>
                    <a:cubicBezTo>
                      <a:pt x="68287" y="52914"/>
                      <a:pt x="68473" y="52104"/>
                      <a:pt x="68587" y="51171"/>
                    </a:cubicBezTo>
                    <a:cubicBezTo>
                      <a:pt x="68732" y="49875"/>
                      <a:pt x="68639" y="48485"/>
                      <a:pt x="68297" y="47032"/>
                    </a:cubicBezTo>
                    <a:cubicBezTo>
                      <a:pt x="67975" y="45694"/>
                      <a:pt x="67425" y="44356"/>
                      <a:pt x="66648" y="43059"/>
                    </a:cubicBezTo>
                    <a:cubicBezTo>
                      <a:pt x="66035" y="42043"/>
                      <a:pt x="65247" y="41099"/>
                      <a:pt x="64490" y="40186"/>
                    </a:cubicBezTo>
                    <a:cubicBezTo>
                      <a:pt x="64355" y="40030"/>
                      <a:pt x="64230" y="39875"/>
                      <a:pt x="64106" y="39719"/>
                    </a:cubicBezTo>
                    <a:cubicBezTo>
                      <a:pt x="63722" y="39263"/>
                      <a:pt x="63245" y="38661"/>
                      <a:pt x="62799" y="38039"/>
                    </a:cubicBezTo>
                    <a:cubicBezTo>
                      <a:pt x="62384" y="37468"/>
                      <a:pt x="62042" y="36888"/>
                      <a:pt x="61762" y="36317"/>
                    </a:cubicBezTo>
                    <a:cubicBezTo>
                      <a:pt x="61616" y="35985"/>
                      <a:pt x="61482" y="35653"/>
                      <a:pt x="61367" y="35321"/>
                    </a:cubicBezTo>
                    <a:cubicBezTo>
                      <a:pt x="61264" y="34979"/>
                      <a:pt x="61171" y="34605"/>
                      <a:pt x="61108" y="34201"/>
                    </a:cubicBezTo>
                    <a:cubicBezTo>
                      <a:pt x="61056" y="33859"/>
                      <a:pt x="61035" y="33516"/>
                      <a:pt x="61035" y="33174"/>
                    </a:cubicBezTo>
                    <a:cubicBezTo>
                      <a:pt x="61025" y="32831"/>
                      <a:pt x="61056" y="32469"/>
                      <a:pt x="61108" y="32054"/>
                    </a:cubicBezTo>
                    <a:cubicBezTo>
                      <a:pt x="61212" y="31462"/>
                      <a:pt x="61357" y="30871"/>
                      <a:pt x="61586" y="30238"/>
                    </a:cubicBezTo>
                    <a:cubicBezTo>
                      <a:pt x="61762" y="29719"/>
                      <a:pt x="61990" y="29180"/>
                      <a:pt x="62312" y="28475"/>
                    </a:cubicBezTo>
                    <a:cubicBezTo>
                      <a:pt x="62612" y="27842"/>
                      <a:pt x="62944" y="27199"/>
                      <a:pt x="63255" y="26577"/>
                    </a:cubicBezTo>
                    <a:cubicBezTo>
                      <a:pt x="63359" y="26369"/>
                      <a:pt x="63473" y="26151"/>
                      <a:pt x="63577" y="25934"/>
                    </a:cubicBezTo>
                    <a:cubicBezTo>
                      <a:pt x="64096" y="24917"/>
                      <a:pt x="64500" y="24076"/>
                      <a:pt x="64853" y="23299"/>
                    </a:cubicBezTo>
                    <a:cubicBezTo>
                      <a:pt x="65776" y="21276"/>
                      <a:pt x="66346" y="19595"/>
                      <a:pt x="66637" y="17998"/>
                    </a:cubicBezTo>
                    <a:cubicBezTo>
                      <a:pt x="66803" y="17064"/>
                      <a:pt x="66876" y="16141"/>
                      <a:pt x="66855" y="15259"/>
                    </a:cubicBezTo>
                    <a:cubicBezTo>
                      <a:pt x="66834" y="14346"/>
                      <a:pt x="66689" y="13403"/>
                      <a:pt x="66419" y="12459"/>
                    </a:cubicBezTo>
                    <a:cubicBezTo>
                      <a:pt x="66201" y="11660"/>
                      <a:pt x="65848" y="10820"/>
                      <a:pt x="65361" y="9886"/>
                    </a:cubicBezTo>
                    <a:cubicBezTo>
                      <a:pt x="64998" y="9212"/>
                      <a:pt x="64562" y="8517"/>
                      <a:pt x="64054" y="7832"/>
                    </a:cubicBezTo>
                    <a:cubicBezTo>
                      <a:pt x="63587" y="7210"/>
                      <a:pt x="63038" y="6577"/>
                      <a:pt x="62425" y="5955"/>
                    </a:cubicBezTo>
                    <a:cubicBezTo>
                      <a:pt x="61865" y="5384"/>
                      <a:pt x="61233" y="4835"/>
                      <a:pt x="60548" y="4295"/>
                    </a:cubicBezTo>
                    <a:cubicBezTo>
                      <a:pt x="59200" y="3268"/>
                      <a:pt x="57706" y="2397"/>
                      <a:pt x="56109" y="1712"/>
                    </a:cubicBezTo>
                    <a:cubicBezTo>
                      <a:pt x="55237" y="1339"/>
                      <a:pt x="54324" y="1018"/>
                      <a:pt x="53370" y="758"/>
                    </a:cubicBezTo>
                    <a:cubicBezTo>
                      <a:pt x="52395" y="488"/>
                      <a:pt x="51326" y="291"/>
                      <a:pt x="50113" y="146"/>
                    </a:cubicBezTo>
                    <a:cubicBezTo>
                      <a:pt x="49262" y="42"/>
                      <a:pt x="48391" y="1"/>
                      <a:pt x="474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38" name="Google Shape;1138;p49">
                <a:extLst>
                  <a:ext uri="{FF2B5EF4-FFF2-40B4-BE49-F238E27FC236}">
                    <a16:creationId xmlns:a16="http://schemas.microsoft.com/office/drawing/2014/main" id="{B74B850E-0325-AE2A-D84F-9DB585CEF973}"/>
                  </a:ext>
                </a:extLst>
              </p:cNvPr>
              <p:cNvSpPr/>
              <p:nvPr/>
            </p:nvSpPr>
            <p:spPr>
              <a:xfrm>
                <a:off x="5268345" y="3794964"/>
                <a:ext cx="2982116" cy="427781"/>
              </a:xfrm>
              <a:custGeom>
                <a:avLst/>
                <a:gdLst/>
                <a:ahLst/>
                <a:cxnLst/>
                <a:rect l="l" t="t" r="r" b="b"/>
                <a:pathLst>
                  <a:path w="66170" h="9492" extrusionOk="0">
                    <a:moveTo>
                      <a:pt x="34200" y="0"/>
                    </a:moveTo>
                    <a:cubicBezTo>
                      <a:pt x="33816" y="0"/>
                      <a:pt x="33443" y="10"/>
                      <a:pt x="33058" y="10"/>
                    </a:cubicBezTo>
                    <a:cubicBezTo>
                      <a:pt x="27592" y="31"/>
                      <a:pt x="22436" y="249"/>
                      <a:pt x="17893" y="612"/>
                    </a:cubicBezTo>
                    <a:cubicBezTo>
                      <a:pt x="17344" y="685"/>
                      <a:pt x="16794" y="747"/>
                      <a:pt x="16233" y="809"/>
                    </a:cubicBezTo>
                    <a:cubicBezTo>
                      <a:pt x="15279" y="902"/>
                      <a:pt x="14428" y="975"/>
                      <a:pt x="13640" y="1006"/>
                    </a:cubicBezTo>
                    <a:cubicBezTo>
                      <a:pt x="5373" y="1909"/>
                      <a:pt x="0" y="3330"/>
                      <a:pt x="0" y="4906"/>
                    </a:cubicBezTo>
                    <a:cubicBezTo>
                      <a:pt x="10" y="7469"/>
                      <a:pt x="14232" y="9491"/>
                      <a:pt x="31959" y="9491"/>
                    </a:cubicBezTo>
                    <a:cubicBezTo>
                      <a:pt x="32343" y="9491"/>
                      <a:pt x="32717" y="9481"/>
                      <a:pt x="33100" y="9481"/>
                    </a:cubicBezTo>
                    <a:cubicBezTo>
                      <a:pt x="51357" y="9398"/>
                      <a:pt x="66169" y="7199"/>
                      <a:pt x="66159" y="4585"/>
                    </a:cubicBezTo>
                    <a:cubicBezTo>
                      <a:pt x="66149" y="3433"/>
                      <a:pt x="63276" y="2396"/>
                      <a:pt x="58493" y="1598"/>
                    </a:cubicBezTo>
                    <a:cubicBezTo>
                      <a:pt x="57809" y="1660"/>
                      <a:pt x="57093" y="1691"/>
                      <a:pt x="56356" y="1691"/>
                    </a:cubicBezTo>
                    <a:cubicBezTo>
                      <a:pt x="56263" y="1691"/>
                      <a:pt x="56170" y="1691"/>
                      <a:pt x="56077" y="1681"/>
                    </a:cubicBezTo>
                    <a:cubicBezTo>
                      <a:pt x="54780" y="1670"/>
                      <a:pt x="53421" y="1577"/>
                      <a:pt x="51917" y="1400"/>
                    </a:cubicBezTo>
                    <a:cubicBezTo>
                      <a:pt x="50600" y="1245"/>
                      <a:pt x="49251" y="1047"/>
                      <a:pt x="47799" y="789"/>
                    </a:cubicBezTo>
                    <a:cubicBezTo>
                      <a:pt x="46845" y="623"/>
                      <a:pt x="45880" y="446"/>
                      <a:pt x="44946" y="270"/>
                    </a:cubicBezTo>
                    <a:cubicBezTo>
                      <a:pt x="41596" y="93"/>
                      <a:pt x="37975" y="0"/>
                      <a:pt x="342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39" name="Google Shape;1139;p49">
                <a:extLst>
                  <a:ext uri="{FF2B5EF4-FFF2-40B4-BE49-F238E27FC236}">
                    <a16:creationId xmlns:a16="http://schemas.microsoft.com/office/drawing/2014/main" id="{804389E5-D422-DE66-9DAD-7AD8E9670DD8}"/>
                  </a:ext>
                </a:extLst>
              </p:cNvPr>
              <p:cNvSpPr/>
              <p:nvPr/>
            </p:nvSpPr>
            <p:spPr>
              <a:xfrm>
                <a:off x="5883073" y="3807087"/>
                <a:ext cx="2021458" cy="64086"/>
              </a:xfrm>
              <a:custGeom>
                <a:avLst/>
                <a:gdLst/>
                <a:ahLst/>
                <a:cxnLst/>
                <a:rect l="l" t="t" r="r" b="b"/>
                <a:pathLst>
                  <a:path w="44854" h="1422" extrusionOk="0">
                    <a:moveTo>
                      <a:pt x="4253" y="343"/>
                    </a:moveTo>
                    <a:lnTo>
                      <a:pt x="4253" y="343"/>
                    </a:lnTo>
                    <a:cubicBezTo>
                      <a:pt x="2759" y="457"/>
                      <a:pt x="1339" y="592"/>
                      <a:pt x="0" y="737"/>
                    </a:cubicBezTo>
                    <a:cubicBezTo>
                      <a:pt x="788" y="706"/>
                      <a:pt x="1639" y="633"/>
                      <a:pt x="2593" y="540"/>
                    </a:cubicBezTo>
                    <a:cubicBezTo>
                      <a:pt x="3154" y="478"/>
                      <a:pt x="3704" y="416"/>
                      <a:pt x="4253" y="343"/>
                    </a:cubicBezTo>
                    <a:close/>
                    <a:moveTo>
                      <a:pt x="31306" y="1"/>
                    </a:moveTo>
                    <a:lnTo>
                      <a:pt x="31306" y="1"/>
                    </a:lnTo>
                    <a:cubicBezTo>
                      <a:pt x="32240" y="177"/>
                      <a:pt x="33205" y="354"/>
                      <a:pt x="34159" y="520"/>
                    </a:cubicBezTo>
                    <a:cubicBezTo>
                      <a:pt x="35611" y="778"/>
                      <a:pt x="36960" y="976"/>
                      <a:pt x="38277" y="1131"/>
                    </a:cubicBezTo>
                    <a:cubicBezTo>
                      <a:pt x="39781" y="1308"/>
                      <a:pt x="41140" y="1401"/>
                      <a:pt x="42437" y="1412"/>
                    </a:cubicBezTo>
                    <a:cubicBezTo>
                      <a:pt x="42530" y="1422"/>
                      <a:pt x="42623" y="1422"/>
                      <a:pt x="42716" y="1422"/>
                    </a:cubicBezTo>
                    <a:cubicBezTo>
                      <a:pt x="43453" y="1422"/>
                      <a:pt x="44169" y="1391"/>
                      <a:pt x="44853" y="1329"/>
                    </a:cubicBezTo>
                    <a:cubicBezTo>
                      <a:pt x="41275" y="727"/>
                      <a:pt x="36617" y="260"/>
                      <a:pt x="31306" y="1"/>
                    </a:cubicBezTo>
                    <a:close/>
                  </a:path>
                </a:pathLst>
              </a:custGeom>
              <a:solidFill>
                <a:srgbClr val="3536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0" name="Google Shape;1140;p49">
                <a:extLst>
                  <a:ext uri="{FF2B5EF4-FFF2-40B4-BE49-F238E27FC236}">
                    <a16:creationId xmlns:a16="http://schemas.microsoft.com/office/drawing/2014/main" id="{D6A97A4B-7FBA-3016-8462-997473938E3B}"/>
                  </a:ext>
                </a:extLst>
              </p:cNvPr>
              <p:cNvSpPr/>
              <p:nvPr/>
            </p:nvSpPr>
            <p:spPr>
              <a:xfrm>
                <a:off x="7236917" y="2517783"/>
                <a:ext cx="733068" cy="1113573"/>
              </a:xfrm>
              <a:custGeom>
                <a:avLst/>
                <a:gdLst/>
                <a:ahLst/>
                <a:cxnLst/>
                <a:rect l="l" t="t" r="r" b="b"/>
                <a:pathLst>
                  <a:path w="16266" h="24709" extrusionOk="0">
                    <a:moveTo>
                      <a:pt x="1795" y="24283"/>
                    </a:moveTo>
                    <a:cubicBezTo>
                      <a:pt x="1812" y="24289"/>
                      <a:pt x="1826" y="24291"/>
                      <a:pt x="1840" y="24294"/>
                    </a:cubicBezTo>
                    <a:lnTo>
                      <a:pt x="1840" y="24294"/>
                    </a:lnTo>
                    <a:cubicBezTo>
                      <a:pt x="1832" y="24294"/>
                      <a:pt x="1824" y="24294"/>
                      <a:pt x="1816" y="24294"/>
                    </a:cubicBezTo>
                    <a:lnTo>
                      <a:pt x="1795" y="24283"/>
                    </a:lnTo>
                    <a:close/>
                    <a:moveTo>
                      <a:pt x="11120" y="0"/>
                    </a:moveTo>
                    <a:cubicBezTo>
                      <a:pt x="10550" y="0"/>
                      <a:pt x="9949" y="62"/>
                      <a:pt x="9336" y="166"/>
                    </a:cubicBezTo>
                    <a:cubicBezTo>
                      <a:pt x="8144" y="373"/>
                      <a:pt x="6982" y="778"/>
                      <a:pt x="5882" y="1358"/>
                    </a:cubicBezTo>
                    <a:cubicBezTo>
                      <a:pt x="5343" y="1649"/>
                      <a:pt x="4834" y="1971"/>
                      <a:pt x="4357" y="2324"/>
                    </a:cubicBezTo>
                    <a:cubicBezTo>
                      <a:pt x="3880" y="2676"/>
                      <a:pt x="3414" y="3091"/>
                      <a:pt x="2999" y="3558"/>
                    </a:cubicBezTo>
                    <a:cubicBezTo>
                      <a:pt x="2584" y="4004"/>
                      <a:pt x="2210" y="4512"/>
                      <a:pt x="1878" y="5062"/>
                    </a:cubicBezTo>
                    <a:cubicBezTo>
                      <a:pt x="1546" y="5591"/>
                      <a:pt x="1287" y="6162"/>
                      <a:pt x="1090" y="6742"/>
                    </a:cubicBezTo>
                    <a:cubicBezTo>
                      <a:pt x="893" y="7344"/>
                      <a:pt x="779" y="7946"/>
                      <a:pt x="737" y="8527"/>
                    </a:cubicBezTo>
                    <a:cubicBezTo>
                      <a:pt x="727" y="8838"/>
                      <a:pt x="727" y="9138"/>
                      <a:pt x="758" y="9439"/>
                    </a:cubicBezTo>
                    <a:cubicBezTo>
                      <a:pt x="779" y="9730"/>
                      <a:pt x="830" y="10030"/>
                      <a:pt x="913" y="10342"/>
                    </a:cubicBezTo>
                    <a:cubicBezTo>
                      <a:pt x="1059" y="10902"/>
                      <a:pt x="1298" y="11462"/>
                      <a:pt x="1639" y="12001"/>
                    </a:cubicBezTo>
                    <a:cubicBezTo>
                      <a:pt x="1961" y="12520"/>
                      <a:pt x="2356" y="12976"/>
                      <a:pt x="2729" y="13391"/>
                    </a:cubicBezTo>
                    <a:cubicBezTo>
                      <a:pt x="2874" y="13547"/>
                      <a:pt x="3019" y="13713"/>
                      <a:pt x="3165" y="13868"/>
                    </a:cubicBezTo>
                    <a:cubicBezTo>
                      <a:pt x="3787" y="14553"/>
                      <a:pt x="4430" y="15248"/>
                      <a:pt x="4876" y="16078"/>
                    </a:cubicBezTo>
                    <a:lnTo>
                      <a:pt x="4887" y="16099"/>
                    </a:lnTo>
                    <a:lnTo>
                      <a:pt x="4897" y="16109"/>
                    </a:lnTo>
                    <a:cubicBezTo>
                      <a:pt x="4980" y="16286"/>
                      <a:pt x="5063" y="16462"/>
                      <a:pt x="5125" y="16628"/>
                    </a:cubicBezTo>
                    <a:cubicBezTo>
                      <a:pt x="5198" y="16814"/>
                      <a:pt x="5260" y="17012"/>
                      <a:pt x="5311" y="17261"/>
                    </a:cubicBezTo>
                    <a:cubicBezTo>
                      <a:pt x="5405" y="17717"/>
                      <a:pt x="5447" y="18184"/>
                      <a:pt x="5436" y="18640"/>
                    </a:cubicBezTo>
                    <a:lnTo>
                      <a:pt x="5436" y="18651"/>
                    </a:lnTo>
                    <a:cubicBezTo>
                      <a:pt x="5415" y="19107"/>
                      <a:pt x="5332" y="19553"/>
                      <a:pt x="5208" y="19988"/>
                    </a:cubicBezTo>
                    <a:cubicBezTo>
                      <a:pt x="5073" y="20435"/>
                      <a:pt x="4876" y="20860"/>
                      <a:pt x="4638" y="21254"/>
                    </a:cubicBezTo>
                    <a:cubicBezTo>
                      <a:pt x="4389" y="21638"/>
                      <a:pt x="4098" y="22001"/>
                      <a:pt x="3766" y="22312"/>
                    </a:cubicBezTo>
                    <a:lnTo>
                      <a:pt x="3746" y="22333"/>
                    </a:lnTo>
                    <a:cubicBezTo>
                      <a:pt x="3444" y="22602"/>
                      <a:pt x="3112" y="22841"/>
                      <a:pt x="2771" y="23028"/>
                    </a:cubicBezTo>
                    <a:cubicBezTo>
                      <a:pt x="2356" y="23236"/>
                      <a:pt x="1909" y="23391"/>
                      <a:pt x="1526" y="23505"/>
                    </a:cubicBezTo>
                    <a:lnTo>
                      <a:pt x="1121" y="23630"/>
                    </a:lnTo>
                    <a:cubicBezTo>
                      <a:pt x="789" y="23723"/>
                      <a:pt x="436" y="23827"/>
                      <a:pt x="94" y="23951"/>
                    </a:cubicBezTo>
                    <a:cubicBezTo>
                      <a:pt x="63" y="23962"/>
                      <a:pt x="32" y="23992"/>
                      <a:pt x="11" y="24024"/>
                    </a:cubicBezTo>
                    <a:cubicBezTo>
                      <a:pt x="0" y="24055"/>
                      <a:pt x="0" y="24096"/>
                      <a:pt x="11" y="24138"/>
                    </a:cubicBezTo>
                    <a:cubicBezTo>
                      <a:pt x="21" y="24158"/>
                      <a:pt x="32" y="24179"/>
                      <a:pt x="53" y="24190"/>
                    </a:cubicBezTo>
                    <a:cubicBezTo>
                      <a:pt x="74" y="24231"/>
                      <a:pt x="104" y="24262"/>
                      <a:pt x="146" y="24273"/>
                    </a:cubicBezTo>
                    <a:cubicBezTo>
                      <a:pt x="1328" y="24563"/>
                      <a:pt x="2511" y="24709"/>
                      <a:pt x="3663" y="24709"/>
                    </a:cubicBezTo>
                    <a:cubicBezTo>
                      <a:pt x="4264" y="24709"/>
                      <a:pt x="4855" y="24667"/>
                      <a:pt x="5426" y="24584"/>
                    </a:cubicBezTo>
                    <a:cubicBezTo>
                      <a:pt x="6328" y="24460"/>
                      <a:pt x="7179" y="24231"/>
                      <a:pt x="7967" y="23889"/>
                    </a:cubicBezTo>
                    <a:cubicBezTo>
                      <a:pt x="8797" y="23536"/>
                      <a:pt x="9534" y="23059"/>
                      <a:pt x="10166" y="22478"/>
                    </a:cubicBezTo>
                    <a:cubicBezTo>
                      <a:pt x="10488" y="22178"/>
                      <a:pt x="10788" y="21835"/>
                      <a:pt x="11069" y="21452"/>
                    </a:cubicBezTo>
                    <a:cubicBezTo>
                      <a:pt x="11369" y="21037"/>
                      <a:pt x="11639" y="20590"/>
                      <a:pt x="11878" y="20124"/>
                    </a:cubicBezTo>
                    <a:cubicBezTo>
                      <a:pt x="12386" y="19096"/>
                      <a:pt x="12646" y="18080"/>
                      <a:pt x="12635" y="17116"/>
                    </a:cubicBezTo>
                    <a:cubicBezTo>
                      <a:pt x="12625" y="16597"/>
                      <a:pt x="12531" y="16088"/>
                      <a:pt x="12355" y="15601"/>
                    </a:cubicBezTo>
                    <a:cubicBezTo>
                      <a:pt x="12199" y="15165"/>
                      <a:pt x="11950" y="14730"/>
                      <a:pt x="11608" y="14273"/>
                    </a:cubicBezTo>
                    <a:cubicBezTo>
                      <a:pt x="11048" y="13526"/>
                      <a:pt x="10301" y="12925"/>
                      <a:pt x="9575" y="12395"/>
                    </a:cubicBezTo>
                    <a:cubicBezTo>
                      <a:pt x="9440" y="12292"/>
                      <a:pt x="9306" y="12199"/>
                      <a:pt x="9170" y="12105"/>
                    </a:cubicBezTo>
                    <a:cubicBezTo>
                      <a:pt x="8859" y="11877"/>
                      <a:pt x="8538" y="11649"/>
                      <a:pt x="8237" y="11410"/>
                    </a:cubicBezTo>
                    <a:lnTo>
                      <a:pt x="8237" y="11410"/>
                    </a:lnTo>
                    <a:lnTo>
                      <a:pt x="8241" y="11419"/>
                    </a:lnTo>
                    <a:lnTo>
                      <a:pt x="8241" y="11419"/>
                    </a:lnTo>
                    <a:cubicBezTo>
                      <a:pt x="7983" y="11211"/>
                      <a:pt x="7752" y="11020"/>
                      <a:pt x="7542" y="10829"/>
                    </a:cubicBezTo>
                    <a:cubicBezTo>
                      <a:pt x="7438" y="10726"/>
                      <a:pt x="7314" y="10611"/>
                      <a:pt x="7199" y="10487"/>
                    </a:cubicBezTo>
                    <a:cubicBezTo>
                      <a:pt x="7116" y="10394"/>
                      <a:pt x="7003" y="10269"/>
                      <a:pt x="6899" y="10145"/>
                    </a:cubicBezTo>
                    <a:cubicBezTo>
                      <a:pt x="6784" y="9989"/>
                      <a:pt x="6701" y="9834"/>
                      <a:pt x="6639" y="9678"/>
                    </a:cubicBezTo>
                    <a:cubicBezTo>
                      <a:pt x="6577" y="9543"/>
                      <a:pt x="6546" y="9408"/>
                      <a:pt x="6526" y="9263"/>
                    </a:cubicBezTo>
                    <a:cubicBezTo>
                      <a:pt x="6515" y="9138"/>
                      <a:pt x="6515" y="9004"/>
                      <a:pt x="6526" y="8869"/>
                    </a:cubicBezTo>
                    <a:cubicBezTo>
                      <a:pt x="6546" y="8723"/>
                      <a:pt x="6588" y="8578"/>
                      <a:pt x="6650" y="8433"/>
                    </a:cubicBezTo>
                    <a:lnTo>
                      <a:pt x="6650" y="8412"/>
                    </a:lnTo>
                    <a:cubicBezTo>
                      <a:pt x="6733" y="8225"/>
                      <a:pt x="6847" y="8029"/>
                      <a:pt x="7003" y="7831"/>
                    </a:cubicBezTo>
                    <a:cubicBezTo>
                      <a:pt x="7210" y="7572"/>
                      <a:pt x="7469" y="7323"/>
                      <a:pt x="7780" y="7084"/>
                    </a:cubicBezTo>
                    <a:cubicBezTo>
                      <a:pt x="8174" y="6794"/>
                      <a:pt x="8631" y="6535"/>
                      <a:pt x="9119" y="6338"/>
                    </a:cubicBezTo>
                    <a:cubicBezTo>
                      <a:pt x="9554" y="6162"/>
                      <a:pt x="9969" y="6047"/>
                      <a:pt x="10374" y="5996"/>
                    </a:cubicBezTo>
                    <a:cubicBezTo>
                      <a:pt x="10509" y="5975"/>
                      <a:pt x="10633" y="5975"/>
                      <a:pt x="10758" y="5975"/>
                    </a:cubicBezTo>
                    <a:lnTo>
                      <a:pt x="10799" y="5975"/>
                    </a:lnTo>
                    <a:cubicBezTo>
                      <a:pt x="10820" y="5996"/>
                      <a:pt x="10851" y="6006"/>
                      <a:pt x="10882" y="6006"/>
                    </a:cubicBezTo>
                    <a:cubicBezTo>
                      <a:pt x="10892" y="6006"/>
                      <a:pt x="10903" y="6006"/>
                      <a:pt x="10913" y="5996"/>
                    </a:cubicBezTo>
                    <a:cubicBezTo>
                      <a:pt x="10944" y="5996"/>
                      <a:pt x="10975" y="5975"/>
                      <a:pt x="10996" y="5943"/>
                    </a:cubicBezTo>
                    <a:lnTo>
                      <a:pt x="11017" y="5923"/>
                    </a:lnTo>
                    <a:lnTo>
                      <a:pt x="11027" y="5902"/>
                    </a:lnTo>
                    <a:cubicBezTo>
                      <a:pt x="11256" y="5643"/>
                      <a:pt x="11546" y="5394"/>
                      <a:pt x="11940" y="5124"/>
                    </a:cubicBezTo>
                    <a:cubicBezTo>
                      <a:pt x="12282" y="4885"/>
                      <a:pt x="12635" y="4678"/>
                      <a:pt x="12978" y="4481"/>
                    </a:cubicBezTo>
                    <a:cubicBezTo>
                      <a:pt x="13123" y="4387"/>
                      <a:pt x="13278" y="4294"/>
                      <a:pt x="13423" y="4211"/>
                    </a:cubicBezTo>
                    <a:cubicBezTo>
                      <a:pt x="13973" y="3869"/>
                      <a:pt x="14430" y="3558"/>
                      <a:pt x="14824" y="3184"/>
                    </a:cubicBezTo>
                    <a:cubicBezTo>
                      <a:pt x="15073" y="2956"/>
                      <a:pt x="15270" y="2718"/>
                      <a:pt x="15426" y="2469"/>
                    </a:cubicBezTo>
                    <a:cubicBezTo>
                      <a:pt x="15571" y="2220"/>
                      <a:pt x="15685" y="1960"/>
                      <a:pt x="15747" y="1690"/>
                    </a:cubicBezTo>
                    <a:lnTo>
                      <a:pt x="16027" y="1909"/>
                    </a:lnTo>
                    <a:cubicBezTo>
                      <a:pt x="16058" y="1929"/>
                      <a:pt x="16089" y="1939"/>
                      <a:pt x="16120" y="1939"/>
                    </a:cubicBezTo>
                    <a:cubicBezTo>
                      <a:pt x="16162" y="1939"/>
                      <a:pt x="16203" y="1929"/>
                      <a:pt x="16235" y="1888"/>
                    </a:cubicBezTo>
                    <a:cubicBezTo>
                      <a:pt x="16255" y="1867"/>
                      <a:pt x="16265" y="1826"/>
                      <a:pt x="16265" y="1784"/>
                    </a:cubicBezTo>
                    <a:cubicBezTo>
                      <a:pt x="16255" y="1743"/>
                      <a:pt x="16245" y="1711"/>
                      <a:pt x="16214" y="1690"/>
                    </a:cubicBezTo>
                    <a:cubicBezTo>
                      <a:pt x="15737" y="1307"/>
                      <a:pt x="15207" y="985"/>
                      <a:pt x="14647" y="726"/>
                    </a:cubicBezTo>
                    <a:cubicBezTo>
                      <a:pt x="14129" y="487"/>
                      <a:pt x="13548" y="300"/>
                      <a:pt x="12946" y="176"/>
                    </a:cubicBezTo>
                    <a:cubicBezTo>
                      <a:pt x="12386" y="62"/>
                      <a:pt x="11784" y="10"/>
                      <a:pt x="11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1" name="Google Shape;1141;p49">
                <a:extLst>
                  <a:ext uri="{FF2B5EF4-FFF2-40B4-BE49-F238E27FC236}">
                    <a16:creationId xmlns:a16="http://schemas.microsoft.com/office/drawing/2014/main" id="{68AE525B-837C-3E57-166E-8CC080B922BA}"/>
                  </a:ext>
                </a:extLst>
              </p:cNvPr>
              <p:cNvSpPr/>
              <p:nvPr/>
            </p:nvSpPr>
            <p:spPr>
              <a:xfrm>
                <a:off x="7236466" y="2710809"/>
                <a:ext cx="416559" cy="920549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20426" extrusionOk="0">
                    <a:moveTo>
                      <a:pt x="2396" y="1"/>
                    </a:moveTo>
                    <a:lnTo>
                      <a:pt x="2396" y="1"/>
                    </a:lnTo>
                    <a:cubicBezTo>
                      <a:pt x="2220" y="250"/>
                      <a:pt x="2044" y="509"/>
                      <a:pt x="1878" y="768"/>
                    </a:cubicBezTo>
                    <a:cubicBezTo>
                      <a:pt x="1556" y="1308"/>
                      <a:pt x="1297" y="1879"/>
                      <a:pt x="1100" y="2459"/>
                    </a:cubicBezTo>
                    <a:cubicBezTo>
                      <a:pt x="903" y="3050"/>
                      <a:pt x="778" y="3652"/>
                      <a:pt x="747" y="4244"/>
                    </a:cubicBezTo>
                    <a:cubicBezTo>
                      <a:pt x="727" y="4555"/>
                      <a:pt x="737" y="4855"/>
                      <a:pt x="757" y="5156"/>
                    </a:cubicBezTo>
                    <a:cubicBezTo>
                      <a:pt x="789" y="5447"/>
                      <a:pt x="840" y="5747"/>
                      <a:pt x="923" y="6059"/>
                    </a:cubicBezTo>
                    <a:cubicBezTo>
                      <a:pt x="1059" y="6619"/>
                      <a:pt x="1308" y="7179"/>
                      <a:pt x="1649" y="7718"/>
                    </a:cubicBezTo>
                    <a:cubicBezTo>
                      <a:pt x="1971" y="8237"/>
                      <a:pt x="2366" y="8693"/>
                      <a:pt x="2728" y="9108"/>
                    </a:cubicBezTo>
                    <a:cubicBezTo>
                      <a:pt x="2873" y="9264"/>
                      <a:pt x="3019" y="9430"/>
                      <a:pt x="3175" y="9585"/>
                    </a:cubicBezTo>
                    <a:cubicBezTo>
                      <a:pt x="3797" y="10270"/>
                      <a:pt x="4440" y="10975"/>
                      <a:pt x="4886" y="11795"/>
                    </a:cubicBezTo>
                    <a:lnTo>
                      <a:pt x="4897" y="11816"/>
                    </a:lnTo>
                    <a:lnTo>
                      <a:pt x="4907" y="11826"/>
                    </a:lnTo>
                    <a:cubicBezTo>
                      <a:pt x="4990" y="12013"/>
                      <a:pt x="5073" y="12179"/>
                      <a:pt x="5135" y="12345"/>
                    </a:cubicBezTo>
                    <a:cubicBezTo>
                      <a:pt x="5208" y="12542"/>
                      <a:pt x="5259" y="12739"/>
                      <a:pt x="5321" y="12978"/>
                    </a:cubicBezTo>
                    <a:cubicBezTo>
                      <a:pt x="5415" y="13434"/>
                      <a:pt x="5457" y="13891"/>
                      <a:pt x="5446" y="14357"/>
                    </a:cubicBezTo>
                    <a:lnTo>
                      <a:pt x="5436" y="14378"/>
                    </a:lnTo>
                    <a:cubicBezTo>
                      <a:pt x="5415" y="14824"/>
                      <a:pt x="5342" y="15270"/>
                      <a:pt x="5218" y="15705"/>
                    </a:cubicBezTo>
                    <a:cubicBezTo>
                      <a:pt x="5073" y="16141"/>
                      <a:pt x="4886" y="16567"/>
                      <a:pt x="4648" y="16961"/>
                    </a:cubicBezTo>
                    <a:cubicBezTo>
                      <a:pt x="4399" y="17355"/>
                      <a:pt x="4108" y="17708"/>
                      <a:pt x="3776" y="18029"/>
                    </a:cubicBezTo>
                    <a:lnTo>
                      <a:pt x="3756" y="18050"/>
                    </a:lnTo>
                    <a:cubicBezTo>
                      <a:pt x="3454" y="18319"/>
                      <a:pt x="3122" y="18548"/>
                      <a:pt x="2781" y="18734"/>
                    </a:cubicBezTo>
                    <a:cubicBezTo>
                      <a:pt x="2366" y="18953"/>
                      <a:pt x="1919" y="19098"/>
                      <a:pt x="1536" y="19222"/>
                    </a:cubicBezTo>
                    <a:cubicBezTo>
                      <a:pt x="1400" y="19264"/>
                      <a:pt x="1266" y="19295"/>
                      <a:pt x="1131" y="19336"/>
                    </a:cubicBezTo>
                    <a:cubicBezTo>
                      <a:pt x="810" y="19430"/>
                      <a:pt x="457" y="19544"/>
                      <a:pt x="104" y="19668"/>
                    </a:cubicBezTo>
                    <a:cubicBezTo>
                      <a:pt x="73" y="19679"/>
                      <a:pt x="42" y="19700"/>
                      <a:pt x="21" y="19741"/>
                    </a:cubicBezTo>
                    <a:cubicBezTo>
                      <a:pt x="1" y="19772"/>
                      <a:pt x="1" y="19813"/>
                      <a:pt x="21" y="19855"/>
                    </a:cubicBezTo>
                    <a:cubicBezTo>
                      <a:pt x="21" y="19875"/>
                      <a:pt x="42" y="19896"/>
                      <a:pt x="63" y="19917"/>
                    </a:cubicBezTo>
                    <a:cubicBezTo>
                      <a:pt x="73" y="19948"/>
                      <a:pt x="114" y="19979"/>
                      <a:pt x="146" y="19990"/>
                    </a:cubicBezTo>
                    <a:cubicBezTo>
                      <a:pt x="1338" y="20280"/>
                      <a:pt x="2521" y="20426"/>
                      <a:pt x="3673" y="20426"/>
                    </a:cubicBezTo>
                    <a:cubicBezTo>
                      <a:pt x="4274" y="20426"/>
                      <a:pt x="4865" y="20384"/>
                      <a:pt x="5436" y="20311"/>
                    </a:cubicBezTo>
                    <a:cubicBezTo>
                      <a:pt x="6338" y="20177"/>
                      <a:pt x="7199" y="19948"/>
                      <a:pt x="7988" y="19606"/>
                    </a:cubicBezTo>
                    <a:cubicBezTo>
                      <a:pt x="8009" y="19596"/>
                      <a:pt x="8029" y="19585"/>
                      <a:pt x="8060" y="19575"/>
                    </a:cubicBezTo>
                    <a:cubicBezTo>
                      <a:pt x="8195" y="19398"/>
                      <a:pt x="8330" y="19212"/>
                      <a:pt x="8444" y="19015"/>
                    </a:cubicBezTo>
                    <a:cubicBezTo>
                      <a:pt x="8496" y="18911"/>
                      <a:pt x="8548" y="18817"/>
                      <a:pt x="8599" y="18714"/>
                    </a:cubicBezTo>
                    <a:cubicBezTo>
                      <a:pt x="8652" y="18610"/>
                      <a:pt x="8703" y="18506"/>
                      <a:pt x="8745" y="18402"/>
                    </a:cubicBezTo>
                    <a:lnTo>
                      <a:pt x="8745" y="18413"/>
                    </a:lnTo>
                    <a:cubicBezTo>
                      <a:pt x="8848" y="18154"/>
                      <a:pt x="8942" y="17895"/>
                      <a:pt x="9014" y="17625"/>
                    </a:cubicBezTo>
                    <a:cubicBezTo>
                      <a:pt x="9046" y="17480"/>
                      <a:pt x="9087" y="17334"/>
                      <a:pt x="9108" y="17189"/>
                    </a:cubicBezTo>
                    <a:cubicBezTo>
                      <a:pt x="9139" y="17054"/>
                      <a:pt x="9160" y="16909"/>
                      <a:pt x="9180" y="16774"/>
                    </a:cubicBezTo>
                    <a:lnTo>
                      <a:pt x="9180" y="16784"/>
                    </a:lnTo>
                    <a:cubicBezTo>
                      <a:pt x="9222" y="16473"/>
                      <a:pt x="9242" y="16152"/>
                      <a:pt x="9242" y="15830"/>
                    </a:cubicBezTo>
                    <a:cubicBezTo>
                      <a:pt x="9242" y="15685"/>
                      <a:pt x="9242" y="15530"/>
                      <a:pt x="9233" y="15374"/>
                    </a:cubicBezTo>
                    <a:cubicBezTo>
                      <a:pt x="9222" y="15228"/>
                      <a:pt x="9212" y="15083"/>
                      <a:pt x="9191" y="14938"/>
                    </a:cubicBezTo>
                    <a:cubicBezTo>
                      <a:pt x="9160" y="14710"/>
                      <a:pt x="9118" y="14472"/>
                      <a:pt x="9056" y="14243"/>
                    </a:cubicBezTo>
                    <a:cubicBezTo>
                      <a:pt x="9025" y="14140"/>
                      <a:pt x="8994" y="14025"/>
                      <a:pt x="8952" y="13921"/>
                    </a:cubicBezTo>
                    <a:cubicBezTo>
                      <a:pt x="8911" y="13797"/>
                      <a:pt x="8869" y="13683"/>
                      <a:pt x="8818" y="13569"/>
                    </a:cubicBezTo>
                    <a:lnTo>
                      <a:pt x="8818" y="13579"/>
                    </a:lnTo>
                    <a:cubicBezTo>
                      <a:pt x="8724" y="13340"/>
                      <a:pt x="8610" y="13123"/>
                      <a:pt x="8486" y="12905"/>
                    </a:cubicBezTo>
                    <a:cubicBezTo>
                      <a:pt x="8413" y="12791"/>
                      <a:pt x="8350" y="12687"/>
                      <a:pt x="8278" y="12584"/>
                    </a:cubicBezTo>
                    <a:cubicBezTo>
                      <a:pt x="8216" y="12490"/>
                      <a:pt x="8143" y="12397"/>
                      <a:pt x="8081" y="12303"/>
                    </a:cubicBezTo>
                    <a:lnTo>
                      <a:pt x="8071" y="12303"/>
                    </a:lnTo>
                    <a:cubicBezTo>
                      <a:pt x="7843" y="12003"/>
                      <a:pt x="7583" y="11733"/>
                      <a:pt x="7313" y="11473"/>
                    </a:cubicBezTo>
                    <a:cubicBezTo>
                      <a:pt x="7043" y="11224"/>
                      <a:pt x="6764" y="10986"/>
                      <a:pt x="6473" y="10758"/>
                    </a:cubicBezTo>
                    <a:lnTo>
                      <a:pt x="6463" y="10758"/>
                    </a:lnTo>
                    <a:cubicBezTo>
                      <a:pt x="6027" y="10415"/>
                      <a:pt x="5570" y="10104"/>
                      <a:pt x="5114" y="9783"/>
                    </a:cubicBezTo>
                    <a:cubicBezTo>
                      <a:pt x="5000" y="9700"/>
                      <a:pt x="4876" y="9617"/>
                      <a:pt x="4761" y="9534"/>
                    </a:cubicBezTo>
                    <a:cubicBezTo>
                      <a:pt x="4637" y="9451"/>
                      <a:pt x="4523" y="9368"/>
                      <a:pt x="4409" y="9285"/>
                    </a:cubicBezTo>
                    <a:cubicBezTo>
                      <a:pt x="4201" y="9129"/>
                      <a:pt x="4005" y="8963"/>
                      <a:pt x="3807" y="8797"/>
                    </a:cubicBezTo>
                    <a:cubicBezTo>
                      <a:pt x="3579" y="8600"/>
                      <a:pt x="3351" y="8393"/>
                      <a:pt x="3133" y="8165"/>
                    </a:cubicBezTo>
                    <a:cubicBezTo>
                      <a:pt x="3029" y="8061"/>
                      <a:pt x="2915" y="7936"/>
                      <a:pt x="2822" y="7822"/>
                    </a:cubicBezTo>
                    <a:cubicBezTo>
                      <a:pt x="2728" y="7718"/>
                      <a:pt x="2635" y="7605"/>
                      <a:pt x="2552" y="7490"/>
                    </a:cubicBezTo>
                    <a:cubicBezTo>
                      <a:pt x="2200" y="7044"/>
                      <a:pt x="1909" y="6556"/>
                      <a:pt x="1691" y="6028"/>
                    </a:cubicBezTo>
                    <a:cubicBezTo>
                      <a:pt x="1587" y="5758"/>
                      <a:pt x="1494" y="5478"/>
                      <a:pt x="1421" y="5198"/>
                    </a:cubicBezTo>
                    <a:cubicBezTo>
                      <a:pt x="1359" y="4908"/>
                      <a:pt x="1308" y="4617"/>
                      <a:pt x="1287" y="4327"/>
                    </a:cubicBezTo>
                    <a:cubicBezTo>
                      <a:pt x="1255" y="4005"/>
                      <a:pt x="1255" y="3684"/>
                      <a:pt x="1276" y="3362"/>
                    </a:cubicBezTo>
                    <a:cubicBezTo>
                      <a:pt x="1297" y="3040"/>
                      <a:pt x="1338" y="2729"/>
                      <a:pt x="1400" y="2428"/>
                    </a:cubicBezTo>
                    <a:cubicBezTo>
                      <a:pt x="1473" y="2107"/>
                      <a:pt x="1566" y="1796"/>
                      <a:pt x="1681" y="1484"/>
                    </a:cubicBezTo>
                    <a:cubicBezTo>
                      <a:pt x="1795" y="1183"/>
                      <a:pt x="1919" y="883"/>
                      <a:pt x="2064" y="602"/>
                    </a:cubicBezTo>
                    <a:cubicBezTo>
                      <a:pt x="2168" y="395"/>
                      <a:pt x="2283" y="198"/>
                      <a:pt x="23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2" name="Google Shape;1142;p49">
                <a:extLst>
                  <a:ext uri="{FF2B5EF4-FFF2-40B4-BE49-F238E27FC236}">
                    <a16:creationId xmlns:a16="http://schemas.microsoft.com/office/drawing/2014/main" id="{6D98DEBA-B5ED-734E-943B-C7608193A566}"/>
                  </a:ext>
                </a:extLst>
              </p:cNvPr>
              <p:cNvSpPr/>
              <p:nvPr/>
            </p:nvSpPr>
            <p:spPr>
              <a:xfrm>
                <a:off x="7528192" y="3195605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C9E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3" name="Google Shape;1143;p49">
                <a:extLst>
                  <a:ext uri="{FF2B5EF4-FFF2-40B4-BE49-F238E27FC236}">
                    <a16:creationId xmlns:a16="http://schemas.microsoft.com/office/drawing/2014/main" id="{63F29D30-3F40-DFC8-48E1-83F36E14945E}"/>
                  </a:ext>
                </a:extLst>
              </p:cNvPr>
              <p:cNvSpPr/>
              <p:nvPr/>
            </p:nvSpPr>
            <p:spPr>
              <a:xfrm>
                <a:off x="7528192" y="3195605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C9E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4" name="Google Shape;1144;p49">
                <a:extLst>
                  <a:ext uri="{FF2B5EF4-FFF2-40B4-BE49-F238E27FC236}">
                    <a16:creationId xmlns:a16="http://schemas.microsoft.com/office/drawing/2014/main" id="{D5768A03-EF53-17CD-455C-37A7C95E52EF}"/>
                  </a:ext>
                </a:extLst>
              </p:cNvPr>
              <p:cNvSpPr/>
              <p:nvPr/>
            </p:nvSpPr>
            <p:spPr>
              <a:xfrm>
                <a:off x="7406147" y="2644919"/>
                <a:ext cx="64131" cy="66429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474" extrusionOk="0">
                    <a:moveTo>
                      <a:pt x="779" y="0"/>
                    </a:moveTo>
                    <a:cubicBezTo>
                      <a:pt x="654" y="21"/>
                      <a:pt x="540" y="73"/>
                      <a:pt x="426" y="135"/>
                    </a:cubicBezTo>
                    <a:cubicBezTo>
                      <a:pt x="323" y="208"/>
                      <a:pt x="240" y="301"/>
                      <a:pt x="157" y="436"/>
                    </a:cubicBezTo>
                    <a:cubicBezTo>
                      <a:pt x="115" y="498"/>
                      <a:pt x="84" y="561"/>
                      <a:pt x="53" y="644"/>
                    </a:cubicBezTo>
                    <a:cubicBezTo>
                      <a:pt x="11" y="747"/>
                      <a:pt x="1" y="851"/>
                      <a:pt x="1" y="965"/>
                    </a:cubicBezTo>
                    <a:cubicBezTo>
                      <a:pt x="1" y="986"/>
                      <a:pt x="11" y="1006"/>
                      <a:pt x="21" y="1017"/>
                    </a:cubicBezTo>
                    <a:cubicBezTo>
                      <a:pt x="21" y="1038"/>
                      <a:pt x="21" y="1059"/>
                      <a:pt x="32" y="1079"/>
                    </a:cubicBezTo>
                    <a:cubicBezTo>
                      <a:pt x="53" y="1162"/>
                      <a:pt x="94" y="1245"/>
                      <a:pt x="166" y="1317"/>
                    </a:cubicBezTo>
                    <a:cubicBezTo>
                      <a:pt x="219" y="1380"/>
                      <a:pt x="291" y="1421"/>
                      <a:pt x="385" y="1453"/>
                    </a:cubicBezTo>
                    <a:cubicBezTo>
                      <a:pt x="426" y="1463"/>
                      <a:pt x="457" y="1473"/>
                      <a:pt x="498" y="1473"/>
                    </a:cubicBezTo>
                    <a:cubicBezTo>
                      <a:pt x="551" y="1473"/>
                      <a:pt x="613" y="1463"/>
                      <a:pt x="675" y="1442"/>
                    </a:cubicBezTo>
                    <a:cubicBezTo>
                      <a:pt x="800" y="1411"/>
                      <a:pt x="913" y="1317"/>
                      <a:pt x="986" y="1255"/>
                    </a:cubicBezTo>
                    <a:cubicBezTo>
                      <a:pt x="1090" y="1162"/>
                      <a:pt x="1183" y="1048"/>
                      <a:pt x="1277" y="903"/>
                    </a:cubicBezTo>
                    <a:cubicBezTo>
                      <a:pt x="1328" y="820"/>
                      <a:pt x="1401" y="685"/>
                      <a:pt x="1411" y="540"/>
                    </a:cubicBezTo>
                    <a:cubicBezTo>
                      <a:pt x="1422" y="415"/>
                      <a:pt x="1391" y="312"/>
                      <a:pt x="1339" y="218"/>
                    </a:cubicBezTo>
                    <a:cubicBezTo>
                      <a:pt x="1287" y="135"/>
                      <a:pt x="1194" y="73"/>
                      <a:pt x="1090" y="31"/>
                    </a:cubicBezTo>
                    <a:cubicBezTo>
                      <a:pt x="1017" y="10"/>
                      <a:pt x="945" y="0"/>
                      <a:pt x="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5" name="Google Shape;1145;p49">
                <a:extLst>
                  <a:ext uri="{FF2B5EF4-FFF2-40B4-BE49-F238E27FC236}">
                    <a16:creationId xmlns:a16="http://schemas.microsoft.com/office/drawing/2014/main" id="{8862ED8F-3B8B-9EBB-E561-867180871A7C}"/>
                  </a:ext>
                </a:extLst>
              </p:cNvPr>
              <p:cNvSpPr/>
              <p:nvPr/>
            </p:nvSpPr>
            <p:spPr>
              <a:xfrm>
                <a:off x="7486098" y="2649111"/>
                <a:ext cx="48673" cy="46329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028" extrusionOk="0">
                    <a:moveTo>
                      <a:pt x="768" y="0"/>
                    </a:moveTo>
                    <a:cubicBezTo>
                      <a:pt x="716" y="0"/>
                      <a:pt x="654" y="21"/>
                      <a:pt x="592" y="42"/>
                    </a:cubicBezTo>
                    <a:lnTo>
                      <a:pt x="582" y="42"/>
                    </a:lnTo>
                    <a:cubicBezTo>
                      <a:pt x="561" y="42"/>
                      <a:pt x="550" y="42"/>
                      <a:pt x="529" y="53"/>
                    </a:cubicBezTo>
                    <a:cubicBezTo>
                      <a:pt x="363" y="104"/>
                      <a:pt x="239" y="177"/>
                      <a:pt x="135" y="281"/>
                    </a:cubicBezTo>
                    <a:cubicBezTo>
                      <a:pt x="104" y="322"/>
                      <a:pt x="73" y="374"/>
                      <a:pt x="42" y="426"/>
                    </a:cubicBezTo>
                    <a:cubicBezTo>
                      <a:pt x="11" y="488"/>
                      <a:pt x="11" y="551"/>
                      <a:pt x="1" y="602"/>
                    </a:cubicBezTo>
                    <a:cubicBezTo>
                      <a:pt x="1" y="696"/>
                      <a:pt x="31" y="800"/>
                      <a:pt x="94" y="872"/>
                    </a:cubicBezTo>
                    <a:cubicBezTo>
                      <a:pt x="177" y="966"/>
                      <a:pt x="270" y="1017"/>
                      <a:pt x="363" y="1028"/>
                    </a:cubicBezTo>
                    <a:lnTo>
                      <a:pt x="426" y="1028"/>
                    </a:lnTo>
                    <a:cubicBezTo>
                      <a:pt x="519" y="1028"/>
                      <a:pt x="612" y="996"/>
                      <a:pt x="706" y="945"/>
                    </a:cubicBezTo>
                    <a:cubicBezTo>
                      <a:pt x="810" y="872"/>
                      <a:pt x="903" y="758"/>
                      <a:pt x="997" y="581"/>
                    </a:cubicBezTo>
                    <a:cubicBezTo>
                      <a:pt x="1027" y="519"/>
                      <a:pt x="1048" y="457"/>
                      <a:pt x="1069" y="385"/>
                    </a:cubicBezTo>
                    <a:cubicBezTo>
                      <a:pt x="1080" y="332"/>
                      <a:pt x="1080" y="270"/>
                      <a:pt x="1059" y="198"/>
                    </a:cubicBezTo>
                    <a:cubicBezTo>
                      <a:pt x="1048" y="156"/>
                      <a:pt x="1017" y="104"/>
                      <a:pt x="976" y="73"/>
                    </a:cubicBezTo>
                    <a:cubicBezTo>
                      <a:pt x="944" y="42"/>
                      <a:pt x="893" y="21"/>
                      <a:pt x="831" y="11"/>
                    </a:cubicBezTo>
                    <a:cubicBezTo>
                      <a:pt x="810" y="11"/>
                      <a:pt x="789" y="0"/>
                      <a:pt x="7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6" name="Google Shape;1146;p49">
                <a:extLst>
                  <a:ext uri="{FF2B5EF4-FFF2-40B4-BE49-F238E27FC236}">
                    <a16:creationId xmlns:a16="http://schemas.microsoft.com/office/drawing/2014/main" id="{D3B37CB1-5683-25DA-E76B-DE8487CEC7C0}"/>
                  </a:ext>
                </a:extLst>
              </p:cNvPr>
              <p:cNvSpPr/>
              <p:nvPr/>
            </p:nvSpPr>
            <p:spPr>
              <a:xfrm>
                <a:off x="7502954" y="2587863"/>
                <a:ext cx="48177" cy="42363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940" extrusionOk="0">
                    <a:moveTo>
                      <a:pt x="674" y="1"/>
                    </a:moveTo>
                    <a:cubicBezTo>
                      <a:pt x="664" y="1"/>
                      <a:pt x="643" y="11"/>
                      <a:pt x="633" y="11"/>
                    </a:cubicBezTo>
                    <a:cubicBezTo>
                      <a:pt x="374" y="84"/>
                      <a:pt x="104" y="229"/>
                      <a:pt x="31" y="499"/>
                    </a:cubicBezTo>
                    <a:cubicBezTo>
                      <a:pt x="0" y="603"/>
                      <a:pt x="21" y="696"/>
                      <a:pt x="72" y="789"/>
                    </a:cubicBezTo>
                    <a:cubicBezTo>
                      <a:pt x="125" y="862"/>
                      <a:pt x="218" y="924"/>
                      <a:pt x="311" y="935"/>
                    </a:cubicBezTo>
                    <a:cubicBezTo>
                      <a:pt x="332" y="938"/>
                      <a:pt x="352" y="940"/>
                      <a:pt x="372" y="940"/>
                    </a:cubicBezTo>
                    <a:cubicBezTo>
                      <a:pt x="462" y="940"/>
                      <a:pt x="547" y="904"/>
                      <a:pt x="633" y="862"/>
                    </a:cubicBezTo>
                    <a:cubicBezTo>
                      <a:pt x="685" y="831"/>
                      <a:pt x="736" y="779"/>
                      <a:pt x="789" y="737"/>
                    </a:cubicBezTo>
                    <a:cubicBezTo>
                      <a:pt x="840" y="686"/>
                      <a:pt x="892" y="613"/>
                      <a:pt x="934" y="550"/>
                    </a:cubicBezTo>
                    <a:cubicBezTo>
                      <a:pt x="996" y="447"/>
                      <a:pt x="1068" y="333"/>
                      <a:pt x="1058" y="208"/>
                    </a:cubicBezTo>
                    <a:cubicBezTo>
                      <a:pt x="1047" y="105"/>
                      <a:pt x="964" y="22"/>
                      <a:pt x="861" y="11"/>
                    </a:cubicBezTo>
                    <a:cubicBezTo>
                      <a:pt x="847" y="8"/>
                      <a:pt x="832" y="6"/>
                      <a:pt x="817" y="6"/>
                    </a:cubicBezTo>
                    <a:cubicBezTo>
                      <a:pt x="786" y="6"/>
                      <a:pt x="754" y="11"/>
                      <a:pt x="726" y="11"/>
                    </a:cubicBezTo>
                    <a:cubicBezTo>
                      <a:pt x="715" y="11"/>
                      <a:pt x="695" y="1"/>
                      <a:pt x="6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7" name="Google Shape;1147;p49">
                <a:extLst>
                  <a:ext uri="{FF2B5EF4-FFF2-40B4-BE49-F238E27FC236}">
                    <a16:creationId xmlns:a16="http://schemas.microsoft.com/office/drawing/2014/main" id="{105ECB1F-2BF1-7F8C-3170-607505F8C50D}"/>
                  </a:ext>
                </a:extLst>
              </p:cNvPr>
              <p:cNvSpPr/>
              <p:nvPr/>
            </p:nvSpPr>
            <p:spPr>
              <a:xfrm>
                <a:off x="7368741" y="2786568"/>
                <a:ext cx="48222" cy="5683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261" extrusionOk="0">
                    <a:moveTo>
                      <a:pt x="789" y="0"/>
                    </a:moveTo>
                    <a:cubicBezTo>
                      <a:pt x="779" y="0"/>
                      <a:pt x="768" y="0"/>
                      <a:pt x="758" y="11"/>
                    </a:cubicBezTo>
                    <a:cubicBezTo>
                      <a:pt x="685" y="11"/>
                      <a:pt x="634" y="42"/>
                      <a:pt x="582" y="73"/>
                    </a:cubicBezTo>
                    <a:cubicBezTo>
                      <a:pt x="519" y="104"/>
                      <a:pt x="478" y="145"/>
                      <a:pt x="436" y="187"/>
                    </a:cubicBezTo>
                    <a:cubicBezTo>
                      <a:pt x="385" y="228"/>
                      <a:pt x="343" y="270"/>
                      <a:pt x="302" y="322"/>
                    </a:cubicBezTo>
                    <a:cubicBezTo>
                      <a:pt x="229" y="415"/>
                      <a:pt x="167" y="530"/>
                      <a:pt x="125" y="633"/>
                    </a:cubicBezTo>
                    <a:cubicBezTo>
                      <a:pt x="74" y="716"/>
                      <a:pt x="42" y="809"/>
                      <a:pt x="21" y="892"/>
                    </a:cubicBezTo>
                    <a:cubicBezTo>
                      <a:pt x="1" y="1007"/>
                      <a:pt x="32" y="1131"/>
                      <a:pt x="125" y="1193"/>
                    </a:cubicBezTo>
                    <a:cubicBezTo>
                      <a:pt x="186" y="1234"/>
                      <a:pt x="264" y="1261"/>
                      <a:pt x="340" y="1261"/>
                    </a:cubicBezTo>
                    <a:cubicBezTo>
                      <a:pt x="380" y="1261"/>
                      <a:pt x="421" y="1253"/>
                      <a:pt x="457" y="1235"/>
                    </a:cubicBezTo>
                    <a:cubicBezTo>
                      <a:pt x="561" y="1193"/>
                      <a:pt x="644" y="1110"/>
                      <a:pt x="727" y="1017"/>
                    </a:cubicBezTo>
                    <a:cubicBezTo>
                      <a:pt x="821" y="913"/>
                      <a:pt x="893" y="799"/>
                      <a:pt x="955" y="685"/>
                    </a:cubicBezTo>
                    <a:cubicBezTo>
                      <a:pt x="1017" y="571"/>
                      <a:pt x="1059" y="457"/>
                      <a:pt x="1070" y="322"/>
                    </a:cubicBezTo>
                    <a:cubicBezTo>
                      <a:pt x="1070" y="281"/>
                      <a:pt x="1059" y="228"/>
                      <a:pt x="1049" y="187"/>
                    </a:cubicBezTo>
                    <a:cubicBezTo>
                      <a:pt x="1038" y="156"/>
                      <a:pt x="1017" y="135"/>
                      <a:pt x="1007" y="115"/>
                    </a:cubicBezTo>
                    <a:cubicBezTo>
                      <a:pt x="976" y="83"/>
                      <a:pt x="955" y="62"/>
                      <a:pt x="914" y="32"/>
                    </a:cubicBezTo>
                    <a:cubicBezTo>
                      <a:pt x="872" y="11"/>
                      <a:pt x="831" y="0"/>
                      <a:pt x="7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8" name="Google Shape;1148;p49">
                <a:extLst>
                  <a:ext uri="{FF2B5EF4-FFF2-40B4-BE49-F238E27FC236}">
                    <a16:creationId xmlns:a16="http://schemas.microsoft.com/office/drawing/2014/main" id="{7B1C671C-DB4C-36AE-5ECA-79FEEA1F1D30}"/>
                  </a:ext>
                </a:extLst>
              </p:cNvPr>
              <p:cNvSpPr/>
              <p:nvPr/>
            </p:nvSpPr>
            <p:spPr>
              <a:xfrm>
                <a:off x="7842767" y="2690258"/>
                <a:ext cx="26229" cy="1640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64" extrusionOk="0">
                    <a:moveTo>
                      <a:pt x="581" y="1"/>
                    </a:moveTo>
                    <a:lnTo>
                      <a:pt x="581" y="1"/>
                    </a:lnTo>
                    <a:cubicBezTo>
                      <a:pt x="405" y="115"/>
                      <a:pt x="219" y="229"/>
                      <a:pt x="1" y="364"/>
                    </a:cubicBezTo>
                    <a:lnTo>
                      <a:pt x="12" y="364"/>
                    </a:lnTo>
                    <a:cubicBezTo>
                      <a:pt x="208" y="239"/>
                      <a:pt x="405" y="115"/>
                      <a:pt x="581" y="1"/>
                    </a:cubicBezTo>
                    <a:close/>
                  </a:path>
                </a:pathLst>
              </a:custGeom>
              <a:solidFill>
                <a:srgbClr val="FAEB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9" name="Google Shape;1149;p49">
                <a:extLst>
                  <a:ext uri="{FF2B5EF4-FFF2-40B4-BE49-F238E27FC236}">
                    <a16:creationId xmlns:a16="http://schemas.microsoft.com/office/drawing/2014/main" id="{78BFA926-4F62-FB97-CB06-5850ACCB2FA3}"/>
                  </a:ext>
                </a:extLst>
              </p:cNvPr>
              <p:cNvSpPr/>
              <p:nvPr/>
            </p:nvSpPr>
            <p:spPr>
              <a:xfrm>
                <a:off x="7392627" y="2683272"/>
                <a:ext cx="447385" cy="938756"/>
              </a:xfrm>
              <a:custGeom>
                <a:avLst/>
                <a:gdLst/>
                <a:ahLst/>
                <a:cxnLst/>
                <a:rect l="l" t="t" r="r" b="b"/>
                <a:pathLst>
                  <a:path w="9927" h="20830" extrusionOk="0">
                    <a:moveTo>
                      <a:pt x="7375" y="0"/>
                    </a:moveTo>
                    <a:cubicBezTo>
                      <a:pt x="7178" y="0"/>
                      <a:pt x="6950" y="10"/>
                      <a:pt x="6690" y="31"/>
                    </a:cubicBezTo>
                    <a:cubicBezTo>
                      <a:pt x="6296" y="62"/>
                      <a:pt x="5913" y="114"/>
                      <a:pt x="5549" y="187"/>
                    </a:cubicBezTo>
                    <a:cubicBezTo>
                      <a:pt x="5176" y="270"/>
                      <a:pt x="4855" y="363"/>
                      <a:pt x="4553" y="466"/>
                    </a:cubicBezTo>
                    <a:cubicBezTo>
                      <a:pt x="3827" y="726"/>
                      <a:pt x="3143" y="1079"/>
                      <a:pt x="2531" y="1504"/>
                    </a:cubicBezTo>
                    <a:cubicBezTo>
                      <a:pt x="2251" y="1690"/>
                      <a:pt x="2012" y="1877"/>
                      <a:pt x="1784" y="2075"/>
                    </a:cubicBezTo>
                    <a:cubicBezTo>
                      <a:pt x="1660" y="2188"/>
                      <a:pt x="1545" y="2292"/>
                      <a:pt x="1452" y="2396"/>
                    </a:cubicBezTo>
                    <a:cubicBezTo>
                      <a:pt x="1349" y="2500"/>
                      <a:pt x="1255" y="2603"/>
                      <a:pt x="1162" y="2707"/>
                    </a:cubicBezTo>
                    <a:cubicBezTo>
                      <a:pt x="996" y="2905"/>
                      <a:pt x="861" y="3080"/>
                      <a:pt x="747" y="3257"/>
                    </a:cubicBezTo>
                    <a:cubicBezTo>
                      <a:pt x="623" y="3444"/>
                      <a:pt x="508" y="3631"/>
                      <a:pt x="425" y="3817"/>
                    </a:cubicBezTo>
                    <a:cubicBezTo>
                      <a:pt x="332" y="3993"/>
                      <a:pt x="270" y="4159"/>
                      <a:pt x="218" y="4325"/>
                    </a:cubicBezTo>
                    <a:cubicBezTo>
                      <a:pt x="155" y="4502"/>
                      <a:pt x="104" y="4678"/>
                      <a:pt x="72" y="4855"/>
                    </a:cubicBezTo>
                    <a:cubicBezTo>
                      <a:pt x="42" y="5041"/>
                      <a:pt x="10" y="5217"/>
                      <a:pt x="10" y="5383"/>
                    </a:cubicBezTo>
                    <a:cubicBezTo>
                      <a:pt x="0" y="5477"/>
                      <a:pt x="0" y="5560"/>
                      <a:pt x="0" y="5653"/>
                    </a:cubicBezTo>
                    <a:cubicBezTo>
                      <a:pt x="0" y="5736"/>
                      <a:pt x="10" y="5819"/>
                      <a:pt x="10" y="5902"/>
                    </a:cubicBezTo>
                    <a:cubicBezTo>
                      <a:pt x="31" y="6089"/>
                      <a:pt x="62" y="6275"/>
                      <a:pt x="93" y="6452"/>
                    </a:cubicBezTo>
                    <a:cubicBezTo>
                      <a:pt x="125" y="6566"/>
                      <a:pt x="145" y="6660"/>
                      <a:pt x="176" y="6743"/>
                    </a:cubicBezTo>
                    <a:cubicBezTo>
                      <a:pt x="197" y="6826"/>
                      <a:pt x="228" y="6918"/>
                      <a:pt x="259" y="7001"/>
                    </a:cubicBezTo>
                    <a:cubicBezTo>
                      <a:pt x="321" y="7188"/>
                      <a:pt x="394" y="7344"/>
                      <a:pt x="466" y="7499"/>
                    </a:cubicBezTo>
                    <a:cubicBezTo>
                      <a:pt x="540" y="7635"/>
                      <a:pt x="623" y="7769"/>
                      <a:pt x="705" y="7894"/>
                    </a:cubicBezTo>
                    <a:cubicBezTo>
                      <a:pt x="809" y="8050"/>
                      <a:pt x="923" y="8184"/>
                      <a:pt x="1047" y="8319"/>
                    </a:cubicBezTo>
                    <a:cubicBezTo>
                      <a:pt x="1151" y="8444"/>
                      <a:pt x="1286" y="8568"/>
                      <a:pt x="1421" y="8682"/>
                    </a:cubicBezTo>
                    <a:cubicBezTo>
                      <a:pt x="1909" y="9108"/>
                      <a:pt x="2469" y="9440"/>
                      <a:pt x="2946" y="9709"/>
                    </a:cubicBezTo>
                    <a:lnTo>
                      <a:pt x="3237" y="9875"/>
                    </a:lnTo>
                    <a:lnTo>
                      <a:pt x="3257" y="9885"/>
                    </a:lnTo>
                    <a:cubicBezTo>
                      <a:pt x="3548" y="10051"/>
                      <a:pt x="3880" y="10238"/>
                      <a:pt x="4191" y="10425"/>
                    </a:cubicBezTo>
                    <a:cubicBezTo>
                      <a:pt x="4419" y="10581"/>
                      <a:pt x="4606" y="10705"/>
                      <a:pt x="4772" y="10830"/>
                    </a:cubicBezTo>
                    <a:cubicBezTo>
                      <a:pt x="4979" y="10985"/>
                      <a:pt x="5155" y="11130"/>
                      <a:pt x="5300" y="11265"/>
                    </a:cubicBezTo>
                    <a:cubicBezTo>
                      <a:pt x="5394" y="11358"/>
                      <a:pt x="5477" y="11452"/>
                      <a:pt x="5549" y="11535"/>
                    </a:cubicBezTo>
                    <a:cubicBezTo>
                      <a:pt x="5653" y="11639"/>
                      <a:pt x="5736" y="11742"/>
                      <a:pt x="5819" y="11846"/>
                    </a:cubicBezTo>
                    <a:cubicBezTo>
                      <a:pt x="5996" y="12095"/>
                      <a:pt x="6151" y="12323"/>
                      <a:pt x="6275" y="12561"/>
                    </a:cubicBezTo>
                    <a:cubicBezTo>
                      <a:pt x="6400" y="12810"/>
                      <a:pt x="6514" y="13070"/>
                      <a:pt x="6597" y="13319"/>
                    </a:cubicBezTo>
                    <a:cubicBezTo>
                      <a:pt x="6690" y="13589"/>
                      <a:pt x="6753" y="13858"/>
                      <a:pt x="6794" y="14117"/>
                    </a:cubicBezTo>
                    <a:cubicBezTo>
                      <a:pt x="6836" y="14398"/>
                      <a:pt x="6846" y="14668"/>
                      <a:pt x="6846" y="14926"/>
                    </a:cubicBezTo>
                    <a:cubicBezTo>
                      <a:pt x="6846" y="15207"/>
                      <a:pt x="6826" y="15487"/>
                      <a:pt x="6773" y="15756"/>
                    </a:cubicBezTo>
                    <a:cubicBezTo>
                      <a:pt x="6732" y="16026"/>
                      <a:pt x="6670" y="16296"/>
                      <a:pt x="6587" y="16555"/>
                    </a:cubicBezTo>
                    <a:cubicBezTo>
                      <a:pt x="6535" y="16711"/>
                      <a:pt x="6483" y="16846"/>
                      <a:pt x="6431" y="16970"/>
                    </a:cubicBezTo>
                    <a:cubicBezTo>
                      <a:pt x="6379" y="17116"/>
                      <a:pt x="6317" y="17240"/>
                      <a:pt x="6265" y="17354"/>
                    </a:cubicBezTo>
                    <a:cubicBezTo>
                      <a:pt x="6151" y="17593"/>
                      <a:pt x="6006" y="17842"/>
                      <a:pt x="5851" y="18091"/>
                    </a:cubicBezTo>
                    <a:cubicBezTo>
                      <a:pt x="5695" y="18329"/>
                      <a:pt x="5529" y="18547"/>
                      <a:pt x="5363" y="18744"/>
                    </a:cubicBezTo>
                    <a:cubicBezTo>
                      <a:pt x="5187" y="18951"/>
                      <a:pt x="5021" y="19138"/>
                      <a:pt x="4834" y="19315"/>
                    </a:cubicBezTo>
                    <a:cubicBezTo>
                      <a:pt x="4647" y="19501"/>
                      <a:pt x="4450" y="19677"/>
                      <a:pt x="4242" y="19833"/>
                    </a:cubicBezTo>
                    <a:cubicBezTo>
                      <a:pt x="3838" y="20145"/>
                      <a:pt x="3402" y="20414"/>
                      <a:pt x="2946" y="20632"/>
                    </a:cubicBezTo>
                    <a:cubicBezTo>
                      <a:pt x="2790" y="20705"/>
                      <a:pt x="2635" y="20767"/>
                      <a:pt x="2500" y="20829"/>
                    </a:cubicBezTo>
                    <a:cubicBezTo>
                      <a:pt x="3205" y="20705"/>
                      <a:pt x="3880" y="20497"/>
                      <a:pt x="4523" y="20228"/>
                    </a:cubicBezTo>
                    <a:cubicBezTo>
                      <a:pt x="5332" y="19875"/>
                      <a:pt x="6079" y="19398"/>
                      <a:pt x="6711" y="18806"/>
                    </a:cubicBezTo>
                    <a:cubicBezTo>
                      <a:pt x="7033" y="18506"/>
                      <a:pt x="7344" y="18163"/>
                      <a:pt x="7614" y="17789"/>
                    </a:cubicBezTo>
                    <a:cubicBezTo>
                      <a:pt x="7925" y="17375"/>
                      <a:pt x="8195" y="16918"/>
                      <a:pt x="8433" y="16452"/>
                    </a:cubicBezTo>
                    <a:cubicBezTo>
                      <a:pt x="8942" y="15424"/>
                      <a:pt x="9201" y="14419"/>
                      <a:pt x="9191" y="13444"/>
                    </a:cubicBezTo>
                    <a:cubicBezTo>
                      <a:pt x="9180" y="12925"/>
                      <a:pt x="9087" y="12406"/>
                      <a:pt x="8910" y="11929"/>
                    </a:cubicBezTo>
                    <a:cubicBezTo>
                      <a:pt x="8755" y="11493"/>
                      <a:pt x="8506" y="11058"/>
                      <a:pt x="8163" y="10591"/>
                    </a:cubicBezTo>
                    <a:cubicBezTo>
                      <a:pt x="7603" y="9844"/>
                      <a:pt x="6846" y="9253"/>
                      <a:pt x="6120" y="8713"/>
                    </a:cubicBezTo>
                    <a:cubicBezTo>
                      <a:pt x="5985" y="8620"/>
                      <a:pt x="5851" y="8516"/>
                      <a:pt x="5715" y="8423"/>
                    </a:cubicBezTo>
                    <a:lnTo>
                      <a:pt x="5705" y="8412"/>
                    </a:lnTo>
                    <a:cubicBezTo>
                      <a:pt x="5404" y="8195"/>
                      <a:pt x="5093" y="7967"/>
                      <a:pt x="4792" y="7738"/>
                    </a:cubicBezTo>
                    <a:lnTo>
                      <a:pt x="4792" y="7759"/>
                    </a:lnTo>
                    <a:cubicBezTo>
                      <a:pt x="4450" y="7458"/>
                      <a:pt x="4253" y="7292"/>
                      <a:pt x="4097" y="7147"/>
                    </a:cubicBezTo>
                    <a:cubicBezTo>
                      <a:pt x="3983" y="7043"/>
                      <a:pt x="3869" y="6929"/>
                      <a:pt x="3755" y="6805"/>
                    </a:cubicBezTo>
                    <a:cubicBezTo>
                      <a:pt x="3661" y="6711"/>
                      <a:pt x="3548" y="6587"/>
                      <a:pt x="3454" y="6462"/>
                    </a:cubicBezTo>
                    <a:cubicBezTo>
                      <a:pt x="3340" y="6317"/>
                      <a:pt x="3257" y="6162"/>
                      <a:pt x="3184" y="6006"/>
                    </a:cubicBezTo>
                    <a:cubicBezTo>
                      <a:pt x="3133" y="5860"/>
                      <a:pt x="3101" y="5726"/>
                      <a:pt x="3081" y="5591"/>
                    </a:cubicBezTo>
                    <a:cubicBezTo>
                      <a:pt x="3060" y="5456"/>
                      <a:pt x="3071" y="5332"/>
                      <a:pt x="3081" y="5197"/>
                    </a:cubicBezTo>
                    <a:cubicBezTo>
                      <a:pt x="3101" y="5051"/>
                      <a:pt x="3143" y="4906"/>
                      <a:pt x="3195" y="4761"/>
                    </a:cubicBezTo>
                    <a:lnTo>
                      <a:pt x="3205" y="4740"/>
                    </a:lnTo>
                    <a:cubicBezTo>
                      <a:pt x="3288" y="4553"/>
                      <a:pt x="3412" y="4357"/>
                      <a:pt x="3558" y="4170"/>
                    </a:cubicBezTo>
                    <a:cubicBezTo>
                      <a:pt x="3765" y="3900"/>
                      <a:pt x="4025" y="3651"/>
                      <a:pt x="4325" y="3423"/>
                    </a:cubicBezTo>
                    <a:cubicBezTo>
                      <a:pt x="4730" y="3122"/>
                      <a:pt x="5187" y="2873"/>
                      <a:pt x="5674" y="2666"/>
                    </a:cubicBezTo>
                    <a:cubicBezTo>
                      <a:pt x="6109" y="2490"/>
                      <a:pt x="6514" y="2386"/>
                      <a:pt x="6919" y="2334"/>
                    </a:cubicBezTo>
                    <a:cubicBezTo>
                      <a:pt x="7043" y="2313"/>
                      <a:pt x="7178" y="2313"/>
                      <a:pt x="7313" y="2313"/>
                    </a:cubicBezTo>
                    <a:lnTo>
                      <a:pt x="7333" y="2313"/>
                    </a:lnTo>
                    <a:cubicBezTo>
                      <a:pt x="7365" y="2334"/>
                      <a:pt x="7396" y="2344"/>
                      <a:pt x="7427" y="2344"/>
                    </a:cubicBezTo>
                    <a:cubicBezTo>
                      <a:pt x="7437" y="2344"/>
                      <a:pt x="7448" y="2344"/>
                      <a:pt x="7458" y="2334"/>
                    </a:cubicBezTo>
                    <a:cubicBezTo>
                      <a:pt x="7499" y="2324"/>
                      <a:pt x="7520" y="2303"/>
                      <a:pt x="7552" y="2271"/>
                    </a:cubicBezTo>
                    <a:lnTo>
                      <a:pt x="7562" y="2261"/>
                    </a:lnTo>
                    <a:lnTo>
                      <a:pt x="7582" y="2241"/>
                    </a:lnTo>
                    <a:cubicBezTo>
                      <a:pt x="7811" y="1981"/>
                      <a:pt x="8091" y="1732"/>
                      <a:pt x="8495" y="1462"/>
                    </a:cubicBezTo>
                    <a:cubicBezTo>
                      <a:pt x="8848" y="1224"/>
                      <a:pt x="9211" y="996"/>
                      <a:pt x="9512" y="819"/>
                    </a:cubicBezTo>
                    <a:cubicBezTo>
                      <a:pt x="9657" y="736"/>
                      <a:pt x="9792" y="653"/>
                      <a:pt x="9927" y="570"/>
                    </a:cubicBezTo>
                    <a:cubicBezTo>
                      <a:pt x="9875" y="529"/>
                      <a:pt x="9823" y="498"/>
                      <a:pt x="9740" y="456"/>
                    </a:cubicBezTo>
                    <a:cubicBezTo>
                      <a:pt x="9574" y="373"/>
                      <a:pt x="9398" y="311"/>
                      <a:pt x="9221" y="259"/>
                    </a:cubicBezTo>
                    <a:cubicBezTo>
                      <a:pt x="9055" y="208"/>
                      <a:pt x="8879" y="155"/>
                      <a:pt x="8672" y="114"/>
                    </a:cubicBezTo>
                    <a:cubicBezTo>
                      <a:pt x="8267" y="42"/>
                      <a:pt x="7831" y="0"/>
                      <a:pt x="7375" y="0"/>
                    </a:cubicBezTo>
                    <a:close/>
                  </a:path>
                </a:pathLst>
              </a:custGeom>
              <a:solidFill>
                <a:srgbClr val="C8B7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0" name="Google Shape;1150;p49">
                <a:extLst>
                  <a:ext uri="{FF2B5EF4-FFF2-40B4-BE49-F238E27FC236}">
                    <a16:creationId xmlns:a16="http://schemas.microsoft.com/office/drawing/2014/main" id="{3D6CF3CB-85F1-5684-3EBD-75E82A5F899B}"/>
                  </a:ext>
                </a:extLst>
              </p:cNvPr>
              <p:cNvSpPr/>
              <p:nvPr/>
            </p:nvSpPr>
            <p:spPr>
              <a:xfrm>
                <a:off x="7842767" y="2690258"/>
                <a:ext cx="26229" cy="1640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64" extrusionOk="0">
                    <a:moveTo>
                      <a:pt x="581" y="1"/>
                    </a:moveTo>
                    <a:lnTo>
                      <a:pt x="581" y="1"/>
                    </a:lnTo>
                    <a:cubicBezTo>
                      <a:pt x="405" y="115"/>
                      <a:pt x="219" y="229"/>
                      <a:pt x="1" y="364"/>
                    </a:cubicBezTo>
                    <a:lnTo>
                      <a:pt x="12" y="364"/>
                    </a:lnTo>
                    <a:cubicBezTo>
                      <a:pt x="208" y="239"/>
                      <a:pt x="405" y="115"/>
                      <a:pt x="581" y="1"/>
                    </a:cubicBezTo>
                    <a:close/>
                  </a:path>
                </a:pathLst>
              </a:custGeom>
              <a:solidFill>
                <a:srgbClr val="FAEB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1" name="Google Shape;1151;p49">
                <a:extLst>
                  <a:ext uri="{FF2B5EF4-FFF2-40B4-BE49-F238E27FC236}">
                    <a16:creationId xmlns:a16="http://schemas.microsoft.com/office/drawing/2014/main" id="{C77CF195-EDC7-06A2-2E78-4B03B106CFB2}"/>
                  </a:ext>
                </a:extLst>
              </p:cNvPr>
              <p:cNvSpPr/>
              <p:nvPr/>
            </p:nvSpPr>
            <p:spPr>
              <a:xfrm>
                <a:off x="7634282" y="2683272"/>
                <a:ext cx="205733" cy="119204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2645" extrusionOk="0">
                    <a:moveTo>
                      <a:pt x="2013" y="0"/>
                    </a:moveTo>
                    <a:cubicBezTo>
                      <a:pt x="1805" y="0"/>
                      <a:pt x="1567" y="10"/>
                      <a:pt x="1328" y="31"/>
                    </a:cubicBezTo>
                    <a:cubicBezTo>
                      <a:pt x="934" y="62"/>
                      <a:pt x="551" y="114"/>
                      <a:pt x="187" y="187"/>
                    </a:cubicBezTo>
                    <a:lnTo>
                      <a:pt x="94" y="217"/>
                    </a:lnTo>
                    <a:cubicBezTo>
                      <a:pt x="32" y="508"/>
                      <a:pt x="1" y="819"/>
                      <a:pt x="11" y="1120"/>
                    </a:cubicBezTo>
                    <a:cubicBezTo>
                      <a:pt x="32" y="1494"/>
                      <a:pt x="104" y="1856"/>
                      <a:pt x="208" y="2220"/>
                    </a:cubicBezTo>
                    <a:lnTo>
                      <a:pt x="208" y="2199"/>
                    </a:lnTo>
                    <a:cubicBezTo>
                      <a:pt x="260" y="2344"/>
                      <a:pt x="312" y="2500"/>
                      <a:pt x="374" y="2645"/>
                    </a:cubicBezTo>
                    <a:cubicBezTo>
                      <a:pt x="789" y="2479"/>
                      <a:pt x="1173" y="2375"/>
                      <a:pt x="1557" y="2334"/>
                    </a:cubicBezTo>
                    <a:cubicBezTo>
                      <a:pt x="1681" y="2313"/>
                      <a:pt x="1816" y="2303"/>
                      <a:pt x="1951" y="2303"/>
                    </a:cubicBezTo>
                    <a:lnTo>
                      <a:pt x="1971" y="2303"/>
                    </a:lnTo>
                    <a:cubicBezTo>
                      <a:pt x="2003" y="2324"/>
                      <a:pt x="2034" y="2334"/>
                      <a:pt x="2065" y="2334"/>
                    </a:cubicBezTo>
                    <a:lnTo>
                      <a:pt x="2096" y="2334"/>
                    </a:lnTo>
                    <a:cubicBezTo>
                      <a:pt x="2137" y="2324"/>
                      <a:pt x="2158" y="2303"/>
                      <a:pt x="2190" y="2271"/>
                    </a:cubicBezTo>
                    <a:lnTo>
                      <a:pt x="2200" y="2251"/>
                    </a:lnTo>
                    <a:lnTo>
                      <a:pt x="2210" y="2241"/>
                    </a:lnTo>
                    <a:cubicBezTo>
                      <a:pt x="2439" y="1981"/>
                      <a:pt x="2729" y="1732"/>
                      <a:pt x="3123" y="1462"/>
                    </a:cubicBezTo>
                    <a:cubicBezTo>
                      <a:pt x="3476" y="1224"/>
                      <a:pt x="3829" y="1006"/>
                      <a:pt x="4150" y="819"/>
                    </a:cubicBezTo>
                    <a:cubicBezTo>
                      <a:pt x="4295" y="726"/>
                      <a:pt x="4430" y="653"/>
                      <a:pt x="4565" y="560"/>
                    </a:cubicBezTo>
                    <a:cubicBezTo>
                      <a:pt x="4502" y="529"/>
                      <a:pt x="4440" y="487"/>
                      <a:pt x="4378" y="456"/>
                    </a:cubicBezTo>
                    <a:cubicBezTo>
                      <a:pt x="4212" y="383"/>
                      <a:pt x="4036" y="311"/>
                      <a:pt x="3859" y="259"/>
                    </a:cubicBezTo>
                    <a:cubicBezTo>
                      <a:pt x="3693" y="208"/>
                      <a:pt x="3507" y="155"/>
                      <a:pt x="3310" y="125"/>
                    </a:cubicBezTo>
                    <a:cubicBezTo>
                      <a:pt x="2905" y="42"/>
                      <a:pt x="2469" y="0"/>
                      <a:pt x="20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2" name="Google Shape;1152;p49">
                <a:extLst>
                  <a:ext uri="{FF2B5EF4-FFF2-40B4-BE49-F238E27FC236}">
                    <a16:creationId xmlns:a16="http://schemas.microsoft.com/office/drawing/2014/main" id="{43211B76-2E33-B615-2E12-0C41131FD84D}"/>
                  </a:ext>
                </a:extLst>
              </p:cNvPr>
              <p:cNvSpPr/>
              <p:nvPr/>
            </p:nvSpPr>
            <p:spPr>
              <a:xfrm>
                <a:off x="7537521" y="2694494"/>
                <a:ext cx="107576" cy="137907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3060" extrusionOk="0">
                    <a:moveTo>
                      <a:pt x="94" y="1183"/>
                    </a:moveTo>
                    <a:cubicBezTo>
                      <a:pt x="94" y="1185"/>
                      <a:pt x="95" y="1187"/>
                      <a:pt x="96" y="1189"/>
                    </a:cubicBezTo>
                    <a:lnTo>
                      <a:pt x="96" y="1189"/>
                    </a:lnTo>
                    <a:cubicBezTo>
                      <a:pt x="95" y="1187"/>
                      <a:pt x="94" y="1185"/>
                      <a:pt x="94" y="1183"/>
                    </a:cubicBezTo>
                    <a:close/>
                    <a:moveTo>
                      <a:pt x="2085" y="0"/>
                    </a:moveTo>
                    <a:lnTo>
                      <a:pt x="2085" y="0"/>
                    </a:lnTo>
                    <a:cubicBezTo>
                      <a:pt x="1816" y="62"/>
                      <a:pt x="1567" y="134"/>
                      <a:pt x="1338" y="217"/>
                    </a:cubicBezTo>
                    <a:cubicBezTo>
                      <a:pt x="872" y="383"/>
                      <a:pt x="426" y="591"/>
                      <a:pt x="1" y="830"/>
                    </a:cubicBezTo>
                    <a:cubicBezTo>
                      <a:pt x="31" y="952"/>
                      <a:pt x="62" y="1074"/>
                      <a:pt x="102" y="1196"/>
                    </a:cubicBezTo>
                    <a:lnTo>
                      <a:pt x="102" y="1196"/>
                    </a:lnTo>
                    <a:cubicBezTo>
                      <a:pt x="100" y="1193"/>
                      <a:pt x="98" y="1191"/>
                      <a:pt x="96" y="1189"/>
                    </a:cubicBezTo>
                    <a:lnTo>
                      <a:pt x="96" y="1189"/>
                    </a:lnTo>
                    <a:cubicBezTo>
                      <a:pt x="220" y="1581"/>
                      <a:pt x="406" y="1941"/>
                      <a:pt x="623" y="2292"/>
                    </a:cubicBezTo>
                    <a:cubicBezTo>
                      <a:pt x="810" y="2573"/>
                      <a:pt x="1017" y="2831"/>
                      <a:pt x="1266" y="3060"/>
                    </a:cubicBezTo>
                    <a:cubicBezTo>
                      <a:pt x="1608" y="2821"/>
                      <a:pt x="1982" y="2614"/>
                      <a:pt x="2387" y="2448"/>
                    </a:cubicBezTo>
                    <a:cubicBezTo>
                      <a:pt x="2210" y="2022"/>
                      <a:pt x="2075" y="1577"/>
                      <a:pt x="2034" y="1120"/>
                    </a:cubicBezTo>
                    <a:cubicBezTo>
                      <a:pt x="2013" y="861"/>
                      <a:pt x="2002" y="591"/>
                      <a:pt x="2034" y="321"/>
                    </a:cubicBezTo>
                    <a:cubicBezTo>
                      <a:pt x="2044" y="217"/>
                      <a:pt x="2065" y="104"/>
                      <a:pt x="20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3" name="Google Shape;1153;p49">
                <a:extLst>
                  <a:ext uri="{FF2B5EF4-FFF2-40B4-BE49-F238E27FC236}">
                    <a16:creationId xmlns:a16="http://schemas.microsoft.com/office/drawing/2014/main" id="{B858DD15-29E9-580A-7B82-4E3EBD4CEDA7}"/>
                  </a:ext>
                </a:extLst>
              </p:cNvPr>
              <p:cNvSpPr/>
              <p:nvPr/>
            </p:nvSpPr>
            <p:spPr>
              <a:xfrm>
                <a:off x="7454325" y="2735145"/>
                <a:ext cx="134662" cy="148678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3299" extrusionOk="0">
                    <a:moveTo>
                      <a:pt x="1722" y="0"/>
                    </a:moveTo>
                    <a:cubicBezTo>
                      <a:pt x="1525" y="104"/>
                      <a:pt x="1338" y="228"/>
                      <a:pt x="1162" y="353"/>
                    </a:cubicBezTo>
                    <a:cubicBezTo>
                      <a:pt x="882" y="539"/>
                      <a:pt x="643" y="726"/>
                      <a:pt x="425" y="924"/>
                    </a:cubicBezTo>
                    <a:cubicBezTo>
                      <a:pt x="301" y="1037"/>
                      <a:pt x="187" y="1141"/>
                      <a:pt x="83" y="1245"/>
                    </a:cubicBezTo>
                    <a:cubicBezTo>
                      <a:pt x="52" y="1276"/>
                      <a:pt x="31" y="1307"/>
                      <a:pt x="0" y="1339"/>
                    </a:cubicBezTo>
                    <a:cubicBezTo>
                      <a:pt x="73" y="1484"/>
                      <a:pt x="146" y="1629"/>
                      <a:pt x="239" y="1774"/>
                    </a:cubicBezTo>
                    <a:cubicBezTo>
                      <a:pt x="425" y="2054"/>
                      <a:pt x="643" y="2293"/>
                      <a:pt x="882" y="2521"/>
                    </a:cubicBezTo>
                    <a:lnTo>
                      <a:pt x="892" y="2521"/>
                    </a:lnTo>
                    <a:cubicBezTo>
                      <a:pt x="892" y="2521"/>
                      <a:pt x="892" y="2521"/>
                      <a:pt x="892" y="2521"/>
                    </a:cubicBezTo>
                    <a:lnTo>
                      <a:pt x="892" y="2521"/>
                    </a:lnTo>
                    <a:cubicBezTo>
                      <a:pt x="892" y="2531"/>
                      <a:pt x="892" y="2531"/>
                      <a:pt x="902" y="2531"/>
                    </a:cubicBezTo>
                    <a:lnTo>
                      <a:pt x="892" y="2521"/>
                    </a:lnTo>
                    <a:lnTo>
                      <a:pt x="892" y="2521"/>
                    </a:lnTo>
                    <a:cubicBezTo>
                      <a:pt x="1224" y="2822"/>
                      <a:pt x="1598" y="3070"/>
                      <a:pt x="1992" y="3299"/>
                    </a:cubicBezTo>
                    <a:cubicBezTo>
                      <a:pt x="2043" y="3206"/>
                      <a:pt x="2106" y="3112"/>
                      <a:pt x="2179" y="3019"/>
                    </a:cubicBezTo>
                    <a:cubicBezTo>
                      <a:pt x="2396" y="2749"/>
                      <a:pt x="2656" y="2500"/>
                      <a:pt x="2956" y="2272"/>
                    </a:cubicBezTo>
                    <a:cubicBezTo>
                      <a:pt x="2967" y="2261"/>
                      <a:pt x="2977" y="2251"/>
                      <a:pt x="2988" y="2251"/>
                    </a:cubicBezTo>
                    <a:cubicBezTo>
                      <a:pt x="2873" y="2137"/>
                      <a:pt x="2760" y="2012"/>
                      <a:pt x="2666" y="1888"/>
                    </a:cubicBezTo>
                    <a:cubicBezTo>
                      <a:pt x="2469" y="1660"/>
                      <a:pt x="2303" y="1401"/>
                      <a:pt x="2158" y="1131"/>
                    </a:cubicBezTo>
                    <a:cubicBezTo>
                      <a:pt x="2013" y="871"/>
                      <a:pt x="1888" y="592"/>
                      <a:pt x="1794" y="301"/>
                    </a:cubicBezTo>
                    <a:cubicBezTo>
                      <a:pt x="1774" y="198"/>
                      <a:pt x="1743" y="104"/>
                      <a:pt x="17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4" name="Google Shape;1154;p49">
                <a:extLst>
                  <a:ext uri="{FF2B5EF4-FFF2-40B4-BE49-F238E27FC236}">
                    <a16:creationId xmlns:a16="http://schemas.microsoft.com/office/drawing/2014/main" id="{3FA0E169-F1B2-F506-D0C0-228E2E1DACB9}"/>
                  </a:ext>
                </a:extLst>
              </p:cNvPr>
              <p:cNvSpPr/>
              <p:nvPr/>
            </p:nvSpPr>
            <p:spPr>
              <a:xfrm>
                <a:off x="7397720" y="2800584"/>
                <a:ext cx="143089" cy="120691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678" extrusionOk="0">
                    <a:moveTo>
                      <a:pt x="1153" y="0"/>
                    </a:moveTo>
                    <a:lnTo>
                      <a:pt x="1049" y="104"/>
                    </a:lnTo>
                    <a:cubicBezTo>
                      <a:pt x="893" y="302"/>
                      <a:pt x="748" y="477"/>
                      <a:pt x="634" y="654"/>
                    </a:cubicBezTo>
                    <a:cubicBezTo>
                      <a:pt x="510" y="841"/>
                      <a:pt x="406" y="1028"/>
                      <a:pt x="312" y="1214"/>
                    </a:cubicBezTo>
                    <a:cubicBezTo>
                      <a:pt x="229" y="1390"/>
                      <a:pt x="157" y="1556"/>
                      <a:pt x="105" y="1722"/>
                    </a:cubicBezTo>
                    <a:cubicBezTo>
                      <a:pt x="63" y="1837"/>
                      <a:pt x="32" y="1950"/>
                      <a:pt x="1" y="2065"/>
                    </a:cubicBezTo>
                    <a:cubicBezTo>
                      <a:pt x="105" y="2127"/>
                      <a:pt x="208" y="2189"/>
                      <a:pt x="323" y="2241"/>
                    </a:cubicBezTo>
                    <a:cubicBezTo>
                      <a:pt x="644" y="2397"/>
                      <a:pt x="987" y="2501"/>
                      <a:pt x="1339" y="2573"/>
                    </a:cubicBezTo>
                    <a:lnTo>
                      <a:pt x="1329" y="2563"/>
                    </a:lnTo>
                    <a:lnTo>
                      <a:pt x="1329" y="2563"/>
                    </a:lnTo>
                    <a:cubicBezTo>
                      <a:pt x="1736" y="2641"/>
                      <a:pt x="2150" y="2678"/>
                      <a:pt x="2561" y="2678"/>
                    </a:cubicBezTo>
                    <a:cubicBezTo>
                      <a:pt x="2693" y="2678"/>
                      <a:pt x="2826" y="2674"/>
                      <a:pt x="2958" y="2667"/>
                    </a:cubicBezTo>
                    <a:cubicBezTo>
                      <a:pt x="2958" y="2646"/>
                      <a:pt x="2968" y="2614"/>
                      <a:pt x="2968" y="2594"/>
                    </a:cubicBezTo>
                    <a:cubicBezTo>
                      <a:pt x="2988" y="2448"/>
                      <a:pt x="3030" y="2303"/>
                      <a:pt x="3082" y="2158"/>
                    </a:cubicBezTo>
                    <a:lnTo>
                      <a:pt x="3092" y="2137"/>
                    </a:lnTo>
                    <a:cubicBezTo>
                      <a:pt x="3113" y="2086"/>
                      <a:pt x="3144" y="2023"/>
                      <a:pt x="3175" y="1971"/>
                    </a:cubicBezTo>
                    <a:cubicBezTo>
                      <a:pt x="2760" y="1722"/>
                      <a:pt x="2356" y="1463"/>
                      <a:pt x="2003" y="1131"/>
                    </a:cubicBezTo>
                    <a:cubicBezTo>
                      <a:pt x="1785" y="924"/>
                      <a:pt x="1578" y="706"/>
                      <a:pt x="1412" y="457"/>
                    </a:cubicBezTo>
                    <a:cubicBezTo>
                      <a:pt x="1329" y="332"/>
                      <a:pt x="1246" y="198"/>
                      <a:pt x="1183" y="53"/>
                    </a:cubicBezTo>
                    <a:cubicBezTo>
                      <a:pt x="1173" y="42"/>
                      <a:pt x="1163" y="21"/>
                      <a:pt x="11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5" name="Google Shape;1155;p49">
                <a:extLst>
                  <a:ext uri="{FF2B5EF4-FFF2-40B4-BE49-F238E27FC236}">
                    <a16:creationId xmlns:a16="http://schemas.microsoft.com/office/drawing/2014/main" id="{98122C7D-E0CB-1F81-978E-6E1220E066E8}"/>
                  </a:ext>
                </a:extLst>
              </p:cNvPr>
              <p:cNvSpPr/>
              <p:nvPr/>
            </p:nvSpPr>
            <p:spPr>
              <a:xfrm>
                <a:off x="7392627" y="2900184"/>
                <a:ext cx="144036" cy="117852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2615" extrusionOk="0">
                    <a:moveTo>
                      <a:pt x="83" y="0"/>
                    </a:moveTo>
                    <a:cubicBezTo>
                      <a:pt x="83" y="10"/>
                      <a:pt x="72" y="31"/>
                      <a:pt x="72" y="42"/>
                    </a:cubicBezTo>
                    <a:cubicBezTo>
                      <a:pt x="42" y="228"/>
                      <a:pt x="21" y="404"/>
                      <a:pt x="10" y="570"/>
                    </a:cubicBezTo>
                    <a:cubicBezTo>
                      <a:pt x="0" y="664"/>
                      <a:pt x="0" y="747"/>
                      <a:pt x="0" y="840"/>
                    </a:cubicBezTo>
                    <a:cubicBezTo>
                      <a:pt x="10" y="923"/>
                      <a:pt x="10" y="1006"/>
                      <a:pt x="21" y="1089"/>
                    </a:cubicBezTo>
                    <a:cubicBezTo>
                      <a:pt x="31" y="1276"/>
                      <a:pt x="62" y="1462"/>
                      <a:pt x="104" y="1639"/>
                    </a:cubicBezTo>
                    <a:cubicBezTo>
                      <a:pt x="125" y="1753"/>
                      <a:pt x="145" y="1847"/>
                      <a:pt x="176" y="1930"/>
                    </a:cubicBezTo>
                    <a:cubicBezTo>
                      <a:pt x="197" y="2013"/>
                      <a:pt x="228" y="2105"/>
                      <a:pt x="259" y="2188"/>
                    </a:cubicBezTo>
                    <a:cubicBezTo>
                      <a:pt x="311" y="2344"/>
                      <a:pt x="374" y="2490"/>
                      <a:pt x="436" y="2614"/>
                    </a:cubicBezTo>
                    <a:cubicBezTo>
                      <a:pt x="643" y="2583"/>
                      <a:pt x="851" y="2541"/>
                      <a:pt x="1058" y="2490"/>
                    </a:cubicBezTo>
                    <a:lnTo>
                      <a:pt x="1037" y="2490"/>
                    </a:lnTo>
                    <a:cubicBezTo>
                      <a:pt x="1452" y="2375"/>
                      <a:pt x="1856" y="2220"/>
                      <a:pt x="2241" y="2002"/>
                    </a:cubicBezTo>
                    <a:lnTo>
                      <a:pt x="2241" y="1992"/>
                    </a:lnTo>
                    <a:cubicBezTo>
                      <a:pt x="2531" y="1826"/>
                      <a:pt x="2801" y="1618"/>
                      <a:pt x="3039" y="1379"/>
                    </a:cubicBezTo>
                    <a:cubicBezTo>
                      <a:pt x="3091" y="1328"/>
                      <a:pt x="3143" y="1276"/>
                      <a:pt x="3195" y="1213"/>
                    </a:cubicBezTo>
                    <a:cubicBezTo>
                      <a:pt x="3195" y="1203"/>
                      <a:pt x="3184" y="1193"/>
                      <a:pt x="3184" y="1193"/>
                    </a:cubicBezTo>
                    <a:cubicBezTo>
                      <a:pt x="3133" y="1058"/>
                      <a:pt x="3101" y="913"/>
                      <a:pt x="3081" y="778"/>
                    </a:cubicBezTo>
                    <a:cubicBezTo>
                      <a:pt x="3071" y="715"/>
                      <a:pt x="3071" y="664"/>
                      <a:pt x="3071" y="602"/>
                    </a:cubicBezTo>
                    <a:cubicBezTo>
                      <a:pt x="2956" y="607"/>
                      <a:pt x="2845" y="609"/>
                      <a:pt x="2733" y="609"/>
                    </a:cubicBezTo>
                    <a:cubicBezTo>
                      <a:pt x="2622" y="609"/>
                      <a:pt x="2510" y="607"/>
                      <a:pt x="2396" y="602"/>
                    </a:cubicBezTo>
                    <a:cubicBezTo>
                      <a:pt x="2105" y="591"/>
                      <a:pt x="1805" y="570"/>
                      <a:pt x="1515" y="519"/>
                    </a:cubicBezTo>
                    <a:cubicBezTo>
                      <a:pt x="1017" y="425"/>
                      <a:pt x="519" y="280"/>
                      <a:pt x="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6" name="Google Shape;1156;p49">
                <a:extLst>
                  <a:ext uri="{FF2B5EF4-FFF2-40B4-BE49-F238E27FC236}">
                    <a16:creationId xmlns:a16="http://schemas.microsoft.com/office/drawing/2014/main" id="{B3334D93-3A19-434D-A87E-ADADD6750C9B}"/>
                  </a:ext>
                </a:extLst>
              </p:cNvPr>
              <p:cNvSpPr/>
              <p:nvPr/>
            </p:nvSpPr>
            <p:spPr>
              <a:xfrm>
                <a:off x="7415476" y="2960936"/>
                <a:ext cx="170716" cy="141242"/>
              </a:xfrm>
              <a:custGeom>
                <a:avLst/>
                <a:gdLst/>
                <a:ahLst/>
                <a:cxnLst/>
                <a:rect l="l" t="t" r="r" b="b"/>
                <a:pathLst>
                  <a:path w="3788" h="3134" extrusionOk="0">
                    <a:moveTo>
                      <a:pt x="2750" y="1"/>
                    </a:moveTo>
                    <a:cubicBezTo>
                      <a:pt x="2594" y="197"/>
                      <a:pt x="2408" y="363"/>
                      <a:pt x="2200" y="509"/>
                    </a:cubicBezTo>
                    <a:cubicBezTo>
                      <a:pt x="1920" y="716"/>
                      <a:pt x="1609" y="893"/>
                      <a:pt x="1287" y="1027"/>
                    </a:cubicBezTo>
                    <a:cubicBezTo>
                      <a:pt x="872" y="1204"/>
                      <a:pt x="437" y="1328"/>
                      <a:pt x="1" y="1401"/>
                    </a:cubicBezTo>
                    <a:cubicBezTo>
                      <a:pt x="53" y="1515"/>
                      <a:pt x="125" y="1619"/>
                      <a:pt x="198" y="1733"/>
                    </a:cubicBezTo>
                    <a:cubicBezTo>
                      <a:pt x="302" y="1878"/>
                      <a:pt x="416" y="2023"/>
                      <a:pt x="540" y="2158"/>
                    </a:cubicBezTo>
                    <a:cubicBezTo>
                      <a:pt x="655" y="2283"/>
                      <a:pt x="779" y="2407"/>
                      <a:pt x="914" y="2521"/>
                    </a:cubicBezTo>
                    <a:cubicBezTo>
                      <a:pt x="1174" y="2749"/>
                      <a:pt x="1453" y="2947"/>
                      <a:pt x="1744" y="3133"/>
                    </a:cubicBezTo>
                    <a:cubicBezTo>
                      <a:pt x="2179" y="2832"/>
                      <a:pt x="2584" y="2480"/>
                      <a:pt x="2957" y="2107"/>
                    </a:cubicBezTo>
                    <a:lnTo>
                      <a:pt x="2957" y="2107"/>
                    </a:lnTo>
                    <a:cubicBezTo>
                      <a:pt x="2947" y="2117"/>
                      <a:pt x="2947" y="2117"/>
                      <a:pt x="2937" y="2117"/>
                    </a:cubicBezTo>
                    <a:cubicBezTo>
                      <a:pt x="3237" y="1816"/>
                      <a:pt x="3518" y="1494"/>
                      <a:pt x="3788" y="1172"/>
                    </a:cubicBezTo>
                    <a:cubicBezTo>
                      <a:pt x="3715" y="1100"/>
                      <a:pt x="3652" y="1048"/>
                      <a:pt x="3590" y="986"/>
                    </a:cubicBezTo>
                    <a:cubicBezTo>
                      <a:pt x="3476" y="893"/>
                      <a:pt x="3362" y="778"/>
                      <a:pt x="3248" y="654"/>
                    </a:cubicBezTo>
                    <a:cubicBezTo>
                      <a:pt x="3154" y="550"/>
                      <a:pt x="3041" y="436"/>
                      <a:pt x="2947" y="301"/>
                    </a:cubicBezTo>
                    <a:cubicBezTo>
                      <a:pt x="2875" y="208"/>
                      <a:pt x="2812" y="104"/>
                      <a:pt x="27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7" name="Google Shape;1157;p49">
                <a:extLst>
                  <a:ext uri="{FF2B5EF4-FFF2-40B4-BE49-F238E27FC236}">
                    <a16:creationId xmlns:a16="http://schemas.microsoft.com/office/drawing/2014/main" id="{F710FD37-2105-E435-2030-74526AFBAE99}"/>
                  </a:ext>
                </a:extLst>
              </p:cNvPr>
              <p:cNvSpPr/>
              <p:nvPr/>
            </p:nvSpPr>
            <p:spPr>
              <a:xfrm>
                <a:off x="7500114" y="3017992"/>
                <a:ext cx="159449" cy="139349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3092" extrusionOk="0">
                    <a:moveTo>
                      <a:pt x="2013" y="0"/>
                    </a:moveTo>
                    <a:cubicBezTo>
                      <a:pt x="1691" y="394"/>
                      <a:pt x="1359" y="778"/>
                      <a:pt x="986" y="1130"/>
                    </a:cubicBezTo>
                    <a:cubicBezTo>
                      <a:pt x="778" y="1328"/>
                      <a:pt x="561" y="1525"/>
                      <a:pt x="333" y="1701"/>
                    </a:cubicBezTo>
                    <a:cubicBezTo>
                      <a:pt x="218" y="1784"/>
                      <a:pt x="105" y="1867"/>
                      <a:pt x="1" y="1950"/>
                    </a:cubicBezTo>
                    <a:cubicBezTo>
                      <a:pt x="188" y="2064"/>
                      <a:pt x="384" y="2179"/>
                      <a:pt x="571" y="2282"/>
                    </a:cubicBezTo>
                    <a:lnTo>
                      <a:pt x="852" y="2448"/>
                    </a:lnTo>
                    <a:cubicBezTo>
                      <a:pt x="1173" y="2624"/>
                      <a:pt x="1495" y="2811"/>
                      <a:pt x="1806" y="2998"/>
                    </a:cubicBezTo>
                    <a:cubicBezTo>
                      <a:pt x="1857" y="3029"/>
                      <a:pt x="1899" y="3060"/>
                      <a:pt x="1951" y="3091"/>
                    </a:cubicBezTo>
                    <a:cubicBezTo>
                      <a:pt x="2106" y="2769"/>
                      <a:pt x="2293" y="2469"/>
                      <a:pt x="2511" y="2188"/>
                    </a:cubicBezTo>
                    <a:cubicBezTo>
                      <a:pt x="2802" y="1794"/>
                      <a:pt x="3154" y="1442"/>
                      <a:pt x="3538" y="1151"/>
                    </a:cubicBezTo>
                    <a:cubicBezTo>
                      <a:pt x="3475" y="1100"/>
                      <a:pt x="3403" y="1047"/>
                      <a:pt x="3330" y="996"/>
                    </a:cubicBezTo>
                    <a:lnTo>
                      <a:pt x="3320" y="985"/>
                    </a:lnTo>
                    <a:cubicBezTo>
                      <a:pt x="3030" y="789"/>
                      <a:pt x="2708" y="550"/>
                      <a:pt x="2407" y="311"/>
                    </a:cubicBezTo>
                    <a:lnTo>
                      <a:pt x="2407" y="332"/>
                    </a:lnTo>
                    <a:cubicBezTo>
                      <a:pt x="2251" y="208"/>
                      <a:pt x="2127" y="93"/>
                      <a:pt x="20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8" name="Google Shape;1158;p49">
                <a:extLst>
                  <a:ext uri="{FF2B5EF4-FFF2-40B4-BE49-F238E27FC236}">
                    <a16:creationId xmlns:a16="http://schemas.microsoft.com/office/drawing/2014/main" id="{D24F088A-E5C8-E152-8911-5C8F6C236937}"/>
                  </a:ext>
                </a:extLst>
              </p:cNvPr>
              <p:cNvSpPr/>
              <p:nvPr/>
            </p:nvSpPr>
            <p:spPr>
              <a:xfrm>
                <a:off x="7593135" y="3073606"/>
                <a:ext cx="141242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3134" h="2884" extrusionOk="0">
                    <a:moveTo>
                      <a:pt x="1598" y="0"/>
                    </a:moveTo>
                    <a:cubicBezTo>
                      <a:pt x="1381" y="166"/>
                      <a:pt x="1173" y="343"/>
                      <a:pt x="987" y="540"/>
                    </a:cubicBezTo>
                    <a:lnTo>
                      <a:pt x="996" y="530"/>
                    </a:lnTo>
                    <a:lnTo>
                      <a:pt x="996" y="530"/>
                    </a:lnTo>
                    <a:cubicBezTo>
                      <a:pt x="664" y="862"/>
                      <a:pt x="385" y="1245"/>
                      <a:pt x="157" y="1650"/>
                    </a:cubicBezTo>
                    <a:cubicBezTo>
                      <a:pt x="104" y="1743"/>
                      <a:pt x="53" y="1837"/>
                      <a:pt x="1" y="1940"/>
                    </a:cubicBezTo>
                    <a:cubicBezTo>
                      <a:pt x="125" y="2013"/>
                      <a:pt x="229" y="2086"/>
                      <a:pt x="323" y="2169"/>
                    </a:cubicBezTo>
                    <a:cubicBezTo>
                      <a:pt x="530" y="2314"/>
                      <a:pt x="696" y="2459"/>
                      <a:pt x="851" y="2604"/>
                    </a:cubicBezTo>
                    <a:cubicBezTo>
                      <a:pt x="955" y="2708"/>
                      <a:pt x="1038" y="2791"/>
                      <a:pt x="1111" y="2874"/>
                    </a:cubicBezTo>
                    <a:lnTo>
                      <a:pt x="1121" y="2884"/>
                    </a:lnTo>
                    <a:cubicBezTo>
                      <a:pt x="1308" y="2614"/>
                      <a:pt x="1547" y="2376"/>
                      <a:pt x="1796" y="2169"/>
                    </a:cubicBezTo>
                    <a:cubicBezTo>
                      <a:pt x="2211" y="1816"/>
                      <a:pt x="2667" y="1535"/>
                      <a:pt x="3133" y="1276"/>
                    </a:cubicBezTo>
                    <a:cubicBezTo>
                      <a:pt x="2677" y="820"/>
                      <a:pt x="2169" y="426"/>
                      <a:pt x="1671" y="62"/>
                    </a:cubicBezTo>
                    <a:cubicBezTo>
                      <a:pt x="1650" y="42"/>
                      <a:pt x="1619" y="21"/>
                      <a:pt x="15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9" name="Google Shape;1159;p49">
                <a:extLst>
                  <a:ext uri="{FF2B5EF4-FFF2-40B4-BE49-F238E27FC236}">
                    <a16:creationId xmlns:a16="http://schemas.microsoft.com/office/drawing/2014/main" id="{361A815E-0457-8AFD-5AEA-17C4037D4ACF}"/>
                  </a:ext>
                </a:extLst>
              </p:cNvPr>
              <p:cNvSpPr/>
              <p:nvPr/>
            </p:nvSpPr>
            <p:spPr>
              <a:xfrm>
                <a:off x="7647847" y="3135800"/>
                <a:ext cx="147776" cy="128127"/>
              </a:xfrm>
              <a:custGeom>
                <a:avLst/>
                <a:gdLst/>
                <a:ahLst/>
                <a:cxnLst/>
                <a:rect l="l" t="t" r="r" b="b"/>
                <a:pathLst>
                  <a:path w="3279" h="2843" extrusionOk="0">
                    <a:moveTo>
                      <a:pt x="2023" y="0"/>
                    </a:moveTo>
                    <a:cubicBezTo>
                      <a:pt x="1940" y="42"/>
                      <a:pt x="1868" y="83"/>
                      <a:pt x="1785" y="135"/>
                    </a:cubicBezTo>
                    <a:lnTo>
                      <a:pt x="1806" y="125"/>
                    </a:lnTo>
                    <a:lnTo>
                      <a:pt x="1806" y="125"/>
                    </a:lnTo>
                    <a:cubicBezTo>
                      <a:pt x="1287" y="425"/>
                      <a:pt x="778" y="757"/>
                      <a:pt x="363" y="1183"/>
                    </a:cubicBezTo>
                    <a:cubicBezTo>
                      <a:pt x="229" y="1317"/>
                      <a:pt x="114" y="1462"/>
                      <a:pt x="1" y="1618"/>
                    </a:cubicBezTo>
                    <a:lnTo>
                      <a:pt x="156" y="1805"/>
                    </a:lnTo>
                    <a:cubicBezTo>
                      <a:pt x="343" y="2054"/>
                      <a:pt x="488" y="2282"/>
                      <a:pt x="612" y="2520"/>
                    </a:cubicBezTo>
                    <a:cubicBezTo>
                      <a:pt x="665" y="2624"/>
                      <a:pt x="716" y="2728"/>
                      <a:pt x="768" y="2842"/>
                    </a:cubicBezTo>
                    <a:cubicBezTo>
                      <a:pt x="1027" y="2656"/>
                      <a:pt x="1297" y="2510"/>
                      <a:pt x="1587" y="2375"/>
                    </a:cubicBezTo>
                    <a:cubicBezTo>
                      <a:pt x="2117" y="2147"/>
                      <a:pt x="2698" y="2002"/>
                      <a:pt x="3279" y="1971"/>
                    </a:cubicBezTo>
                    <a:cubicBezTo>
                      <a:pt x="3268" y="1940"/>
                      <a:pt x="3258" y="1919"/>
                      <a:pt x="3247" y="1888"/>
                    </a:cubicBezTo>
                    <a:cubicBezTo>
                      <a:pt x="3081" y="1452"/>
                      <a:pt x="2843" y="1017"/>
                      <a:pt x="2500" y="560"/>
                    </a:cubicBezTo>
                    <a:cubicBezTo>
                      <a:pt x="2355" y="363"/>
                      <a:pt x="2189" y="176"/>
                      <a:pt x="20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0" name="Google Shape;1160;p49">
                <a:extLst>
                  <a:ext uri="{FF2B5EF4-FFF2-40B4-BE49-F238E27FC236}">
                    <a16:creationId xmlns:a16="http://schemas.microsoft.com/office/drawing/2014/main" id="{AA7AAE87-E389-4593-313E-DF330AF332DD}"/>
                  </a:ext>
                </a:extLst>
              </p:cNvPr>
              <p:cNvSpPr/>
              <p:nvPr/>
            </p:nvSpPr>
            <p:spPr>
              <a:xfrm>
                <a:off x="7684758" y="3231163"/>
                <a:ext cx="122088" cy="97256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158" extrusionOk="0">
                    <a:moveTo>
                      <a:pt x="2501" y="0"/>
                    </a:moveTo>
                    <a:cubicBezTo>
                      <a:pt x="2184" y="10"/>
                      <a:pt x="1857" y="61"/>
                      <a:pt x="1550" y="142"/>
                    </a:cubicBezTo>
                    <a:lnTo>
                      <a:pt x="1550" y="142"/>
                    </a:lnTo>
                    <a:cubicBezTo>
                      <a:pt x="1552" y="140"/>
                      <a:pt x="1554" y="138"/>
                      <a:pt x="1557" y="135"/>
                    </a:cubicBezTo>
                    <a:lnTo>
                      <a:pt x="1557" y="135"/>
                    </a:lnTo>
                    <a:cubicBezTo>
                      <a:pt x="1132" y="249"/>
                      <a:pt x="727" y="415"/>
                      <a:pt x="344" y="633"/>
                    </a:cubicBezTo>
                    <a:lnTo>
                      <a:pt x="344" y="643"/>
                    </a:lnTo>
                    <a:cubicBezTo>
                      <a:pt x="229" y="706"/>
                      <a:pt x="115" y="778"/>
                      <a:pt x="1" y="861"/>
                    </a:cubicBezTo>
                    <a:cubicBezTo>
                      <a:pt x="42" y="955"/>
                      <a:pt x="84" y="1058"/>
                      <a:pt x="115" y="1162"/>
                    </a:cubicBezTo>
                    <a:cubicBezTo>
                      <a:pt x="208" y="1432"/>
                      <a:pt x="271" y="1701"/>
                      <a:pt x="312" y="1960"/>
                    </a:cubicBezTo>
                    <a:cubicBezTo>
                      <a:pt x="323" y="2033"/>
                      <a:pt x="333" y="2096"/>
                      <a:pt x="333" y="2158"/>
                    </a:cubicBezTo>
                    <a:lnTo>
                      <a:pt x="395" y="2126"/>
                    </a:lnTo>
                    <a:cubicBezTo>
                      <a:pt x="696" y="2023"/>
                      <a:pt x="1017" y="1960"/>
                      <a:pt x="1329" y="1930"/>
                    </a:cubicBezTo>
                    <a:cubicBezTo>
                      <a:pt x="1453" y="1919"/>
                      <a:pt x="1578" y="1919"/>
                      <a:pt x="1702" y="1919"/>
                    </a:cubicBezTo>
                    <a:cubicBezTo>
                      <a:pt x="1900" y="1919"/>
                      <a:pt x="2096" y="1930"/>
                      <a:pt x="2294" y="1960"/>
                    </a:cubicBezTo>
                    <a:cubicBezTo>
                      <a:pt x="2418" y="1971"/>
                      <a:pt x="2543" y="1992"/>
                      <a:pt x="2656" y="2023"/>
                    </a:cubicBezTo>
                    <a:cubicBezTo>
                      <a:pt x="2688" y="1774"/>
                      <a:pt x="2709" y="1536"/>
                      <a:pt x="2698" y="1287"/>
                    </a:cubicBezTo>
                    <a:cubicBezTo>
                      <a:pt x="2698" y="851"/>
                      <a:pt x="2626" y="415"/>
                      <a:pt x="25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1" name="Google Shape;1161;p49">
                <a:extLst>
                  <a:ext uri="{FF2B5EF4-FFF2-40B4-BE49-F238E27FC236}">
                    <a16:creationId xmlns:a16="http://schemas.microsoft.com/office/drawing/2014/main" id="{90B9A529-173B-ADAA-ACB9-914D88808CF4}"/>
                  </a:ext>
                </a:extLst>
              </p:cNvPr>
              <p:cNvSpPr/>
              <p:nvPr/>
            </p:nvSpPr>
            <p:spPr>
              <a:xfrm>
                <a:off x="7700216" y="3259646"/>
                <a:ext cx="45" cy="541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E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2" name="Google Shape;1162;p49">
                <a:extLst>
                  <a:ext uri="{FF2B5EF4-FFF2-40B4-BE49-F238E27FC236}">
                    <a16:creationId xmlns:a16="http://schemas.microsoft.com/office/drawing/2014/main" id="{727358B3-826C-2159-1650-AD37882515FB}"/>
                  </a:ext>
                </a:extLst>
              </p:cNvPr>
              <p:cNvSpPr/>
              <p:nvPr/>
            </p:nvSpPr>
            <p:spPr>
              <a:xfrm>
                <a:off x="7505748" y="3324184"/>
                <a:ext cx="298302" cy="297851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6609" extrusionOk="0">
                    <a:moveTo>
                      <a:pt x="5664" y="0"/>
                    </a:moveTo>
                    <a:cubicBezTo>
                      <a:pt x="5332" y="0"/>
                      <a:pt x="5010" y="32"/>
                      <a:pt x="4689" y="115"/>
                    </a:cubicBezTo>
                    <a:lnTo>
                      <a:pt x="4699" y="115"/>
                    </a:lnTo>
                    <a:cubicBezTo>
                      <a:pt x="4565" y="145"/>
                      <a:pt x="4440" y="187"/>
                      <a:pt x="4326" y="239"/>
                    </a:cubicBezTo>
                    <a:cubicBezTo>
                      <a:pt x="4336" y="394"/>
                      <a:pt x="4346" y="550"/>
                      <a:pt x="4336" y="705"/>
                    </a:cubicBezTo>
                    <a:cubicBezTo>
                      <a:pt x="4336" y="986"/>
                      <a:pt x="4316" y="1266"/>
                      <a:pt x="4274" y="1535"/>
                    </a:cubicBezTo>
                    <a:cubicBezTo>
                      <a:pt x="4222" y="1805"/>
                      <a:pt x="4160" y="2075"/>
                      <a:pt x="4077" y="2334"/>
                    </a:cubicBezTo>
                    <a:cubicBezTo>
                      <a:pt x="4025" y="2480"/>
                      <a:pt x="3973" y="2625"/>
                      <a:pt x="3921" y="2749"/>
                    </a:cubicBezTo>
                    <a:cubicBezTo>
                      <a:pt x="3869" y="2884"/>
                      <a:pt x="3818" y="3008"/>
                      <a:pt x="3755" y="3133"/>
                    </a:cubicBezTo>
                    <a:cubicBezTo>
                      <a:pt x="3641" y="3382"/>
                      <a:pt x="3496" y="3621"/>
                      <a:pt x="3341" y="3870"/>
                    </a:cubicBezTo>
                    <a:cubicBezTo>
                      <a:pt x="3185" y="4108"/>
                      <a:pt x="3019" y="4326"/>
                      <a:pt x="2853" y="4523"/>
                    </a:cubicBezTo>
                    <a:cubicBezTo>
                      <a:pt x="2677" y="4741"/>
                      <a:pt x="2511" y="4928"/>
                      <a:pt x="2334" y="5094"/>
                    </a:cubicBezTo>
                    <a:cubicBezTo>
                      <a:pt x="2137" y="5280"/>
                      <a:pt x="1940" y="5456"/>
                      <a:pt x="1743" y="5612"/>
                    </a:cubicBezTo>
                    <a:cubicBezTo>
                      <a:pt x="1328" y="5924"/>
                      <a:pt x="892" y="6193"/>
                      <a:pt x="436" y="6411"/>
                    </a:cubicBezTo>
                    <a:cubicBezTo>
                      <a:pt x="291" y="6484"/>
                      <a:pt x="135" y="6546"/>
                      <a:pt x="0" y="6608"/>
                    </a:cubicBezTo>
                    <a:cubicBezTo>
                      <a:pt x="695" y="6473"/>
                      <a:pt x="1380" y="6276"/>
                      <a:pt x="2013" y="6007"/>
                    </a:cubicBezTo>
                    <a:cubicBezTo>
                      <a:pt x="2822" y="5654"/>
                      <a:pt x="3569" y="5177"/>
                      <a:pt x="4201" y="4585"/>
                    </a:cubicBezTo>
                    <a:cubicBezTo>
                      <a:pt x="4523" y="4285"/>
                      <a:pt x="4823" y="3942"/>
                      <a:pt x="5104" y="3568"/>
                    </a:cubicBezTo>
                    <a:cubicBezTo>
                      <a:pt x="5415" y="3154"/>
                      <a:pt x="5685" y="2697"/>
                      <a:pt x="5913" y="2231"/>
                    </a:cubicBezTo>
                    <a:cubicBezTo>
                      <a:pt x="6276" y="1515"/>
                      <a:pt x="6515" y="799"/>
                      <a:pt x="6618" y="104"/>
                    </a:cubicBezTo>
                    <a:cubicBezTo>
                      <a:pt x="6296" y="32"/>
                      <a:pt x="5985" y="0"/>
                      <a:pt x="56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3" name="Google Shape;1163;p49">
                <a:extLst>
                  <a:ext uri="{FF2B5EF4-FFF2-40B4-BE49-F238E27FC236}">
                    <a16:creationId xmlns:a16="http://schemas.microsoft.com/office/drawing/2014/main" id="{00BD45D6-B8E4-0DD8-B182-B0E24FCEE8F3}"/>
                  </a:ext>
                </a:extLst>
              </p:cNvPr>
              <p:cNvSpPr/>
              <p:nvPr/>
            </p:nvSpPr>
            <p:spPr>
              <a:xfrm>
                <a:off x="7465051" y="2815096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CE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4" name="Google Shape;1164;p49">
                <a:extLst>
                  <a:ext uri="{FF2B5EF4-FFF2-40B4-BE49-F238E27FC236}">
                    <a16:creationId xmlns:a16="http://schemas.microsoft.com/office/drawing/2014/main" id="{8A571181-2231-85E0-F4A2-49F67532E45E}"/>
                  </a:ext>
                </a:extLst>
              </p:cNvPr>
              <p:cNvSpPr/>
              <p:nvPr/>
            </p:nvSpPr>
            <p:spPr>
              <a:xfrm>
                <a:off x="7465051" y="2815096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CE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5" name="Google Shape;1165;p49">
                <a:extLst>
                  <a:ext uri="{FF2B5EF4-FFF2-40B4-BE49-F238E27FC236}">
                    <a16:creationId xmlns:a16="http://schemas.microsoft.com/office/drawing/2014/main" id="{9C9B382A-5613-457D-D7D7-BE8702D4F729}"/>
                  </a:ext>
                </a:extLst>
              </p:cNvPr>
              <p:cNvSpPr/>
              <p:nvPr/>
            </p:nvSpPr>
            <p:spPr>
              <a:xfrm>
                <a:off x="7842767" y="2690258"/>
                <a:ext cx="26229" cy="1640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64" extrusionOk="0">
                    <a:moveTo>
                      <a:pt x="581" y="1"/>
                    </a:moveTo>
                    <a:lnTo>
                      <a:pt x="581" y="1"/>
                    </a:lnTo>
                    <a:cubicBezTo>
                      <a:pt x="405" y="115"/>
                      <a:pt x="219" y="229"/>
                      <a:pt x="1" y="364"/>
                    </a:cubicBezTo>
                    <a:lnTo>
                      <a:pt x="12" y="364"/>
                    </a:lnTo>
                    <a:cubicBezTo>
                      <a:pt x="208" y="239"/>
                      <a:pt x="405" y="115"/>
                      <a:pt x="581" y="1"/>
                    </a:cubicBezTo>
                    <a:close/>
                  </a:path>
                </a:pathLst>
              </a:custGeom>
              <a:solidFill>
                <a:srgbClr val="FAEB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6" name="Google Shape;1166;p49">
                <a:extLst>
                  <a:ext uri="{FF2B5EF4-FFF2-40B4-BE49-F238E27FC236}">
                    <a16:creationId xmlns:a16="http://schemas.microsoft.com/office/drawing/2014/main" id="{64B339A5-8D52-2D6E-2DE9-C2677FBC5D99}"/>
                  </a:ext>
                </a:extLst>
              </p:cNvPr>
              <p:cNvSpPr/>
              <p:nvPr/>
            </p:nvSpPr>
            <p:spPr>
              <a:xfrm>
                <a:off x="7664703" y="2683272"/>
                <a:ext cx="175313" cy="112669"/>
              </a:xfrm>
              <a:custGeom>
                <a:avLst/>
                <a:gdLst/>
                <a:ahLst/>
                <a:cxnLst/>
                <a:rect l="l" t="t" r="r" b="b"/>
                <a:pathLst>
                  <a:path w="3890" h="2500" extrusionOk="0">
                    <a:moveTo>
                      <a:pt x="1338" y="0"/>
                    </a:moveTo>
                    <a:cubicBezTo>
                      <a:pt x="1141" y="0"/>
                      <a:pt x="913" y="10"/>
                      <a:pt x="653" y="31"/>
                    </a:cubicBezTo>
                    <a:cubicBezTo>
                      <a:pt x="570" y="31"/>
                      <a:pt x="487" y="42"/>
                      <a:pt x="404" y="52"/>
                    </a:cubicBezTo>
                    <a:cubicBezTo>
                      <a:pt x="353" y="145"/>
                      <a:pt x="311" y="238"/>
                      <a:pt x="270" y="342"/>
                    </a:cubicBezTo>
                    <a:lnTo>
                      <a:pt x="270" y="332"/>
                    </a:lnTo>
                    <a:cubicBezTo>
                      <a:pt x="155" y="602"/>
                      <a:pt x="83" y="892"/>
                      <a:pt x="42" y="1183"/>
                    </a:cubicBezTo>
                    <a:lnTo>
                      <a:pt x="42" y="1172"/>
                    </a:lnTo>
                    <a:cubicBezTo>
                      <a:pt x="0" y="1515"/>
                      <a:pt x="0" y="1856"/>
                      <a:pt x="42" y="2188"/>
                    </a:cubicBezTo>
                    <a:lnTo>
                      <a:pt x="42" y="2178"/>
                    </a:lnTo>
                    <a:cubicBezTo>
                      <a:pt x="62" y="2292"/>
                      <a:pt x="83" y="2396"/>
                      <a:pt x="104" y="2500"/>
                    </a:cubicBezTo>
                    <a:cubicBezTo>
                      <a:pt x="374" y="2417"/>
                      <a:pt x="623" y="2365"/>
                      <a:pt x="882" y="2334"/>
                    </a:cubicBezTo>
                    <a:cubicBezTo>
                      <a:pt x="1006" y="2313"/>
                      <a:pt x="1141" y="2313"/>
                      <a:pt x="1276" y="2313"/>
                    </a:cubicBezTo>
                    <a:lnTo>
                      <a:pt x="1296" y="2313"/>
                    </a:lnTo>
                    <a:cubicBezTo>
                      <a:pt x="1328" y="2334"/>
                      <a:pt x="1359" y="2344"/>
                      <a:pt x="1390" y="2344"/>
                    </a:cubicBezTo>
                    <a:cubicBezTo>
                      <a:pt x="1400" y="2344"/>
                      <a:pt x="1411" y="2344"/>
                      <a:pt x="1421" y="2334"/>
                    </a:cubicBezTo>
                    <a:cubicBezTo>
                      <a:pt x="1462" y="2324"/>
                      <a:pt x="1483" y="2303"/>
                      <a:pt x="1515" y="2271"/>
                    </a:cubicBezTo>
                    <a:lnTo>
                      <a:pt x="1525" y="2261"/>
                    </a:lnTo>
                    <a:lnTo>
                      <a:pt x="1545" y="2241"/>
                    </a:lnTo>
                    <a:cubicBezTo>
                      <a:pt x="1764" y="1981"/>
                      <a:pt x="2054" y="1732"/>
                      <a:pt x="2458" y="1462"/>
                    </a:cubicBezTo>
                    <a:cubicBezTo>
                      <a:pt x="2811" y="1224"/>
                      <a:pt x="3174" y="996"/>
                      <a:pt x="3475" y="819"/>
                    </a:cubicBezTo>
                    <a:cubicBezTo>
                      <a:pt x="3620" y="736"/>
                      <a:pt x="3755" y="653"/>
                      <a:pt x="3890" y="570"/>
                    </a:cubicBezTo>
                    <a:cubicBezTo>
                      <a:pt x="3838" y="529"/>
                      <a:pt x="3786" y="498"/>
                      <a:pt x="3703" y="456"/>
                    </a:cubicBezTo>
                    <a:cubicBezTo>
                      <a:pt x="3537" y="373"/>
                      <a:pt x="3361" y="311"/>
                      <a:pt x="3184" y="259"/>
                    </a:cubicBezTo>
                    <a:cubicBezTo>
                      <a:pt x="3018" y="208"/>
                      <a:pt x="2842" y="155"/>
                      <a:pt x="2635" y="114"/>
                    </a:cubicBezTo>
                    <a:cubicBezTo>
                      <a:pt x="2230" y="42"/>
                      <a:pt x="1794" y="0"/>
                      <a:pt x="13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7" name="Google Shape;1167;p49">
                <a:extLst>
                  <a:ext uri="{FF2B5EF4-FFF2-40B4-BE49-F238E27FC236}">
                    <a16:creationId xmlns:a16="http://schemas.microsoft.com/office/drawing/2014/main" id="{CF6C57CA-6772-F3E9-1C88-65DD06F46B44}"/>
                  </a:ext>
                </a:extLst>
              </p:cNvPr>
              <p:cNvSpPr/>
              <p:nvPr/>
            </p:nvSpPr>
            <p:spPr>
              <a:xfrm>
                <a:off x="7689941" y="2559831"/>
                <a:ext cx="423589" cy="393665"/>
              </a:xfrm>
              <a:custGeom>
                <a:avLst/>
                <a:gdLst/>
                <a:ahLst/>
                <a:cxnLst/>
                <a:rect l="l" t="t" r="r" b="b"/>
                <a:pathLst>
                  <a:path w="9399" h="8735" extrusionOk="0">
                    <a:moveTo>
                      <a:pt x="3807" y="1"/>
                    </a:moveTo>
                    <a:cubicBezTo>
                      <a:pt x="3610" y="1"/>
                      <a:pt x="3403" y="21"/>
                      <a:pt x="3195" y="63"/>
                    </a:cubicBezTo>
                    <a:cubicBezTo>
                      <a:pt x="2583" y="167"/>
                      <a:pt x="2002" y="457"/>
                      <a:pt x="1525" y="893"/>
                    </a:cubicBezTo>
                    <a:cubicBezTo>
                      <a:pt x="1266" y="1131"/>
                      <a:pt x="1048" y="1411"/>
                      <a:pt x="851" y="1743"/>
                    </a:cubicBezTo>
                    <a:cubicBezTo>
                      <a:pt x="768" y="1888"/>
                      <a:pt x="695" y="2044"/>
                      <a:pt x="623" y="2200"/>
                    </a:cubicBezTo>
                    <a:lnTo>
                      <a:pt x="633" y="2200"/>
                    </a:lnTo>
                    <a:cubicBezTo>
                      <a:pt x="644" y="2200"/>
                      <a:pt x="653" y="2210"/>
                      <a:pt x="653" y="2230"/>
                    </a:cubicBezTo>
                    <a:cubicBezTo>
                      <a:pt x="674" y="2230"/>
                      <a:pt x="685" y="2251"/>
                      <a:pt x="685" y="2272"/>
                    </a:cubicBezTo>
                    <a:cubicBezTo>
                      <a:pt x="674" y="2283"/>
                      <a:pt x="674" y="2293"/>
                      <a:pt x="664" y="2303"/>
                    </a:cubicBezTo>
                    <a:cubicBezTo>
                      <a:pt x="674" y="2313"/>
                      <a:pt x="685" y="2324"/>
                      <a:pt x="674" y="2334"/>
                    </a:cubicBezTo>
                    <a:cubicBezTo>
                      <a:pt x="674" y="2355"/>
                      <a:pt x="664" y="2366"/>
                      <a:pt x="664" y="2376"/>
                    </a:cubicBezTo>
                    <a:lnTo>
                      <a:pt x="664" y="2396"/>
                    </a:lnTo>
                    <a:cubicBezTo>
                      <a:pt x="664" y="2407"/>
                      <a:pt x="653" y="2417"/>
                      <a:pt x="653" y="2417"/>
                    </a:cubicBezTo>
                    <a:cubicBezTo>
                      <a:pt x="653" y="2428"/>
                      <a:pt x="653" y="2428"/>
                      <a:pt x="664" y="2428"/>
                    </a:cubicBezTo>
                    <a:cubicBezTo>
                      <a:pt x="664" y="2438"/>
                      <a:pt x="653" y="2449"/>
                      <a:pt x="653" y="2459"/>
                    </a:cubicBezTo>
                    <a:cubicBezTo>
                      <a:pt x="653" y="2469"/>
                      <a:pt x="644" y="2479"/>
                      <a:pt x="644" y="2490"/>
                    </a:cubicBezTo>
                    <a:cubicBezTo>
                      <a:pt x="644" y="2500"/>
                      <a:pt x="644" y="2500"/>
                      <a:pt x="633" y="2511"/>
                    </a:cubicBezTo>
                    <a:cubicBezTo>
                      <a:pt x="529" y="2749"/>
                      <a:pt x="415" y="2988"/>
                      <a:pt x="301" y="3226"/>
                    </a:cubicBezTo>
                    <a:cubicBezTo>
                      <a:pt x="218" y="3434"/>
                      <a:pt x="146" y="3652"/>
                      <a:pt x="104" y="3880"/>
                    </a:cubicBezTo>
                    <a:cubicBezTo>
                      <a:pt x="31" y="4181"/>
                      <a:pt x="0" y="4502"/>
                      <a:pt x="0" y="4834"/>
                    </a:cubicBezTo>
                    <a:cubicBezTo>
                      <a:pt x="0" y="5457"/>
                      <a:pt x="156" y="6079"/>
                      <a:pt x="446" y="6629"/>
                    </a:cubicBezTo>
                    <a:cubicBezTo>
                      <a:pt x="736" y="7179"/>
                      <a:pt x="1183" y="7645"/>
                      <a:pt x="1722" y="7988"/>
                    </a:cubicBezTo>
                    <a:cubicBezTo>
                      <a:pt x="1992" y="8154"/>
                      <a:pt x="2313" y="8288"/>
                      <a:pt x="2718" y="8424"/>
                    </a:cubicBezTo>
                    <a:cubicBezTo>
                      <a:pt x="3081" y="8548"/>
                      <a:pt x="3475" y="8631"/>
                      <a:pt x="3911" y="8682"/>
                    </a:cubicBezTo>
                    <a:cubicBezTo>
                      <a:pt x="4180" y="8724"/>
                      <a:pt x="4461" y="8735"/>
                      <a:pt x="4740" y="8735"/>
                    </a:cubicBezTo>
                    <a:cubicBezTo>
                      <a:pt x="5291" y="8735"/>
                      <a:pt x="5830" y="8672"/>
                      <a:pt x="6349" y="8537"/>
                    </a:cubicBezTo>
                    <a:cubicBezTo>
                      <a:pt x="6743" y="8433"/>
                      <a:pt x="7106" y="8299"/>
                      <a:pt x="7437" y="8133"/>
                    </a:cubicBezTo>
                    <a:cubicBezTo>
                      <a:pt x="7759" y="7967"/>
                      <a:pt x="8071" y="7760"/>
                      <a:pt x="8350" y="7521"/>
                    </a:cubicBezTo>
                    <a:cubicBezTo>
                      <a:pt x="8631" y="7272"/>
                      <a:pt x="8869" y="6981"/>
                      <a:pt x="9056" y="6681"/>
                    </a:cubicBezTo>
                    <a:cubicBezTo>
                      <a:pt x="9149" y="6525"/>
                      <a:pt x="9222" y="6359"/>
                      <a:pt x="9284" y="6183"/>
                    </a:cubicBezTo>
                    <a:cubicBezTo>
                      <a:pt x="9346" y="5996"/>
                      <a:pt x="9388" y="5809"/>
                      <a:pt x="9398" y="5633"/>
                    </a:cubicBezTo>
                    <a:cubicBezTo>
                      <a:pt x="9398" y="5561"/>
                      <a:pt x="9388" y="5488"/>
                      <a:pt x="9378" y="5405"/>
                    </a:cubicBezTo>
                    <a:cubicBezTo>
                      <a:pt x="9367" y="5322"/>
                      <a:pt x="9336" y="5249"/>
                      <a:pt x="9305" y="5187"/>
                    </a:cubicBezTo>
                    <a:cubicBezTo>
                      <a:pt x="9263" y="5083"/>
                      <a:pt x="9191" y="4990"/>
                      <a:pt x="9076" y="4876"/>
                    </a:cubicBezTo>
                    <a:cubicBezTo>
                      <a:pt x="8993" y="4803"/>
                      <a:pt x="8910" y="4731"/>
                      <a:pt x="8827" y="4668"/>
                    </a:cubicBezTo>
                    <a:lnTo>
                      <a:pt x="8755" y="4606"/>
                    </a:lnTo>
                    <a:cubicBezTo>
                      <a:pt x="8610" y="4482"/>
                      <a:pt x="8495" y="4367"/>
                      <a:pt x="8392" y="4254"/>
                    </a:cubicBezTo>
                    <a:cubicBezTo>
                      <a:pt x="8382" y="4243"/>
                      <a:pt x="8361" y="4222"/>
                      <a:pt x="8350" y="4201"/>
                    </a:cubicBezTo>
                    <a:lnTo>
                      <a:pt x="8340" y="4191"/>
                    </a:lnTo>
                    <a:cubicBezTo>
                      <a:pt x="8216" y="4025"/>
                      <a:pt x="8101" y="3828"/>
                      <a:pt x="7998" y="3579"/>
                    </a:cubicBezTo>
                    <a:cubicBezTo>
                      <a:pt x="7925" y="3413"/>
                      <a:pt x="7863" y="3237"/>
                      <a:pt x="7801" y="3071"/>
                    </a:cubicBezTo>
                    <a:cubicBezTo>
                      <a:pt x="7739" y="2884"/>
                      <a:pt x="7666" y="2698"/>
                      <a:pt x="7593" y="2521"/>
                    </a:cubicBezTo>
                    <a:cubicBezTo>
                      <a:pt x="7448" y="2189"/>
                      <a:pt x="7251" y="1868"/>
                      <a:pt x="7002" y="1566"/>
                    </a:cubicBezTo>
                    <a:cubicBezTo>
                      <a:pt x="6784" y="1287"/>
                      <a:pt x="6504" y="1027"/>
                      <a:pt x="6183" y="799"/>
                    </a:cubicBezTo>
                    <a:cubicBezTo>
                      <a:pt x="5892" y="591"/>
                      <a:pt x="5570" y="416"/>
                      <a:pt x="5208" y="270"/>
                    </a:cubicBezTo>
                    <a:cubicBezTo>
                      <a:pt x="4886" y="146"/>
                      <a:pt x="4533" y="63"/>
                      <a:pt x="4180" y="21"/>
                    </a:cubicBezTo>
                    <a:cubicBezTo>
                      <a:pt x="4056" y="11"/>
                      <a:pt x="3931" y="1"/>
                      <a:pt x="38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8" name="Google Shape;1168;p49">
                <a:extLst>
                  <a:ext uri="{FF2B5EF4-FFF2-40B4-BE49-F238E27FC236}">
                    <a16:creationId xmlns:a16="http://schemas.microsoft.com/office/drawing/2014/main" id="{90390E6F-C510-8FCF-8FAE-19082A927263}"/>
                  </a:ext>
                </a:extLst>
              </p:cNvPr>
              <p:cNvSpPr/>
              <p:nvPr/>
            </p:nvSpPr>
            <p:spPr>
              <a:xfrm>
                <a:off x="7689445" y="2677143"/>
                <a:ext cx="407681" cy="276805"/>
              </a:xfrm>
              <a:custGeom>
                <a:avLst/>
                <a:gdLst/>
                <a:ahLst/>
                <a:cxnLst/>
                <a:rect l="l" t="t" r="r" b="b"/>
                <a:pathLst>
                  <a:path w="9046" h="6142" extrusionOk="0">
                    <a:moveTo>
                      <a:pt x="602" y="1"/>
                    </a:moveTo>
                    <a:lnTo>
                      <a:pt x="602" y="1"/>
                    </a:lnTo>
                    <a:cubicBezTo>
                      <a:pt x="509" y="208"/>
                      <a:pt x="406" y="416"/>
                      <a:pt x="323" y="602"/>
                    </a:cubicBezTo>
                    <a:lnTo>
                      <a:pt x="312" y="623"/>
                    </a:lnTo>
                    <a:cubicBezTo>
                      <a:pt x="229" y="831"/>
                      <a:pt x="157" y="1049"/>
                      <a:pt x="104" y="1266"/>
                    </a:cubicBezTo>
                    <a:cubicBezTo>
                      <a:pt x="42" y="1578"/>
                      <a:pt x="1" y="1899"/>
                      <a:pt x="11" y="2231"/>
                    </a:cubicBezTo>
                    <a:cubicBezTo>
                      <a:pt x="11" y="2854"/>
                      <a:pt x="167" y="3476"/>
                      <a:pt x="457" y="4026"/>
                    </a:cubicBezTo>
                    <a:cubicBezTo>
                      <a:pt x="747" y="4576"/>
                      <a:pt x="1194" y="5042"/>
                      <a:pt x="1733" y="5385"/>
                    </a:cubicBezTo>
                    <a:cubicBezTo>
                      <a:pt x="2003" y="5551"/>
                      <a:pt x="2324" y="5696"/>
                      <a:pt x="2729" y="5821"/>
                    </a:cubicBezTo>
                    <a:cubicBezTo>
                      <a:pt x="3092" y="5945"/>
                      <a:pt x="3486" y="6028"/>
                      <a:pt x="3922" y="6090"/>
                    </a:cubicBezTo>
                    <a:cubicBezTo>
                      <a:pt x="4202" y="6121"/>
                      <a:pt x="4482" y="6142"/>
                      <a:pt x="4751" y="6142"/>
                    </a:cubicBezTo>
                    <a:cubicBezTo>
                      <a:pt x="5302" y="6142"/>
                      <a:pt x="5841" y="6069"/>
                      <a:pt x="6360" y="5934"/>
                    </a:cubicBezTo>
                    <a:cubicBezTo>
                      <a:pt x="6754" y="5841"/>
                      <a:pt x="7117" y="5696"/>
                      <a:pt x="7448" y="5530"/>
                    </a:cubicBezTo>
                    <a:cubicBezTo>
                      <a:pt x="7770" y="5364"/>
                      <a:pt x="8082" y="5157"/>
                      <a:pt x="8361" y="4918"/>
                    </a:cubicBezTo>
                    <a:cubicBezTo>
                      <a:pt x="8631" y="4679"/>
                      <a:pt x="8870" y="4410"/>
                      <a:pt x="9046" y="4119"/>
                    </a:cubicBezTo>
                    <a:lnTo>
                      <a:pt x="9046" y="4119"/>
                    </a:lnTo>
                    <a:cubicBezTo>
                      <a:pt x="8704" y="4461"/>
                      <a:pt x="8299" y="4742"/>
                      <a:pt x="7863" y="4949"/>
                    </a:cubicBezTo>
                    <a:cubicBezTo>
                      <a:pt x="7708" y="5021"/>
                      <a:pt x="7563" y="5084"/>
                      <a:pt x="7407" y="5146"/>
                    </a:cubicBezTo>
                    <a:cubicBezTo>
                      <a:pt x="7252" y="5198"/>
                      <a:pt x="7096" y="5250"/>
                      <a:pt x="6930" y="5291"/>
                    </a:cubicBezTo>
                    <a:cubicBezTo>
                      <a:pt x="6639" y="5364"/>
                      <a:pt x="6349" y="5426"/>
                      <a:pt x="6058" y="5457"/>
                    </a:cubicBezTo>
                    <a:cubicBezTo>
                      <a:pt x="5747" y="5509"/>
                      <a:pt x="5436" y="5530"/>
                      <a:pt x="5125" y="5540"/>
                    </a:cubicBezTo>
                    <a:cubicBezTo>
                      <a:pt x="4804" y="5540"/>
                      <a:pt x="4472" y="5530"/>
                      <a:pt x="4161" y="5489"/>
                    </a:cubicBezTo>
                    <a:cubicBezTo>
                      <a:pt x="3839" y="5447"/>
                      <a:pt x="3527" y="5395"/>
                      <a:pt x="3227" y="5302"/>
                    </a:cubicBezTo>
                    <a:cubicBezTo>
                      <a:pt x="2926" y="5219"/>
                      <a:pt x="2635" y="5104"/>
                      <a:pt x="2366" y="4959"/>
                    </a:cubicBezTo>
                    <a:cubicBezTo>
                      <a:pt x="2096" y="4814"/>
                      <a:pt x="1847" y="4648"/>
                      <a:pt x="1630" y="4440"/>
                    </a:cubicBezTo>
                    <a:cubicBezTo>
                      <a:pt x="1401" y="4223"/>
                      <a:pt x="1204" y="3984"/>
                      <a:pt x="1049" y="3714"/>
                    </a:cubicBezTo>
                    <a:cubicBezTo>
                      <a:pt x="883" y="3424"/>
                      <a:pt x="758" y="3113"/>
                      <a:pt x="675" y="2802"/>
                    </a:cubicBezTo>
                    <a:cubicBezTo>
                      <a:pt x="581" y="2460"/>
                      <a:pt x="530" y="2117"/>
                      <a:pt x="499" y="1764"/>
                    </a:cubicBezTo>
                    <a:cubicBezTo>
                      <a:pt x="468" y="1412"/>
                      <a:pt x="468" y="1059"/>
                      <a:pt x="499" y="706"/>
                    </a:cubicBezTo>
                    <a:cubicBezTo>
                      <a:pt x="519" y="468"/>
                      <a:pt x="551" y="229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9" name="Google Shape;1169;p49">
                <a:extLst>
                  <a:ext uri="{FF2B5EF4-FFF2-40B4-BE49-F238E27FC236}">
                    <a16:creationId xmlns:a16="http://schemas.microsoft.com/office/drawing/2014/main" id="{21BA17DC-9E62-5D10-41D1-AA24B529C338}"/>
                  </a:ext>
                </a:extLst>
              </p:cNvPr>
              <p:cNvSpPr/>
              <p:nvPr/>
            </p:nvSpPr>
            <p:spPr>
              <a:xfrm>
                <a:off x="7757272" y="2552350"/>
                <a:ext cx="103340" cy="61292"/>
              </a:xfrm>
              <a:custGeom>
                <a:avLst/>
                <a:gdLst/>
                <a:ahLst/>
                <a:cxnLst/>
                <a:rect l="l" t="t" r="r" b="b"/>
                <a:pathLst>
                  <a:path w="2293" h="1360" extrusionOk="0">
                    <a:moveTo>
                      <a:pt x="851" y="1"/>
                    </a:moveTo>
                    <a:cubicBezTo>
                      <a:pt x="705" y="1"/>
                      <a:pt x="570" y="31"/>
                      <a:pt x="446" y="73"/>
                    </a:cubicBezTo>
                    <a:cubicBezTo>
                      <a:pt x="321" y="114"/>
                      <a:pt x="218" y="197"/>
                      <a:pt x="135" y="312"/>
                    </a:cubicBezTo>
                    <a:cubicBezTo>
                      <a:pt x="42" y="436"/>
                      <a:pt x="0" y="571"/>
                      <a:pt x="0" y="695"/>
                    </a:cubicBezTo>
                    <a:cubicBezTo>
                      <a:pt x="10" y="747"/>
                      <a:pt x="21" y="799"/>
                      <a:pt x="42" y="851"/>
                    </a:cubicBezTo>
                    <a:cubicBezTo>
                      <a:pt x="72" y="903"/>
                      <a:pt x="104" y="955"/>
                      <a:pt x="155" y="1006"/>
                    </a:cubicBezTo>
                    <a:cubicBezTo>
                      <a:pt x="197" y="1048"/>
                      <a:pt x="238" y="1079"/>
                      <a:pt x="280" y="1100"/>
                    </a:cubicBezTo>
                    <a:cubicBezTo>
                      <a:pt x="332" y="1142"/>
                      <a:pt x="394" y="1172"/>
                      <a:pt x="446" y="1193"/>
                    </a:cubicBezTo>
                    <a:cubicBezTo>
                      <a:pt x="549" y="1245"/>
                      <a:pt x="674" y="1276"/>
                      <a:pt x="819" y="1308"/>
                    </a:cubicBezTo>
                    <a:cubicBezTo>
                      <a:pt x="934" y="1338"/>
                      <a:pt x="1037" y="1349"/>
                      <a:pt x="1151" y="1359"/>
                    </a:cubicBezTo>
                    <a:lnTo>
                      <a:pt x="1234" y="1359"/>
                    </a:lnTo>
                    <a:cubicBezTo>
                      <a:pt x="1359" y="1359"/>
                      <a:pt x="1473" y="1349"/>
                      <a:pt x="1587" y="1328"/>
                    </a:cubicBezTo>
                    <a:cubicBezTo>
                      <a:pt x="1743" y="1287"/>
                      <a:pt x="1877" y="1245"/>
                      <a:pt x="1981" y="1172"/>
                    </a:cubicBezTo>
                    <a:cubicBezTo>
                      <a:pt x="2147" y="1069"/>
                      <a:pt x="2292" y="872"/>
                      <a:pt x="2251" y="654"/>
                    </a:cubicBezTo>
                    <a:cubicBezTo>
                      <a:pt x="2230" y="602"/>
                      <a:pt x="2220" y="550"/>
                      <a:pt x="2188" y="499"/>
                    </a:cubicBezTo>
                    <a:cubicBezTo>
                      <a:pt x="2168" y="467"/>
                      <a:pt x="2158" y="446"/>
                      <a:pt x="2137" y="425"/>
                    </a:cubicBezTo>
                    <a:cubicBezTo>
                      <a:pt x="2126" y="395"/>
                      <a:pt x="2105" y="374"/>
                      <a:pt x="2095" y="353"/>
                    </a:cubicBezTo>
                    <a:cubicBezTo>
                      <a:pt x="2064" y="343"/>
                      <a:pt x="2033" y="322"/>
                      <a:pt x="2012" y="301"/>
                    </a:cubicBezTo>
                    <a:lnTo>
                      <a:pt x="1950" y="270"/>
                    </a:lnTo>
                    <a:cubicBezTo>
                      <a:pt x="1909" y="239"/>
                      <a:pt x="1856" y="218"/>
                      <a:pt x="1794" y="197"/>
                    </a:cubicBezTo>
                    <a:cubicBezTo>
                      <a:pt x="1764" y="177"/>
                      <a:pt x="1732" y="167"/>
                      <a:pt x="1701" y="167"/>
                    </a:cubicBezTo>
                    <a:cubicBezTo>
                      <a:pt x="1587" y="125"/>
                      <a:pt x="1462" y="84"/>
                      <a:pt x="1328" y="52"/>
                    </a:cubicBezTo>
                    <a:cubicBezTo>
                      <a:pt x="1172" y="21"/>
                      <a:pt x="1017" y="11"/>
                      <a:pt x="8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0" name="Google Shape;1170;p49">
                <a:extLst>
                  <a:ext uri="{FF2B5EF4-FFF2-40B4-BE49-F238E27FC236}">
                    <a16:creationId xmlns:a16="http://schemas.microsoft.com/office/drawing/2014/main" id="{9AD358CE-42A3-F64B-4061-746C64904A93}"/>
                  </a:ext>
                </a:extLst>
              </p:cNvPr>
              <p:cNvSpPr/>
              <p:nvPr/>
            </p:nvSpPr>
            <p:spPr>
              <a:xfrm>
                <a:off x="7717477" y="2613146"/>
                <a:ext cx="66925" cy="4678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1038" extrusionOk="0">
                    <a:moveTo>
                      <a:pt x="520" y="0"/>
                    </a:moveTo>
                    <a:cubicBezTo>
                      <a:pt x="457" y="0"/>
                      <a:pt x="395" y="0"/>
                      <a:pt x="344" y="21"/>
                    </a:cubicBezTo>
                    <a:cubicBezTo>
                      <a:pt x="178" y="62"/>
                      <a:pt x="53" y="208"/>
                      <a:pt x="22" y="383"/>
                    </a:cubicBezTo>
                    <a:cubicBezTo>
                      <a:pt x="1" y="457"/>
                      <a:pt x="12" y="540"/>
                      <a:pt x="33" y="632"/>
                    </a:cubicBezTo>
                    <a:cubicBezTo>
                      <a:pt x="63" y="715"/>
                      <a:pt x="105" y="788"/>
                      <a:pt x="178" y="861"/>
                    </a:cubicBezTo>
                    <a:cubicBezTo>
                      <a:pt x="281" y="975"/>
                      <a:pt x="447" y="1037"/>
                      <a:pt x="644" y="1037"/>
                    </a:cubicBezTo>
                    <a:lnTo>
                      <a:pt x="717" y="1037"/>
                    </a:lnTo>
                    <a:cubicBezTo>
                      <a:pt x="779" y="1027"/>
                      <a:pt x="852" y="1017"/>
                      <a:pt x="945" y="985"/>
                    </a:cubicBezTo>
                    <a:cubicBezTo>
                      <a:pt x="1049" y="954"/>
                      <a:pt x="1142" y="913"/>
                      <a:pt x="1246" y="851"/>
                    </a:cubicBezTo>
                    <a:cubicBezTo>
                      <a:pt x="1329" y="798"/>
                      <a:pt x="1402" y="726"/>
                      <a:pt x="1443" y="653"/>
                    </a:cubicBezTo>
                    <a:cubicBezTo>
                      <a:pt x="1474" y="581"/>
                      <a:pt x="1485" y="487"/>
                      <a:pt x="1453" y="404"/>
                    </a:cubicBezTo>
                    <a:cubicBezTo>
                      <a:pt x="1381" y="238"/>
                      <a:pt x="1194" y="166"/>
                      <a:pt x="1038" y="114"/>
                    </a:cubicBezTo>
                    <a:cubicBezTo>
                      <a:pt x="987" y="93"/>
                      <a:pt x="935" y="83"/>
                      <a:pt x="883" y="83"/>
                    </a:cubicBezTo>
                    <a:cubicBezTo>
                      <a:pt x="800" y="52"/>
                      <a:pt x="727" y="21"/>
                      <a:pt x="655" y="10"/>
                    </a:cubicBezTo>
                    <a:cubicBezTo>
                      <a:pt x="613" y="0"/>
                      <a:pt x="561" y="0"/>
                      <a:pt x="5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1" name="Google Shape;1171;p49">
                <a:extLst>
                  <a:ext uri="{FF2B5EF4-FFF2-40B4-BE49-F238E27FC236}">
                    <a16:creationId xmlns:a16="http://schemas.microsoft.com/office/drawing/2014/main" id="{613A6254-D59E-97CC-DFD6-0977EC0726E6}"/>
                  </a:ext>
                </a:extLst>
              </p:cNvPr>
              <p:cNvSpPr/>
              <p:nvPr/>
            </p:nvSpPr>
            <p:spPr>
              <a:xfrm>
                <a:off x="7672635" y="2554693"/>
                <a:ext cx="41147" cy="31592"/>
              </a:xfrm>
              <a:custGeom>
                <a:avLst/>
                <a:gdLst/>
                <a:ahLst/>
                <a:cxnLst/>
                <a:rect l="l" t="t" r="r" b="b"/>
                <a:pathLst>
                  <a:path w="913" h="701" extrusionOk="0">
                    <a:moveTo>
                      <a:pt x="509" y="0"/>
                    </a:moveTo>
                    <a:cubicBezTo>
                      <a:pt x="457" y="0"/>
                      <a:pt x="415" y="11"/>
                      <a:pt x="364" y="21"/>
                    </a:cubicBezTo>
                    <a:cubicBezTo>
                      <a:pt x="301" y="32"/>
                      <a:pt x="239" y="62"/>
                      <a:pt x="177" y="94"/>
                    </a:cubicBezTo>
                    <a:cubicBezTo>
                      <a:pt x="115" y="125"/>
                      <a:pt x="62" y="187"/>
                      <a:pt x="32" y="249"/>
                    </a:cubicBezTo>
                    <a:cubicBezTo>
                      <a:pt x="0" y="311"/>
                      <a:pt x="0" y="373"/>
                      <a:pt x="21" y="436"/>
                    </a:cubicBezTo>
                    <a:cubicBezTo>
                      <a:pt x="42" y="488"/>
                      <a:pt x="83" y="530"/>
                      <a:pt x="125" y="560"/>
                    </a:cubicBezTo>
                    <a:cubicBezTo>
                      <a:pt x="135" y="592"/>
                      <a:pt x="156" y="612"/>
                      <a:pt x="187" y="622"/>
                    </a:cubicBezTo>
                    <a:cubicBezTo>
                      <a:pt x="289" y="665"/>
                      <a:pt x="405" y="701"/>
                      <a:pt x="523" y="701"/>
                    </a:cubicBezTo>
                    <a:cubicBezTo>
                      <a:pt x="550" y="701"/>
                      <a:pt x="576" y="699"/>
                      <a:pt x="602" y="695"/>
                    </a:cubicBezTo>
                    <a:cubicBezTo>
                      <a:pt x="664" y="685"/>
                      <a:pt x="706" y="664"/>
                      <a:pt x="758" y="633"/>
                    </a:cubicBezTo>
                    <a:cubicBezTo>
                      <a:pt x="809" y="612"/>
                      <a:pt x="841" y="571"/>
                      <a:pt x="872" y="519"/>
                    </a:cubicBezTo>
                    <a:cubicBezTo>
                      <a:pt x="892" y="488"/>
                      <a:pt x="903" y="447"/>
                      <a:pt x="903" y="415"/>
                    </a:cubicBezTo>
                    <a:cubicBezTo>
                      <a:pt x="913" y="353"/>
                      <a:pt x="903" y="311"/>
                      <a:pt x="892" y="260"/>
                    </a:cubicBezTo>
                    <a:cubicBezTo>
                      <a:pt x="862" y="166"/>
                      <a:pt x="789" y="94"/>
                      <a:pt x="706" y="42"/>
                    </a:cubicBezTo>
                    <a:cubicBezTo>
                      <a:pt x="643" y="11"/>
                      <a:pt x="571" y="0"/>
                      <a:pt x="5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2" name="Google Shape;1172;p49">
                <a:extLst>
                  <a:ext uri="{FF2B5EF4-FFF2-40B4-BE49-F238E27FC236}">
                    <a16:creationId xmlns:a16="http://schemas.microsoft.com/office/drawing/2014/main" id="{6FEC51F0-D938-945D-F7B4-D6C92CAF0DF3}"/>
                  </a:ext>
                </a:extLst>
              </p:cNvPr>
              <p:cNvSpPr/>
              <p:nvPr/>
            </p:nvSpPr>
            <p:spPr>
              <a:xfrm>
                <a:off x="8005011" y="2876794"/>
                <a:ext cx="218352" cy="99149"/>
              </a:xfrm>
              <a:custGeom>
                <a:avLst/>
                <a:gdLst/>
                <a:ahLst/>
                <a:cxnLst/>
                <a:rect l="l" t="t" r="r" b="b"/>
                <a:pathLst>
                  <a:path w="4845" h="2200" extrusionOk="0">
                    <a:moveTo>
                      <a:pt x="312" y="1"/>
                    </a:moveTo>
                    <a:cubicBezTo>
                      <a:pt x="301" y="10"/>
                      <a:pt x="291" y="10"/>
                      <a:pt x="291" y="21"/>
                    </a:cubicBezTo>
                    <a:cubicBezTo>
                      <a:pt x="271" y="31"/>
                      <a:pt x="250" y="52"/>
                      <a:pt x="229" y="63"/>
                    </a:cubicBezTo>
                    <a:cubicBezTo>
                      <a:pt x="208" y="73"/>
                      <a:pt x="188" y="84"/>
                      <a:pt x="167" y="84"/>
                    </a:cubicBezTo>
                    <a:cubicBezTo>
                      <a:pt x="167" y="84"/>
                      <a:pt x="156" y="84"/>
                      <a:pt x="146" y="93"/>
                    </a:cubicBezTo>
                    <a:lnTo>
                      <a:pt x="105" y="93"/>
                    </a:lnTo>
                    <a:cubicBezTo>
                      <a:pt x="94" y="93"/>
                      <a:pt x="84" y="93"/>
                      <a:pt x="84" y="84"/>
                    </a:cubicBezTo>
                    <a:cubicBezTo>
                      <a:pt x="73" y="93"/>
                      <a:pt x="73" y="93"/>
                      <a:pt x="63" y="93"/>
                    </a:cubicBezTo>
                    <a:cubicBezTo>
                      <a:pt x="42" y="104"/>
                      <a:pt x="32" y="125"/>
                      <a:pt x="32" y="146"/>
                    </a:cubicBezTo>
                    <a:cubicBezTo>
                      <a:pt x="11" y="156"/>
                      <a:pt x="1" y="166"/>
                      <a:pt x="1" y="176"/>
                    </a:cubicBezTo>
                    <a:cubicBezTo>
                      <a:pt x="11" y="187"/>
                      <a:pt x="11" y="187"/>
                      <a:pt x="22" y="187"/>
                    </a:cubicBezTo>
                    <a:cubicBezTo>
                      <a:pt x="32" y="187"/>
                      <a:pt x="32" y="187"/>
                      <a:pt x="42" y="197"/>
                    </a:cubicBezTo>
                    <a:cubicBezTo>
                      <a:pt x="94" y="218"/>
                      <a:pt x="135" y="249"/>
                      <a:pt x="177" y="280"/>
                    </a:cubicBezTo>
                    <a:cubicBezTo>
                      <a:pt x="188" y="291"/>
                      <a:pt x="188" y="291"/>
                      <a:pt x="197" y="291"/>
                    </a:cubicBezTo>
                    <a:cubicBezTo>
                      <a:pt x="208" y="301"/>
                      <a:pt x="218" y="312"/>
                      <a:pt x="229" y="312"/>
                    </a:cubicBezTo>
                    <a:lnTo>
                      <a:pt x="322" y="374"/>
                    </a:lnTo>
                    <a:lnTo>
                      <a:pt x="395" y="446"/>
                    </a:lnTo>
                    <a:cubicBezTo>
                      <a:pt x="395" y="446"/>
                      <a:pt x="405" y="446"/>
                      <a:pt x="405" y="457"/>
                    </a:cubicBezTo>
                    <a:cubicBezTo>
                      <a:pt x="529" y="581"/>
                      <a:pt x="633" y="727"/>
                      <a:pt x="727" y="872"/>
                    </a:cubicBezTo>
                    <a:cubicBezTo>
                      <a:pt x="789" y="955"/>
                      <a:pt x="841" y="1048"/>
                      <a:pt x="903" y="1142"/>
                    </a:cubicBezTo>
                    <a:cubicBezTo>
                      <a:pt x="986" y="1276"/>
                      <a:pt x="1080" y="1421"/>
                      <a:pt x="1183" y="1556"/>
                    </a:cubicBezTo>
                    <a:cubicBezTo>
                      <a:pt x="1276" y="1681"/>
                      <a:pt x="1359" y="1785"/>
                      <a:pt x="1453" y="1878"/>
                    </a:cubicBezTo>
                    <a:cubicBezTo>
                      <a:pt x="1546" y="1971"/>
                      <a:pt x="1650" y="2044"/>
                      <a:pt x="1753" y="2106"/>
                    </a:cubicBezTo>
                    <a:cubicBezTo>
                      <a:pt x="1816" y="2127"/>
                      <a:pt x="1868" y="2147"/>
                      <a:pt x="1919" y="2168"/>
                    </a:cubicBezTo>
                    <a:cubicBezTo>
                      <a:pt x="1982" y="2189"/>
                      <a:pt x="2055" y="2200"/>
                      <a:pt x="2117" y="2200"/>
                    </a:cubicBezTo>
                    <a:lnTo>
                      <a:pt x="2148" y="2200"/>
                    </a:lnTo>
                    <a:cubicBezTo>
                      <a:pt x="2272" y="2200"/>
                      <a:pt x="2397" y="2168"/>
                      <a:pt x="2532" y="2117"/>
                    </a:cubicBezTo>
                    <a:cubicBezTo>
                      <a:pt x="2604" y="2085"/>
                      <a:pt x="2677" y="2044"/>
                      <a:pt x="2739" y="2002"/>
                    </a:cubicBezTo>
                    <a:cubicBezTo>
                      <a:pt x="2802" y="1961"/>
                      <a:pt x="2853" y="1919"/>
                      <a:pt x="2915" y="1857"/>
                    </a:cubicBezTo>
                    <a:cubicBezTo>
                      <a:pt x="3009" y="1774"/>
                      <a:pt x="3081" y="1681"/>
                      <a:pt x="3154" y="1598"/>
                    </a:cubicBezTo>
                    <a:lnTo>
                      <a:pt x="3206" y="1536"/>
                    </a:lnTo>
                    <a:cubicBezTo>
                      <a:pt x="3226" y="1504"/>
                      <a:pt x="3247" y="1483"/>
                      <a:pt x="3268" y="1463"/>
                    </a:cubicBezTo>
                    <a:cubicBezTo>
                      <a:pt x="3362" y="1359"/>
                      <a:pt x="3434" y="1287"/>
                      <a:pt x="3507" y="1234"/>
                    </a:cubicBezTo>
                    <a:cubicBezTo>
                      <a:pt x="3548" y="1214"/>
                      <a:pt x="3579" y="1193"/>
                      <a:pt x="3611" y="1172"/>
                    </a:cubicBezTo>
                    <a:lnTo>
                      <a:pt x="3621" y="1172"/>
                    </a:lnTo>
                    <a:cubicBezTo>
                      <a:pt x="3631" y="1162"/>
                      <a:pt x="3652" y="1162"/>
                      <a:pt x="3662" y="1152"/>
                    </a:cubicBezTo>
                    <a:cubicBezTo>
                      <a:pt x="3673" y="1152"/>
                      <a:pt x="3683" y="1142"/>
                      <a:pt x="3683" y="1142"/>
                    </a:cubicBezTo>
                    <a:cubicBezTo>
                      <a:pt x="3756" y="1121"/>
                      <a:pt x="3828" y="1110"/>
                      <a:pt x="3911" y="1100"/>
                    </a:cubicBezTo>
                    <a:lnTo>
                      <a:pt x="4067" y="1100"/>
                    </a:lnTo>
                    <a:cubicBezTo>
                      <a:pt x="4181" y="1110"/>
                      <a:pt x="4305" y="1142"/>
                      <a:pt x="4409" y="1183"/>
                    </a:cubicBezTo>
                    <a:cubicBezTo>
                      <a:pt x="4440" y="1193"/>
                      <a:pt x="4461" y="1204"/>
                      <a:pt x="4482" y="1214"/>
                    </a:cubicBezTo>
                    <a:cubicBezTo>
                      <a:pt x="4420" y="1162"/>
                      <a:pt x="4347" y="1100"/>
                      <a:pt x="4264" y="1048"/>
                    </a:cubicBezTo>
                    <a:cubicBezTo>
                      <a:pt x="4222" y="1017"/>
                      <a:pt x="4171" y="996"/>
                      <a:pt x="4129" y="965"/>
                    </a:cubicBezTo>
                    <a:cubicBezTo>
                      <a:pt x="4118" y="965"/>
                      <a:pt x="4118" y="965"/>
                      <a:pt x="4118" y="955"/>
                    </a:cubicBezTo>
                    <a:cubicBezTo>
                      <a:pt x="4109" y="955"/>
                      <a:pt x="4098" y="944"/>
                      <a:pt x="4098" y="944"/>
                    </a:cubicBezTo>
                    <a:lnTo>
                      <a:pt x="4098" y="913"/>
                    </a:lnTo>
                    <a:cubicBezTo>
                      <a:pt x="4098" y="903"/>
                      <a:pt x="4109" y="893"/>
                      <a:pt x="4118" y="893"/>
                    </a:cubicBezTo>
                    <a:cubicBezTo>
                      <a:pt x="4160" y="882"/>
                      <a:pt x="4192" y="882"/>
                      <a:pt x="4233" y="872"/>
                    </a:cubicBezTo>
                    <a:cubicBezTo>
                      <a:pt x="4264" y="872"/>
                      <a:pt x="4295" y="861"/>
                      <a:pt x="4337" y="861"/>
                    </a:cubicBezTo>
                    <a:lnTo>
                      <a:pt x="4367" y="861"/>
                    </a:lnTo>
                    <a:cubicBezTo>
                      <a:pt x="4420" y="861"/>
                      <a:pt x="4471" y="872"/>
                      <a:pt x="4523" y="872"/>
                    </a:cubicBezTo>
                    <a:cubicBezTo>
                      <a:pt x="4627" y="882"/>
                      <a:pt x="4741" y="903"/>
                      <a:pt x="4845" y="923"/>
                    </a:cubicBezTo>
                    <a:cubicBezTo>
                      <a:pt x="4772" y="861"/>
                      <a:pt x="4699" y="810"/>
                      <a:pt x="4627" y="757"/>
                    </a:cubicBezTo>
                    <a:cubicBezTo>
                      <a:pt x="4533" y="695"/>
                      <a:pt x="4430" y="654"/>
                      <a:pt x="4326" y="612"/>
                    </a:cubicBezTo>
                    <a:cubicBezTo>
                      <a:pt x="4233" y="591"/>
                      <a:pt x="4129" y="571"/>
                      <a:pt x="4026" y="571"/>
                    </a:cubicBezTo>
                    <a:cubicBezTo>
                      <a:pt x="3901" y="571"/>
                      <a:pt x="3787" y="591"/>
                      <a:pt x="3673" y="633"/>
                    </a:cubicBezTo>
                    <a:cubicBezTo>
                      <a:pt x="3434" y="716"/>
                      <a:pt x="3247" y="882"/>
                      <a:pt x="3060" y="1048"/>
                    </a:cubicBezTo>
                    <a:cubicBezTo>
                      <a:pt x="2957" y="1131"/>
                      <a:pt x="2853" y="1225"/>
                      <a:pt x="2749" y="1297"/>
                    </a:cubicBezTo>
                    <a:cubicBezTo>
                      <a:pt x="2646" y="1359"/>
                      <a:pt x="2563" y="1400"/>
                      <a:pt x="2470" y="1442"/>
                    </a:cubicBezTo>
                    <a:cubicBezTo>
                      <a:pt x="2397" y="1463"/>
                      <a:pt x="2314" y="1473"/>
                      <a:pt x="2241" y="1483"/>
                    </a:cubicBezTo>
                    <a:lnTo>
                      <a:pt x="2200" y="1483"/>
                    </a:lnTo>
                    <a:cubicBezTo>
                      <a:pt x="2148" y="1483"/>
                      <a:pt x="2096" y="1483"/>
                      <a:pt x="2044" y="1473"/>
                    </a:cubicBezTo>
                    <a:cubicBezTo>
                      <a:pt x="1992" y="1463"/>
                      <a:pt x="1940" y="1442"/>
                      <a:pt x="1889" y="1421"/>
                    </a:cubicBezTo>
                    <a:cubicBezTo>
                      <a:pt x="1816" y="1380"/>
                      <a:pt x="1753" y="1338"/>
                      <a:pt x="1691" y="1287"/>
                    </a:cubicBezTo>
                    <a:cubicBezTo>
                      <a:pt x="1567" y="1172"/>
                      <a:pt x="1474" y="1059"/>
                      <a:pt x="1391" y="955"/>
                    </a:cubicBezTo>
                    <a:cubicBezTo>
                      <a:pt x="1349" y="903"/>
                      <a:pt x="1308" y="840"/>
                      <a:pt x="1276" y="789"/>
                    </a:cubicBezTo>
                    <a:cubicBezTo>
                      <a:pt x="1214" y="716"/>
                      <a:pt x="1163" y="633"/>
                      <a:pt x="1100" y="561"/>
                    </a:cubicBezTo>
                    <a:cubicBezTo>
                      <a:pt x="986" y="415"/>
                      <a:pt x="882" y="301"/>
                      <a:pt x="768" y="208"/>
                    </a:cubicBezTo>
                    <a:cubicBezTo>
                      <a:pt x="706" y="166"/>
                      <a:pt x="644" y="125"/>
                      <a:pt x="571" y="84"/>
                    </a:cubicBezTo>
                    <a:cubicBezTo>
                      <a:pt x="478" y="42"/>
                      <a:pt x="395" y="10"/>
                      <a:pt x="3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3" name="Google Shape;1173;p49">
                <a:extLst>
                  <a:ext uri="{FF2B5EF4-FFF2-40B4-BE49-F238E27FC236}">
                    <a16:creationId xmlns:a16="http://schemas.microsoft.com/office/drawing/2014/main" id="{E6C1D161-82A2-ABB4-F836-28F9A7E9CCFC}"/>
                  </a:ext>
                </a:extLst>
              </p:cNvPr>
              <p:cNvSpPr/>
              <p:nvPr/>
            </p:nvSpPr>
            <p:spPr>
              <a:xfrm>
                <a:off x="8195784" y="2919338"/>
                <a:ext cx="451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0" y="0"/>
                    </a:moveTo>
                    <a:lnTo>
                      <a:pt x="10" y="11"/>
                    </a:lnTo>
                    <a:cubicBezTo>
                      <a:pt x="10" y="11"/>
                      <a:pt x="10" y="0"/>
                      <a:pt x="0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4" name="Google Shape;1174;p49">
                <a:extLst>
                  <a:ext uri="{FF2B5EF4-FFF2-40B4-BE49-F238E27FC236}">
                    <a16:creationId xmlns:a16="http://schemas.microsoft.com/office/drawing/2014/main" id="{5062014E-F752-85B6-03E2-99EDA7C626FB}"/>
                  </a:ext>
                </a:extLst>
              </p:cNvPr>
              <p:cNvSpPr/>
              <p:nvPr/>
            </p:nvSpPr>
            <p:spPr>
              <a:xfrm>
                <a:off x="8197137" y="2923980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5" name="Google Shape;1175;p49">
                <a:extLst>
                  <a:ext uri="{FF2B5EF4-FFF2-40B4-BE49-F238E27FC236}">
                    <a16:creationId xmlns:a16="http://schemas.microsoft.com/office/drawing/2014/main" id="{1B1AEF32-4C42-2CBF-96A4-B5BED78E56F5}"/>
                  </a:ext>
                </a:extLst>
              </p:cNvPr>
              <p:cNvSpPr/>
              <p:nvPr/>
            </p:nvSpPr>
            <p:spPr>
              <a:xfrm>
                <a:off x="8176135" y="2912308"/>
                <a:ext cx="37902" cy="23435"/>
              </a:xfrm>
              <a:custGeom>
                <a:avLst/>
                <a:gdLst/>
                <a:ahLst/>
                <a:cxnLst/>
                <a:rect l="l" t="t" r="r" b="b"/>
                <a:pathLst>
                  <a:path w="841" h="520" extrusionOk="0">
                    <a:moveTo>
                      <a:pt x="52" y="1"/>
                    </a:moveTo>
                    <a:cubicBezTo>
                      <a:pt x="31" y="1"/>
                      <a:pt x="10" y="32"/>
                      <a:pt x="0" y="52"/>
                    </a:cubicBezTo>
                    <a:cubicBezTo>
                      <a:pt x="0" y="63"/>
                      <a:pt x="0" y="84"/>
                      <a:pt x="10" y="94"/>
                    </a:cubicBezTo>
                    <a:cubicBezTo>
                      <a:pt x="21" y="105"/>
                      <a:pt x="31" y="105"/>
                      <a:pt x="52" y="115"/>
                    </a:cubicBezTo>
                    <a:cubicBezTo>
                      <a:pt x="63" y="115"/>
                      <a:pt x="83" y="125"/>
                      <a:pt x="104" y="125"/>
                    </a:cubicBezTo>
                    <a:lnTo>
                      <a:pt x="259" y="188"/>
                    </a:lnTo>
                    <a:cubicBezTo>
                      <a:pt x="312" y="208"/>
                      <a:pt x="374" y="239"/>
                      <a:pt x="425" y="271"/>
                    </a:cubicBezTo>
                    <a:lnTo>
                      <a:pt x="415" y="271"/>
                    </a:lnTo>
                    <a:cubicBezTo>
                      <a:pt x="467" y="301"/>
                      <a:pt x="529" y="343"/>
                      <a:pt x="581" y="384"/>
                    </a:cubicBezTo>
                    <a:cubicBezTo>
                      <a:pt x="591" y="384"/>
                      <a:pt x="602" y="395"/>
                      <a:pt x="612" y="395"/>
                    </a:cubicBezTo>
                    <a:lnTo>
                      <a:pt x="799" y="488"/>
                    </a:lnTo>
                    <a:cubicBezTo>
                      <a:pt x="809" y="499"/>
                      <a:pt x="830" y="509"/>
                      <a:pt x="840" y="520"/>
                    </a:cubicBezTo>
                    <a:cubicBezTo>
                      <a:pt x="799" y="467"/>
                      <a:pt x="757" y="426"/>
                      <a:pt x="716" y="384"/>
                    </a:cubicBezTo>
                    <a:cubicBezTo>
                      <a:pt x="653" y="322"/>
                      <a:pt x="591" y="260"/>
                      <a:pt x="519" y="208"/>
                    </a:cubicBezTo>
                    <a:cubicBezTo>
                      <a:pt x="498" y="198"/>
                      <a:pt x="478" y="188"/>
                      <a:pt x="467" y="177"/>
                    </a:cubicBezTo>
                    <a:lnTo>
                      <a:pt x="457" y="177"/>
                    </a:lnTo>
                    <a:cubicBezTo>
                      <a:pt x="457" y="167"/>
                      <a:pt x="457" y="167"/>
                      <a:pt x="446" y="167"/>
                    </a:cubicBezTo>
                    <a:cubicBezTo>
                      <a:pt x="332" y="94"/>
                      <a:pt x="197" y="32"/>
                      <a:pt x="63" y="11"/>
                    </a:cubicBezTo>
                    <a:cubicBezTo>
                      <a:pt x="63" y="1"/>
                      <a:pt x="63" y="1"/>
                      <a:pt x="52" y="1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6" name="Google Shape;1176;p49">
                <a:extLst>
                  <a:ext uri="{FF2B5EF4-FFF2-40B4-BE49-F238E27FC236}">
                    <a16:creationId xmlns:a16="http://schemas.microsoft.com/office/drawing/2014/main" id="{B7C3E303-ED8E-83AD-4F54-0175979DE756}"/>
                  </a:ext>
                </a:extLst>
              </p:cNvPr>
              <p:cNvSpPr/>
              <p:nvPr/>
            </p:nvSpPr>
            <p:spPr>
              <a:xfrm>
                <a:off x="8180822" y="2917941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7" name="Google Shape;1177;p49">
                <a:extLst>
                  <a:ext uri="{FF2B5EF4-FFF2-40B4-BE49-F238E27FC236}">
                    <a16:creationId xmlns:a16="http://schemas.microsoft.com/office/drawing/2014/main" id="{CFA95C89-A07B-DB01-9A34-F0D44B13E3C9}"/>
                  </a:ext>
                </a:extLst>
              </p:cNvPr>
              <p:cNvSpPr/>
              <p:nvPr/>
            </p:nvSpPr>
            <p:spPr>
              <a:xfrm>
                <a:off x="8144767" y="2919338"/>
                <a:ext cx="67872" cy="17216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382" extrusionOk="0">
                    <a:moveTo>
                      <a:pt x="634" y="0"/>
                    </a:moveTo>
                    <a:cubicBezTo>
                      <a:pt x="572" y="0"/>
                      <a:pt x="510" y="11"/>
                      <a:pt x="447" y="21"/>
                    </a:cubicBezTo>
                    <a:cubicBezTo>
                      <a:pt x="302" y="52"/>
                      <a:pt x="167" y="115"/>
                      <a:pt x="53" y="198"/>
                    </a:cubicBezTo>
                    <a:cubicBezTo>
                      <a:pt x="12" y="228"/>
                      <a:pt x="1" y="290"/>
                      <a:pt x="32" y="343"/>
                    </a:cubicBezTo>
                    <a:cubicBezTo>
                      <a:pt x="51" y="368"/>
                      <a:pt x="81" y="381"/>
                      <a:pt x="114" y="381"/>
                    </a:cubicBezTo>
                    <a:cubicBezTo>
                      <a:pt x="135" y="381"/>
                      <a:pt x="157" y="376"/>
                      <a:pt x="178" y="364"/>
                    </a:cubicBezTo>
                    <a:cubicBezTo>
                      <a:pt x="198" y="343"/>
                      <a:pt x="219" y="332"/>
                      <a:pt x="240" y="311"/>
                    </a:cubicBezTo>
                    <a:cubicBezTo>
                      <a:pt x="312" y="281"/>
                      <a:pt x="385" y="249"/>
                      <a:pt x="457" y="228"/>
                    </a:cubicBezTo>
                    <a:cubicBezTo>
                      <a:pt x="489" y="218"/>
                      <a:pt x="520" y="218"/>
                      <a:pt x="551" y="218"/>
                    </a:cubicBezTo>
                    <a:cubicBezTo>
                      <a:pt x="551" y="208"/>
                      <a:pt x="561" y="208"/>
                      <a:pt x="572" y="208"/>
                    </a:cubicBezTo>
                    <a:cubicBezTo>
                      <a:pt x="582" y="198"/>
                      <a:pt x="603" y="198"/>
                      <a:pt x="623" y="187"/>
                    </a:cubicBezTo>
                    <a:lnTo>
                      <a:pt x="655" y="187"/>
                    </a:lnTo>
                    <a:cubicBezTo>
                      <a:pt x="676" y="177"/>
                      <a:pt x="706" y="177"/>
                      <a:pt x="738" y="166"/>
                    </a:cubicBezTo>
                    <a:cubicBezTo>
                      <a:pt x="759" y="166"/>
                      <a:pt x="789" y="166"/>
                      <a:pt x="810" y="156"/>
                    </a:cubicBezTo>
                    <a:lnTo>
                      <a:pt x="966" y="156"/>
                    </a:lnTo>
                    <a:cubicBezTo>
                      <a:pt x="1080" y="166"/>
                      <a:pt x="1204" y="198"/>
                      <a:pt x="1308" y="239"/>
                    </a:cubicBezTo>
                    <a:cubicBezTo>
                      <a:pt x="1370" y="270"/>
                      <a:pt x="1432" y="290"/>
                      <a:pt x="1495" y="332"/>
                    </a:cubicBezTo>
                    <a:lnTo>
                      <a:pt x="1505" y="332"/>
                    </a:lnTo>
                    <a:cubicBezTo>
                      <a:pt x="1474" y="311"/>
                      <a:pt x="1432" y="281"/>
                      <a:pt x="1402" y="260"/>
                    </a:cubicBezTo>
                    <a:cubicBezTo>
                      <a:pt x="1339" y="218"/>
                      <a:pt x="1287" y="187"/>
                      <a:pt x="1236" y="156"/>
                    </a:cubicBezTo>
                    <a:cubicBezTo>
                      <a:pt x="1174" y="125"/>
                      <a:pt x="1111" y="94"/>
                      <a:pt x="1049" y="73"/>
                    </a:cubicBezTo>
                    <a:cubicBezTo>
                      <a:pt x="987" y="52"/>
                      <a:pt x="914" y="32"/>
                      <a:pt x="842" y="11"/>
                    </a:cubicBezTo>
                    <a:cubicBezTo>
                      <a:pt x="779" y="0"/>
                      <a:pt x="706" y="0"/>
                      <a:pt x="644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8" name="Google Shape;1178;p49">
                <a:extLst>
                  <a:ext uri="{FF2B5EF4-FFF2-40B4-BE49-F238E27FC236}">
                    <a16:creationId xmlns:a16="http://schemas.microsoft.com/office/drawing/2014/main" id="{8B71AE1A-769A-82C6-CB2E-D56997B3E742}"/>
                  </a:ext>
                </a:extLst>
              </p:cNvPr>
              <p:cNvSpPr/>
              <p:nvPr/>
            </p:nvSpPr>
            <p:spPr>
              <a:xfrm>
                <a:off x="7979773" y="2853404"/>
                <a:ext cx="50521" cy="32764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727" extrusionOk="0">
                    <a:moveTo>
                      <a:pt x="1027" y="1"/>
                    </a:moveTo>
                    <a:cubicBezTo>
                      <a:pt x="1006" y="1"/>
                      <a:pt x="976" y="32"/>
                      <a:pt x="976" y="63"/>
                    </a:cubicBezTo>
                    <a:cubicBezTo>
                      <a:pt x="976" y="115"/>
                      <a:pt x="986" y="156"/>
                      <a:pt x="976" y="208"/>
                    </a:cubicBezTo>
                    <a:cubicBezTo>
                      <a:pt x="965" y="250"/>
                      <a:pt x="955" y="301"/>
                      <a:pt x="944" y="333"/>
                    </a:cubicBezTo>
                    <a:cubicBezTo>
                      <a:pt x="923" y="374"/>
                      <a:pt x="913" y="405"/>
                      <a:pt x="893" y="437"/>
                    </a:cubicBezTo>
                    <a:cubicBezTo>
                      <a:pt x="872" y="457"/>
                      <a:pt x="840" y="478"/>
                      <a:pt x="820" y="499"/>
                    </a:cubicBezTo>
                    <a:cubicBezTo>
                      <a:pt x="789" y="529"/>
                      <a:pt x="748" y="550"/>
                      <a:pt x="716" y="561"/>
                    </a:cubicBezTo>
                    <a:cubicBezTo>
                      <a:pt x="675" y="582"/>
                      <a:pt x="633" y="592"/>
                      <a:pt x="592" y="603"/>
                    </a:cubicBezTo>
                    <a:cubicBezTo>
                      <a:pt x="540" y="603"/>
                      <a:pt x="499" y="603"/>
                      <a:pt x="446" y="592"/>
                    </a:cubicBezTo>
                    <a:cubicBezTo>
                      <a:pt x="405" y="592"/>
                      <a:pt x="363" y="582"/>
                      <a:pt x="333" y="561"/>
                    </a:cubicBezTo>
                    <a:cubicBezTo>
                      <a:pt x="301" y="550"/>
                      <a:pt x="270" y="529"/>
                      <a:pt x="250" y="520"/>
                    </a:cubicBezTo>
                    <a:cubicBezTo>
                      <a:pt x="218" y="499"/>
                      <a:pt x="197" y="467"/>
                      <a:pt x="177" y="446"/>
                    </a:cubicBezTo>
                    <a:cubicBezTo>
                      <a:pt x="156" y="416"/>
                      <a:pt x="135" y="384"/>
                      <a:pt x="114" y="343"/>
                    </a:cubicBezTo>
                    <a:cubicBezTo>
                      <a:pt x="94" y="301"/>
                      <a:pt x="84" y="250"/>
                      <a:pt x="84" y="208"/>
                    </a:cubicBezTo>
                    <a:cubicBezTo>
                      <a:pt x="73" y="188"/>
                      <a:pt x="73" y="156"/>
                      <a:pt x="73" y="135"/>
                    </a:cubicBezTo>
                    <a:cubicBezTo>
                      <a:pt x="73" y="115"/>
                      <a:pt x="52" y="94"/>
                      <a:pt x="42" y="94"/>
                    </a:cubicBezTo>
                    <a:cubicBezTo>
                      <a:pt x="21" y="94"/>
                      <a:pt x="1" y="115"/>
                      <a:pt x="1" y="135"/>
                    </a:cubicBezTo>
                    <a:cubicBezTo>
                      <a:pt x="1" y="218"/>
                      <a:pt x="21" y="312"/>
                      <a:pt x="52" y="395"/>
                    </a:cubicBezTo>
                    <a:cubicBezTo>
                      <a:pt x="84" y="467"/>
                      <a:pt x="125" y="529"/>
                      <a:pt x="187" y="582"/>
                    </a:cubicBezTo>
                    <a:cubicBezTo>
                      <a:pt x="239" y="623"/>
                      <a:pt x="301" y="665"/>
                      <a:pt x="363" y="695"/>
                    </a:cubicBezTo>
                    <a:cubicBezTo>
                      <a:pt x="436" y="716"/>
                      <a:pt x="519" y="727"/>
                      <a:pt x="592" y="727"/>
                    </a:cubicBezTo>
                    <a:cubicBezTo>
                      <a:pt x="748" y="716"/>
                      <a:pt x="893" y="654"/>
                      <a:pt x="996" y="540"/>
                    </a:cubicBezTo>
                    <a:cubicBezTo>
                      <a:pt x="1048" y="478"/>
                      <a:pt x="1079" y="405"/>
                      <a:pt x="1100" y="322"/>
                    </a:cubicBezTo>
                    <a:cubicBezTo>
                      <a:pt x="1121" y="239"/>
                      <a:pt x="1110" y="135"/>
                      <a:pt x="1089" y="42"/>
                    </a:cubicBezTo>
                    <a:cubicBezTo>
                      <a:pt x="1079" y="22"/>
                      <a:pt x="1059" y="1"/>
                      <a:pt x="10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9" name="Google Shape;1179;p49">
                <a:extLst>
                  <a:ext uri="{FF2B5EF4-FFF2-40B4-BE49-F238E27FC236}">
                    <a16:creationId xmlns:a16="http://schemas.microsoft.com/office/drawing/2014/main" id="{401C12A7-62C9-08B5-67F1-E4EE96B6F3CA}"/>
                  </a:ext>
                </a:extLst>
              </p:cNvPr>
              <p:cNvSpPr/>
              <p:nvPr/>
            </p:nvSpPr>
            <p:spPr>
              <a:xfrm>
                <a:off x="7926954" y="2809012"/>
                <a:ext cx="36955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54" extrusionOk="0">
                    <a:moveTo>
                      <a:pt x="208" y="0"/>
                    </a:moveTo>
                    <a:cubicBezTo>
                      <a:pt x="198" y="0"/>
                      <a:pt x="177" y="11"/>
                      <a:pt x="166" y="11"/>
                    </a:cubicBezTo>
                    <a:cubicBezTo>
                      <a:pt x="145" y="11"/>
                      <a:pt x="125" y="21"/>
                      <a:pt x="115" y="32"/>
                    </a:cubicBezTo>
                    <a:cubicBezTo>
                      <a:pt x="94" y="42"/>
                      <a:pt x="73" y="52"/>
                      <a:pt x="62" y="73"/>
                    </a:cubicBezTo>
                    <a:cubicBezTo>
                      <a:pt x="32" y="94"/>
                      <a:pt x="11" y="124"/>
                      <a:pt x="11" y="156"/>
                    </a:cubicBezTo>
                    <a:cubicBezTo>
                      <a:pt x="0" y="218"/>
                      <a:pt x="21" y="270"/>
                      <a:pt x="73" y="332"/>
                    </a:cubicBezTo>
                    <a:cubicBezTo>
                      <a:pt x="104" y="363"/>
                      <a:pt x="145" y="384"/>
                      <a:pt x="177" y="405"/>
                    </a:cubicBezTo>
                    <a:cubicBezTo>
                      <a:pt x="218" y="436"/>
                      <a:pt x="260" y="467"/>
                      <a:pt x="311" y="488"/>
                    </a:cubicBezTo>
                    <a:cubicBezTo>
                      <a:pt x="394" y="529"/>
                      <a:pt x="477" y="571"/>
                      <a:pt x="581" y="602"/>
                    </a:cubicBezTo>
                    <a:cubicBezTo>
                      <a:pt x="613" y="622"/>
                      <a:pt x="654" y="633"/>
                      <a:pt x="696" y="643"/>
                    </a:cubicBezTo>
                    <a:cubicBezTo>
                      <a:pt x="716" y="643"/>
                      <a:pt x="747" y="654"/>
                      <a:pt x="778" y="654"/>
                    </a:cubicBezTo>
                    <a:cubicBezTo>
                      <a:pt x="799" y="654"/>
                      <a:pt x="809" y="633"/>
                      <a:pt x="809" y="612"/>
                    </a:cubicBezTo>
                    <a:cubicBezTo>
                      <a:pt x="820" y="602"/>
                      <a:pt x="820" y="592"/>
                      <a:pt x="809" y="581"/>
                    </a:cubicBezTo>
                    <a:lnTo>
                      <a:pt x="778" y="529"/>
                    </a:lnTo>
                    <a:cubicBezTo>
                      <a:pt x="737" y="467"/>
                      <a:pt x="696" y="415"/>
                      <a:pt x="654" y="353"/>
                    </a:cubicBezTo>
                    <a:cubicBezTo>
                      <a:pt x="592" y="270"/>
                      <a:pt x="509" y="166"/>
                      <a:pt x="405" y="83"/>
                    </a:cubicBezTo>
                    <a:cubicBezTo>
                      <a:pt x="364" y="52"/>
                      <a:pt x="322" y="32"/>
                      <a:pt x="281" y="21"/>
                    </a:cubicBezTo>
                    <a:cubicBezTo>
                      <a:pt x="260" y="11"/>
                      <a:pt x="239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0" name="Google Shape;1180;p49">
                <a:extLst>
                  <a:ext uri="{FF2B5EF4-FFF2-40B4-BE49-F238E27FC236}">
                    <a16:creationId xmlns:a16="http://schemas.microsoft.com/office/drawing/2014/main" id="{39867E38-C829-83A4-10A9-89B99BFFCEB8}"/>
                  </a:ext>
                </a:extLst>
              </p:cNvPr>
              <p:cNvSpPr/>
              <p:nvPr/>
            </p:nvSpPr>
            <p:spPr>
              <a:xfrm>
                <a:off x="8052243" y="2787154"/>
                <a:ext cx="25283" cy="3308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734" extrusionOk="0">
                    <a:moveTo>
                      <a:pt x="379" y="0"/>
                    </a:moveTo>
                    <a:cubicBezTo>
                      <a:pt x="371" y="0"/>
                      <a:pt x="363" y="3"/>
                      <a:pt x="353" y="8"/>
                    </a:cubicBezTo>
                    <a:cubicBezTo>
                      <a:pt x="343" y="8"/>
                      <a:pt x="322" y="8"/>
                      <a:pt x="311" y="19"/>
                    </a:cubicBezTo>
                    <a:cubicBezTo>
                      <a:pt x="291" y="19"/>
                      <a:pt x="270" y="39"/>
                      <a:pt x="260" y="49"/>
                    </a:cubicBezTo>
                    <a:cubicBezTo>
                      <a:pt x="228" y="70"/>
                      <a:pt x="198" y="102"/>
                      <a:pt x="177" y="143"/>
                    </a:cubicBezTo>
                    <a:cubicBezTo>
                      <a:pt x="125" y="236"/>
                      <a:pt x="83" y="351"/>
                      <a:pt x="62" y="444"/>
                    </a:cubicBezTo>
                    <a:cubicBezTo>
                      <a:pt x="42" y="506"/>
                      <a:pt x="32" y="568"/>
                      <a:pt x="21" y="630"/>
                    </a:cubicBezTo>
                    <a:lnTo>
                      <a:pt x="0" y="683"/>
                    </a:lnTo>
                    <a:cubicBezTo>
                      <a:pt x="0" y="692"/>
                      <a:pt x="0" y="703"/>
                      <a:pt x="11" y="713"/>
                    </a:cubicBezTo>
                    <a:cubicBezTo>
                      <a:pt x="21" y="724"/>
                      <a:pt x="32" y="734"/>
                      <a:pt x="52" y="734"/>
                    </a:cubicBezTo>
                    <a:cubicBezTo>
                      <a:pt x="73" y="724"/>
                      <a:pt x="104" y="703"/>
                      <a:pt x="115" y="692"/>
                    </a:cubicBezTo>
                    <a:cubicBezTo>
                      <a:pt x="145" y="672"/>
                      <a:pt x="177" y="651"/>
                      <a:pt x="198" y="630"/>
                    </a:cubicBezTo>
                    <a:cubicBezTo>
                      <a:pt x="270" y="568"/>
                      <a:pt x="332" y="506"/>
                      <a:pt x="384" y="444"/>
                    </a:cubicBezTo>
                    <a:cubicBezTo>
                      <a:pt x="415" y="413"/>
                      <a:pt x="447" y="371"/>
                      <a:pt x="467" y="340"/>
                    </a:cubicBezTo>
                    <a:lnTo>
                      <a:pt x="530" y="247"/>
                    </a:lnTo>
                    <a:cubicBezTo>
                      <a:pt x="560" y="174"/>
                      <a:pt x="560" y="122"/>
                      <a:pt x="530" y="81"/>
                    </a:cubicBezTo>
                    <a:cubicBezTo>
                      <a:pt x="519" y="49"/>
                      <a:pt x="488" y="29"/>
                      <a:pt x="456" y="19"/>
                    </a:cubicBezTo>
                    <a:cubicBezTo>
                      <a:pt x="436" y="19"/>
                      <a:pt x="426" y="8"/>
                      <a:pt x="405" y="8"/>
                    </a:cubicBezTo>
                    <a:cubicBezTo>
                      <a:pt x="395" y="3"/>
                      <a:pt x="387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1" name="Google Shape;1181;p49">
                <a:extLst>
                  <a:ext uri="{FF2B5EF4-FFF2-40B4-BE49-F238E27FC236}">
                    <a16:creationId xmlns:a16="http://schemas.microsoft.com/office/drawing/2014/main" id="{263C5B8A-CDA5-151D-A710-245F77A3472F}"/>
                  </a:ext>
                </a:extLst>
              </p:cNvPr>
              <p:cNvSpPr/>
              <p:nvPr/>
            </p:nvSpPr>
            <p:spPr>
              <a:xfrm>
                <a:off x="7832491" y="2750108"/>
                <a:ext cx="33260" cy="52414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163" extrusionOk="0">
                    <a:moveTo>
                      <a:pt x="364" y="0"/>
                    </a:moveTo>
                    <a:cubicBezTo>
                      <a:pt x="157" y="11"/>
                      <a:pt x="1" y="270"/>
                      <a:pt x="1" y="592"/>
                    </a:cubicBezTo>
                    <a:cubicBezTo>
                      <a:pt x="11" y="906"/>
                      <a:pt x="171" y="1162"/>
                      <a:pt x="362" y="1162"/>
                    </a:cubicBezTo>
                    <a:cubicBezTo>
                      <a:pt x="366" y="1162"/>
                      <a:pt x="370" y="1162"/>
                      <a:pt x="374" y="1162"/>
                    </a:cubicBezTo>
                    <a:cubicBezTo>
                      <a:pt x="572" y="1162"/>
                      <a:pt x="738" y="903"/>
                      <a:pt x="727" y="581"/>
                    </a:cubicBezTo>
                    <a:cubicBezTo>
                      <a:pt x="727" y="260"/>
                      <a:pt x="561" y="0"/>
                      <a:pt x="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2" name="Google Shape;1182;p49">
                <a:extLst>
                  <a:ext uri="{FF2B5EF4-FFF2-40B4-BE49-F238E27FC236}">
                    <a16:creationId xmlns:a16="http://schemas.microsoft.com/office/drawing/2014/main" id="{F3891B74-773C-9CD9-B689-8F219926EDCB}"/>
                  </a:ext>
                </a:extLst>
              </p:cNvPr>
              <p:cNvSpPr/>
              <p:nvPr/>
            </p:nvSpPr>
            <p:spPr>
              <a:xfrm>
                <a:off x="8004561" y="2733117"/>
                <a:ext cx="35558" cy="50746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126" extrusionOk="0">
                    <a:moveTo>
                      <a:pt x="347" y="1"/>
                    </a:moveTo>
                    <a:cubicBezTo>
                      <a:pt x="335" y="1"/>
                      <a:pt x="323" y="2"/>
                      <a:pt x="311" y="4"/>
                    </a:cubicBezTo>
                    <a:cubicBezTo>
                      <a:pt x="125" y="35"/>
                      <a:pt x="0" y="305"/>
                      <a:pt x="42" y="616"/>
                    </a:cubicBezTo>
                    <a:cubicBezTo>
                      <a:pt x="92" y="904"/>
                      <a:pt x="265" y="1125"/>
                      <a:pt x="452" y="1125"/>
                    </a:cubicBezTo>
                    <a:cubicBezTo>
                      <a:pt x="461" y="1125"/>
                      <a:pt x="469" y="1125"/>
                      <a:pt x="477" y="1124"/>
                    </a:cubicBezTo>
                    <a:cubicBezTo>
                      <a:pt x="664" y="1093"/>
                      <a:pt x="788" y="823"/>
                      <a:pt x="747" y="512"/>
                    </a:cubicBezTo>
                    <a:cubicBezTo>
                      <a:pt x="708" y="220"/>
                      <a:pt x="532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3" name="Google Shape;1183;p49">
                <a:extLst>
                  <a:ext uri="{FF2B5EF4-FFF2-40B4-BE49-F238E27FC236}">
                    <a16:creationId xmlns:a16="http://schemas.microsoft.com/office/drawing/2014/main" id="{CF81C434-B1B9-5A5A-CDBB-17E8690F1A5D}"/>
                  </a:ext>
                </a:extLst>
              </p:cNvPr>
              <p:cNvSpPr/>
              <p:nvPr/>
            </p:nvSpPr>
            <p:spPr>
              <a:xfrm>
                <a:off x="7812886" y="2678585"/>
                <a:ext cx="57551" cy="280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623" extrusionOk="0">
                    <a:moveTo>
                      <a:pt x="924" y="0"/>
                    </a:moveTo>
                    <a:cubicBezTo>
                      <a:pt x="809" y="0"/>
                      <a:pt x="685" y="21"/>
                      <a:pt x="560" y="63"/>
                    </a:cubicBezTo>
                    <a:cubicBezTo>
                      <a:pt x="239" y="156"/>
                      <a:pt x="0" y="353"/>
                      <a:pt x="42" y="487"/>
                    </a:cubicBezTo>
                    <a:cubicBezTo>
                      <a:pt x="62" y="570"/>
                      <a:pt x="187" y="623"/>
                      <a:pt x="353" y="623"/>
                    </a:cubicBezTo>
                    <a:cubicBezTo>
                      <a:pt x="467" y="623"/>
                      <a:pt x="592" y="602"/>
                      <a:pt x="716" y="570"/>
                    </a:cubicBezTo>
                    <a:cubicBezTo>
                      <a:pt x="1048" y="467"/>
                      <a:pt x="1276" y="280"/>
                      <a:pt x="1235" y="135"/>
                    </a:cubicBezTo>
                    <a:cubicBezTo>
                      <a:pt x="1214" y="52"/>
                      <a:pt x="1090" y="0"/>
                      <a:pt x="9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4" name="Google Shape;1184;p49">
                <a:extLst>
                  <a:ext uri="{FF2B5EF4-FFF2-40B4-BE49-F238E27FC236}">
                    <a16:creationId xmlns:a16="http://schemas.microsoft.com/office/drawing/2014/main" id="{E5376950-7B22-717D-053C-5C78C8BD060F}"/>
                  </a:ext>
                </a:extLst>
              </p:cNvPr>
              <p:cNvSpPr/>
              <p:nvPr/>
            </p:nvSpPr>
            <p:spPr>
              <a:xfrm>
                <a:off x="7990049" y="2665020"/>
                <a:ext cx="54757" cy="2388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530" extrusionOk="0">
                    <a:moveTo>
                      <a:pt x="447" y="0"/>
                    </a:moveTo>
                    <a:cubicBezTo>
                      <a:pt x="198" y="0"/>
                      <a:pt x="11" y="73"/>
                      <a:pt x="1" y="187"/>
                    </a:cubicBezTo>
                    <a:cubicBezTo>
                      <a:pt x="1" y="218"/>
                      <a:pt x="11" y="249"/>
                      <a:pt x="32" y="291"/>
                    </a:cubicBezTo>
                    <a:cubicBezTo>
                      <a:pt x="115" y="394"/>
                      <a:pt x="322" y="488"/>
                      <a:pt x="561" y="519"/>
                    </a:cubicBezTo>
                    <a:cubicBezTo>
                      <a:pt x="633" y="530"/>
                      <a:pt x="695" y="530"/>
                      <a:pt x="748" y="530"/>
                    </a:cubicBezTo>
                    <a:cubicBezTo>
                      <a:pt x="1007" y="530"/>
                      <a:pt x="1183" y="457"/>
                      <a:pt x="1193" y="353"/>
                    </a:cubicBezTo>
                    <a:cubicBezTo>
                      <a:pt x="1214" y="208"/>
                      <a:pt x="965" y="62"/>
                      <a:pt x="633" y="11"/>
                    </a:cubicBezTo>
                    <a:cubicBezTo>
                      <a:pt x="571" y="0"/>
                      <a:pt x="509" y="0"/>
                      <a:pt x="4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5" name="Google Shape;1185;p49">
                <a:extLst>
                  <a:ext uri="{FF2B5EF4-FFF2-40B4-BE49-F238E27FC236}">
                    <a16:creationId xmlns:a16="http://schemas.microsoft.com/office/drawing/2014/main" id="{0D6701B4-2345-D872-245B-22DF1AB4B1F6}"/>
                  </a:ext>
                </a:extLst>
              </p:cNvPr>
              <p:cNvSpPr/>
              <p:nvPr/>
            </p:nvSpPr>
            <p:spPr>
              <a:xfrm>
                <a:off x="6333708" y="2716442"/>
                <a:ext cx="920549" cy="507280"/>
              </a:xfrm>
              <a:custGeom>
                <a:avLst/>
                <a:gdLst/>
                <a:ahLst/>
                <a:cxnLst/>
                <a:rect l="l" t="t" r="r" b="b"/>
                <a:pathLst>
                  <a:path w="20426" h="11256" extrusionOk="0">
                    <a:moveTo>
                      <a:pt x="10581" y="0"/>
                    </a:moveTo>
                    <a:cubicBezTo>
                      <a:pt x="9887" y="0"/>
                      <a:pt x="9171" y="32"/>
                      <a:pt x="8455" y="83"/>
                    </a:cubicBezTo>
                    <a:cubicBezTo>
                      <a:pt x="6868" y="198"/>
                      <a:pt x="5364" y="457"/>
                      <a:pt x="3995" y="841"/>
                    </a:cubicBezTo>
                    <a:cubicBezTo>
                      <a:pt x="3611" y="945"/>
                      <a:pt x="3248" y="1058"/>
                      <a:pt x="2895" y="1183"/>
                    </a:cubicBezTo>
                    <a:cubicBezTo>
                      <a:pt x="2864" y="1193"/>
                      <a:pt x="2833" y="1203"/>
                      <a:pt x="2812" y="1245"/>
                    </a:cubicBezTo>
                    <a:cubicBezTo>
                      <a:pt x="2801" y="1256"/>
                      <a:pt x="2792" y="1266"/>
                      <a:pt x="2792" y="1286"/>
                    </a:cubicBezTo>
                    <a:lnTo>
                      <a:pt x="2760" y="1318"/>
                    </a:lnTo>
                    <a:cubicBezTo>
                      <a:pt x="1889" y="2563"/>
                      <a:pt x="1204" y="4046"/>
                      <a:pt x="717" y="5726"/>
                    </a:cubicBezTo>
                    <a:cubicBezTo>
                      <a:pt x="364" y="6961"/>
                      <a:pt x="115" y="8289"/>
                      <a:pt x="1" y="9689"/>
                    </a:cubicBezTo>
                    <a:cubicBezTo>
                      <a:pt x="1" y="9751"/>
                      <a:pt x="53" y="9803"/>
                      <a:pt x="104" y="9824"/>
                    </a:cubicBezTo>
                    <a:cubicBezTo>
                      <a:pt x="95" y="9886"/>
                      <a:pt x="136" y="9938"/>
                      <a:pt x="198" y="9969"/>
                    </a:cubicBezTo>
                    <a:cubicBezTo>
                      <a:pt x="1111" y="10301"/>
                      <a:pt x="2107" y="10560"/>
                      <a:pt x="3248" y="10778"/>
                    </a:cubicBezTo>
                    <a:cubicBezTo>
                      <a:pt x="4264" y="10965"/>
                      <a:pt x="5343" y="11089"/>
                      <a:pt x="6547" y="11172"/>
                    </a:cubicBezTo>
                    <a:cubicBezTo>
                      <a:pt x="7459" y="11235"/>
                      <a:pt x="8393" y="11255"/>
                      <a:pt x="9399" y="11255"/>
                    </a:cubicBezTo>
                    <a:cubicBezTo>
                      <a:pt x="10551" y="11255"/>
                      <a:pt x="11795" y="11224"/>
                      <a:pt x="13206" y="11141"/>
                    </a:cubicBezTo>
                    <a:cubicBezTo>
                      <a:pt x="13631" y="11110"/>
                      <a:pt x="14046" y="11079"/>
                      <a:pt x="14461" y="11058"/>
                    </a:cubicBezTo>
                    <a:lnTo>
                      <a:pt x="14751" y="11037"/>
                    </a:lnTo>
                    <a:lnTo>
                      <a:pt x="15125" y="11006"/>
                    </a:lnTo>
                    <a:lnTo>
                      <a:pt x="15177" y="11006"/>
                    </a:lnTo>
                    <a:cubicBezTo>
                      <a:pt x="15530" y="10975"/>
                      <a:pt x="15934" y="10954"/>
                      <a:pt x="16339" y="10913"/>
                    </a:cubicBezTo>
                    <a:cubicBezTo>
                      <a:pt x="17303" y="10830"/>
                      <a:pt x="18434" y="10684"/>
                      <a:pt x="19502" y="10260"/>
                    </a:cubicBezTo>
                    <a:cubicBezTo>
                      <a:pt x="19762" y="10166"/>
                      <a:pt x="20000" y="10052"/>
                      <a:pt x="20228" y="9917"/>
                    </a:cubicBezTo>
                    <a:cubicBezTo>
                      <a:pt x="20311" y="9875"/>
                      <a:pt x="20332" y="9792"/>
                      <a:pt x="20301" y="9720"/>
                    </a:cubicBezTo>
                    <a:cubicBezTo>
                      <a:pt x="20353" y="9709"/>
                      <a:pt x="20426" y="9647"/>
                      <a:pt x="20415" y="9575"/>
                    </a:cubicBezTo>
                    <a:cubicBezTo>
                      <a:pt x="20301" y="8185"/>
                      <a:pt x="20062" y="6846"/>
                      <a:pt x="19700" y="5612"/>
                    </a:cubicBezTo>
                    <a:cubicBezTo>
                      <a:pt x="19212" y="3932"/>
                      <a:pt x="18527" y="2448"/>
                      <a:pt x="17656" y="1203"/>
                    </a:cubicBezTo>
                    <a:cubicBezTo>
                      <a:pt x="17635" y="1173"/>
                      <a:pt x="17604" y="1152"/>
                      <a:pt x="17573" y="1141"/>
                    </a:cubicBezTo>
                    <a:cubicBezTo>
                      <a:pt x="17563" y="1100"/>
                      <a:pt x="17531" y="1058"/>
                      <a:pt x="17490" y="1048"/>
                    </a:cubicBezTo>
                    <a:cubicBezTo>
                      <a:pt x="16847" y="820"/>
                      <a:pt x="16173" y="633"/>
                      <a:pt x="15436" y="477"/>
                    </a:cubicBezTo>
                    <a:cubicBezTo>
                      <a:pt x="14721" y="332"/>
                      <a:pt x="13963" y="208"/>
                      <a:pt x="13175" y="135"/>
                    </a:cubicBezTo>
                    <a:cubicBezTo>
                      <a:pt x="12324" y="42"/>
                      <a:pt x="11453" y="0"/>
                      <a:pt x="105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6" name="Google Shape;1186;p49">
                <a:extLst>
                  <a:ext uri="{FF2B5EF4-FFF2-40B4-BE49-F238E27FC236}">
                    <a16:creationId xmlns:a16="http://schemas.microsoft.com/office/drawing/2014/main" id="{A4CCBB31-4675-A555-C6AB-7B8A5C1F1677}"/>
                  </a:ext>
                </a:extLst>
              </p:cNvPr>
              <p:cNvSpPr/>
              <p:nvPr/>
            </p:nvSpPr>
            <p:spPr>
              <a:xfrm>
                <a:off x="6402888" y="2715992"/>
                <a:ext cx="781696" cy="236965"/>
              </a:xfrm>
              <a:custGeom>
                <a:avLst/>
                <a:gdLst/>
                <a:ahLst/>
                <a:cxnLst/>
                <a:rect l="l" t="t" r="r" b="b"/>
                <a:pathLst>
                  <a:path w="17345" h="5258" extrusionOk="0">
                    <a:moveTo>
                      <a:pt x="9046" y="0"/>
                    </a:moveTo>
                    <a:cubicBezTo>
                      <a:pt x="8362" y="0"/>
                      <a:pt x="7646" y="31"/>
                      <a:pt x="6920" y="83"/>
                    </a:cubicBezTo>
                    <a:cubicBezTo>
                      <a:pt x="5333" y="208"/>
                      <a:pt x="3829" y="467"/>
                      <a:pt x="2460" y="840"/>
                    </a:cubicBezTo>
                    <a:cubicBezTo>
                      <a:pt x="2076" y="955"/>
                      <a:pt x="1702" y="1068"/>
                      <a:pt x="1360" y="1183"/>
                    </a:cubicBezTo>
                    <a:cubicBezTo>
                      <a:pt x="1329" y="1203"/>
                      <a:pt x="1298" y="1213"/>
                      <a:pt x="1277" y="1255"/>
                    </a:cubicBezTo>
                    <a:cubicBezTo>
                      <a:pt x="1266" y="1266"/>
                      <a:pt x="1257" y="1276"/>
                      <a:pt x="1257" y="1296"/>
                    </a:cubicBezTo>
                    <a:lnTo>
                      <a:pt x="1225" y="1328"/>
                    </a:lnTo>
                    <a:cubicBezTo>
                      <a:pt x="769" y="1981"/>
                      <a:pt x="354" y="2707"/>
                      <a:pt x="1" y="3486"/>
                    </a:cubicBezTo>
                    <a:cubicBezTo>
                      <a:pt x="125" y="3558"/>
                      <a:pt x="240" y="3631"/>
                      <a:pt x="364" y="3693"/>
                    </a:cubicBezTo>
                    <a:cubicBezTo>
                      <a:pt x="821" y="3942"/>
                      <a:pt x="1298" y="4149"/>
                      <a:pt x="1785" y="4325"/>
                    </a:cubicBezTo>
                    <a:cubicBezTo>
                      <a:pt x="2283" y="4502"/>
                      <a:pt x="2781" y="4647"/>
                      <a:pt x="3290" y="4761"/>
                    </a:cubicBezTo>
                    <a:cubicBezTo>
                      <a:pt x="3352" y="4782"/>
                      <a:pt x="3424" y="4793"/>
                      <a:pt x="3486" y="4813"/>
                    </a:cubicBezTo>
                    <a:cubicBezTo>
                      <a:pt x="4482" y="5021"/>
                      <a:pt x="5499" y="5155"/>
                      <a:pt x="6515" y="5207"/>
                    </a:cubicBezTo>
                    <a:cubicBezTo>
                      <a:pt x="7058" y="5242"/>
                      <a:pt x="7597" y="5257"/>
                      <a:pt x="8137" y="5257"/>
                    </a:cubicBezTo>
                    <a:cubicBezTo>
                      <a:pt x="8578" y="5257"/>
                      <a:pt x="9018" y="5247"/>
                      <a:pt x="9461" y="5228"/>
                    </a:cubicBezTo>
                    <a:cubicBezTo>
                      <a:pt x="10395" y="5197"/>
                      <a:pt x="11318" y="5114"/>
                      <a:pt x="12241" y="4979"/>
                    </a:cubicBezTo>
                    <a:cubicBezTo>
                      <a:pt x="13195" y="4834"/>
                      <a:pt x="14140" y="4627"/>
                      <a:pt x="15053" y="4346"/>
                    </a:cubicBezTo>
                    <a:cubicBezTo>
                      <a:pt x="15551" y="4191"/>
                      <a:pt x="16028" y="4004"/>
                      <a:pt x="16505" y="3797"/>
                    </a:cubicBezTo>
                    <a:cubicBezTo>
                      <a:pt x="16733" y="3693"/>
                      <a:pt x="16961" y="3578"/>
                      <a:pt x="17190" y="3465"/>
                    </a:cubicBezTo>
                    <a:cubicBezTo>
                      <a:pt x="17241" y="3433"/>
                      <a:pt x="17293" y="3403"/>
                      <a:pt x="17345" y="3382"/>
                    </a:cubicBezTo>
                    <a:cubicBezTo>
                      <a:pt x="16992" y="2593"/>
                      <a:pt x="16577" y="1877"/>
                      <a:pt x="16121" y="1213"/>
                    </a:cubicBezTo>
                    <a:cubicBezTo>
                      <a:pt x="16100" y="1183"/>
                      <a:pt x="16079" y="1162"/>
                      <a:pt x="16048" y="1151"/>
                    </a:cubicBezTo>
                    <a:cubicBezTo>
                      <a:pt x="16038" y="1110"/>
                      <a:pt x="15996" y="1068"/>
                      <a:pt x="15955" y="1058"/>
                    </a:cubicBezTo>
                    <a:cubicBezTo>
                      <a:pt x="15312" y="830"/>
                      <a:pt x="14648" y="643"/>
                      <a:pt x="13901" y="487"/>
                    </a:cubicBezTo>
                    <a:cubicBezTo>
                      <a:pt x="13186" y="332"/>
                      <a:pt x="12428" y="218"/>
                      <a:pt x="11640" y="135"/>
                    </a:cubicBezTo>
                    <a:cubicBezTo>
                      <a:pt x="10779" y="52"/>
                      <a:pt x="9908" y="0"/>
                      <a:pt x="90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7" name="Google Shape;1187;p49">
                <a:extLst>
                  <a:ext uri="{FF2B5EF4-FFF2-40B4-BE49-F238E27FC236}">
                    <a16:creationId xmlns:a16="http://schemas.microsoft.com/office/drawing/2014/main" id="{68A88917-4734-3659-EEA4-BD0A27BF62BA}"/>
                  </a:ext>
                </a:extLst>
              </p:cNvPr>
              <p:cNvSpPr/>
              <p:nvPr/>
            </p:nvSpPr>
            <p:spPr>
              <a:xfrm>
                <a:off x="6241139" y="2791210"/>
                <a:ext cx="207626" cy="320205"/>
              </a:xfrm>
              <a:custGeom>
                <a:avLst/>
                <a:gdLst/>
                <a:ahLst/>
                <a:cxnLst/>
                <a:rect l="l" t="t" r="r" b="b"/>
                <a:pathLst>
                  <a:path w="4607" h="7105" extrusionOk="0">
                    <a:moveTo>
                      <a:pt x="4109" y="1"/>
                    </a:moveTo>
                    <a:cubicBezTo>
                      <a:pt x="3953" y="1"/>
                      <a:pt x="3808" y="84"/>
                      <a:pt x="3725" y="229"/>
                    </a:cubicBezTo>
                    <a:cubicBezTo>
                      <a:pt x="2553" y="2252"/>
                      <a:pt x="1381" y="4275"/>
                      <a:pt x="219" y="6298"/>
                    </a:cubicBezTo>
                    <a:lnTo>
                      <a:pt x="208" y="6308"/>
                    </a:lnTo>
                    <a:cubicBezTo>
                      <a:pt x="178" y="6360"/>
                      <a:pt x="146" y="6422"/>
                      <a:pt x="115" y="6474"/>
                    </a:cubicBezTo>
                    <a:cubicBezTo>
                      <a:pt x="1" y="6681"/>
                      <a:pt x="95" y="6951"/>
                      <a:pt x="291" y="7055"/>
                    </a:cubicBezTo>
                    <a:cubicBezTo>
                      <a:pt x="356" y="7089"/>
                      <a:pt x="424" y="7104"/>
                      <a:pt x="490" y="7104"/>
                    </a:cubicBezTo>
                    <a:cubicBezTo>
                      <a:pt x="646" y="7104"/>
                      <a:pt x="792" y="7017"/>
                      <a:pt x="872" y="6879"/>
                    </a:cubicBezTo>
                    <a:cubicBezTo>
                      <a:pt x="2076" y="4793"/>
                      <a:pt x="3279" y="2709"/>
                      <a:pt x="4482" y="634"/>
                    </a:cubicBezTo>
                    <a:cubicBezTo>
                      <a:pt x="4607" y="427"/>
                      <a:pt x="4503" y="157"/>
                      <a:pt x="4306" y="53"/>
                    </a:cubicBezTo>
                    <a:cubicBezTo>
                      <a:pt x="4244" y="12"/>
                      <a:pt x="4171" y="1"/>
                      <a:pt x="41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8" name="Google Shape;1188;p49">
                <a:extLst>
                  <a:ext uri="{FF2B5EF4-FFF2-40B4-BE49-F238E27FC236}">
                    <a16:creationId xmlns:a16="http://schemas.microsoft.com/office/drawing/2014/main" id="{A62CCCD3-7984-C65B-DC52-29B00CD96C94}"/>
                  </a:ext>
                </a:extLst>
              </p:cNvPr>
              <p:cNvSpPr/>
              <p:nvPr/>
            </p:nvSpPr>
            <p:spPr>
              <a:xfrm>
                <a:off x="7142950" y="2783278"/>
                <a:ext cx="207626" cy="320160"/>
              </a:xfrm>
              <a:custGeom>
                <a:avLst/>
                <a:gdLst/>
                <a:ahLst/>
                <a:cxnLst/>
                <a:rect l="l" t="t" r="r" b="b"/>
                <a:pathLst>
                  <a:path w="4607" h="7104" extrusionOk="0">
                    <a:moveTo>
                      <a:pt x="499" y="1"/>
                    </a:moveTo>
                    <a:cubicBezTo>
                      <a:pt x="437" y="1"/>
                      <a:pt x="364" y="11"/>
                      <a:pt x="301" y="42"/>
                    </a:cubicBezTo>
                    <a:cubicBezTo>
                      <a:pt x="105" y="156"/>
                      <a:pt x="1" y="426"/>
                      <a:pt x="125" y="623"/>
                    </a:cubicBezTo>
                    <a:cubicBezTo>
                      <a:pt x="1329" y="2708"/>
                      <a:pt x="2532" y="4793"/>
                      <a:pt x="3735" y="6868"/>
                    </a:cubicBezTo>
                    <a:cubicBezTo>
                      <a:pt x="3815" y="7014"/>
                      <a:pt x="3963" y="7104"/>
                      <a:pt x="4120" y="7104"/>
                    </a:cubicBezTo>
                    <a:cubicBezTo>
                      <a:pt x="4185" y="7104"/>
                      <a:pt x="4252" y="7088"/>
                      <a:pt x="4316" y="7055"/>
                    </a:cubicBezTo>
                    <a:cubicBezTo>
                      <a:pt x="4513" y="6951"/>
                      <a:pt x="4607" y="6681"/>
                      <a:pt x="4492" y="6474"/>
                    </a:cubicBezTo>
                    <a:cubicBezTo>
                      <a:pt x="4461" y="6421"/>
                      <a:pt x="4430" y="6359"/>
                      <a:pt x="4399" y="6308"/>
                    </a:cubicBezTo>
                    <a:cubicBezTo>
                      <a:pt x="4399" y="6308"/>
                      <a:pt x="4399" y="6297"/>
                      <a:pt x="4388" y="6297"/>
                    </a:cubicBezTo>
                    <a:cubicBezTo>
                      <a:pt x="3227" y="4275"/>
                      <a:pt x="2055" y="2251"/>
                      <a:pt x="882" y="229"/>
                    </a:cubicBezTo>
                    <a:cubicBezTo>
                      <a:pt x="799" y="84"/>
                      <a:pt x="654" y="1"/>
                      <a:pt x="4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9" name="Google Shape;1189;p49">
                <a:extLst>
                  <a:ext uri="{FF2B5EF4-FFF2-40B4-BE49-F238E27FC236}">
                    <a16:creationId xmlns:a16="http://schemas.microsoft.com/office/drawing/2014/main" id="{3CA78CC8-8C7B-C31E-2877-42A2CB005ABB}"/>
                  </a:ext>
                </a:extLst>
              </p:cNvPr>
              <p:cNvSpPr/>
              <p:nvPr/>
            </p:nvSpPr>
            <p:spPr>
              <a:xfrm>
                <a:off x="5729256" y="1680961"/>
                <a:ext cx="724190" cy="674615"/>
              </a:xfrm>
              <a:custGeom>
                <a:avLst/>
                <a:gdLst/>
                <a:ahLst/>
                <a:cxnLst/>
                <a:rect l="l" t="t" r="r" b="b"/>
                <a:pathLst>
                  <a:path w="16069" h="14969" extrusionOk="0">
                    <a:moveTo>
                      <a:pt x="10550" y="0"/>
                    </a:moveTo>
                    <a:cubicBezTo>
                      <a:pt x="9772" y="0"/>
                      <a:pt x="8963" y="166"/>
                      <a:pt x="8123" y="498"/>
                    </a:cubicBezTo>
                    <a:cubicBezTo>
                      <a:pt x="7656" y="674"/>
                      <a:pt x="7179" y="923"/>
                      <a:pt x="6712" y="1203"/>
                    </a:cubicBezTo>
                    <a:cubicBezTo>
                      <a:pt x="6318" y="1442"/>
                      <a:pt x="5923" y="1711"/>
                      <a:pt x="5561" y="2002"/>
                    </a:cubicBezTo>
                    <a:cubicBezTo>
                      <a:pt x="5156" y="2324"/>
                      <a:pt x="4752" y="2707"/>
                      <a:pt x="4305" y="3154"/>
                    </a:cubicBezTo>
                    <a:cubicBezTo>
                      <a:pt x="3849" y="3620"/>
                      <a:pt x="3392" y="4139"/>
                      <a:pt x="2957" y="4689"/>
                    </a:cubicBezTo>
                    <a:cubicBezTo>
                      <a:pt x="2490" y="5280"/>
                      <a:pt x="2055" y="5892"/>
                      <a:pt x="1670" y="6504"/>
                    </a:cubicBezTo>
                    <a:cubicBezTo>
                      <a:pt x="1256" y="7168"/>
                      <a:pt x="934" y="7790"/>
                      <a:pt x="665" y="8423"/>
                    </a:cubicBezTo>
                    <a:cubicBezTo>
                      <a:pt x="374" y="9118"/>
                      <a:pt x="188" y="9751"/>
                      <a:pt x="94" y="10353"/>
                    </a:cubicBezTo>
                    <a:cubicBezTo>
                      <a:pt x="1" y="11016"/>
                      <a:pt x="22" y="11618"/>
                      <a:pt x="177" y="12167"/>
                    </a:cubicBezTo>
                    <a:cubicBezTo>
                      <a:pt x="250" y="12448"/>
                      <a:pt x="363" y="12718"/>
                      <a:pt x="509" y="12977"/>
                    </a:cubicBezTo>
                    <a:cubicBezTo>
                      <a:pt x="665" y="13225"/>
                      <a:pt x="851" y="13474"/>
                      <a:pt x="1090" y="13693"/>
                    </a:cubicBezTo>
                    <a:cubicBezTo>
                      <a:pt x="1318" y="13921"/>
                      <a:pt x="1587" y="14118"/>
                      <a:pt x="1909" y="14304"/>
                    </a:cubicBezTo>
                    <a:cubicBezTo>
                      <a:pt x="2241" y="14502"/>
                      <a:pt x="2604" y="14657"/>
                      <a:pt x="2998" y="14781"/>
                    </a:cubicBezTo>
                    <a:cubicBezTo>
                      <a:pt x="3351" y="14896"/>
                      <a:pt x="3714" y="14958"/>
                      <a:pt x="4056" y="14968"/>
                    </a:cubicBezTo>
                    <a:lnTo>
                      <a:pt x="4098" y="14968"/>
                    </a:lnTo>
                    <a:cubicBezTo>
                      <a:pt x="4388" y="14968"/>
                      <a:pt x="4679" y="14917"/>
                      <a:pt x="4959" y="14823"/>
                    </a:cubicBezTo>
                    <a:cubicBezTo>
                      <a:pt x="5467" y="14657"/>
                      <a:pt x="5944" y="14304"/>
                      <a:pt x="6380" y="13796"/>
                    </a:cubicBezTo>
                    <a:cubicBezTo>
                      <a:pt x="6567" y="13568"/>
                      <a:pt x="6753" y="13308"/>
                      <a:pt x="6940" y="13008"/>
                    </a:cubicBezTo>
                    <a:cubicBezTo>
                      <a:pt x="7106" y="12748"/>
                      <a:pt x="7262" y="12469"/>
                      <a:pt x="7438" y="12126"/>
                    </a:cubicBezTo>
                    <a:cubicBezTo>
                      <a:pt x="7625" y="11752"/>
                      <a:pt x="7801" y="11369"/>
                      <a:pt x="7977" y="10985"/>
                    </a:cubicBezTo>
                    <a:lnTo>
                      <a:pt x="7988" y="10964"/>
                    </a:lnTo>
                    <a:lnTo>
                      <a:pt x="7998" y="10943"/>
                    </a:lnTo>
                    <a:cubicBezTo>
                      <a:pt x="8113" y="10715"/>
                      <a:pt x="8216" y="10487"/>
                      <a:pt x="8320" y="10259"/>
                    </a:cubicBezTo>
                    <a:cubicBezTo>
                      <a:pt x="8569" y="9751"/>
                      <a:pt x="8839" y="9201"/>
                      <a:pt x="9191" y="8703"/>
                    </a:cubicBezTo>
                    <a:lnTo>
                      <a:pt x="9191" y="8703"/>
                    </a:lnTo>
                    <a:lnTo>
                      <a:pt x="9171" y="8714"/>
                    </a:lnTo>
                    <a:lnTo>
                      <a:pt x="9181" y="8703"/>
                    </a:lnTo>
                    <a:lnTo>
                      <a:pt x="9191" y="8693"/>
                    </a:lnTo>
                    <a:cubicBezTo>
                      <a:pt x="9523" y="8226"/>
                      <a:pt x="9897" y="7822"/>
                      <a:pt x="10291" y="7490"/>
                    </a:cubicBezTo>
                    <a:cubicBezTo>
                      <a:pt x="10664" y="7188"/>
                      <a:pt x="11079" y="6929"/>
                      <a:pt x="11525" y="6722"/>
                    </a:cubicBezTo>
                    <a:cubicBezTo>
                      <a:pt x="12013" y="6504"/>
                      <a:pt x="12562" y="6338"/>
                      <a:pt x="13143" y="6245"/>
                    </a:cubicBezTo>
                    <a:cubicBezTo>
                      <a:pt x="13507" y="6183"/>
                      <a:pt x="13901" y="6151"/>
                      <a:pt x="14305" y="6130"/>
                    </a:cubicBezTo>
                    <a:cubicBezTo>
                      <a:pt x="14326" y="6130"/>
                      <a:pt x="14357" y="6130"/>
                      <a:pt x="14378" y="6120"/>
                    </a:cubicBezTo>
                    <a:cubicBezTo>
                      <a:pt x="14502" y="6058"/>
                      <a:pt x="14606" y="6006"/>
                      <a:pt x="14699" y="5954"/>
                    </a:cubicBezTo>
                    <a:cubicBezTo>
                      <a:pt x="14803" y="5892"/>
                      <a:pt x="14897" y="5819"/>
                      <a:pt x="15010" y="5726"/>
                    </a:cubicBezTo>
                    <a:cubicBezTo>
                      <a:pt x="15187" y="5570"/>
                      <a:pt x="15342" y="5383"/>
                      <a:pt x="15508" y="5145"/>
                    </a:cubicBezTo>
                    <a:cubicBezTo>
                      <a:pt x="15633" y="4959"/>
                      <a:pt x="15747" y="4740"/>
                      <a:pt x="15840" y="4502"/>
                    </a:cubicBezTo>
                    <a:cubicBezTo>
                      <a:pt x="15934" y="4263"/>
                      <a:pt x="16006" y="4025"/>
                      <a:pt x="16048" y="3786"/>
                    </a:cubicBezTo>
                    <a:cubicBezTo>
                      <a:pt x="16068" y="3714"/>
                      <a:pt x="16017" y="3631"/>
                      <a:pt x="15944" y="3610"/>
                    </a:cubicBezTo>
                    <a:cubicBezTo>
                      <a:pt x="15363" y="2676"/>
                      <a:pt x="14710" y="1909"/>
                      <a:pt x="13994" y="1307"/>
                    </a:cubicBezTo>
                    <a:cubicBezTo>
                      <a:pt x="13579" y="965"/>
                      <a:pt x="13133" y="674"/>
                      <a:pt x="12677" y="467"/>
                    </a:cubicBezTo>
                    <a:cubicBezTo>
                      <a:pt x="12200" y="238"/>
                      <a:pt x="11691" y="93"/>
                      <a:pt x="11162" y="31"/>
                    </a:cubicBezTo>
                    <a:cubicBezTo>
                      <a:pt x="10955" y="10"/>
                      <a:pt x="10757" y="0"/>
                      <a:pt x="1055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0" name="Google Shape;1190;p49">
                <a:extLst>
                  <a:ext uri="{FF2B5EF4-FFF2-40B4-BE49-F238E27FC236}">
                    <a16:creationId xmlns:a16="http://schemas.microsoft.com/office/drawing/2014/main" id="{7D0FA4D2-ED14-7B0F-0400-99B979295FE7}"/>
                  </a:ext>
                </a:extLst>
              </p:cNvPr>
              <p:cNvSpPr/>
              <p:nvPr/>
            </p:nvSpPr>
            <p:spPr>
              <a:xfrm>
                <a:off x="5837734" y="1787997"/>
                <a:ext cx="610574" cy="567580"/>
              </a:xfrm>
              <a:custGeom>
                <a:avLst/>
                <a:gdLst/>
                <a:ahLst/>
                <a:cxnLst/>
                <a:rect l="l" t="t" r="r" b="b"/>
                <a:pathLst>
                  <a:path w="13548" h="12594" extrusionOk="0">
                    <a:moveTo>
                      <a:pt x="10114" y="0"/>
                    </a:moveTo>
                    <a:cubicBezTo>
                      <a:pt x="9906" y="21"/>
                      <a:pt x="9689" y="42"/>
                      <a:pt x="9481" y="83"/>
                    </a:cubicBezTo>
                    <a:cubicBezTo>
                      <a:pt x="9284" y="125"/>
                      <a:pt x="9076" y="177"/>
                      <a:pt x="8880" y="239"/>
                    </a:cubicBezTo>
                    <a:cubicBezTo>
                      <a:pt x="8672" y="301"/>
                      <a:pt x="8465" y="384"/>
                      <a:pt x="8267" y="488"/>
                    </a:cubicBezTo>
                    <a:cubicBezTo>
                      <a:pt x="8060" y="581"/>
                      <a:pt x="7863" y="685"/>
                      <a:pt x="7676" y="809"/>
                    </a:cubicBezTo>
                    <a:cubicBezTo>
                      <a:pt x="7479" y="934"/>
                      <a:pt x="7282" y="1079"/>
                      <a:pt x="7096" y="1235"/>
                    </a:cubicBezTo>
                    <a:cubicBezTo>
                      <a:pt x="6919" y="1390"/>
                      <a:pt x="6753" y="1546"/>
                      <a:pt x="6598" y="1722"/>
                    </a:cubicBezTo>
                    <a:lnTo>
                      <a:pt x="6598" y="1712"/>
                    </a:lnTo>
                    <a:cubicBezTo>
                      <a:pt x="6504" y="1816"/>
                      <a:pt x="6421" y="1920"/>
                      <a:pt x="6338" y="2023"/>
                    </a:cubicBezTo>
                    <a:cubicBezTo>
                      <a:pt x="6255" y="2127"/>
                      <a:pt x="6172" y="2241"/>
                      <a:pt x="6100" y="2345"/>
                    </a:cubicBezTo>
                    <a:cubicBezTo>
                      <a:pt x="5944" y="2573"/>
                      <a:pt x="5809" y="2812"/>
                      <a:pt x="5685" y="3061"/>
                    </a:cubicBezTo>
                    <a:cubicBezTo>
                      <a:pt x="4989" y="4398"/>
                      <a:pt x="4689" y="5903"/>
                      <a:pt x="4305" y="7355"/>
                    </a:cubicBezTo>
                    <a:cubicBezTo>
                      <a:pt x="4191" y="7801"/>
                      <a:pt x="4067" y="8236"/>
                      <a:pt x="3921" y="8672"/>
                    </a:cubicBezTo>
                    <a:cubicBezTo>
                      <a:pt x="3848" y="8880"/>
                      <a:pt x="3776" y="9087"/>
                      <a:pt x="3693" y="9285"/>
                    </a:cubicBezTo>
                    <a:cubicBezTo>
                      <a:pt x="3631" y="9460"/>
                      <a:pt x="3558" y="9637"/>
                      <a:pt x="3475" y="9813"/>
                    </a:cubicBezTo>
                    <a:cubicBezTo>
                      <a:pt x="3330" y="10135"/>
                      <a:pt x="3164" y="10456"/>
                      <a:pt x="2956" y="10747"/>
                    </a:cubicBezTo>
                    <a:cubicBezTo>
                      <a:pt x="2770" y="11016"/>
                      <a:pt x="2541" y="11276"/>
                      <a:pt x="2282" y="11484"/>
                    </a:cubicBezTo>
                    <a:cubicBezTo>
                      <a:pt x="2147" y="11587"/>
                      <a:pt x="2013" y="11680"/>
                      <a:pt x="1868" y="11763"/>
                    </a:cubicBezTo>
                    <a:cubicBezTo>
                      <a:pt x="1702" y="11846"/>
                      <a:pt x="1546" y="11919"/>
                      <a:pt x="1370" y="11971"/>
                    </a:cubicBezTo>
                    <a:cubicBezTo>
                      <a:pt x="1193" y="12033"/>
                      <a:pt x="1006" y="12085"/>
                      <a:pt x="809" y="12116"/>
                    </a:cubicBezTo>
                    <a:cubicBezTo>
                      <a:pt x="612" y="12148"/>
                      <a:pt x="405" y="12168"/>
                      <a:pt x="197" y="12178"/>
                    </a:cubicBezTo>
                    <a:cubicBezTo>
                      <a:pt x="135" y="12189"/>
                      <a:pt x="63" y="12189"/>
                      <a:pt x="0" y="12189"/>
                    </a:cubicBezTo>
                    <a:cubicBezTo>
                      <a:pt x="187" y="12272"/>
                      <a:pt x="384" y="12344"/>
                      <a:pt x="591" y="12417"/>
                    </a:cubicBezTo>
                    <a:cubicBezTo>
                      <a:pt x="944" y="12531"/>
                      <a:pt x="1307" y="12593"/>
                      <a:pt x="1649" y="12593"/>
                    </a:cubicBezTo>
                    <a:lnTo>
                      <a:pt x="1691" y="12593"/>
                    </a:lnTo>
                    <a:cubicBezTo>
                      <a:pt x="1981" y="12593"/>
                      <a:pt x="2272" y="12552"/>
                      <a:pt x="2552" y="12459"/>
                    </a:cubicBezTo>
                    <a:cubicBezTo>
                      <a:pt x="3060" y="12282"/>
                      <a:pt x="3537" y="11940"/>
                      <a:pt x="3973" y="11421"/>
                    </a:cubicBezTo>
                    <a:cubicBezTo>
                      <a:pt x="4160" y="11203"/>
                      <a:pt x="4346" y="10944"/>
                      <a:pt x="4544" y="10633"/>
                    </a:cubicBezTo>
                    <a:cubicBezTo>
                      <a:pt x="4699" y="10373"/>
                      <a:pt x="4855" y="10104"/>
                      <a:pt x="5031" y="9751"/>
                    </a:cubicBezTo>
                    <a:cubicBezTo>
                      <a:pt x="5218" y="9377"/>
                      <a:pt x="5394" y="8994"/>
                      <a:pt x="5570" y="8621"/>
                    </a:cubicBezTo>
                    <a:lnTo>
                      <a:pt x="5591" y="8589"/>
                    </a:lnTo>
                    <a:lnTo>
                      <a:pt x="5602" y="8568"/>
                    </a:lnTo>
                    <a:lnTo>
                      <a:pt x="5913" y="7884"/>
                    </a:lnTo>
                    <a:cubicBezTo>
                      <a:pt x="6162" y="7365"/>
                      <a:pt x="6442" y="6826"/>
                      <a:pt x="6784" y="6328"/>
                    </a:cubicBezTo>
                    <a:lnTo>
                      <a:pt x="6784" y="6318"/>
                    </a:lnTo>
                    <a:cubicBezTo>
                      <a:pt x="7126" y="5851"/>
                      <a:pt x="7490" y="5447"/>
                      <a:pt x="7884" y="5125"/>
                    </a:cubicBezTo>
                    <a:cubicBezTo>
                      <a:pt x="8267" y="4813"/>
                      <a:pt x="8682" y="4554"/>
                      <a:pt x="9118" y="4347"/>
                    </a:cubicBezTo>
                    <a:cubicBezTo>
                      <a:pt x="9606" y="4129"/>
                      <a:pt x="10155" y="3974"/>
                      <a:pt x="10736" y="3870"/>
                    </a:cubicBezTo>
                    <a:cubicBezTo>
                      <a:pt x="11100" y="3818"/>
                      <a:pt x="11494" y="3776"/>
                      <a:pt x="11898" y="3766"/>
                    </a:cubicBezTo>
                    <a:cubicBezTo>
                      <a:pt x="11919" y="3766"/>
                      <a:pt x="11950" y="3755"/>
                      <a:pt x="11971" y="3745"/>
                    </a:cubicBezTo>
                    <a:cubicBezTo>
                      <a:pt x="12095" y="3693"/>
                      <a:pt x="12199" y="3642"/>
                      <a:pt x="12303" y="3579"/>
                    </a:cubicBezTo>
                    <a:cubicBezTo>
                      <a:pt x="12396" y="3517"/>
                      <a:pt x="12490" y="3444"/>
                      <a:pt x="12603" y="3351"/>
                    </a:cubicBezTo>
                    <a:cubicBezTo>
                      <a:pt x="12780" y="3195"/>
                      <a:pt x="12946" y="3008"/>
                      <a:pt x="13101" y="2770"/>
                    </a:cubicBezTo>
                    <a:cubicBezTo>
                      <a:pt x="13226" y="2584"/>
                      <a:pt x="13340" y="2365"/>
                      <a:pt x="13433" y="2127"/>
                    </a:cubicBezTo>
                    <a:cubicBezTo>
                      <a:pt x="13475" y="2013"/>
                      <a:pt x="13516" y="1909"/>
                      <a:pt x="13548" y="1795"/>
                    </a:cubicBezTo>
                    <a:cubicBezTo>
                      <a:pt x="13330" y="1505"/>
                      <a:pt x="13081" y="1225"/>
                      <a:pt x="12812" y="966"/>
                    </a:cubicBezTo>
                    <a:lnTo>
                      <a:pt x="12812" y="966"/>
                    </a:lnTo>
                    <a:cubicBezTo>
                      <a:pt x="12815" y="969"/>
                      <a:pt x="12818" y="972"/>
                      <a:pt x="12821" y="975"/>
                    </a:cubicBezTo>
                    <a:lnTo>
                      <a:pt x="12811" y="965"/>
                    </a:lnTo>
                    <a:lnTo>
                      <a:pt x="12811" y="965"/>
                    </a:lnTo>
                    <a:cubicBezTo>
                      <a:pt x="12811" y="966"/>
                      <a:pt x="12811" y="966"/>
                      <a:pt x="12812" y="966"/>
                    </a:cubicBezTo>
                    <a:lnTo>
                      <a:pt x="12812" y="966"/>
                    </a:lnTo>
                    <a:cubicBezTo>
                      <a:pt x="12680" y="845"/>
                      <a:pt x="12548" y="735"/>
                      <a:pt x="12407" y="633"/>
                    </a:cubicBezTo>
                    <a:cubicBezTo>
                      <a:pt x="12271" y="540"/>
                      <a:pt x="12116" y="447"/>
                      <a:pt x="11971" y="364"/>
                    </a:cubicBezTo>
                    <a:cubicBezTo>
                      <a:pt x="11836" y="301"/>
                      <a:pt x="11701" y="239"/>
                      <a:pt x="11566" y="187"/>
                    </a:cubicBezTo>
                    <a:cubicBezTo>
                      <a:pt x="11431" y="145"/>
                      <a:pt x="11307" y="104"/>
                      <a:pt x="11162" y="73"/>
                    </a:cubicBezTo>
                    <a:lnTo>
                      <a:pt x="11172" y="73"/>
                    </a:lnTo>
                    <a:cubicBezTo>
                      <a:pt x="11006" y="42"/>
                      <a:pt x="10840" y="21"/>
                      <a:pt x="10664" y="11"/>
                    </a:cubicBezTo>
                    <a:cubicBezTo>
                      <a:pt x="10560" y="0"/>
                      <a:pt x="10466" y="0"/>
                      <a:pt x="103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1" name="Google Shape;1191;p49">
                <a:extLst>
                  <a:ext uri="{FF2B5EF4-FFF2-40B4-BE49-F238E27FC236}">
                    <a16:creationId xmlns:a16="http://schemas.microsoft.com/office/drawing/2014/main" id="{1A971C9B-EF01-3EDC-33C1-94A6ED4FD94B}"/>
                  </a:ext>
                </a:extLst>
              </p:cNvPr>
              <p:cNvSpPr/>
              <p:nvPr/>
            </p:nvSpPr>
            <p:spPr>
              <a:xfrm>
                <a:off x="6183677" y="182445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2" name="Google Shape;1192;p49">
                <a:extLst>
                  <a:ext uri="{FF2B5EF4-FFF2-40B4-BE49-F238E27FC236}">
                    <a16:creationId xmlns:a16="http://schemas.microsoft.com/office/drawing/2014/main" id="{3572E238-01D2-D488-2412-F99CFABEC7D7}"/>
                  </a:ext>
                </a:extLst>
              </p:cNvPr>
              <p:cNvSpPr/>
              <p:nvPr/>
            </p:nvSpPr>
            <p:spPr>
              <a:xfrm>
                <a:off x="6183677" y="182445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3" name="Google Shape;1193;p49">
                <a:extLst>
                  <a:ext uri="{FF2B5EF4-FFF2-40B4-BE49-F238E27FC236}">
                    <a16:creationId xmlns:a16="http://schemas.microsoft.com/office/drawing/2014/main" id="{B592C3A0-EA76-8259-2DEC-E35EFCE5C9A9}"/>
                  </a:ext>
                </a:extLst>
              </p:cNvPr>
              <p:cNvSpPr/>
              <p:nvPr/>
            </p:nvSpPr>
            <p:spPr>
              <a:xfrm>
                <a:off x="6183677" y="182445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4" name="Google Shape;1194;p49">
                <a:extLst>
                  <a:ext uri="{FF2B5EF4-FFF2-40B4-BE49-F238E27FC236}">
                    <a16:creationId xmlns:a16="http://schemas.microsoft.com/office/drawing/2014/main" id="{BCB5F981-A04B-D7C6-C8B8-5183C776B7CD}"/>
                  </a:ext>
                </a:extLst>
              </p:cNvPr>
              <p:cNvSpPr/>
              <p:nvPr/>
            </p:nvSpPr>
            <p:spPr>
              <a:xfrm>
                <a:off x="7074717" y="1690740"/>
                <a:ext cx="723694" cy="674660"/>
              </a:xfrm>
              <a:custGeom>
                <a:avLst/>
                <a:gdLst/>
                <a:ahLst/>
                <a:cxnLst/>
                <a:rect l="l" t="t" r="r" b="b"/>
                <a:pathLst>
                  <a:path w="16058" h="14970" extrusionOk="0">
                    <a:moveTo>
                      <a:pt x="5508" y="1"/>
                    </a:moveTo>
                    <a:cubicBezTo>
                      <a:pt x="5311" y="1"/>
                      <a:pt x="5104" y="11"/>
                      <a:pt x="4906" y="32"/>
                    </a:cubicBezTo>
                    <a:cubicBezTo>
                      <a:pt x="4367" y="94"/>
                      <a:pt x="3859" y="240"/>
                      <a:pt x="3382" y="468"/>
                    </a:cubicBezTo>
                    <a:cubicBezTo>
                      <a:pt x="2936" y="675"/>
                      <a:pt x="2490" y="966"/>
                      <a:pt x="2064" y="1308"/>
                    </a:cubicBezTo>
                    <a:cubicBezTo>
                      <a:pt x="1349" y="1909"/>
                      <a:pt x="695" y="2677"/>
                      <a:pt x="125" y="3621"/>
                    </a:cubicBezTo>
                    <a:cubicBezTo>
                      <a:pt x="42" y="3631"/>
                      <a:pt x="0" y="3714"/>
                      <a:pt x="10" y="3787"/>
                    </a:cubicBezTo>
                    <a:cubicBezTo>
                      <a:pt x="52" y="4025"/>
                      <a:pt x="125" y="4264"/>
                      <a:pt x="218" y="4503"/>
                    </a:cubicBezTo>
                    <a:cubicBezTo>
                      <a:pt x="322" y="4742"/>
                      <a:pt x="436" y="4959"/>
                      <a:pt x="561" y="5146"/>
                    </a:cubicBezTo>
                    <a:cubicBezTo>
                      <a:pt x="716" y="5385"/>
                      <a:pt x="882" y="5571"/>
                      <a:pt x="1048" y="5727"/>
                    </a:cubicBezTo>
                    <a:cubicBezTo>
                      <a:pt x="1162" y="5820"/>
                      <a:pt x="1266" y="5893"/>
                      <a:pt x="1359" y="5955"/>
                    </a:cubicBezTo>
                    <a:cubicBezTo>
                      <a:pt x="1453" y="6007"/>
                      <a:pt x="1556" y="6069"/>
                      <a:pt x="1691" y="6121"/>
                    </a:cubicBezTo>
                    <a:cubicBezTo>
                      <a:pt x="1712" y="6132"/>
                      <a:pt x="1732" y="6132"/>
                      <a:pt x="1753" y="6141"/>
                    </a:cubicBezTo>
                    <a:cubicBezTo>
                      <a:pt x="2158" y="6152"/>
                      <a:pt x="2552" y="6183"/>
                      <a:pt x="2926" y="6245"/>
                    </a:cubicBezTo>
                    <a:cubicBezTo>
                      <a:pt x="3507" y="6339"/>
                      <a:pt x="4046" y="6505"/>
                      <a:pt x="4533" y="6722"/>
                    </a:cubicBezTo>
                    <a:cubicBezTo>
                      <a:pt x="4980" y="6930"/>
                      <a:pt x="5394" y="7190"/>
                      <a:pt x="5768" y="7490"/>
                    </a:cubicBezTo>
                    <a:cubicBezTo>
                      <a:pt x="6162" y="7822"/>
                      <a:pt x="6535" y="8227"/>
                      <a:pt x="6867" y="8693"/>
                    </a:cubicBezTo>
                    <a:lnTo>
                      <a:pt x="6877" y="8704"/>
                    </a:lnTo>
                    <a:cubicBezTo>
                      <a:pt x="7220" y="9202"/>
                      <a:pt x="7490" y="9751"/>
                      <a:pt x="7739" y="10260"/>
                    </a:cubicBezTo>
                    <a:cubicBezTo>
                      <a:pt x="7852" y="10488"/>
                      <a:pt x="7956" y="10716"/>
                      <a:pt x="8060" y="10945"/>
                    </a:cubicBezTo>
                    <a:lnTo>
                      <a:pt x="8071" y="10965"/>
                    </a:lnTo>
                    <a:lnTo>
                      <a:pt x="8081" y="10986"/>
                    </a:lnTo>
                    <a:cubicBezTo>
                      <a:pt x="8257" y="11370"/>
                      <a:pt x="8433" y="11754"/>
                      <a:pt x="8631" y="12127"/>
                    </a:cubicBezTo>
                    <a:cubicBezTo>
                      <a:pt x="8807" y="12469"/>
                      <a:pt x="8963" y="12750"/>
                      <a:pt x="9118" y="13008"/>
                    </a:cubicBezTo>
                    <a:cubicBezTo>
                      <a:pt x="9305" y="13310"/>
                      <a:pt x="9491" y="13569"/>
                      <a:pt x="9678" y="13797"/>
                    </a:cubicBezTo>
                    <a:cubicBezTo>
                      <a:pt x="10114" y="14306"/>
                      <a:pt x="10602" y="14658"/>
                      <a:pt x="11110" y="14824"/>
                    </a:cubicBezTo>
                    <a:cubicBezTo>
                      <a:pt x="11379" y="14917"/>
                      <a:pt x="11670" y="14969"/>
                      <a:pt x="11960" y="14969"/>
                    </a:cubicBezTo>
                    <a:lnTo>
                      <a:pt x="12012" y="14969"/>
                    </a:lnTo>
                    <a:cubicBezTo>
                      <a:pt x="12354" y="14959"/>
                      <a:pt x="12707" y="14896"/>
                      <a:pt x="13060" y="14783"/>
                    </a:cubicBezTo>
                    <a:cubicBezTo>
                      <a:pt x="13454" y="14658"/>
                      <a:pt x="13817" y="14502"/>
                      <a:pt x="14149" y="14306"/>
                    </a:cubicBezTo>
                    <a:cubicBezTo>
                      <a:pt x="14470" y="14119"/>
                      <a:pt x="14751" y="13921"/>
                      <a:pt x="14979" y="13693"/>
                    </a:cubicBezTo>
                    <a:cubicBezTo>
                      <a:pt x="15207" y="13476"/>
                      <a:pt x="15394" y="13227"/>
                      <a:pt x="15549" y="12978"/>
                    </a:cubicBezTo>
                    <a:cubicBezTo>
                      <a:pt x="15694" y="12718"/>
                      <a:pt x="15819" y="12448"/>
                      <a:pt x="15892" y="12169"/>
                    </a:cubicBezTo>
                    <a:cubicBezTo>
                      <a:pt x="16037" y="11629"/>
                      <a:pt x="16058" y="11017"/>
                      <a:pt x="15964" y="10364"/>
                    </a:cubicBezTo>
                    <a:cubicBezTo>
                      <a:pt x="15881" y="9751"/>
                      <a:pt x="15694" y="9119"/>
                      <a:pt x="15394" y="8424"/>
                    </a:cubicBezTo>
                    <a:cubicBezTo>
                      <a:pt x="15134" y="7791"/>
                      <a:pt x="14802" y="7169"/>
                      <a:pt x="14387" y="6505"/>
                    </a:cubicBezTo>
                    <a:cubicBezTo>
                      <a:pt x="14004" y="5893"/>
                      <a:pt x="13578" y="5281"/>
                      <a:pt x="13101" y="4689"/>
                    </a:cubicBezTo>
                    <a:cubicBezTo>
                      <a:pt x="12666" y="4140"/>
                      <a:pt x="12209" y="3621"/>
                      <a:pt x="11753" y="3154"/>
                    </a:cubicBezTo>
                    <a:cubicBezTo>
                      <a:pt x="11317" y="2708"/>
                      <a:pt x="10902" y="2324"/>
                      <a:pt x="10498" y="2003"/>
                    </a:cubicBezTo>
                    <a:cubicBezTo>
                      <a:pt x="10135" y="1713"/>
                      <a:pt x="9751" y="1443"/>
                      <a:pt x="9357" y="1204"/>
                    </a:cubicBezTo>
                    <a:cubicBezTo>
                      <a:pt x="8880" y="924"/>
                      <a:pt x="8403" y="675"/>
                      <a:pt x="7935" y="499"/>
                    </a:cubicBezTo>
                    <a:cubicBezTo>
                      <a:pt x="7106" y="167"/>
                      <a:pt x="6287" y="1"/>
                      <a:pt x="55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5" name="Google Shape;1195;p49">
                <a:extLst>
                  <a:ext uri="{FF2B5EF4-FFF2-40B4-BE49-F238E27FC236}">
                    <a16:creationId xmlns:a16="http://schemas.microsoft.com/office/drawing/2014/main" id="{9F8C0617-7D00-F144-187E-59EBE1276F2B}"/>
                  </a:ext>
                </a:extLst>
              </p:cNvPr>
              <p:cNvSpPr/>
              <p:nvPr/>
            </p:nvSpPr>
            <p:spPr>
              <a:xfrm>
                <a:off x="7079404" y="1797822"/>
                <a:ext cx="611025" cy="567580"/>
              </a:xfrm>
              <a:custGeom>
                <a:avLst/>
                <a:gdLst/>
                <a:ahLst/>
                <a:cxnLst/>
                <a:rect l="l" t="t" r="r" b="b"/>
                <a:pathLst>
                  <a:path w="13558" h="12594" extrusionOk="0">
                    <a:moveTo>
                      <a:pt x="3195" y="0"/>
                    </a:moveTo>
                    <a:cubicBezTo>
                      <a:pt x="3091" y="0"/>
                      <a:pt x="2988" y="0"/>
                      <a:pt x="2884" y="10"/>
                    </a:cubicBezTo>
                    <a:cubicBezTo>
                      <a:pt x="2718" y="21"/>
                      <a:pt x="2541" y="42"/>
                      <a:pt x="2375" y="73"/>
                    </a:cubicBezTo>
                    <a:lnTo>
                      <a:pt x="2386" y="73"/>
                    </a:lnTo>
                    <a:cubicBezTo>
                      <a:pt x="2251" y="104"/>
                      <a:pt x="2116" y="146"/>
                      <a:pt x="1981" y="187"/>
                    </a:cubicBezTo>
                    <a:cubicBezTo>
                      <a:pt x="1847" y="239"/>
                      <a:pt x="1711" y="301"/>
                      <a:pt x="1587" y="363"/>
                    </a:cubicBezTo>
                    <a:cubicBezTo>
                      <a:pt x="1432" y="446"/>
                      <a:pt x="1286" y="540"/>
                      <a:pt x="1141" y="644"/>
                    </a:cubicBezTo>
                    <a:cubicBezTo>
                      <a:pt x="996" y="747"/>
                      <a:pt x="861" y="861"/>
                      <a:pt x="726" y="976"/>
                    </a:cubicBezTo>
                    <a:lnTo>
                      <a:pt x="736" y="965"/>
                    </a:lnTo>
                    <a:lnTo>
                      <a:pt x="736" y="965"/>
                    </a:lnTo>
                    <a:cubicBezTo>
                      <a:pt x="467" y="1225"/>
                      <a:pt x="218" y="1504"/>
                      <a:pt x="0" y="1795"/>
                    </a:cubicBezTo>
                    <a:cubicBezTo>
                      <a:pt x="31" y="1909"/>
                      <a:pt x="72" y="2013"/>
                      <a:pt x="114" y="2127"/>
                    </a:cubicBezTo>
                    <a:cubicBezTo>
                      <a:pt x="208" y="2366"/>
                      <a:pt x="321" y="2583"/>
                      <a:pt x="457" y="2770"/>
                    </a:cubicBezTo>
                    <a:cubicBezTo>
                      <a:pt x="612" y="3009"/>
                      <a:pt x="768" y="3195"/>
                      <a:pt x="944" y="3351"/>
                    </a:cubicBezTo>
                    <a:cubicBezTo>
                      <a:pt x="1058" y="3444"/>
                      <a:pt x="1151" y="3517"/>
                      <a:pt x="1255" y="3579"/>
                    </a:cubicBezTo>
                    <a:cubicBezTo>
                      <a:pt x="1349" y="3641"/>
                      <a:pt x="1452" y="3693"/>
                      <a:pt x="1587" y="3745"/>
                    </a:cubicBezTo>
                    <a:cubicBezTo>
                      <a:pt x="1608" y="3756"/>
                      <a:pt x="1628" y="3765"/>
                      <a:pt x="1649" y="3765"/>
                    </a:cubicBezTo>
                    <a:cubicBezTo>
                      <a:pt x="2064" y="3776"/>
                      <a:pt x="2448" y="3818"/>
                      <a:pt x="2822" y="3869"/>
                    </a:cubicBezTo>
                    <a:cubicBezTo>
                      <a:pt x="3403" y="3973"/>
                      <a:pt x="3942" y="4129"/>
                      <a:pt x="4429" y="4346"/>
                    </a:cubicBezTo>
                    <a:cubicBezTo>
                      <a:pt x="4876" y="4554"/>
                      <a:pt x="5290" y="4814"/>
                      <a:pt x="5664" y="5125"/>
                    </a:cubicBezTo>
                    <a:cubicBezTo>
                      <a:pt x="6058" y="5446"/>
                      <a:pt x="6431" y="5851"/>
                      <a:pt x="6763" y="6317"/>
                    </a:cubicBezTo>
                    <a:lnTo>
                      <a:pt x="6773" y="6328"/>
                    </a:lnTo>
                    <a:lnTo>
                      <a:pt x="6794" y="6338"/>
                    </a:lnTo>
                    <a:lnTo>
                      <a:pt x="6773" y="6338"/>
                    </a:lnTo>
                    <a:cubicBezTo>
                      <a:pt x="7105" y="6826"/>
                      <a:pt x="7386" y="7365"/>
                      <a:pt x="7635" y="7884"/>
                    </a:cubicBezTo>
                    <a:cubicBezTo>
                      <a:pt x="7738" y="8112"/>
                      <a:pt x="7852" y="8340"/>
                      <a:pt x="7956" y="8569"/>
                    </a:cubicBezTo>
                    <a:lnTo>
                      <a:pt x="7967" y="8589"/>
                    </a:lnTo>
                    <a:lnTo>
                      <a:pt x="7977" y="8620"/>
                    </a:lnTo>
                    <a:cubicBezTo>
                      <a:pt x="8153" y="8994"/>
                      <a:pt x="8329" y="9378"/>
                      <a:pt x="8527" y="9751"/>
                    </a:cubicBezTo>
                    <a:cubicBezTo>
                      <a:pt x="8703" y="10104"/>
                      <a:pt x="8859" y="10384"/>
                      <a:pt x="9014" y="10632"/>
                    </a:cubicBezTo>
                    <a:cubicBezTo>
                      <a:pt x="9201" y="10944"/>
                      <a:pt x="9387" y="11203"/>
                      <a:pt x="9574" y="11421"/>
                    </a:cubicBezTo>
                    <a:cubicBezTo>
                      <a:pt x="10010" y="11939"/>
                      <a:pt x="10487" y="12282"/>
                      <a:pt x="10996" y="12458"/>
                    </a:cubicBezTo>
                    <a:cubicBezTo>
                      <a:pt x="11275" y="12552"/>
                      <a:pt x="11566" y="12593"/>
                      <a:pt x="11856" y="12593"/>
                    </a:cubicBezTo>
                    <a:lnTo>
                      <a:pt x="11908" y="12593"/>
                    </a:lnTo>
                    <a:cubicBezTo>
                      <a:pt x="12250" y="12593"/>
                      <a:pt x="12603" y="12531"/>
                      <a:pt x="12956" y="12417"/>
                    </a:cubicBezTo>
                    <a:cubicBezTo>
                      <a:pt x="13163" y="12344"/>
                      <a:pt x="13361" y="12271"/>
                      <a:pt x="13557" y="12188"/>
                    </a:cubicBezTo>
                    <a:cubicBezTo>
                      <a:pt x="13485" y="12188"/>
                      <a:pt x="13423" y="12188"/>
                      <a:pt x="13350" y="12178"/>
                    </a:cubicBezTo>
                    <a:cubicBezTo>
                      <a:pt x="13142" y="12168"/>
                      <a:pt x="12946" y="12147"/>
                      <a:pt x="12738" y="12116"/>
                    </a:cubicBezTo>
                    <a:cubicBezTo>
                      <a:pt x="12552" y="12085"/>
                      <a:pt x="12365" y="12033"/>
                      <a:pt x="12178" y="11971"/>
                    </a:cubicBezTo>
                    <a:cubicBezTo>
                      <a:pt x="12012" y="11919"/>
                      <a:pt x="11846" y="11847"/>
                      <a:pt x="11690" y="11764"/>
                    </a:cubicBezTo>
                    <a:cubicBezTo>
                      <a:pt x="11535" y="11681"/>
                      <a:pt x="11400" y="11587"/>
                      <a:pt x="11265" y="11483"/>
                    </a:cubicBezTo>
                    <a:cubicBezTo>
                      <a:pt x="11006" y="11276"/>
                      <a:pt x="10777" y="11017"/>
                      <a:pt x="10591" y="10747"/>
                    </a:cubicBezTo>
                    <a:cubicBezTo>
                      <a:pt x="10383" y="10457"/>
                      <a:pt x="10217" y="10135"/>
                      <a:pt x="10072" y="9813"/>
                    </a:cubicBezTo>
                    <a:lnTo>
                      <a:pt x="9855" y="9284"/>
                    </a:lnTo>
                    <a:cubicBezTo>
                      <a:pt x="9772" y="9087"/>
                      <a:pt x="9699" y="8880"/>
                      <a:pt x="9636" y="8672"/>
                    </a:cubicBezTo>
                    <a:cubicBezTo>
                      <a:pt x="9491" y="8237"/>
                      <a:pt x="9367" y="7801"/>
                      <a:pt x="9242" y="7355"/>
                    </a:cubicBezTo>
                    <a:cubicBezTo>
                      <a:pt x="8869" y="5902"/>
                      <a:pt x="8568" y="4399"/>
                      <a:pt x="7873" y="3060"/>
                    </a:cubicBezTo>
                    <a:cubicBezTo>
                      <a:pt x="7738" y="2811"/>
                      <a:pt x="7603" y="2573"/>
                      <a:pt x="7448" y="2345"/>
                    </a:cubicBezTo>
                    <a:cubicBezTo>
                      <a:pt x="7375" y="2241"/>
                      <a:pt x="7303" y="2127"/>
                      <a:pt x="7220" y="2023"/>
                    </a:cubicBezTo>
                    <a:cubicBezTo>
                      <a:pt x="7137" y="1919"/>
                      <a:pt x="7043" y="1815"/>
                      <a:pt x="6960" y="1722"/>
                    </a:cubicBezTo>
                    <a:cubicBezTo>
                      <a:pt x="6794" y="1546"/>
                      <a:pt x="6628" y="1390"/>
                      <a:pt x="6452" y="1234"/>
                    </a:cubicBezTo>
                    <a:cubicBezTo>
                      <a:pt x="6266" y="1079"/>
                      <a:pt x="6079" y="944"/>
                      <a:pt x="5871" y="810"/>
                    </a:cubicBezTo>
                    <a:cubicBezTo>
                      <a:pt x="5685" y="685"/>
                      <a:pt x="5487" y="581"/>
                      <a:pt x="5290" y="488"/>
                    </a:cubicBezTo>
                    <a:cubicBezTo>
                      <a:pt x="5083" y="384"/>
                      <a:pt x="4876" y="312"/>
                      <a:pt x="4668" y="239"/>
                    </a:cubicBezTo>
                    <a:cubicBezTo>
                      <a:pt x="4471" y="176"/>
                      <a:pt x="4274" y="125"/>
                      <a:pt x="4066" y="83"/>
                    </a:cubicBezTo>
                    <a:cubicBezTo>
                      <a:pt x="3859" y="42"/>
                      <a:pt x="3641" y="21"/>
                      <a:pt x="34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6" name="Google Shape;1196;p49">
                <a:extLst>
                  <a:ext uri="{FF2B5EF4-FFF2-40B4-BE49-F238E27FC236}">
                    <a16:creationId xmlns:a16="http://schemas.microsoft.com/office/drawing/2014/main" id="{5DB0A80E-CF6B-AC66-CD00-2AE97BCE6A95}"/>
                  </a:ext>
                </a:extLst>
              </p:cNvPr>
              <p:cNvSpPr/>
              <p:nvPr/>
            </p:nvSpPr>
            <p:spPr>
              <a:xfrm>
                <a:off x="7343999" y="183428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7" name="Google Shape;1197;p49">
                <a:extLst>
                  <a:ext uri="{FF2B5EF4-FFF2-40B4-BE49-F238E27FC236}">
                    <a16:creationId xmlns:a16="http://schemas.microsoft.com/office/drawing/2014/main" id="{8B032495-6472-22CF-EE83-A492A0158F1A}"/>
                  </a:ext>
                </a:extLst>
              </p:cNvPr>
              <p:cNvSpPr/>
              <p:nvPr/>
            </p:nvSpPr>
            <p:spPr>
              <a:xfrm>
                <a:off x="7343999" y="183428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8" name="Google Shape;1198;p49">
                <a:extLst>
                  <a:ext uri="{FF2B5EF4-FFF2-40B4-BE49-F238E27FC236}">
                    <a16:creationId xmlns:a16="http://schemas.microsoft.com/office/drawing/2014/main" id="{6CD760C9-AA97-DFC5-D228-9D6E3984625D}"/>
                  </a:ext>
                </a:extLst>
              </p:cNvPr>
              <p:cNvSpPr/>
              <p:nvPr/>
            </p:nvSpPr>
            <p:spPr>
              <a:xfrm>
                <a:off x="7343999" y="183428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9" name="Google Shape;1199;p49">
                <a:extLst>
                  <a:ext uri="{FF2B5EF4-FFF2-40B4-BE49-F238E27FC236}">
                    <a16:creationId xmlns:a16="http://schemas.microsoft.com/office/drawing/2014/main" id="{74AA1A41-7976-622C-17F2-7F325AAA7A02}"/>
                  </a:ext>
                </a:extLst>
              </p:cNvPr>
              <p:cNvSpPr/>
              <p:nvPr/>
            </p:nvSpPr>
            <p:spPr>
              <a:xfrm>
                <a:off x="6123331" y="1721161"/>
                <a:ext cx="1295015" cy="1150483"/>
              </a:xfrm>
              <a:custGeom>
                <a:avLst/>
                <a:gdLst/>
                <a:ahLst/>
                <a:cxnLst/>
                <a:rect l="l" t="t" r="r" b="b"/>
                <a:pathLst>
                  <a:path w="28735" h="25528" extrusionOk="0">
                    <a:moveTo>
                      <a:pt x="14627" y="0"/>
                    </a:moveTo>
                    <a:cubicBezTo>
                      <a:pt x="14451" y="0"/>
                      <a:pt x="14264" y="10"/>
                      <a:pt x="14078" y="10"/>
                    </a:cubicBezTo>
                    <a:cubicBezTo>
                      <a:pt x="13590" y="31"/>
                      <a:pt x="13082" y="63"/>
                      <a:pt x="12573" y="125"/>
                    </a:cubicBezTo>
                    <a:cubicBezTo>
                      <a:pt x="12345" y="146"/>
                      <a:pt x="12107" y="187"/>
                      <a:pt x="11837" y="218"/>
                    </a:cubicBezTo>
                    <a:cubicBezTo>
                      <a:pt x="11619" y="249"/>
                      <a:pt x="11360" y="291"/>
                      <a:pt x="11100" y="353"/>
                    </a:cubicBezTo>
                    <a:cubicBezTo>
                      <a:pt x="10198" y="581"/>
                      <a:pt x="9306" y="913"/>
                      <a:pt x="8445" y="1317"/>
                    </a:cubicBezTo>
                    <a:cubicBezTo>
                      <a:pt x="7822" y="1608"/>
                      <a:pt x="7200" y="1971"/>
                      <a:pt x="6588" y="2375"/>
                    </a:cubicBezTo>
                    <a:cubicBezTo>
                      <a:pt x="6007" y="2760"/>
                      <a:pt x="5447" y="3184"/>
                      <a:pt x="4938" y="3641"/>
                    </a:cubicBezTo>
                    <a:cubicBezTo>
                      <a:pt x="3953" y="4502"/>
                      <a:pt x="3092" y="5529"/>
                      <a:pt x="2345" y="6670"/>
                    </a:cubicBezTo>
                    <a:cubicBezTo>
                      <a:pt x="1630" y="7780"/>
                      <a:pt x="1059" y="8993"/>
                      <a:pt x="655" y="10280"/>
                    </a:cubicBezTo>
                    <a:cubicBezTo>
                      <a:pt x="261" y="11556"/>
                      <a:pt x="42" y="12873"/>
                      <a:pt x="12" y="14201"/>
                    </a:cubicBezTo>
                    <a:cubicBezTo>
                      <a:pt x="1" y="14782"/>
                      <a:pt x="32" y="15415"/>
                      <a:pt x="105" y="16141"/>
                    </a:cubicBezTo>
                    <a:cubicBezTo>
                      <a:pt x="178" y="16773"/>
                      <a:pt x="271" y="17354"/>
                      <a:pt x="406" y="17904"/>
                    </a:cubicBezTo>
                    <a:cubicBezTo>
                      <a:pt x="676" y="19045"/>
                      <a:pt x="1111" y="20072"/>
                      <a:pt x="1702" y="20943"/>
                    </a:cubicBezTo>
                    <a:cubicBezTo>
                      <a:pt x="2003" y="21400"/>
                      <a:pt x="2366" y="21825"/>
                      <a:pt x="2771" y="22229"/>
                    </a:cubicBezTo>
                    <a:cubicBezTo>
                      <a:pt x="3175" y="22624"/>
                      <a:pt x="3642" y="22997"/>
                      <a:pt x="4171" y="23340"/>
                    </a:cubicBezTo>
                    <a:cubicBezTo>
                      <a:pt x="4431" y="23516"/>
                      <a:pt x="4700" y="23682"/>
                      <a:pt x="4980" y="23827"/>
                    </a:cubicBezTo>
                    <a:cubicBezTo>
                      <a:pt x="5229" y="23962"/>
                      <a:pt x="5499" y="24087"/>
                      <a:pt x="5810" y="24221"/>
                    </a:cubicBezTo>
                    <a:cubicBezTo>
                      <a:pt x="6381" y="24460"/>
                      <a:pt x="6982" y="24657"/>
                      <a:pt x="7656" y="24833"/>
                    </a:cubicBezTo>
                    <a:cubicBezTo>
                      <a:pt x="8269" y="24989"/>
                      <a:pt x="8922" y="25113"/>
                      <a:pt x="9638" y="25217"/>
                    </a:cubicBezTo>
                    <a:cubicBezTo>
                      <a:pt x="10094" y="25279"/>
                      <a:pt x="10571" y="25331"/>
                      <a:pt x="11059" y="25373"/>
                    </a:cubicBezTo>
                    <a:cubicBezTo>
                      <a:pt x="11702" y="25445"/>
                      <a:pt x="12386" y="25497"/>
                      <a:pt x="13154" y="25507"/>
                    </a:cubicBezTo>
                    <a:lnTo>
                      <a:pt x="13175" y="25507"/>
                    </a:lnTo>
                    <a:cubicBezTo>
                      <a:pt x="13517" y="25518"/>
                      <a:pt x="13870" y="25528"/>
                      <a:pt x="14223" y="25528"/>
                    </a:cubicBezTo>
                    <a:cubicBezTo>
                      <a:pt x="14648" y="25528"/>
                      <a:pt x="15094" y="25518"/>
                      <a:pt x="15550" y="25497"/>
                    </a:cubicBezTo>
                    <a:cubicBezTo>
                      <a:pt x="16401" y="25466"/>
                      <a:pt x="17282" y="25394"/>
                      <a:pt x="18237" y="25290"/>
                    </a:cubicBezTo>
                    <a:cubicBezTo>
                      <a:pt x="18642" y="25248"/>
                      <a:pt x="19119" y="25186"/>
                      <a:pt x="19575" y="25103"/>
                    </a:cubicBezTo>
                    <a:cubicBezTo>
                      <a:pt x="19793" y="25072"/>
                      <a:pt x="20000" y="25030"/>
                      <a:pt x="20198" y="24989"/>
                    </a:cubicBezTo>
                    <a:cubicBezTo>
                      <a:pt x="20498" y="24926"/>
                      <a:pt x="20788" y="24864"/>
                      <a:pt x="21079" y="24792"/>
                    </a:cubicBezTo>
                    <a:cubicBezTo>
                      <a:pt x="21743" y="24615"/>
                      <a:pt x="22355" y="24418"/>
                      <a:pt x="22915" y="24180"/>
                    </a:cubicBezTo>
                    <a:cubicBezTo>
                      <a:pt x="23237" y="24045"/>
                      <a:pt x="23506" y="23910"/>
                      <a:pt x="23755" y="23785"/>
                    </a:cubicBezTo>
                    <a:cubicBezTo>
                      <a:pt x="24036" y="23640"/>
                      <a:pt x="24305" y="23474"/>
                      <a:pt x="24564" y="23298"/>
                    </a:cubicBezTo>
                    <a:cubicBezTo>
                      <a:pt x="25083" y="22955"/>
                      <a:pt x="25560" y="22572"/>
                      <a:pt x="25965" y="22178"/>
                    </a:cubicBezTo>
                    <a:cubicBezTo>
                      <a:pt x="26369" y="21784"/>
                      <a:pt x="26733" y="21358"/>
                      <a:pt x="27033" y="20902"/>
                    </a:cubicBezTo>
                    <a:cubicBezTo>
                      <a:pt x="27625" y="20030"/>
                      <a:pt x="28060" y="19004"/>
                      <a:pt x="28330" y="17863"/>
                    </a:cubicBezTo>
                    <a:cubicBezTo>
                      <a:pt x="28465" y="17303"/>
                      <a:pt x="28558" y="16732"/>
                      <a:pt x="28621" y="16089"/>
                    </a:cubicBezTo>
                    <a:cubicBezTo>
                      <a:pt x="28704" y="15373"/>
                      <a:pt x="28734" y="14740"/>
                      <a:pt x="28724" y="14149"/>
                    </a:cubicBezTo>
                    <a:cubicBezTo>
                      <a:pt x="28693" y="12831"/>
                      <a:pt x="28475" y="11504"/>
                      <a:pt x="28081" y="10228"/>
                    </a:cubicBezTo>
                    <a:cubicBezTo>
                      <a:pt x="27676" y="8952"/>
                      <a:pt x="27106" y="7739"/>
                      <a:pt x="26380" y="6628"/>
                    </a:cubicBezTo>
                    <a:cubicBezTo>
                      <a:pt x="25643" y="5477"/>
                      <a:pt x="24772" y="4461"/>
                      <a:pt x="23797" y="3599"/>
                    </a:cubicBezTo>
                    <a:cubicBezTo>
                      <a:pt x="23289" y="3143"/>
                      <a:pt x="22729" y="2718"/>
                      <a:pt x="22148" y="2334"/>
                    </a:cubicBezTo>
                    <a:cubicBezTo>
                      <a:pt x="21535" y="1930"/>
                      <a:pt x="20913" y="1566"/>
                      <a:pt x="20291" y="1276"/>
                    </a:cubicBezTo>
                    <a:cubicBezTo>
                      <a:pt x="19409" y="851"/>
                      <a:pt x="18496" y="529"/>
                      <a:pt x="17563" y="291"/>
                    </a:cubicBezTo>
                    <a:cubicBezTo>
                      <a:pt x="17044" y="187"/>
                      <a:pt x="16515" y="104"/>
                      <a:pt x="15986" y="63"/>
                    </a:cubicBezTo>
                    <a:cubicBezTo>
                      <a:pt x="15550" y="21"/>
                      <a:pt x="15094" y="0"/>
                      <a:pt x="146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0" name="Google Shape;1200;p49">
                <a:extLst>
                  <a:ext uri="{FF2B5EF4-FFF2-40B4-BE49-F238E27FC236}">
                    <a16:creationId xmlns:a16="http://schemas.microsoft.com/office/drawing/2014/main" id="{40188597-DDBE-B549-7EB8-2B77908D99D6}"/>
                  </a:ext>
                </a:extLst>
              </p:cNvPr>
              <p:cNvSpPr/>
              <p:nvPr/>
            </p:nvSpPr>
            <p:spPr>
              <a:xfrm>
                <a:off x="6123331" y="1721161"/>
                <a:ext cx="737304" cy="1149582"/>
              </a:xfrm>
              <a:custGeom>
                <a:avLst/>
                <a:gdLst/>
                <a:ahLst/>
                <a:cxnLst/>
                <a:rect l="l" t="t" r="r" b="b"/>
                <a:pathLst>
                  <a:path w="16360" h="25508" extrusionOk="0">
                    <a:moveTo>
                      <a:pt x="14627" y="0"/>
                    </a:moveTo>
                    <a:cubicBezTo>
                      <a:pt x="14451" y="0"/>
                      <a:pt x="14264" y="0"/>
                      <a:pt x="14078" y="10"/>
                    </a:cubicBezTo>
                    <a:cubicBezTo>
                      <a:pt x="13590" y="21"/>
                      <a:pt x="13082" y="63"/>
                      <a:pt x="12573" y="125"/>
                    </a:cubicBezTo>
                    <a:cubicBezTo>
                      <a:pt x="12345" y="146"/>
                      <a:pt x="12107" y="176"/>
                      <a:pt x="11837" y="218"/>
                    </a:cubicBezTo>
                    <a:cubicBezTo>
                      <a:pt x="11619" y="249"/>
                      <a:pt x="11360" y="291"/>
                      <a:pt x="11100" y="353"/>
                    </a:cubicBezTo>
                    <a:cubicBezTo>
                      <a:pt x="10198" y="581"/>
                      <a:pt x="9306" y="902"/>
                      <a:pt x="8445" y="1317"/>
                    </a:cubicBezTo>
                    <a:cubicBezTo>
                      <a:pt x="7822" y="1608"/>
                      <a:pt x="7200" y="1971"/>
                      <a:pt x="6588" y="2375"/>
                    </a:cubicBezTo>
                    <a:cubicBezTo>
                      <a:pt x="6007" y="2760"/>
                      <a:pt x="5447" y="3184"/>
                      <a:pt x="4929" y="3641"/>
                    </a:cubicBezTo>
                    <a:cubicBezTo>
                      <a:pt x="3953" y="4502"/>
                      <a:pt x="3082" y="5529"/>
                      <a:pt x="2345" y="6670"/>
                    </a:cubicBezTo>
                    <a:cubicBezTo>
                      <a:pt x="1630" y="7780"/>
                      <a:pt x="1059" y="8993"/>
                      <a:pt x="655" y="10280"/>
                    </a:cubicBezTo>
                    <a:cubicBezTo>
                      <a:pt x="250" y="11556"/>
                      <a:pt x="32" y="12873"/>
                      <a:pt x="12" y="14201"/>
                    </a:cubicBezTo>
                    <a:cubicBezTo>
                      <a:pt x="1" y="14782"/>
                      <a:pt x="32" y="15415"/>
                      <a:pt x="105" y="16141"/>
                    </a:cubicBezTo>
                    <a:cubicBezTo>
                      <a:pt x="178" y="16784"/>
                      <a:pt x="271" y="17354"/>
                      <a:pt x="406" y="17904"/>
                    </a:cubicBezTo>
                    <a:cubicBezTo>
                      <a:pt x="676" y="19045"/>
                      <a:pt x="1111" y="20072"/>
                      <a:pt x="1702" y="20943"/>
                    </a:cubicBezTo>
                    <a:cubicBezTo>
                      <a:pt x="2003" y="21400"/>
                      <a:pt x="2366" y="21825"/>
                      <a:pt x="2771" y="22229"/>
                    </a:cubicBezTo>
                    <a:cubicBezTo>
                      <a:pt x="3175" y="22624"/>
                      <a:pt x="3642" y="22997"/>
                      <a:pt x="4171" y="23350"/>
                    </a:cubicBezTo>
                    <a:cubicBezTo>
                      <a:pt x="4431" y="23516"/>
                      <a:pt x="4700" y="23682"/>
                      <a:pt x="4980" y="23827"/>
                    </a:cubicBezTo>
                    <a:cubicBezTo>
                      <a:pt x="5219" y="23962"/>
                      <a:pt x="5499" y="24087"/>
                      <a:pt x="5810" y="24221"/>
                    </a:cubicBezTo>
                    <a:cubicBezTo>
                      <a:pt x="6381" y="24460"/>
                      <a:pt x="6982" y="24657"/>
                      <a:pt x="7656" y="24833"/>
                    </a:cubicBezTo>
                    <a:cubicBezTo>
                      <a:pt x="8269" y="24989"/>
                      <a:pt x="8922" y="25113"/>
                      <a:pt x="9638" y="25217"/>
                    </a:cubicBezTo>
                    <a:cubicBezTo>
                      <a:pt x="10094" y="25279"/>
                      <a:pt x="10571" y="25331"/>
                      <a:pt x="11059" y="25373"/>
                    </a:cubicBezTo>
                    <a:cubicBezTo>
                      <a:pt x="11671" y="25445"/>
                      <a:pt x="12335" y="25497"/>
                      <a:pt x="13071" y="25507"/>
                    </a:cubicBezTo>
                    <a:cubicBezTo>
                      <a:pt x="12688" y="25456"/>
                      <a:pt x="12293" y="25383"/>
                      <a:pt x="11920" y="25300"/>
                    </a:cubicBezTo>
                    <a:cubicBezTo>
                      <a:pt x="11245" y="25155"/>
                      <a:pt x="10581" y="24968"/>
                      <a:pt x="9928" y="24740"/>
                    </a:cubicBezTo>
                    <a:cubicBezTo>
                      <a:pt x="9606" y="24615"/>
                      <a:pt x="9285" y="24491"/>
                      <a:pt x="8963" y="24356"/>
                    </a:cubicBezTo>
                    <a:cubicBezTo>
                      <a:pt x="8652" y="24211"/>
                      <a:pt x="8352" y="24066"/>
                      <a:pt x="8050" y="23910"/>
                    </a:cubicBezTo>
                    <a:cubicBezTo>
                      <a:pt x="7781" y="23765"/>
                      <a:pt x="7511" y="23609"/>
                      <a:pt x="7262" y="23443"/>
                    </a:cubicBezTo>
                    <a:cubicBezTo>
                      <a:pt x="7003" y="23267"/>
                      <a:pt x="6754" y="23091"/>
                      <a:pt x="6515" y="22904"/>
                    </a:cubicBezTo>
                    <a:cubicBezTo>
                      <a:pt x="6070" y="22541"/>
                      <a:pt x="5644" y="22146"/>
                      <a:pt x="5270" y="21711"/>
                    </a:cubicBezTo>
                    <a:cubicBezTo>
                      <a:pt x="4897" y="21286"/>
                      <a:pt x="4576" y="20829"/>
                      <a:pt x="4285" y="20352"/>
                    </a:cubicBezTo>
                    <a:cubicBezTo>
                      <a:pt x="4005" y="19864"/>
                      <a:pt x="3756" y="19356"/>
                      <a:pt x="3559" y="18838"/>
                    </a:cubicBezTo>
                    <a:cubicBezTo>
                      <a:pt x="3362" y="18319"/>
                      <a:pt x="3207" y="17780"/>
                      <a:pt x="3103" y="17240"/>
                    </a:cubicBezTo>
                    <a:cubicBezTo>
                      <a:pt x="2988" y="16680"/>
                      <a:pt x="2916" y="16120"/>
                      <a:pt x="2885" y="15549"/>
                    </a:cubicBezTo>
                    <a:cubicBezTo>
                      <a:pt x="2854" y="14979"/>
                      <a:pt x="2854" y="14408"/>
                      <a:pt x="2905" y="13838"/>
                    </a:cubicBezTo>
                    <a:cubicBezTo>
                      <a:pt x="2947" y="13257"/>
                      <a:pt x="3030" y="12676"/>
                      <a:pt x="3154" y="12095"/>
                    </a:cubicBezTo>
                    <a:cubicBezTo>
                      <a:pt x="3279" y="11524"/>
                      <a:pt x="3435" y="10954"/>
                      <a:pt x="3621" y="10394"/>
                    </a:cubicBezTo>
                    <a:cubicBezTo>
                      <a:pt x="3818" y="9823"/>
                      <a:pt x="4057" y="9263"/>
                      <a:pt x="4316" y="8724"/>
                    </a:cubicBezTo>
                    <a:cubicBezTo>
                      <a:pt x="4607" y="8133"/>
                      <a:pt x="4929" y="7552"/>
                      <a:pt x="5291" y="7002"/>
                    </a:cubicBezTo>
                    <a:cubicBezTo>
                      <a:pt x="5655" y="6462"/>
                      <a:pt x="6049" y="5934"/>
                      <a:pt x="6474" y="5446"/>
                    </a:cubicBezTo>
                    <a:cubicBezTo>
                      <a:pt x="6899" y="4969"/>
                      <a:pt x="7345" y="4512"/>
                      <a:pt x="7812" y="4087"/>
                    </a:cubicBezTo>
                    <a:cubicBezTo>
                      <a:pt x="8299" y="3662"/>
                      <a:pt x="8797" y="3257"/>
                      <a:pt x="9327" y="2894"/>
                    </a:cubicBezTo>
                    <a:cubicBezTo>
                      <a:pt x="9845" y="2541"/>
                      <a:pt x="10385" y="2209"/>
                      <a:pt x="10945" y="1909"/>
                    </a:cubicBezTo>
                    <a:cubicBezTo>
                      <a:pt x="11515" y="1608"/>
                      <a:pt x="12096" y="1338"/>
                      <a:pt x="12697" y="1100"/>
                    </a:cubicBezTo>
                    <a:cubicBezTo>
                      <a:pt x="13289" y="872"/>
                      <a:pt x="13891" y="664"/>
                      <a:pt x="14502" y="498"/>
                    </a:cubicBezTo>
                    <a:cubicBezTo>
                      <a:pt x="15115" y="332"/>
                      <a:pt x="15737" y="197"/>
                      <a:pt x="16360" y="93"/>
                    </a:cubicBezTo>
                    <a:cubicBezTo>
                      <a:pt x="16235" y="83"/>
                      <a:pt x="16111" y="63"/>
                      <a:pt x="15986" y="52"/>
                    </a:cubicBezTo>
                    <a:cubicBezTo>
                      <a:pt x="15550" y="21"/>
                      <a:pt x="15094" y="0"/>
                      <a:pt x="146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1" name="Google Shape;1201;p49">
                <a:extLst>
                  <a:ext uri="{FF2B5EF4-FFF2-40B4-BE49-F238E27FC236}">
                    <a16:creationId xmlns:a16="http://schemas.microsoft.com/office/drawing/2014/main" id="{DF04B874-D746-1688-D3C1-21F8F38AF24F}"/>
                  </a:ext>
                </a:extLst>
              </p:cNvPr>
              <p:cNvSpPr/>
              <p:nvPr/>
            </p:nvSpPr>
            <p:spPr>
              <a:xfrm>
                <a:off x="6271559" y="2055881"/>
                <a:ext cx="131372" cy="121096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2687" extrusionOk="0">
                    <a:moveTo>
                      <a:pt x="2915" y="0"/>
                    </a:moveTo>
                    <a:lnTo>
                      <a:pt x="2915" y="0"/>
                    </a:lnTo>
                    <a:cubicBezTo>
                      <a:pt x="1826" y="478"/>
                      <a:pt x="778" y="1421"/>
                      <a:pt x="1" y="2687"/>
                    </a:cubicBezTo>
                    <a:cubicBezTo>
                      <a:pt x="768" y="1442"/>
                      <a:pt x="1815" y="488"/>
                      <a:pt x="2915" y="0"/>
                    </a:cubicBezTo>
                    <a:close/>
                  </a:path>
                </a:pathLst>
              </a:custGeom>
              <a:solidFill>
                <a:srgbClr val="F6F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2" name="Google Shape;1202;p49">
                <a:extLst>
                  <a:ext uri="{FF2B5EF4-FFF2-40B4-BE49-F238E27FC236}">
                    <a16:creationId xmlns:a16="http://schemas.microsoft.com/office/drawing/2014/main" id="{42DA3F44-3341-8FE8-931D-966F12CB2898}"/>
                  </a:ext>
                </a:extLst>
              </p:cNvPr>
              <p:cNvSpPr/>
              <p:nvPr/>
            </p:nvSpPr>
            <p:spPr>
              <a:xfrm>
                <a:off x="6443584" y="2431252"/>
                <a:ext cx="134211" cy="122539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2719" extrusionOk="0">
                    <a:moveTo>
                      <a:pt x="2977" y="1"/>
                    </a:moveTo>
                    <a:cubicBezTo>
                      <a:pt x="2200" y="1277"/>
                      <a:pt x="1131" y="2241"/>
                      <a:pt x="1" y="2718"/>
                    </a:cubicBezTo>
                    <a:cubicBezTo>
                      <a:pt x="1121" y="2252"/>
                      <a:pt x="2189" y="1298"/>
                      <a:pt x="2977" y="1"/>
                    </a:cubicBezTo>
                    <a:close/>
                  </a:path>
                </a:pathLst>
              </a:custGeom>
              <a:solidFill>
                <a:srgbClr val="F6F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3" name="Google Shape;1203;p49">
                <a:extLst>
                  <a:ext uri="{FF2B5EF4-FFF2-40B4-BE49-F238E27FC236}">
                    <a16:creationId xmlns:a16="http://schemas.microsoft.com/office/drawing/2014/main" id="{4F59C615-37C1-70A4-F3B3-806FA8830599}"/>
                  </a:ext>
                </a:extLst>
              </p:cNvPr>
              <p:cNvSpPr/>
              <p:nvPr/>
            </p:nvSpPr>
            <p:spPr>
              <a:xfrm>
                <a:off x="6208915" y="2039972"/>
                <a:ext cx="431071" cy="528777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11733" extrusionOk="0">
                    <a:moveTo>
                      <a:pt x="5892" y="1"/>
                    </a:moveTo>
                    <a:cubicBezTo>
                      <a:pt x="3922" y="1"/>
                      <a:pt x="1826" y="1733"/>
                      <a:pt x="789" y="4212"/>
                    </a:cubicBezTo>
                    <a:cubicBezTo>
                      <a:pt x="167" y="5706"/>
                      <a:pt x="1" y="7293"/>
                      <a:pt x="312" y="8673"/>
                    </a:cubicBezTo>
                    <a:cubicBezTo>
                      <a:pt x="623" y="10042"/>
                      <a:pt x="1380" y="11048"/>
                      <a:pt x="2449" y="11494"/>
                    </a:cubicBezTo>
                    <a:cubicBezTo>
                      <a:pt x="2832" y="11649"/>
                      <a:pt x="3247" y="11732"/>
                      <a:pt x="3673" y="11732"/>
                    </a:cubicBezTo>
                    <a:cubicBezTo>
                      <a:pt x="5644" y="11732"/>
                      <a:pt x="7749" y="10000"/>
                      <a:pt x="8776" y="7521"/>
                    </a:cubicBezTo>
                    <a:cubicBezTo>
                      <a:pt x="9399" y="6027"/>
                      <a:pt x="9565" y="4440"/>
                      <a:pt x="9253" y="3060"/>
                    </a:cubicBezTo>
                    <a:cubicBezTo>
                      <a:pt x="8942" y="1691"/>
                      <a:pt x="8184" y="685"/>
                      <a:pt x="7116" y="239"/>
                    </a:cubicBezTo>
                    <a:cubicBezTo>
                      <a:pt x="6732" y="84"/>
                      <a:pt x="6328" y="1"/>
                      <a:pt x="58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4" name="Google Shape;1204;p49">
                <a:extLst>
                  <a:ext uri="{FF2B5EF4-FFF2-40B4-BE49-F238E27FC236}">
                    <a16:creationId xmlns:a16="http://schemas.microsoft.com/office/drawing/2014/main" id="{F41914AE-AF71-E8B0-2291-C766DBD89EE7}"/>
                  </a:ext>
                </a:extLst>
              </p:cNvPr>
              <p:cNvSpPr/>
              <p:nvPr/>
            </p:nvSpPr>
            <p:spPr>
              <a:xfrm>
                <a:off x="6692315" y="2511203"/>
                <a:ext cx="107080" cy="100320"/>
              </a:xfrm>
              <a:custGeom>
                <a:avLst/>
                <a:gdLst/>
                <a:ahLst/>
                <a:cxnLst/>
                <a:rect l="l" t="t" r="r" b="b"/>
                <a:pathLst>
                  <a:path w="2376" h="2226" extrusionOk="0">
                    <a:moveTo>
                      <a:pt x="2168" y="1"/>
                    </a:moveTo>
                    <a:cubicBezTo>
                      <a:pt x="2147" y="1"/>
                      <a:pt x="2137" y="1"/>
                      <a:pt x="2126" y="11"/>
                    </a:cubicBezTo>
                    <a:cubicBezTo>
                      <a:pt x="2085" y="22"/>
                      <a:pt x="2064" y="42"/>
                      <a:pt x="2043" y="73"/>
                    </a:cubicBezTo>
                    <a:cubicBezTo>
                      <a:pt x="2023" y="114"/>
                      <a:pt x="2023" y="146"/>
                      <a:pt x="2023" y="187"/>
                    </a:cubicBezTo>
                    <a:cubicBezTo>
                      <a:pt x="2033" y="208"/>
                      <a:pt x="2033" y="229"/>
                      <a:pt x="2033" y="250"/>
                    </a:cubicBezTo>
                    <a:cubicBezTo>
                      <a:pt x="2064" y="488"/>
                      <a:pt x="2075" y="737"/>
                      <a:pt x="2043" y="976"/>
                    </a:cubicBezTo>
                    <a:cubicBezTo>
                      <a:pt x="2023" y="1100"/>
                      <a:pt x="2002" y="1214"/>
                      <a:pt x="1950" y="1338"/>
                    </a:cubicBezTo>
                    <a:cubicBezTo>
                      <a:pt x="1919" y="1412"/>
                      <a:pt x="1867" y="1495"/>
                      <a:pt x="1815" y="1567"/>
                    </a:cubicBezTo>
                    <a:cubicBezTo>
                      <a:pt x="1764" y="1619"/>
                      <a:pt x="1711" y="1681"/>
                      <a:pt x="1660" y="1723"/>
                    </a:cubicBezTo>
                    <a:cubicBezTo>
                      <a:pt x="1587" y="1774"/>
                      <a:pt x="1504" y="1816"/>
                      <a:pt x="1432" y="1857"/>
                    </a:cubicBezTo>
                    <a:cubicBezTo>
                      <a:pt x="1349" y="1889"/>
                      <a:pt x="1266" y="1909"/>
                      <a:pt x="1172" y="1930"/>
                    </a:cubicBezTo>
                    <a:cubicBezTo>
                      <a:pt x="1131" y="1935"/>
                      <a:pt x="1089" y="1938"/>
                      <a:pt x="1048" y="1938"/>
                    </a:cubicBezTo>
                    <a:cubicBezTo>
                      <a:pt x="1006" y="1938"/>
                      <a:pt x="965" y="1935"/>
                      <a:pt x="923" y="1930"/>
                    </a:cubicBezTo>
                    <a:cubicBezTo>
                      <a:pt x="840" y="1919"/>
                      <a:pt x="768" y="1899"/>
                      <a:pt x="685" y="1868"/>
                    </a:cubicBezTo>
                    <a:cubicBezTo>
                      <a:pt x="623" y="1836"/>
                      <a:pt x="570" y="1806"/>
                      <a:pt x="519" y="1764"/>
                    </a:cubicBezTo>
                    <a:cubicBezTo>
                      <a:pt x="477" y="1733"/>
                      <a:pt x="436" y="1691"/>
                      <a:pt x="404" y="1650"/>
                    </a:cubicBezTo>
                    <a:cubicBezTo>
                      <a:pt x="374" y="1608"/>
                      <a:pt x="353" y="1567"/>
                      <a:pt x="332" y="1525"/>
                    </a:cubicBezTo>
                    <a:cubicBezTo>
                      <a:pt x="311" y="1484"/>
                      <a:pt x="301" y="1432"/>
                      <a:pt x="291" y="1380"/>
                    </a:cubicBezTo>
                    <a:lnTo>
                      <a:pt x="291" y="1225"/>
                    </a:lnTo>
                    <a:cubicBezTo>
                      <a:pt x="301" y="1163"/>
                      <a:pt x="321" y="1100"/>
                      <a:pt x="342" y="1048"/>
                    </a:cubicBezTo>
                    <a:cubicBezTo>
                      <a:pt x="363" y="965"/>
                      <a:pt x="311" y="893"/>
                      <a:pt x="238" y="872"/>
                    </a:cubicBezTo>
                    <a:cubicBezTo>
                      <a:pt x="226" y="869"/>
                      <a:pt x="213" y="867"/>
                      <a:pt x="201" y="867"/>
                    </a:cubicBezTo>
                    <a:cubicBezTo>
                      <a:pt x="142" y="867"/>
                      <a:pt x="88" y="905"/>
                      <a:pt x="63" y="965"/>
                    </a:cubicBezTo>
                    <a:cubicBezTo>
                      <a:pt x="31" y="1048"/>
                      <a:pt x="21" y="1131"/>
                      <a:pt x="10" y="1214"/>
                    </a:cubicBezTo>
                    <a:cubicBezTo>
                      <a:pt x="0" y="1297"/>
                      <a:pt x="10" y="1380"/>
                      <a:pt x="21" y="1453"/>
                    </a:cubicBezTo>
                    <a:cubicBezTo>
                      <a:pt x="31" y="1525"/>
                      <a:pt x="52" y="1598"/>
                      <a:pt x="83" y="1660"/>
                    </a:cubicBezTo>
                    <a:cubicBezTo>
                      <a:pt x="114" y="1733"/>
                      <a:pt x="146" y="1785"/>
                      <a:pt x="197" y="1847"/>
                    </a:cubicBezTo>
                    <a:cubicBezTo>
                      <a:pt x="280" y="1951"/>
                      <a:pt x="394" y="2044"/>
                      <a:pt x="519" y="2096"/>
                    </a:cubicBezTo>
                    <a:cubicBezTo>
                      <a:pt x="653" y="2168"/>
                      <a:pt x="799" y="2200"/>
                      <a:pt x="955" y="2221"/>
                    </a:cubicBezTo>
                    <a:cubicBezTo>
                      <a:pt x="990" y="2224"/>
                      <a:pt x="1025" y="2226"/>
                      <a:pt x="1059" y="2226"/>
                    </a:cubicBezTo>
                    <a:cubicBezTo>
                      <a:pt x="1345" y="2226"/>
                      <a:pt x="1625" y="2116"/>
                      <a:pt x="1847" y="1940"/>
                    </a:cubicBezTo>
                    <a:cubicBezTo>
                      <a:pt x="2085" y="1743"/>
                      <a:pt x="2230" y="1463"/>
                      <a:pt x="2303" y="1173"/>
                    </a:cubicBezTo>
                    <a:cubicBezTo>
                      <a:pt x="2375" y="820"/>
                      <a:pt x="2355" y="457"/>
                      <a:pt x="2303" y="105"/>
                    </a:cubicBezTo>
                    <a:cubicBezTo>
                      <a:pt x="2292" y="73"/>
                      <a:pt x="2262" y="42"/>
                      <a:pt x="2241" y="22"/>
                    </a:cubicBezTo>
                    <a:cubicBezTo>
                      <a:pt x="2220" y="11"/>
                      <a:pt x="2189" y="1"/>
                      <a:pt x="2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5" name="Google Shape;1205;p49">
                <a:extLst>
                  <a:ext uri="{FF2B5EF4-FFF2-40B4-BE49-F238E27FC236}">
                    <a16:creationId xmlns:a16="http://schemas.microsoft.com/office/drawing/2014/main" id="{4A4E8839-E2BF-C2C5-4DA1-422841D60D92}"/>
                  </a:ext>
                </a:extLst>
              </p:cNvPr>
              <p:cNvSpPr/>
              <p:nvPr/>
            </p:nvSpPr>
            <p:spPr>
              <a:xfrm>
                <a:off x="6787183" y="2509806"/>
                <a:ext cx="107125" cy="99870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2216" extrusionOk="0">
                    <a:moveTo>
                      <a:pt x="219" y="0"/>
                    </a:moveTo>
                    <a:cubicBezTo>
                      <a:pt x="187" y="0"/>
                      <a:pt x="167" y="0"/>
                      <a:pt x="146" y="21"/>
                    </a:cubicBezTo>
                    <a:cubicBezTo>
                      <a:pt x="115" y="32"/>
                      <a:pt x="84" y="62"/>
                      <a:pt x="74" y="104"/>
                    </a:cubicBezTo>
                    <a:cubicBezTo>
                      <a:pt x="21" y="457"/>
                      <a:pt x="1" y="820"/>
                      <a:pt x="74" y="1162"/>
                    </a:cubicBezTo>
                    <a:cubicBezTo>
                      <a:pt x="146" y="1463"/>
                      <a:pt x="291" y="1743"/>
                      <a:pt x="530" y="1930"/>
                    </a:cubicBezTo>
                    <a:cubicBezTo>
                      <a:pt x="752" y="2106"/>
                      <a:pt x="1040" y="2215"/>
                      <a:pt x="1320" y="2215"/>
                    </a:cubicBezTo>
                    <a:cubicBezTo>
                      <a:pt x="1354" y="2215"/>
                      <a:pt x="1388" y="2213"/>
                      <a:pt x="1422" y="2210"/>
                    </a:cubicBezTo>
                    <a:cubicBezTo>
                      <a:pt x="1577" y="2199"/>
                      <a:pt x="1723" y="2158"/>
                      <a:pt x="1858" y="2096"/>
                    </a:cubicBezTo>
                    <a:cubicBezTo>
                      <a:pt x="1982" y="2033"/>
                      <a:pt x="2096" y="1950"/>
                      <a:pt x="2179" y="1837"/>
                    </a:cubicBezTo>
                    <a:cubicBezTo>
                      <a:pt x="2231" y="1784"/>
                      <a:pt x="2273" y="1722"/>
                      <a:pt x="2303" y="1650"/>
                    </a:cubicBezTo>
                    <a:cubicBezTo>
                      <a:pt x="2324" y="1588"/>
                      <a:pt x="2356" y="1526"/>
                      <a:pt x="2366" y="1452"/>
                    </a:cubicBezTo>
                    <a:cubicBezTo>
                      <a:pt x="2376" y="1369"/>
                      <a:pt x="2376" y="1287"/>
                      <a:pt x="2366" y="1204"/>
                    </a:cubicBezTo>
                    <a:cubicBezTo>
                      <a:pt x="2356" y="1121"/>
                      <a:pt x="2345" y="1038"/>
                      <a:pt x="2314" y="965"/>
                    </a:cubicBezTo>
                    <a:cubicBezTo>
                      <a:pt x="2297" y="903"/>
                      <a:pt x="2241" y="857"/>
                      <a:pt x="2174" y="857"/>
                    </a:cubicBezTo>
                    <a:cubicBezTo>
                      <a:pt x="2162" y="857"/>
                      <a:pt x="2150" y="858"/>
                      <a:pt x="2137" y="862"/>
                    </a:cubicBezTo>
                    <a:cubicBezTo>
                      <a:pt x="2065" y="882"/>
                      <a:pt x="2013" y="965"/>
                      <a:pt x="2034" y="1038"/>
                    </a:cubicBezTo>
                    <a:cubicBezTo>
                      <a:pt x="2054" y="1100"/>
                      <a:pt x="2075" y="1152"/>
                      <a:pt x="2086" y="1214"/>
                    </a:cubicBezTo>
                    <a:lnTo>
                      <a:pt x="2086" y="1380"/>
                    </a:lnTo>
                    <a:cubicBezTo>
                      <a:pt x="2075" y="1432"/>
                      <a:pt x="2065" y="1473"/>
                      <a:pt x="2045" y="1526"/>
                    </a:cubicBezTo>
                    <a:cubicBezTo>
                      <a:pt x="2024" y="1567"/>
                      <a:pt x="2003" y="1608"/>
                      <a:pt x="1971" y="1639"/>
                    </a:cubicBezTo>
                    <a:cubicBezTo>
                      <a:pt x="1941" y="1681"/>
                      <a:pt x="1909" y="1722"/>
                      <a:pt x="1868" y="1754"/>
                    </a:cubicBezTo>
                    <a:cubicBezTo>
                      <a:pt x="1806" y="1795"/>
                      <a:pt x="1754" y="1826"/>
                      <a:pt x="1692" y="1857"/>
                    </a:cubicBezTo>
                    <a:cubicBezTo>
                      <a:pt x="1619" y="1888"/>
                      <a:pt x="1536" y="1909"/>
                      <a:pt x="1453" y="1920"/>
                    </a:cubicBezTo>
                    <a:cubicBezTo>
                      <a:pt x="1411" y="1925"/>
                      <a:pt x="1370" y="1927"/>
                      <a:pt x="1328" y="1927"/>
                    </a:cubicBezTo>
                    <a:cubicBezTo>
                      <a:pt x="1287" y="1927"/>
                      <a:pt x="1245" y="1925"/>
                      <a:pt x="1204" y="1920"/>
                    </a:cubicBezTo>
                    <a:cubicBezTo>
                      <a:pt x="1121" y="1909"/>
                      <a:pt x="1038" y="1888"/>
                      <a:pt x="955" y="1847"/>
                    </a:cubicBezTo>
                    <a:cubicBezTo>
                      <a:pt x="872" y="1816"/>
                      <a:pt x="800" y="1774"/>
                      <a:pt x="727" y="1722"/>
                    </a:cubicBezTo>
                    <a:cubicBezTo>
                      <a:pt x="664" y="1671"/>
                      <a:pt x="613" y="1618"/>
                      <a:pt x="561" y="1556"/>
                    </a:cubicBezTo>
                    <a:cubicBezTo>
                      <a:pt x="509" y="1484"/>
                      <a:pt x="468" y="1411"/>
                      <a:pt x="426" y="1328"/>
                    </a:cubicBezTo>
                    <a:cubicBezTo>
                      <a:pt x="385" y="1214"/>
                      <a:pt x="353" y="1090"/>
                      <a:pt x="333" y="965"/>
                    </a:cubicBezTo>
                    <a:cubicBezTo>
                      <a:pt x="302" y="726"/>
                      <a:pt x="312" y="477"/>
                      <a:pt x="343" y="239"/>
                    </a:cubicBezTo>
                    <a:cubicBezTo>
                      <a:pt x="343" y="218"/>
                      <a:pt x="353" y="198"/>
                      <a:pt x="353" y="177"/>
                    </a:cubicBezTo>
                    <a:cubicBezTo>
                      <a:pt x="364" y="136"/>
                      <a:pt x="364" y="104"/>
                      <a:pt x="343" y="73"/>
                    </a:cubicBezTo>
                    <a:cubicBezTo>
                      <a:pt x="323" y="32"/>
                      <a:pt x="291" y="11"/>
                      <a:pt x="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6" name="Google Shape;1206;p49">
                <a:extLst>
                  <a:ext uri="{FF2B5EF4-FFF2-40B4-BE49-F238E27FC236}">
                    <a16:creationId xmlns:a16="http://schemas.microsoft.com/office/drawing/2014/main" id="{6200C689-EF6C-9236-80EF-064BDD7257FB}"/>
                  </a:ext>
                </a:extLst>
              </p:cNvPr>
              <p:cNvSpPr/>
              <p:nvPr/>
            </p:nvSpPr>
            <p:spPr>
              <a:xfrm>
                <a:off x="6550486" y="2308893"/>
                <a:ext cx="499483" cy="227591"/>
              </a:xfrm>
              <a:custGeom>
                <a:avLst/>
                <a:gdLst/>
                <a:ahLst/>
                <a:cxnLst/>
                <a:rect l="l" t="t" r="r" b="b"/>
                <a:pathLst>
                  <a:path w="11083" h="5050" extrusionOk="0">
                    <a:moveTo>
                      <a:pt x="5318" y="0"/>
                    </a:moveTo>
                    <a:cubicBezTo>
                      <a:pt x="1" y="0"/>
                      <a:pt x="594" y="4039"/>
                      <a:pt x="5356" y="5050"/>
                    </a:cubicBezTo>
                    <a:cubicBezTo>
                      <a:pt x="9796" y="4334"/>
                      <a:pt x="11082" y="154"/>
                      <a:pt x="5741" y="9"/>
                    </a:cubicBezTo>
                    <a:cubicBezTo>
                      <a:pt x="5596" y="3"/>
                      <a:pt x="5455" y="0"/>
                      <a:pt x="5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7" name="Google Shape;1207;p49">
                <a:extLst>
                  <a:ext uri="{FF2B5EF4-FFF2-40B4-BE49-F238E27FC236}">
                    <a16:creationId xmlns:a16="http://schemas.microsoft.com/office/drawing/2014/main" id="{CE2027CD-6D53-B33E-01C6-AC1803F9F417}"/>
                  </a:ext>
                </a:extLst>
              </p:cNvPr>
              <p:cNvSpPr/>
              <p:nvPr/>
            </p:nvSpPr>
            <p:spPr>
              <a:xfrm>
                <a:off x="6550350" y="2308983"/>
                <a:ext cx="257020" cy="227501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5048" extrusionOk="0">
                    <a:moveTo>
                      <a:pt x="5318" y="1"/>
                    </a:moveTo>
                    <a:cubicBezTo>
                      <a:pt x="0" y="1"/>
                      <a:pt x="590" y="4033"/>
                      <a:pt x="5359" y="5048"/>
                    </a:cubicBezTo>
                    <a:lnTo>
                      <a:pt x="5702" y="4986"/>
                    </a:lnTo>
                    <a:cubicBezTo>
                      <a:pt x="1947" y="3896"/>
                      <a:pt x="1501" y="141"/>
                      <a:pt x="5681" y="7"/>
                    </a:cubicBezTo>
                    <a:cubicBezTo>
                      <a:pt x="5557" y="3"/>
                      <a:pt x="5436" y="1"/>
                      <a:pt x="5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8" name="Google Shape;1208;p49">
                <a:extLst>
                  <a:ext uri="{FF2B5EF4-FFF2-40B4-BE49-F238E27FC236}">
                    <a16:creationId xmlns:a16="http://schemas.microsoft.com/office/drawing/2014/main" id="{EFACA21E-7CB5-6965-49F3-146A96FFA8B7}"/>
                  </a:ext>
                </a:extLst>
              </p:cNvPr>
              <p:cNvSpPr/>
              <p:nvPr/>
            </p:nvSpPr>
            <p:spPr>
              <a:xfrm>
                <a:off x="6693261" y="2395739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4729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9" name="Google Shape;1209;p49">
                <a:extLst>
                  <a:ext uri="{FF2B5EF4-FFF2-40B4-BE49-F238E27FC236}">
                    <a16:creationId xmlns:a16="http://schemas.microsoft.com/office/drawing/2014/main" id="{9C2AF890-DB5B-B91D-4060-A6A635F6A31C}"/>
                  </a:ext>
                </a:extLst>
              </p:cNvPr>
              <p:cNvSpPr/>
              <p:nvPr/>
            </p:nvSpPr>
            <p:spPr>
              <a:xfrm>
                <a:off x="6650672" y="2264816"/>
                <a:ext cx="276805" cy="42904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952" extrusionOk="0">
                    <a:moveTo>
                      <a:pt x="3103" y="1"/>
                    </a:moveTo>
                    <a:cubicBezTo>
                      <a:pt x="3092" y="1"/>
                      <a:pt x="3082" y="1"/>
                      <a:pt x="3071" y="12"/>
                    </a:cubicBezTo>
                    <a:cubicBezTo>
                      <a:pt x="2905" y="12"/>
                      <a:pt x="2739" y="22"/>
                      <a:pt x="2563" y="32"/>
                    </a:cubicBezTo>
                    <a:lnTo>
                      <a:pt x="2532" y="32"/>
                    </a:lnTo>
                    <a:cubicBezTo>
                      <a:pt x="2418" y="42"/>
                      <a:pt x="2304" y="53"/>
                      <a:pt x="2200" y="63"/>
                    </a:cubicBezTo>
                    <a:cubicBezTo>
                      <a:pt x="2129" y="72"/>
                      <a:pt x="2050" y="81"/>
                      <a:pt x="1977" y="90"/>
                    </a:cubicBezTo>
                    <a:lnTo>
                      <a:pt x="1977" y="90"/>
                    </a:lnTo>
                    <a:cubicBezTo>
                      <a:pt x="1982" y="88"/>
                      <a:pt x="1987" y="86"/>
                      <a:pt x="1992" y="84"/>
                    </a:cubicBezTo>
                    <a:lnTo>
                      <a:pt x="1992" y="84"/>
                    </a:lnTo>
                    <a:cubicBezTo>
                      <a:pt x="1951" y="95"/>
                      <a:pt x="1909" y="95"/>
                      <a:pt x="1868" y="104"/>
                    </a:cubicBezTo>
                    <a:cubicBezTo>
                      <a:pt x="1847" y="104"/>
                      <a:pt x="1837" y="104"/>
                      <a:pt x="1826" y="115"/>
                    </a:cubicBezTo>
                    <a:lnTo>
                      <a:pt x="1806" y="115"/>
                    </a:lnTo>
                    <a:lnTo>
                      <a:pt x="1619" y="146"/>
                    </a:lnTo>
                    <a:cubicBezTo>
                      <a:pt x="1547" y="157"/>
                      <a:pt x="1474" y="167"/>
                      <a:pt x="1411" y="187"/>
                    </a:cubicBezTo>
                    <a:cubicBezTo>
                      <a:pt x="1381" y="198"/>
                      <a:pt x="1339" y="198"/>
                      <a:pt x="1308" y="208"/>
                    </a:cubicBezTo>
                    <a:cubicBezTo>
                      <a:pt x="1256" y="219"/>
                      <a:pt x="1215" y="229"/>
                      <a:pt x="1173" y="240"/>
                    </a:cubicBezTo>
                    <a:cubicBezTo>
                      <a:pt x="1100" y="261"/>
                      <a:pt x="1038" y="270"/>
                      <a:pt x="976" y="291"/>
                    </a:cubicBezTo>
                    <a:cubicBezTo>
                      <a:pt x="685" y="364"/>
                      <a:pt x="406" y="447"/>
                      <a:pt x="125" y="551"/>
                    </a:cubicBezTo>
                    <a:cubicBezTo>
                      <a:pt x="53" y="572"/>
                      <a:pt x="1" y="644"/>
                      <a:pt x="21" y="738"/>
                    </a:cubicBezTo>
                    <a:cubicBezTo>
                      <a:pt x="39" y="799"/>
                      <a:pt x="102" y="846"/>
                      <a:pt x="171" y="846"/>
                    </a:cubicBezTo>
                    <a:cubicBezTo>
                      <a:pt x="183" y="846"/>
                      <a:pt x="196" y="845"/>
                      <a:pt x="208" y="841"/>
                    </a:cubicBezTo>
                    <a:cubicBezTo>
                      <a:pt x="353" y="779"/>
                      <a:pt x="509" y="738"/>
                      <a:pt x="675" y="696"/>
                    </a:cubicBezTo>
                    <a:cubicBezTo>
                      <a:pt x="841" y="655"/>
                      <a:pt x="1007" y="623"/>
                      <a:pt x="1173" y="592"/>
                    </a:cubicBezTo>
                    <a:cubicBezTo>
                      <a:pt x="1277" y="582"/>
                      <a:pt x="1370" y="561"/>
                      <a:pt x="1464" y="551"/>
                    </a:cubicBezTo>
                    <a:cubicBezTo>
                      <a:pt x="1515" y="551"/>
                      <a:pt x="1577" y="540"/>
                      <a:pt x="1630" y="530"/>
                    </a:cubicBezTo>
                    <a:cubicBezTo>
                      <a:pt x="1702" y="530"/>
                      <a:pt x="1775" y="519"/>
                      <a:pt x="1847" y="509"/>
                    </a:cubicBezTo>
                    <a:lnTo>
                      <a:pt x="1868" y="509"/>
                    </a:lnTo>
                    <a:lnTo>
                      <a:pt x="2552" y="478"/>
                    </a:lnTo>
                    <a:lnTo>
                      <a:pt x="3103" y="478"/>
                    </a:lnTo>
                    <a:cubicBezTo>
                      <a:pt x="3299" y="489"/>
                      <a:pt x="3507" y="499"/>
                      <a:pt x="3704" y="509"/>
                    </a:cubicBezTo>
                    <a:lnTo>
                      <a:pt x="4233" y="572"/>
                    </a:lnTo>
                    <a:cubicBezTo>
                      <a:pt x="4368" y="592"/>
                      <a:pt x="4503" y="613"/>
                      <a:pt x="4638" y="644"/>
                    </a:cubicBezTo>
                    <a:cubicBezTo>
                      <a:pt x="4772" y="665"/>
                      <a:pt x="4897" y="685"/>
                      <a:pt x="5021" y="727"/>
                    </a:cubicBezTo>
                    <a:cubicBezTo>
                      <a:pt x="5032" y="727"/>
                      <a:pt x="5042" y="727"/>
                      <a:pt x="5053" y="738"/>
                    </a:cubicBezTo>
                    <a:cubicBezTo>
                      <a:pt x="5125" y="758"/>
                      <a:pt x="5208" y="779"/>
                      <a:pt x="5281" y="800"/>
                    </a:cubicBezTo>
                    <a:cubicBezTo>
                      <a:pt x="5291" y="800"/>
                      <a:pt x="5302" y="800"/>
                      <a:pt x="5302" y="810"/>
                    </a:cubicBezTo>
                    <a:cubicBezTo>
                      <a:pt x="5426" y="841"/>
                      <a:pt x="5561" y="883"/>
                      <a:pt x="5685" y="924"/>
                    </a:cubicBezTo>
                    <a:lnTo>
                      <a:pt x="5706" y="924"/>
                    </a:lnTo>
                    <a:cubicBezTo>
                      <a:pt x="5717" y="924"/>
                      <a:pt x="5717" y="934"/>
                      <a:pt x="5717" y="934"/>
                    </a:cubicBezTo>
                    <a:lnTo>
                      <a:pt x="5737" y="934"/>
                    </a:lnTo>
                    <a:cubicBezTo>
                      <a:pt x="5747" y="945"/>
                      <a:pt x="5768" y="945"/>
                      <a:pt x="5779" y="945"/>
                    </a:cubicBezTo>
                    <a:cubicBezTo>
                      <a:pt x="5800" y="949"/>
                      <a:pt x="5822" y="951"/>
                      <a:pt x="5844" y="951"/>
                    </a:cubicBezTo>
                    <a:cubicBezTo>
                      <a:pt x="5937" y="951"/>
                      <a:pt x="6029" y="913"/>
                      <a:pt x="6079" y="821"/>
                    </a:cubicBezTo>
                    <a:cubicBezTo>
                      <a:pt x="6142" y="696"/>
                      <a:pt x="6111" y="519"/>
                      <a:pt x="5986" y="457"/>
                    </a:cubicBezTo>
                    <a:cubicBezTo>
                      <a:pt x="5955" y="447"/>
                      <a:pt x="5934" y="436"/>
                      <a:pt x="5913" y="426"/>
                    </a:cubicBezTo>
                    <a:cubicBezTo>
                      <a:pt x="5903" y="416"/>
                      <a:pt x="5883" y="406"/>
                      <a:pt x="5862" y="406"/>
                    </a:cubicBezTo>
                    <a:cubicBezTo>
                      <a:pt x="5851" y="395"/>
                      <a:pt x="5841" y="395"/>
                      <a:pt x="5830" y="395"/>
                    </a:cubicBezTo>
                    <a:cubicBezTo>
                      <a:pt x="5706" y="343"/>
                      <a:pt x="5581" y="312"/>
                      <a:pt x="5447" y="281"/>
                    </a:cubicBezTo>
                    <a:cubicBezTo>
                      <a:pt x="5436" y="270"/>
                      <a:pt x="5426" y="270"/>
                      <a:pt x="5426" y="270"/>
                    </a:cubicBezTo>
                    <a:cubicBezTo>
                      <a:pt x="5353" y="250"/>
                      <a:pt x="5291" y="240"/>
                      <a:pt x="5229" y="229"/>
                    </a:cubicBezTo>
                    <a:cubicBezTo>
                      <a:pt x="5219" y="229"/>
                      <a:pt x="5208" y="219"/>
                      <a:pt x="5187" y="219"/>
                    </a:cubicBezTo>
                    <a:cubicBezTo>
                      <a:pt x="5166" y="208"/>
                      <a:pt x="5146" y="208"/>
                      <a:pt x="5125" y="208"/>
                    </a:cubicBezTo>
                    <a:cubicBezTo>
                      <a:pt x="5032" y="187"/>
                      <a:pt x="4938" y="167"/>
                      <a:pt x="4845" y="157"/>
                    </a:cubicBezTo>
                    <a:cubicBezTo>
                      <a:pt x="4710" y="125"/>
                      <a:pt x="4586" y="115"/>
                      <a:pt x="4451" y="95"/>
                    </a:cubicBezTo>
                    <a:cubicBezTo>
                      <a:pt x="4036" y="32"/>
                      <a:pt x="3611" y="1"/>
                      <a:pt x="31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0" name="Google Shape;1210;p49">
                <a:extLst>
                  <a:ext uri="{FF2B5EF4-FFF2-40B4-BE49-F238E27FC236}">
                    <a16:creationId xmlns:a16="http://schemas.microsoft.com/office/drawing/2014/main" id="{39DF7FC4-EF42-0126-2BAE-FF73874C8524}"/>
                  </a:ext>
                </a:extLst>
              </p:cNvPr>
              <p:cNvSpPr/>
              <p:nvPr/>
            </p:nvSpPr>
            <p:spPr>
              <a:xfrm>
                <a:off x="6425332" y="2317185"/>
                <a:ext cx="67376" cy="116454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2584" extrusionOk="0">
                    <a:moveTo>
                      <a:pt x="748" y="1"/>
                    </a:moveTo>
                    <a:cubicBezTo>
                      <a:pt x="333" y="1"/>
                      <a:pt x="1" y="581"/>
                      <a:pt x="1" y="1287"/>
                    </a:cubicBezTo>
                    <a:cubicBezTo>
                      <a:pt x="1" y="2003"/>
                      <a:pt x="333" y="2584"/>
                      <a:pt x="748" y="2584"/>
                    </a:cubicBezTo>
                    <a:cubicBezTo>
                      <a:pt x="1163" y="2584"/>
                      <a:pt x="1495" y="2003"/>
                      <a:pt x="1495" y="1287"/>
                    </a:cubicBezTo>
                    <a:cubicBezTo>
                      <a:pt x="1495" y="581"/>
                      <a:pt x="1163" y="1"/>
                      <a:pt x="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1" name="Google Shape;1211;p49">
                <a:extLst>
                  <a:ext uri="{FF2B5EF4-FFF2-40B4-BE49-F238E27FC236}">
                    <a16:creationId xmlns:a16="http://schemas.microsoft.com/office/drawing/2014/main" id="{C2A7CA1B-A51F-D616-0BE3-4BC819E0EA24}"/>
                  </a:ext>
                </a:extLst>
              </p:cNvPr>
              <p:cNvSpPr/>
              <p:nvPr/>
            </p:nvSpPr>
            <p:spPr>
              <a:xfrm>
                <a:off x="7072373" y="2299924"/>
                <a:ext cx="67827" cy="116409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583" extrusionOk="0">
                    <a:moveTo>
                      <a:pt x="758" y="0"/>
                    </a:moveTo>
                    <a:cubicBezTo>
                      <a:pt x="343" y="0"/>
                      <a:pt x="0" y="581"/>
                      <a:pt x="0" y="1296"/>
                    </a:cubicBezTo>
                    <a:cubicBezTo>
                      <a:pt x="0" y="2002"/>
                      <a:pt x="343" y="2583"/>
                      <a:pt x="758" y="2583"/>
                    </a:cubicBezTo>
                    <a:cubicBezTo>
                      <a:pt x="1173" y="2583"/>
                      <a:pt x="1505" y="2002"/>
                      <a:pt x="1505" y="1296"/>
                    </a:cubicBezTo>
                    <a:cubicBezTo>
                      <a:pt x="1505" y="581"/>
                      <a:pt x="1173" y="0"/>
                      <a:pt x="7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2" name="Google Shape;1212;p49">
                <a:extLst>
                  <a:ext uri="{FF2B5EF4-FFF2-40B4-BE49-F238E27FC236}">
                    <a16:creationId xmlns:a16="http://schemas.microsoft.com/office/drawing/2014/main" id="{1C61B266-07DE-A53E-2B57-19546AC29647}"/>
                  </a:ext>
                </a:extLst>
              </p:cNvPr>
              <p:cNvSpPr/>
              <p:nvPr/>
            </p:nvSpPr>
            <p:spPr>
              <a:xfrm>
                <a:off x="6351961" y="2096532"/>
                <a:ext cx="169724" cy="95408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2117" extrusionOk="0">
                    <a:moveTo>
                      <a:pt x="2728" y="0"/>
                    </a:moveTo>
                    <a:cubicBezTo>
                      <a:pt x="2376" y="0"/>
                      <a:pt x="1982" y="73"/>
                      <a:pt x="1577" y="208"/>
                    </a:cubicBezTo>
                    <a:cubicBezTo>
                      <a:pt x="1100" y="385"/>
                      <a:pt x="675" y="634"/>
                      <a:pt x="395" y="913"/>
                    </a:cubicBezTo>
                    <a:cubicBezTo>
                      <a:pt x="104" y="1194"/>
                      <a:pt x="1" y="1473"/>
                      <a:pt x="73" y="1692"/>
                    </a:cubicBezTo>
                    <a:cubicBezTo>
                      <a:pt x="167" y="1961"/>
                      <a:pt x="519" y="2117"/>
                      <a:pt x="1027" y="2117"/>
                    </a:cubicBezTo>
                    <a:cubicBezTo>
                      <a:pt x="1380" y="2117"/>
                      <a:pt x="1785" y="2044"/>
                      <a:pt x="2179" y="1899"/>
                    </a:cubicBezTo>
                    <a:cubicBezTo>
                      <a:pt x="2656" y="1722"/>
                      <a:pt x="3081" y="1484"/>
                      <a:pt x="3362" y="1204"/>
                    </a:cubicBezTo>
                    <a:cubicBezTo>
                      <a:pt x="3652" y="913"/>
                      <a:pt x="3766" y="644"/>
                      <a:pt x="3683" y="415"/>
                    </a:cubicBezTo>
                    <a:cubicBezTo>
                      <a:pt x="3590" y="146"/>
                      <a:pt x="3237" y="0"/>
                      <a:pt x="27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3" name="Google Shape;1213;p49">
                <a:extLst>
                  <a:ext uri="{FF2B5EF4-FFF2-40B4-BE49-F238E27FC236}">
                    <a16:creationId xmlns:a16="http://schemas.microsoft.com/office/drawing/2014/main" id="{154AE952-1995-5FD9-42B7-AB2E97AE0399}"/>
                  </a:ext>
                </a:extLst>
              </p:cNvPr>
              <p:cNvSpPr/>
              <p:nvPr/>
            </p:nvSpPr>
            <p:spPr>
              <a:xfrm>
                <a:off x="7043845" y="2079271"/>
                <a:ext cx="169724" cy="95408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2117" extrusionOk="0">
                    <a:moveTo>
                      <a:pt x="1027" y="0"/>
                    </a:moveTo>
                    <a:cubicBezTo>
                      <a:pt x="519" y="0"/>
                      <a:pt x="177" y="155"/>
                      <a:pt x="84" y="415"/>
                    </a:cubicBezTo>
                    <a:cubicBezTo>
                      <a:pt x="1" y="643"/>
                      <a:pt x="115" y="923"/>
                      <a:pt x="395" y="1203"/>
                    </a:cubicBezTo>
                    <a:cubicBezTo>
                      <a:pt x="685" y="1483"/>
                      <a:pt x="1100" y="1732"/>
                      <a:pt x="1587" y="1898"/>
                    </a:cubicBezTo>
                    <a:cubicBezTo>
                      <a:pt x="1982" y="2043"/>
                      <a:pt x="2376" y="2116"/>
                      <a:pt x="2739" y="2116"/>
                    </a:cubicBezTo>
                    <a:cubicBezTo>
                      <a:pt x="3247" y="2116"/>
                      <a:pt x="3590" y="1960"/>
                      <a:pt x="3683" y="1701"/>
                    </a:cubicBezTo>
                    <a:cubicBezTo>
                      <a:pt x="3766" y="1473"/>
                      <a:pt x="3652" y="1193"/>
                      <a:pt x="3372" y="913"/>
                    </a:cubicBezTo>
                    <a:cubicBezTo>
                      <a:pt x="3081" y="632"/>
                      <a:pt x="2666" y="383"/>
                      <a:pt x="2179" y="217"/>
                    </a:cubicBezTo>
                    <a:cubicBezTo>
                      <a:pt x="1785" y="72"/>
                      <a:pt x="1391" y="0"/>
                      <a:pt x="10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4" name="Google Shape;1214;p49">
                <a:extLst>
                  <a:ext uri="{FF2B5EF4-FFF2-40B4-BE49-F238E27FC236}">
                    <a16:creationId xmlns:a16="http://schemas.microsoft.com/office/drawing/2014/main" id="{04B68310-F334-D8A4-21FA-15FE0A1A7B8D}"/>
                  </a:ext>
                </a:extLst>
              </p:cNvPr>
              <p:cNvSpPr/>
              <p:nvPr/>
            </p:nvSpPr>
            <p:spPr>
              <a:xfrm>
                <a:off x="6788625" y="1759469"/>
                <a:ext cx="53766" cy="36955"/>
              </a:xfrm>
              <a:custGeom>
                <a:avLst/>
                <a:gdLst/>
                <a:ahLst/>
                <a:cxnLst/>
                <a:rect l="l" t="t" r="r" b="b"/>
                <a:pathLst>
                  <a:path w="1193" h="820" extrusionOk="0">
                    <a:moveTo>
                      <a:pt x="674" y="1"/>
                    </a:moveTo>
                    <a:cubicBezTo>
                      <a:pt x="612" y="11"/>
                      <a:pt x="550" y="22"/>
                      <a:pt x="477" y="42"/>
                    </a:cubicBezTo>
                    <a:cubicBezTo>
                      <a:pt x="415" y="63"/>
                      <a:pt x="353" y="94"/>
                      <a:pt x="291" y="135"/>
                    </a:cubicBezTo>
                    <a:cubicBezTo>
                      <a:pt x="238" y="167"/>
                      <a:pt x="187" y="208"/>
                      <a:pt x="135" y="250"/>
                    </a:cubicBezTo>
                    <a:cubicBezTo>
                      <a:pt x="114" y="271"/>
                      <a:pt x="93" y="301"/>
                      <a:pt x="72" y="322"/>
                    </a:cubicBezTo>
                    <a:cubicBezTo>
                      <a:pt x="62" y="333"/>
                      <a:pt x="62" y="343"/>
                      <a:pt x="52" y="354"/>
                    </a:cubicBezTo>
                    <a:lnTo>
                      <a:pt x="42" y="374"/>
                    </a:lnTo>
                    <a:lnTo>
                      <a:pt x="21" y="395"/>
                    </a:lnTo>
                    <a:cubicBezTo>
                      <a:pt x="10" y="426"/>
                      <a:pt x="21" y="447"/>
                      <a:pt x="31" y="457"/>
                    </a:cubicBezTo>
                    <a:cubicBezTo>
                      <a:pt x="21" y="478"/>
                      <a:pt x="10" y="520"/>
                      <a:pt x="0" y="550"/>
                    </a:cubicBezTo>
                    <a:lnTo>
                      <a:pt x="0" y="603"/>
                    </a:lnTo>
                    <a:cubicBezTo>
                      <a:pt x="0" y="623"/>
                      <a:pt x="0" y="633"/>
                      <a:pt x="10" y="654"/>
                    </a:cubicBezTo>
                    <a:cubicBezTo>
                      <a:pt x="10" y="675"/>
                      <a:pt x="21" y="695"/>
                      <a:pt x="21" y="706"/>
                    </a:cubicBezTo>
                    <a:cubicBezTo>
                      <a:pt x="31" y="716"/>
                      <a:pt x="42" y="737"/>
                      <a:pt x="52" y="748"/>
                    </a:cubicBezTo>
                    <a:cubicBezTo>
                      <a:pt x="62" y="758"/>
                      <a:pt x="72" y="758"/>
                      <a:pt x="83" y="769"/>
                    </a:cubicBezTo>
                    <a:cubicBezTo>
                      <a:pt x="93" y="778"/>
                      <a:pt x="114" y="789"/>
                      <a:pt x="125" y="789"/>
                    </a:cubicBezTo>
                    <a:lnTo>
                      <a:pt x="218" y="789"/>
                    </a:lnTo>
                    <a:cubicBezTo>
                      <a:pt x="228" y="778"/>
                      <a:pt x="238" y="769"/>
                      <a:pt x="259" y="769"/>
                    </a:cubicBezTo>
                    <a:cubicBezTo>
                      <a:pt x="270" y="748"/>
                      <a:pt x="291" y="737"/>
                      <a:pt x="311" y="716"/>
                    </a:cubicBezTo>
                    <a:cubicBezTo>
                      <a:pt x="311" y="748"/>
                      <a:pt x="321" y="758"/>
                      <a:pt x="321" y="769"/>
                    </a:cubicBezTo>
                    <a:cubicBezTo>
                      <a:pt x="332" y="778"/>
                      <a:pt x="342" y="789"/>
                      <a:pt x="353" y="789"/>
                    </a:cubicBezTo>
                    <a:cubicBezTo>
                      <a:pt x="363" y="810"/>
                      <a:pt x="394" y="820"/>
                      <a:pt x="425" y="820"/>
                    </a:cubicBezTo>
                    <a:lnTo>
                      <a:pt x="446" y="820"/>
                    </a:lnTo>
                    <a:cubicBezTo>
                      <a:pt x="498" y="820"/>
                      <a:pt x="550" y="799"/>
                      <a:pt x="602" y="769"/>
                    </a:cubicBezTo>
                    <a:cubicBezTo>
                      <a:pt x="623" y="758"/>
                      <a:pt x="643" y="737"/>
                      <a:pt x="664" y="716"/>
                    </a:cubicBezTo>
                    <a:cubicBezTo>
                      <a:pt x="674" y="727"/>
                      <a:pt x="674" y="737"/>
                      <a:pt x="685" y="748"/>
                    </a:cubicBezTo>
                    <a:cubicBezTo>
                      <a:pt x="706" y="769"/>
                      <a:pt x="726" y="778"/>
                      <a:pt x="757" y="789"/>
                    </a:cubicBezTo>
                    <a:cubicBezTo>
                      <a:pt x="768" y="789"/>
                      <a:pt x="788" y="799"/>
                      <a:pt x="798" y="799"/>
                    </a:cubicBezTo>
                    <a:cubicBezTo>
                      <a:pt x="819" y="799"/>
                      <a:pt x="840" y="789"/>
                      <a:pt x="861" y="789"/>
                    </a:cubicBezTo>
                    <a:cubicBezTo>
                      <a:pt x="902" y="778"/>
                      <a:pt x="934" y="758"/>
                      <a:pt x="964" y="748"/>
                    </a:cubicBezTo>
                    <a:cubicBezTo>
                      <a:pt x="1006" y="727"/>
                      <a:pt x="1047" y="695"/>
                      <a:pt x="1079" y="665"/>
                    </a:cubicBezTo>
                    <a:cubicBezTo>
                      <a:pt x="1110" y="633"/>
                      <a:pt x="1130" y="603"/>
                      <a:pt x="1151" y="550"/>
                    </a:cubicBezTo>
                    <a:lnTo>
                      <a:pt x="1183" y="488"/>
                    </a:lnTo>
                    <a:lnTo>
                      <a:pt x="1183" y="405"/>
                    </a:lnTo>
                    <a:cubicBezTo>
                      <a:pt x="1193" y="384"/>
                      <a:pt x="1183" y="364"/>
                      <a:pt x="1183" y="333"/>
                    </a:cubicBezTo>
                    <a:cubicBezTo>
                      <a:pt x="1172" y="301"/>
                      <a:pt x="1162" y="281"/>
                      <a:pt x="1151" y="250"/>
                    </a:cubicBezTo>
                    <a:cubicBezTo>
                      <a:pt x="1120" y="188"/>
                      <a:pt x="1079" y="135"/>
                      <a:pt x="1027" y="94"/>
                    </a:cubicBezTo>
                    <a:cubicBezTo>
                      <a:pt x="985" y="63"/>
                      <a:pt x="934" y="32"/>
                      <a:pt x="871" y="11"/>
                    </a:cubicBezTo>
                    <a:cubicBezTo>
                      <a:pt x="851" y="11"/>
                      <a:pt x="819" y="1"/>
                      <a:pt x="7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5" name="Google Shape;1215;p49">
                <a:extLst>
                  <a:ext uri="{FF2B5EF4-FFF2-40B4-BE49-F238E27FC236}">
                    <a16:creationId xmlns:a16="http://schemas.microsoft.com/office/drawing/2014/main" id="{84CA24A1-C4C9-F4CF-5B42-585C71346F9B}"/>
                  </a:ext>
                </a:extLst>
              </p:cNvPr>
              <p:cNvSpPr/>
              <p:nvPr/>
            </p:nvSpPr>
            <p:spPr>
              <a:xfrm>
                <a:off x="6628724" y="1744957"/>
                <a:ext cx="53811" cy="37451"/>
              </a:xfrm>
              <a:custGeom>
                <a:avLst/>
                <a:gdLst/>
                <a:ahLst/>
                <a:cxnLst/>
                <a:rect l="l" t="t" r="r" b="b"/>
                <a:pathLst>
                  <a:path w="1194" h="831" extrusionOk="0">
                    <a:moveTo>
                      <a:pt x="747" y="1"/>
                    </a:moveTo>
                    <a:cubicBezTo>
                      <a:pt x="727" y="1"/>
                      <a:pt x="706" y="12"/>
                      <a:pt x="674" y="12"/>
                    </a:cubicBezTo>
                    <a:cubicBezTo>
                      <a:pt x="623" y="12"/>
                      <a:pt x="561" y="32"/>
                      <a:pt x="488" y="53"/>
                    </a:cubicBezTo>
                    <a:cubicBezTo>
                      <a:pt x="425" y="74"/>
                      <a:pt x="363" y="105"/>
                      <a:pt x="291" y="146"/>
                    </a:cubicBezTo>
                    <a:cubicBezTo>
                      <a:pt x="239" y="178"/>
                      <a:pt x="197" y="219"/>
                      <a:pt x="146" y="261"/>
                    </a:cubicBezTo>
                    <a:lnTo>
                      <a:pt x="84" y="323"/>
                    </a:lnTo>
                    <a:cubicBezTo>
                      <a:pt x="73" y="344"/>
                      <a:pt x="63" y="354"/>
                      <a:pt x="52" y="364"/>
                    </a:cubicBezTo>
                    <a:lnTo>
                      <a:pt x="42" y="385"/>
                    </a:lnTo>
                    <a:lnTo>
                      <a:pt x="31" y="406"/>
                    </a:lnTo>
                    <a:cubicBezTo>
                      <a:pt x="21" y="437"/>
                      <a:pt x="21" y="447"/>
                      <a:pt x="42" y="457"/>
                    </a:cubicBezTo>
                    <a:cubicBezTo>
                      <a:pt x="21" y="489"/>
                      <a:pt x="11" y="520"/>
                      <a:pt x="11" y="561"/>
                    </a:cubicBezTo>
                    <a:cubicBezTo>
                      <a:pt x="11" y="572"/>
                      <a:pt x="1" y="593"/>
                      <a:pt x="1" y="613"/>
                    </a:cubicBezTo>
                    <a:cubicBezTo>
                      <a:pt x="1" y="623"/>
                      <a:pt x="11" y="644"/>
                      <a:pt x="11" y="665"/>
                    </a:cubicBezTo>
                    <a:cubicBezTo>
                      <a:pt x="21" y="686"/>
                      <a:pt x="21" y="696"/>
                      <a:pt x="31" y="706"/>
                    </a:cubicBezTo>
                    <a:cubicBezTo>
                      <a:pt x="42" y="727"/>
                      <a:pt x="42" y="738"/>
                      <a:pt x="52" y="748"/>
                    </a:cubicBezTo>
                    <a:lnTo>
                      <a:pt x="84" y="779"/>
                    </a:lnTo>
                    <a:cubicBezTo>
                      <a:pt x="104" y="789"/>
                      <a:pt x="114" y="789"/>
                      <a:pt x="125" y="800"/>
                    </a:cubicBezTo>
                    <a:lnTo>
                      <a:pt x="167" y="800"/>
                    </a:lnTo>
                    <a:cubicBezTo>
                      <a:pt x="187" y="800"/>
                      <a:pt x="208" y="800"/>
                      <a:pt x="218" y="789"/>
                    </a:cubicBezTo>
                    <a:cubicBezTo>
                      <a:pt x="239" y="789"/>
                      <a:pt x="250" y="779"/>
                      <a:pt x="259" y="769"/>
                    </a:cubicBezTo>
                    <a:cubicBezTo>
                      <a:pt x="280" y="759"/>
                      <a:pt x="301" y="748"/>
                      <a:pt x="312" y="727"/>
                    </a:cubicBezTo>
                    <a:cubicBezTo>
                      <a:pt x="322" y="748"/>
                      <a:pt x="322" y="769"/>
                      <a:pt x="333" y="769"/>
                    </a:cubicBezTo>
                    <a:cubicBezTo>
                      <a:pt x="342" y="779"/>
                      <a:pt x="353" y="789"/>
                      <a:pt x="353" y="800"/>
                    </a:cubicBezTo>
                    <a:cubicBezTo>
                      <a:pt x="374" y="810"/>
                      <a:pt x="395" y="821"/>
                      <a:pt x="436" y="831"/>
                    </a:cubicBezTo>
                    <a:lnTo>
                      <a:pt x="457" y="831"/>
                    </a:lnTo>
                    <a:cubicBezTo>
                      <a:pt x="498" y="831"/>
                      <a:pt x="550" y="810"/>
                      <a:pt x="612" y="769"/>
                    </a:cubicBezTo>
                    <a:cubicBezTo>
                      <a:pt x="633" y="759"/>
                      <a:pt x="654" y="748"/>
                      <a:pt x="674" y="727"/>
                    </a:cubicBezTo>
                    <a:cubicBezTo>
                      <a:pt x="674" y="738"/>
                      <a:pt x="685" y="748"/>
                      <a:pt x="695" y="759"/>
                    </a:cubicBezTo>
                    <a:cubicBezTo>
                      <a:pt x="706" y="779"/>
                      <a:pt x="727" y="789"/>
                      <a:pt x="768" y="800"/>
                    </a:cubicBezTo>
                    <a:lnTo>
                      <a:pt x="861" y="800"/>
                    </a:lnTo>
                    <a:cubicBezTo>
                      <a:pt x="903" y="789"/>
                      <a:pt x="944" y="769"/>
                      <a:pt x="976" y="748"/>
                    </a:cubicBezTo>
                    <a:cubicBezTo>
                      <a:pt x="1017" y="738"/>
                      <a:pt x="1048" y="706"/>
                      <a:pt x="1089" y="676"/>
                    </a:cubicBezTo>
                    <a:cubicBezTo>
                      <a:pt x="1121" y="644"/>
                      <a:pt x="1142" y="603"/>
                      <a:pt x="1162" y="561"/>
                    </a:cubicBezTo>
                    <a:cubicBezTo>
                      <a:pt x="1172" y="540"/>
                      <a:pt x="1183" y="520"/>
                      <a:pt x="1183" y="499"/>
                    </a:cubicBezTo>
                    <a:cubicBezTo>
                      <a:pt x="1193" y="468"/>
                      <a:pt x="1193" y="447"/>
                      <a:pt x="1193" y="416"/>
                    </a:cubicBezTo>
                    <a:cubicBezTo>
                      <a:pt x="1193" y="395"/>
                      <a:pt x="1193" y="374"/>
                      <a:pt x="1183" y="344"/>
                    </a:cubicBezTo>
                    <a:cubicBezTo>
                      <a:pt x="1183" y="312"/>
                      <a:pt x="1172" y="291"/>
                      <a:pt x="1162" y="261"/>
                    </a:cubicBezTo>
                    <a:cubicBezTo>
                      <a:pt x="1131" y="198"/>
                      <a:pt x="1089" y="146"/>
                      <a:pt x="1038" y="105"/>
                    </a:cubicBezTo>
                    <a:cubicBezTo>
                      <a:pt x="996" y="63"/>
                      <a:pt x="944" y="42"/>
                      <a:pt x="882" y="22"/>
                    </a:cubicBezTo>
                    <a:cubicBezTo>
                      <a:pt x="851" y="12"/>
                      <a:pt x="820" y="12"/>
                      <a:pt x="789" y="12"/>
                    </a:cubicBezTo>
                    <a:cubicBezTo>
                      <a:pt x="778" y="1"/>
                      <a:pt x="757" y="1"/>
                      <a:pt x="7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6" name="Google Shape;1216;p49">
                <a:extLst>
                  <a:ext uri="{FF2B5EF4-FFF2-40B4-BE49-F238E27FC236}">
                    <a16:creationId xmlns:a16="http://schemas.microsoft.com/office/drawing/2014/main" id="{1FF14028-6F27-EEFE-078E-3535A25DA57A}"/>
                  </a:ext>
                </a:extLst>
              </p:cNvPr>
              <p:cNvSpPr/>
              <p:nvPr/>
            </p:nvSpPr>
            <p:spPr>
              <a:xfrm>
                <a:off x="6922297" y="1687496"/>
                <a:ext cx="186129" cy="91172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2023" extrusionOk="0">
                    <a:moveTo>
                      <a:pt x="1681" y="0"/>
                    </a:moveTo>
                    <a:cubicBezTo>
                      <a:pt x="1629" y="0"/>
                      <a:pt x="1588" y="0"/>
                      <a:pt x="1536" y="10"/>
                    </a:cubicBezTo>
                    <a:cubicBezTo>
                      <a:pt x="1412" y="31"/>
                      <a:pt x="1287" y="83"/>
                      <a:pt x="1163" y="156"/>
                    </a:cubicBezTo>
                    <a:cubicBezTo>
                      <a:pt x="965" y="291"/>
                      <a:pt x="778" y="467"/>
                      <a:pt x="582" y="757"/>
                    </a:cubicBezTo>
                    <a:cubicBezTo>
                      <a:pt x="437" y="955"/>
                      <a:pt x="312" y="1183"/>
                      <a:pt x="198" y="1380"/>
                    </a:cubicBezTo>
                    <a:lnTo>
                      <a:pt x="167" y="1432"/>
                    </a:lnTo>
                    <a:lnTo>
                      <a:pt x="156" y="1421"/>
                    </a:lnTo>
                    <a:cubicBezTo>
                      <a:pt x="146" y="1411"/>
                      <a:pt x="135" y="1400"/>
                      <a:pt x="115" y="1400"/>
                    </a:cubicBezTo>
                    <a:cubicBezTo>
                      <a:pt x="94" y="1400"/>
                      <a:pt x="84" y="1411"/>
                      <a:pt x="63" y="1421"/>
                    </a:cubicBezTo>
                    <a:cubicBezTo>
                      <a:pt x="42" y="1432"/>
                      <a:pt x="22" y="1453"/>
                      <a:pt x="11" y="1483"/>
                    </a:cubicBezTo>
                    <a:cubicBezTo>
                      <a:pt x="1" y="1504"/>
                      <a:pt x="1" y="1536"/>
                      <a:pt x="11" y="1566"/>
                    </a:cubicBezTo>
                    <a:cubicBezTo>
                      <a:pt x="22" y="1598"/>
                      <a:pt x="52" y="1608"/>
                      <a:pt x="73" y="1619"/>
                    </a:cubicBezTo>
                    <a:cubicBezTo>
                      <a:pt x="467" y="1815"/>
                      <a:pt x="903" y="1888"/>
                      <a:pt x="1235" y="1940"/>
                    </a:cubicBezTo>
                    <a:cubicBezTo>
                      <a:pt x="1412" y="1961"/>
                      <a:pt x="1608" y="1981"/>
                      <a:pt x="1836" y="2002"/>
                    </a:cubicBezTo>
                    <a:cubicBezTo>
                      <a:pt x="1930" y="2013"/>
                      <a:pt x="2023" y="2023"/>
                      <a:pt x="2106" y="2023"/>
                    </a:cubicBezTo>
                    <a:cubicBezTo>
                      <a:pt x="2200" y="2023"/>
                      <a:pt x="2304" y="2013"/>
                      <a:pt x="2407" y="2002"/>
                    </a:cubicBezTo>
                    <a:cubicBezTo>
                      <a:pt x="2490" y="2002"/>
                      <a:pt x="2594" y="1981"/>
                      <a:pt x="2698" y="1951"/>
                    </a:cubicBezTo>
                    <a:cubicBezTo>
                      <a:pt x="2781" y="1930"/>
                      <a:pt x="2874" y="1898"/>
                      <a:pt x="2915" y="1815"/>
                    </a:cubicBezTo>
                    <a:cubicBezTo>
                      <a:pt x="2947" y="1774"/>
                      <a:pt x="2947" y="1732"/>
                      <a:pt x="2947" y="1681"/>
                    </a:cubicBezTo>
                    <a:cubicBezTo>
                      <a:pt x="3030" y="1702"/>
                      <a:pt x="3123" y="1712"/>
                      <a:pt x="3226" y="1722"/>
                    </a:cubicBezTo>
                    <a:cubicBezTo>
                      <a:pt x="3351" y="1732"/>
                      <a:pt x="3455" y="1743"/>
                      <a:pt x="3548" y="1743"/>
                    </a:cubicBezTo>
                    <a:cubicBezTo>
                      <a:pt x="3652" y="1732"/>
                      <a:pt x="3756" y="1732"/>
                      <a:pt x="3860" y="1702"/>
                    </a:cubicBezTo>
                    <a:cubicBezTo>
                      <a:pt x="3911" y="1691"/>
                      <a:pt x="3953" y="1670"/>
                      <a:pt x="3994" y="1649"/>
                    </a:cubicBezTo>
                    <a:cubicBezTo>
                      <a:pt x="4026" y="1619"/>
                      <a:pt x="4056" y="1587"/>
                      <a:pt x="4077" y="1546"/>
                    </a:cubicBezTo>
                    <a:cubicBezTo>
                      <a:pt x="4129" y="1442"/>
                      <a:pt x="4077" y="1338"/>
                      <a:pt x="4056" y="1276"/>
                    </a:cubicBezTo>
                    <a:cubicBezTo>
                      <a:pt x="3994" y="1151"/>
                      <a:pt x="3870" y="1058"/>
                      <a:pt x="3777" y="996"/>
                    </a:cubicBezTo>
                    <a:cubicBezTo>
                      <a:pt x="3652" y="902"/>
                      <a:pt x="3507" y="830"/>
                      <a:pt x="3362" y="768"/>
                    </a:cubicBezTo>
                    <a:cubicBezTo>
                      <a:pt x="3309" y="747"/>
                      <a:pt x="3247" y="716"/>
                      <a:pt x="3185" y="685"/>
                    </a:cubicBezTo>
                    <a:lnTo>
                      <a:pt x="3164" y="685"/>
                    </a:lnTo>
                    <a:lnTo>
                      <a:pt x="3143" y="674"/>
                    </a:lnTo>
                    <a:lnTo>
                      <a:pt x="3113" y="654"/>
                    </a:lnTo>
                    <a:lnTo>
                      <a:pt x="3081" y="644"/>
                    </a:lnTo>
                    <a:cubicBezTo>
                      <a:pt x="3009" y="612"/>
                      <a:pt x="2926" y="571"/>
                      <a:pt x="2843" y="540"/>
                    </a:cubicBezTo>
                    <a:cubicBezTo>
                      <a:pt x="2739" y="478"/>
                      <a:pt x="2656" y="425"/>
                      <a:pt x="2583" y="374"/>
                    </a:cubicBezTo>
                    <a:lnTo>
                      <a:pt x="2480" y="312"/>
                    </a:lnTo>
                    <a:cubicBezTo>
                      <a:pt x="2345" y="218"/>
                      <a:pt x="2179" y="125"/>
                      <a:pt x="1992" y="52"/>
                    </a:cubicBezTo>
                    <a:cubicBezTo>
                      <a:pt x="1889" y="21"/>
                      <a:pt x="1785" y="0"/>
                      <a:pt x="16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7" name="Google Shape;1217;p49">
                <a:extLst>
                  <a:ext uri="{FF2B5EF4-FFF2-40B4-BE49-F238E27FC236}">
                    <a16:creationId xmlns:a16="http://schemas.microsoft.com/office/drawing/2014/main" id="{7C56F81E-5E95-1ED0-771E-8179F6FE8290}"/>
                  </a:ext>
                </a:extLst>
              </p:cNvPr>
              <p:cNvSpPr/>
              <p:nvPr/>
            </p:nvSpPr>
            <p:spPr>
              <a:xfrm>
                <a:off x="6551567" y="1236365"/>
                <a:ext cx="473164" cy="553068"/>
              </a:xfrm>
              <a:custGeom>
                <a:avLst/>
                <a:gdLst/>
                <a:ahLst/>
                <a:cxnLst/>
                <a:rect l="l" t="t" r="r" b="b"/>
                <a:pathLst>
                  <a:path w="10499" h="12272" extrusionOk="0">
                    <a:moveTo>
                      <a:pt x="4254" y="0"/>
                    </a:moveTo>
                    <a:cubicBezTo>
                      <a:pt x="4233" y="0"/>
                      <a:pt x="4202" y="11"/>
                      <a:pt x="4181" y="11"/>
                    </a:cubicBezTo>
                    <a:cubicBezTo>
                      <a:pt x="4150" y="11"/>
                      <a:pt x="4129" y="32"/>
                      <a:pt x="4098" y="42"/>
                    </a:cubicBezTo>
                    <a:cubicBezTo>
                      <a:pt x="4015" y="73"/>
                      <a:pt x="3963" y="145"/>
                      <a:pt x="3942" y="228"/>
                    </a:cubicBezTo>
                    <a:cubicBezTo>
                      <a:pt x="3922" y="301"/>
                      <a:pt x="3932" y="384"/>
                      <a:pt x="3974" y="488"/>
                    </a:cubicBezTo>
                    <a:cubicBezTo>
                      <a:pt x="3974" y="498"/>
                      <a:pt x="3984" y="519"/>
                      <a:pt x="3995" y="539"/>
                    </a:cubicBezTo>
                    <a:lnTo>
                      <a:pt x="3963" y="519"/>
                    </a:lnTo>
                    <a:lnTo>
                      <a:pt x="3942" y="498"/>
                    </a:lnTo>
                    <a:cubicBezTo>
                      <a:pt x="3849" y="446"/>
                      <a:pt x="3756" y="405"/>
                      <a:pt x="3663" y="363"/>
                    </a:cubicBezTo>
                    <a:cubicBezTo>
                      <a:pt x="3580" y="332"/>
                      <a:pt x="3497" y="311"/>
                      <a:pt x="3414" y="311"/>
                    </a:cubicBezTo>
                    <a:lnTo>
                      <a:pt x="3403" y="311"/>
                    </a:lnTo>
                    <a:cubicBezTo>
                      <a:pt x="3310" y="322"/>
                      <a:pt x="3216" y="363"/>
                      <a:pt x="3144" y="426"/>
                    </a:cubicBezTo>
                    <a:cubicBezTo>
                      <a:pt x="3113" y="467"/>
                      <a:pt x="3092" y="509"/>
                      <a:pt x="3082" y="550"/>
                    </a:cubicBezTo>
                    <a:cubicBezTo>
                      <a:pt x="3071" y="602"/>
                      <a:pt x="3071" y="643"/>
                      <a:pt x="3082" y="705"/>
                    </a:cubicBezTo>
                    <a:cubicBezTo>
                      <a:pt x="3092" y="758"/>
                      <a:pt x="3123" y="799"/>
                      <a:pt x="3144" y="830"/>
                    </a:cubicBezTo>
                    <a:cubicBezTo>
                      <a:pt x="3165" y="871"/>
                      <a:pt x="3195" y="913"/>
                      <a:pt x="3248" y="965"/>
                    </a:cubicBezTo>
                    <a:lnTo>
                      <a:pt x="3269" y="986"/>
                    </a:lnTo>
                    <a:cubicBezTo>
                      <a:pt x="3092" y="1027"/>
                      <a:pt x="2905" y="1100"/>
                      <a:pt x="2708" y="1214"/>
                    </a:cubicBezTo>
                    <a:cubicBezTo>
                      <a:pt x="2449" y="1349"/>
                      <a:pt x="2200" y="1556"/>
                      <a:pt x="1941" y="1816"/>
                    </a:cubicBezTo>
                    <a:cubicBezTo>
                      <a:pt x="1713" y="2054"/>
                      <a:pt x="1515" y="2324"/>
                      <a:pt x="1339" y="2614"/>
                    </a:cubicBezTo>
                    <a:cubicBezTo>
                      <a:pt x="1194" y="2863"/>
                      <a:pt x="1079" y="3123"/>
                      <a:pt x="1017" y="3361"/>
                    </a:cubicBezTo>
                    <a:cubicBezTo>
                      <a:pt x="976" y="3361"/>
                      <a:pt x="945" y="3372"/>
                      <a:pt x="903" y="3372"/>
                    </a:cubicBezTo>
                    <a:cubicBezTo>
                      <a:pt x="851" y="3372"/>
                      <a:pt x="810" y="3372"/>
                      <a:pt x="758" y="3382"/>
                    </a:cubicBezTo>
                    <a:cubicBezTo>
                      <a:pt x="685" y="3392"/>
                      <a:pt x="634" y="3402"/>
                      <a:pt x="581" y="3434"/>
                    </a:cubicBezTo>
                    <a:cubicBezTo>
                      <a:pt x="530" y="3455"/>
                      <a:pt x="478" y="3496"/>
                      <a:pt x="436" y="3548"/>
                    </a:cubicBezTo>
                    <a:cubicBezTo>
                      <a:pt x="426" y="3568"/>
                      <a:pt x="406" y="3600"/>
                      <a:pt x="395" y="3631"/>
                    </a:cubicBezTo>
                    <a:cubicBezTo>
                      <a:pt x="385" y="3662"/>
                      <a:pt x="374" y="3693"/>
                      <a:pt x="374" y="3724"/>
                    </a:cubicBezTo>
                    <a:cubicBezTo>
                      <a:pt x="374" y="3755"/>
                      <a:pt x="385" y="3776"/>
                      <a:pt x="385" y="3797"/>
                    </a:cubicBezTo>
                    <a:cubicBezTo>
                      <a:pt x="395" y="3828"/>
                      <a:pt x="426" y="3859"/>
                      <a:pt x="436" y="3880"/>
                    </a:cubicBezTo>
                    <a:cubicBezTo>
                      <a:pt x="478" y="3921"/>
                      <a:pt x="519" y="3953"/>
                      <a:pt x="581" y="3983"/>
                    </a:cubicBezTo>
                    <a:cubicBezTo>
                      <a:pt x="572" y="3994"/>
                      <a:pt x="561" y="4015"/>
                      <a:pt x="551" y="4025"/>
                    </a:cubicBezTo>
                    <a:cubicBezTo>
                      <a:pt x="509" y="4108"/>
                      <a:pt x="478" y="4202"/>
                      <a:pt x="468" y="4305"/>
                    </a:cubicBezTo>
                    <a:cubicBezTo>
                      <a:pt x="457" y="4388"/>
                      <a:pt x="457" y="4481"/>
                      <a:pt x="478" y="4575"/>
                    </a:cubicBezTo>
                    <a:cubicBezTo>
                      <a:pt x="499" y="4616"/>
                      <a:pt x="509" y="4658"/>
                      <a:pt x="540" y="4699"/>
                    </a:cubicBezTo>
                    <a:cubicBezTo>
                      <a:pt x="478" y="4741"/>
                      <a:pt x="416" y="4792"/>
                      <a:pt x="353" y="4855"/>
                    </a:cubicBezTo>
                    <a:cubicBezTo>
                      <a:pt x="312" y="4907"/>
                      <a:pt x="270" y="4958"/>
                      <a:pt x="229" y="5021"/>
                    </a:cubicBezTo>
                    <a:cubicBezTo>
                      <a:pt x="187" y="5083"/>
                      <a:pt x="167" y="5145"/>
                      <a:pt x="167" y="5207"/>
                    </a:cubicBezTo>
                    <a:cubicBezTo>
                      <a:pt x="167" y="5270"/>
                      <a:pt x="187" y="5332"/>
                      <a:pt x="240" y="5394"/>
                    </a:cubicBezTo>
                    <a:cubicBezTo>
                      <a:pt x="260" y="5415"/>
                      <a:pt x="281" y="5436"/>
                      <a:pt x="312" y="5446"/>
                    </a:cubicBezTo>
                    <a:cubicBezTo>
                      <a:pt x="343" y="5456"/>
                      <a:pt x="374" y="5467"/>
                      <a:pt x="416" y="5467"/>
                    </a:cubicBezTo>
                    <a:cubicBezTo>
                      <a:pt x="333" y="5654"/>
                      <a:pt x="260" y="5861"/>
                      <a:pt x="198" y="6069"/>
                    </a:cubicBezTo>
                    <a:cubicBezTo>
                      <a:pt x="104" y="6380"/>
                      <a:pt x="53" y="6722"/>
                      <a:pt x="21" y="7085"/>
                    </a:cubicBezTo>
                    <a:cubicBezTo>
                      <a:pt x="1" y="7427"/>
                      <a:pt x="11" y="7770"/>
                      <a:pt x="53" y="8133"/>
                    </a:cubicBezTo>
                    <a:cubicBezTo>
                      <a:pt x="94" y="8475"/>
                      <a:pt x="177" y="8828"/>
                      <a:pt x="281" y="9160"/>
                    </a:cubicBezTo>
                    <a:cubicBezTo>
                      <a:pt x="385" y="9502"/>
                      <a:pt x="530" y="9834"/>
                      <a:pt x="706" y="10135"/>
                    </a:cubicBezTo>
                    <a:cubicBezTo>
                      <a:pt x="800" y="10290"/>
                      <a:pt x="893" y="10435"/>
                      <a:pt x="996" y="10581"/>
                    </a:cubicBezTo>
                    <a:cubicBezTo>
                      <a:pt x="1100" y="10716"/>
                      <a:pt x="1194" y="10830"/>
                      <a:pt x="1287" y="10923"/>
                    </a:cubicBezTo>
                    <a:cubicBezTo>
                      <a:pt x="1225" y="10995"/>
                      <a:pt x="1183" y="11058"/>
                      <a:pt x="1152" y="11131"/>
                    </a:cubicBezTo>
                    <a:cubicBezTo>
                      <a:pt x="1121" y="11182"/>
                      <a:pt x="1090" y="11286"/>
                      <a:pt x="1121" y="11380"/>
                    </a:cubicBezTo>
                    <a:cubicBezTo>
                      <a:pt x="1142" y="11421"/>
                      <a:pt x="1173" y="11463"/>
                      <a:pt x="1204" y="11483"/>
                    </a:cubicBezTo>
                    <a:cubicBezTo>
                      <a:pt x="1245" y="11504"/>
                      <a:pt x="1277" y="11504"/>
                      <a:pt x="1328" y="11504"/>
                    </a:cubicBezTo>
                    <a:cubicBezTo>
                      <a:pt x="1381" y="11504"/>
                      <a:pt x="1422" y="11493"/>
                      <a:pt x="1464" y="11473"/>
                    </a:cubicBezTo>
                    <a:cubicBezTo>
                      <a:pt x="1474" y="11525"/>
                      <a:pt x="1484" y="11566"/>
                      <a:pt x="1505" y="11618"/>
                    </a:cubicBezTo>
                    <a:cubicBezTo>
                      <a:pt x="1536" y="11659"/>
                      <a:pt x="1567" y="11701"/>
                      <a:pt x="1619" y="11732"/>
                    </a:cubicBezTo>
                    <a:cubicBezTo>
                      <a:pt x="1671" y="11774"/>
                      <a:pt x="1733" y="11795"/>
                      <a:pt x="1796" y="11815"/>
                    </a:cubicBezTo>
                    <a:cubicBezTo>
                      <a:pt x="1858" y="11836"/>
                      <a:pt x="1920" y="11846"/>
                      <a:pt x="1992" y="11846"/>
                    </a:cubicBezTo>
                    <a:cubicBezTo>
                      <a:pt x="2054" y="11846"/>
                      <a:pt x="2117" y="11836"/>
                      <a:pt x="2190" y="11825"/>
                    </a:cubicBezTo>
                    <a:cubicBezTo>
                      <a:pt x="2293" y="11805"/>
                      <a:pt x="2397" y="11753"/>
                      <a:pt x="2480" y="11691"/>
                    </a:cubicBezTo>
                    <a:cubicBezTo>
                      <a:pt x="2698" y="11825"/>
                      <a:pt x="2957" y="11940"/>
                      <a:pt x="3258" y="12023"/>
                    </a:cubicBezTo>
                    <a:cubicBezTo>
                      <a:pt x="3548" y="12116"/>
                      <a:pt x="3870" y="12168"/>
                      <a:pt x="4212" y="12199"/>
                    </a:cubicBezTo>
                    <a:cubicBezTo>
                      <a:pt x="4327" y="12199"/>
                      <a:pt x="4440" y="12210"/>
                      <a:pt x="4555" y="12210"/>
                    </a:cubicBezTo>
                    <a:cubicBezTo>
                      <a:pt x="4762" y="12210"/>
                      <a:pt x="4980" y="12189"/>
                      <a:pt x="5187" y="12157"/>
                    </a:cubicBezTo>
                    <a:cubicBezTo>
                      <a:pt x="5488" y="12116"/>
                      <a:pt x="5768" y="12044"/>
                      <a:pt x="6007" y="11940"/>
                    </a:cubicBezTo>
                    <a:cubicBezTo>
                      <a:pt x="6069" y="11971"/>
                      <a:pt x="6131" y="12002"/>
                      <a:pt x="6183" y="12044"/>
                    </a:cubicBezTo>
                    <a:cubicBezTo>
                      <a:pt x="6235" y="12074"/>
                      <a:pt x="6287" y="12106"/>
                      <a:pt x="6339" y="12127"/>
                    </a:cubicBezTo>
                    <a:cubicBezTo>
                      <a:pt x="6453" y="12189"/>
                      <a:pt x="6609" y="12261"/>
                      <a:pt x="6764" y="12272"/>
                    </a:cubicBezTo>
                    <a:lnTo>
                      <a:pt x="6795" y="12272"/>
                    </a:lnTo>
                    <a:cubicBezTo>
                      <a:pt x="6951" y="12272"/>
                      <a:pt x="7075" y="12210"/>
                      <a:pt x="7148" y="12095"/>
                    </a:cubicBezTo>
                    <a:cubicBezTo>
                      <a:pt x="7179" y="12044"/>
                      <a:pt x="7190" y="11991"/>
                      <a:pt x="7190" y="11940"/>
                    </a:cubicBezTo>
                    <a:lnTo>
                      <a:pt x="7220" y="11950"/>
                    </a:lnTo>
                    <a:cubicBezTo>
                      <a:pt x="7365" y="11981"/>
                      <a:pt x="7490" y="11991"/>
                      <a:pt x="7614" y="11991"/>
                    </a:cubicBezTo>
                    <a:cubicBezTo>
                      <a:pt x="7770" y="11991"/>
                      <a:pt x="7874" y="11961"/>
                      <a:pt x="7946" y="11898"/>
                    </a:cubicBezTo>
                    <a:cubicBezTo>
                      <a:pt x="7988" y="11867"/>
                      <a:pt x="8009" y="11815"/>
                      <a:pt x="8019" y="11763"/>
                    </a:cubicBezTo>
                    <a:lnTo>
                      <a:pt x="8019" y="11691"/>
                    </a:lnTo>
                    <a:cubicBezTo>
                      <a:pt x="8165" y="11670"/>
                      <a:pt x="8320" y="11649"/>
                      <a:pt x="8465" y="11618"/>
                    </a:cubicBezTo>
                    <a:cubicBezTo>
                      <a:pt x="8683" y="11566"/>
                      <a:pt x="8891" y="11483"/>
                      <a:pt x="9087" y="11380"/>
                    </a:cubicBezTo>
                    <a:cubicBezTo>
                      <a:pt x="9274" y="11286"/>
                      <a:pt x="9451" y="11161"/>
                      <a:pt x="9606" y="11006"/>
                    </a:cubicBezTo>
                    <a:cubicBezTo>
                      <a:pt x="9751" y="10861"/>
                      <a:pt x="9887" y="10664"/>
                      <a:pt x="9979" y="10456"/>
                    </a:cubicBezTo>
                    <a:cubicBezTo>
                      <a:pt x="10021" y="10384"/>
                      <a:pt x="10062" y="10332"/>
                      <a:pt x="10104" y="10269"/>
                    </a:cubicBezTo>
                    <a:cubicBezTo>
                      <a:pt x="10166" y="10186"/>
                      <a:pt x="10208" y="10093"/>
                      <a:pt x="10260" y="9979"/>
                    </a:cubicBezTo>
                    <a:cubicBezTo>
                      <a:pt x="10332" y="9813"/>
                      <a:pt x="10384" y="9626"/>
                      <a:pt x="10415" y="9419"/>
                    </a:cubicBezTo>
                    <a:cubicBezTo>
                      <a:pt x="10488" y="9066"/>
                      <a:pt x="10498" y="8672"/>
                      <a:pt x="10436" y="8257"/>
                    </a:cubicBezTo>
                    <a:cubicBezTo>
                      <a:pt x="10394" y="7884"/>
                      <a:pt x="10291" y="7500"/>
                      <a:pt x="10156" y="7106"/>
                    </a:cubicBezTo>
                    <a:cubicBezTo>
                      <a:pt x="10083" y="6929"/>
                      <a:pt x="10011" y="6753"/>
                      <a:pt x="9928" y="6577"/>
                    </a:cubicBezTo>
                    <a:cubicBezTo>
                      <a:pt x="9845" y="6401"/>
                      <a:pt x="9751" y="6235"/>
                      <a:pt x="9668" y="6079"/>
                    </a:cubicBezTo>
                    <a:lnTo>
                      <a:pt x="9638" y="6027"/>
                    </a:lnTo>
                    <a:lnTo>
                      <a:pt x="9472" y="5726"/>
                    </a:lnTo>
                    <a:cubicBezTo>
                      <a:pt x="9306" y="5436"/>
                      <a:pt x="9140" y="5124"/>
                      <a:pt x="8974" y="4813"/>
                    </a:cubicBezTo>
                    <a:cubicBezTo>
                      <a:pt x="8818" y="4502"/>
                      <a:pt x="8672" y="4181"/>
                      <a:pt x="8538" y="3859"/>
                    </a:cubicBezTo>
                    <a:lnTo>
                      <a:pt x="8506" y="3787"/>
                    </a:lnTo>
                    <a:cubicBezTo>
                      <a:pt x="8206" y="3123"/>
                      <a:pt x="7905" y="2480"/>
                      <a:pt x="7438" y="1971"/>
                    </a:cubicBezTo>
                    <a:cubicBezTo>
                      <a:pt x="7199" y="1712"/>
                      <a:pt x="6930" y="1494"/>
                      <a:pt x="6619" y="1339"/>
                    </a:cubicBezTo>
                    <a:cubicBezTo>
                      <a:pt x="6411" y="1245"/>
                      <a:pt x="6194" y="1162"/>
                      <a:pt x="5986" y="1079"/>
                    </a:cubicBezTo>
                    <a:cubicBezTo>
                      <a:pt x="5851" y="1037"/>
                      <a:pt x="5727" y="986"/>
                      <a:pt x="5592" y="924"/>
                    </a:cubicBezTo>
                    <a:lnTo>
                      <a:pt x="5592" y="924"/>
                    </a:lnTo>
                    <a:lnTo>
                      <a:pt x="5602" y="934"/>
                    </a:lnTo>
                    <a:cubicBezTo>
                      <a:pt x="5364" y="830"/>
                      <a:pt x="5187" y="726"/>
                      <a:pt x="5042" y="612"/>
                    </a:cubicBezTo>
                    <a:cubicBezTo>
                      <a:pt x="4970" y="571"/>
                      <a:pt x="4917" y="509"/>
                      <a:pt x="4866" y="446"/>
                    </a:cubicBezTo>
                    <a:lnTo>
                      <a:pt x="4855" y="436"/>
                    </a:lnTo>
                    <a:cubicBezTo>
                      <a:pt x="4783" y="363"/>
                      <a:pt x="4721" y="281"/>
                      <a:pt x="4638" y="218"/>
                    </a:cubicBezTo>
                    <a:cubicBezTo>
                      <a:pt x="4576" y="156"/>
                      <a:pt x="4493" y="83"/>
                      <a:pt x="4399" y="42"/>
                    </a:cubicBezTo>
                    <a:cubicBezTo>
                      <a:pt x="4357" y="21"/>
                      <a:pt x="4316" y="11"/>
                      <a:pt x="42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8" name="Google Shape;1218;p49">
                <a:extLst>
                  <a:ext uri="{FF2B5EF4-FFF2-40B4-BE49-F238E27FC236}">
                    <a16:creationId xmlns:a16="http://schemas.microsoft.com/office/drawing/2014/main" id="{882703F1-CF68-792E-DF39-CC53F0E7E5C0}"/>
                  </a:ext>
                </a:extLst>
              </p:cNvPr>
              <p:cNvSpPr/>
              <p:nvPr/>
            </p:nvSpPr>
            <p:spPr>
              <a:xfrm>
                <a:off x="6559048" y="1236365"/>
                <a:ext cx="376854" cy="317455"/>
              </a:xfrm>
              <a:custGeom>
                <a:avLst/>
                <a:gdLst/>
                <a:ahLst/>
                <a:cxnLst/>
                <a:rect l="l" t="t" r="r" b="b"/>
                <a:pathLst>
                  <a:path w="8362" h="7044" extrusionOk="0">
                    <a:moveTo>
                      <a:pt x="4088" y="0"/>
                    </a:moveTo>
                    <a:cubicBezTo>
                      <a:pt x="4067" y="0"/>
                      <a:pt x="4036" y="0"/>
                      <a:pt x="4015" y="11"/>
                    </a:cubicBezTo>
                    <a:cubicBezTo>
                      <a:pt x="3984" y="11"/>
                      <a:pt x="3963" y="21"/>
                      <a:pt x="3932" y="32"/>
                    </a:cubicBezTo>
                    <a:cubicBezTo>
                      <a:pt x="3849" y="73"/>
                      <a:pt x="3797" y="135"/>
                      <a:pt x="3776" y="228"/>
                    </a:cubicBezTo>
                    <a:cubicBezTo>
                      <a:pt x="3756" y="301"/>
                      <a:pt x="3766" y="384"/>
                      <a:pt x="3797" y="488"/>
                    </a:cubicBezTo>
                    <a:cubicBezTo>
                      <a:pt x="3808" y="509"/>
                      <a:pt x="3818" y="519"/>
                      <a:pt x="3818" y="539"/>
                    </a:cubicBezTo>
                    <a:lnTo>
                      <a:pt x="3797" y="519"/>
                    </a:lnTo>
                    <a:lnTo>
                      <a:pt x="3776" y="498"/>
                    </a:lnTo>
                    <a:cubicBezTo>
                      <a:pt x="3683" y="446"/>
                      <a:pt x="3590" y="405"/>
                      <a:pt x="3497" y="363"/>
                    </a:cubicBezTo>
                    <a:cubicBezTo>
                      <a:pt x="3414" y="332"/>
                      <a:pt x="3331" y="311"/>
                      <a:pt x="3248" y="311"/>
                    </a:cubicBezTo>
                    <a:lnTo>
                      <a:pt x="3237" y="311"/>
                    </a:lnTo>
                    <a:cubicBezTo>
                      <a:pt x="3144" y="311"/>
                      <a:pt x="3050" y="353"/>
                      <a:pt x="2978" y="426"/>
                    </a:cubicBezTo>
                    <a:cubicBezTo>
                      <a:pt x="2947" y="456"/>
                      <a:pt x="2926" y="498"/>
                      <a:pt x="2916" y="550"/>
                    </a:cubicBezTo>
                    <a:cubicBezTo>
                      <a:pt x="2895" y="602"/>
                      <a:pt x="2905" y="643"/>
                      <a:pt x="2916" y="705"/>
                    </a:cubicBezTo>
                    <a:cubicBezTo>
                      <a:pt x="2926" y="747"/>
                      <a:pt x="2947" y="788"/>
                      <a:pt x="2978" y="830"/>
                    </a:cubicBezTo>
                    <a:cubicBezTo>
                      <a:pt x="2999" y="871"/>
                      <a:pt x="3029" y="913"/>
                      <a:pt x="3082" y="965"/>
                    </a:cubicBezTo>
                    <a:lnTo>
                      <a:pt x="3103" y="996"/>
                    </a:lnTo>
                    <a:cubicBezTo>
                      <a:pt x="2926" y="1027"/>
                      <a:pt x="2739" y="1100"/>
                      <a:pt x="2542" y="1203"/>
                    </a:cubicBezTo>
                    <a:cubicBezTo>
                      <a:pt x="2283" y="1349"/>
                      <a:pt x="2024" y="1556"/>
                      <a:pt x="1775" y="1816"/>
                    </a:cubicBezTo>
                    <a:cubicBezTo>
                      <a:pt x="1547" y="2054"/>
                      <a:pt x="1339" y="2324"/>
                      <a:pt x="1173" y="2614"/>
                    </a:cubicBezTo>
                    <a:cubicBezTo>
                      <a:pt x="1017" y="2863"/>
                      <a:pt x="913" y="3123"/>
                      <a:pt x="851" y="3361"/>
                    </a:cubicBezTo>
                    <a:lnTo>
                      <a:pt x="737" y="3361"/>
                    </a:lnTo>
                    <a:lnTo>
                      <a:pt x="727" y="3372"/>
                    </a:lnTo>
                    <a:lnTo>
                      <a:pt x="592" y="3372"/>
                    </a:lnTo>
                    <a:cubicBezTo>
                      <a:pt x="519" y="3382"/>
                      <a:pt x="468" y="3402"/>
                      <a:pt x="415" y="3423"/>
                    </a:cubicBezTo>
                    <a:cubicBezTo>
                      <a:pt x="353" y="3455"/>
                      <a:pt x="312" y="3496"/>
                      <a:pt x="270" y="3548"/>
                    </a:cubicBezTo>
                    <a:cubicBezTo>
                      <a:pt x="260" y="3568"/>
                      <a:pt x="240" y="3600"/>
                      <a:pt x="229" y="3621"/>
                    </a:cubicBezTo>
                    <a:cubicBezTo>
                      <a:pt x="219" y="3662"/>
                      <a:pt x="208" y="3693"/>
                      <a:pt x="208" y="3724"/>
                    </a:cubicBezTo>
                    <a:cubicBezTo>
                      <a:pt x="208" y="3745"/>
                      <a:pt x="208" y="3776"/>
                      <a:pt x="219" y="3797"/>
                    </a:cubicBezTo>
                    <a:cubicBezTo>
                      <a:pt x="229" y="3828"/>
                      <a:pt x="250" y="3859"/>
                      <a:pt x="270" y="3890"/>
                    </a:cubicBezTo>
                    <a:cubicBezTo>
                      <a:pt x="312" y="3932"/>
                      <a:pt x="353" y="3963"/>
                      <a:pt x="415" y="3983"/>
                    </a:cubicBezTo>
                    <a:cubicBezTo>
                      <a:pt x="406" y="3994"/>
                      <a:pt x="395" y="4015"/>
                      <a:pt x="385" y="4025"/>
                    </a:cubicBezTo>
                    <a:cubicBezTo>
                      <a:pt x="343" y="4108"/>
                      <a:pt x="312" y="4202"/>
                      <a:pt x="291" y="4305"/>
                    </a:cubicBezTo>
                    <a:cubicBezTo>
                      <a:pt x="281" y="4388"/>
                      <a:pt x="291" y="4481"/>
                      <a:pt x="312" y="4575"/>
                    </a:cubicBezTo>
                    <a:cubicBezTo>
                      <a:pt x="323" y="4616"/>
                      <a:pt x="343" y="4668"/>
                      <a:pt x="374" y="4709"/>
                    </a:cubicBezTo>
                    <a:cubicBezTo>
                      <a:pt x="312" y="4741"/>
                      <a:pt x="250" y="4792"/>
                      <a:pt x="187" y="4855"/>
                    </a:cubicBezTo>
                    <a:cubicBezTo>
                      <a:pt x="136" y="4907"/>
                      <a:pt x="104" y="4958"/>
                      <a:pt x="63" y="5021"/>
                    </a:cubicBezTo>
                    <a:cubicBezTo>
                      <a:pt x="21" y="5083"/>
                      <a:pt x="1" y="5145"/>
                      <a:pt x="1" y="5207"/>
                    </a:cubicBezTo>
                    <a:cubicBezTo>
                      <a:pt x="1" y="5270"/>
                      <a:pt x="21" y="5343"/>
                      <a:pt x="74" y="5394"/>
                    </a:cubicBezTo>
                    <a:cubicBezTo>
                      <a:pt x="84" y="5415"/>
                      <a:pt x="115" y="5436"/>
                      <a:pt x="146" y="5446"/>
                    </a:cubicBezTo>
                    <a:cubicBezTo>
                      <a:pt x="177" y="5467"/>
                      <a:pt x="219" y="5467"/>
                      <a:pt x="250" y="5467"/>
                    </a:cubicBezTo>
                    <a:cubicBezTo>
                      <a:pt x="187" y="5612"/>
                      <a:pt x="136" y="5747"/>
                      <a:pt x="94" y="5871"/>
                    </a:cubicBezTo>
                    <a:lnTo>
                      <a:pt x="125" y="5965"/>
                    </a:lnTo>
                    <a:lnTo>
                      <a:pt x="125" y="5954"/>
                    </a:lnTo>
                    <a:cubicBezTo>
                      <a:pt x="146" y="6006"/>
                      <a:pt x="177" y="6069"/>
                      <a:pt x="219" y="6110"/>
                    </a:cubicBezTo>
                    <a:cubicBezTo>
                      <a:pt x="250" y="6152"/>
                      <a:pt x="281" y="6193"/>
                      <a:pt x="323" y="6224"/>
                    </a:cubicBezTo>
                    <a:cubicBezTo>
                      <a:pt x="364" y="6255"/>
                      <a:pt x="415" y="6286"/>
                      <a:pt x="457" y="6307"/>
                    </a:cubicBezTo>
                    <a:cubicBezTo>
                      <a:pt x="530" y="6328"/>
                      <a:pt x="602" y="6348"/>
                      <a:pt x="675" y="6359"/>
                    </a:cubicBezTo>
                    <a:lnTo>
                      <a:pt x="664" y="6359"/>
                    </a:lnTo>
                    <a:cubicBezTo>
                      <a:pt x="708" y="6368"/>
                      <a:pt x="753" y="6371"/>
                      <a:pt x="800" y="6371"/>
                    </a:cubicBezTo>
                    <a:cubicBezTo>
                      <a:pt x="864" y="6371"/>
                      <a:pt x="930" y="6365"/>
                      <a:pt x="996" y="6359"/>
                    </a:cubicBezTo>
                    <a:lnTo>
                      <a:pt x="986" y="6359"/>
                    </a:lnTo>
                    <a:cubicBezTo>
                      <a:pt x="1152" y="6338"/>
                      <a:pt x="1308" y="6286"/>
                      <a:pt x="1464" y="6224"/>
                    </a:cubicBezTo>
                    <a:lnTo>
                      <a:pt x="1453" y="6224"/>
                    </a:lnTo>
                    <a:cubicBezTo>
                      <a:pt x="1619" y="6152"/>
                      <a:pt x="1764" y="6069"/>
                      <a:pt x="1909" y="5965"/>
                    </a:cubicBezTo>
                    <a:cubicBezTo>
                      <a:pt x="1912" y="5962"/>
                      <a:pt x="1916" y="5960"/>
                      <a:pt x="1921" y="5960"/>
                    </a:cubicBezTo>
                    <a:cubicBezTo>
                      <a:pt x="1931" y="5960"/>
                      <a:pt x="1944" y="5968"/>
                      <a:pt x="1951" y="5975"/>
                    </a:cubicBezTo>
                    <a:cubicBezTo>
                      <a:pt x="1992" y="6016"/>
                      <a:pt x="2024" y="6069"/>
                      <a:pt x="2065" y="6110"/>
                    </a:cubicBezTo>
                    <a:cubicBezTo>
                      <a:pt x="2107" y="6172"/>
                      <a:pt x="2158" y="6224"/>
                      <a:pt x="2210" y="6286"/>
                    </a:cubicBezTo>
                    <a:cubicBezTo>
                      <a:pt x="2314" y="6411"/>
                      <a:pt x="2428" y="6535"/>
                      <a:pt x="2563" y="6629"/>
                    </a:cubicBezTo>
                    <a:lnTo>
                      <a:pt x="2552" y="6629"/>
                    </a:lnTo>
                    <a:cubicBezTo>
                      <a:pt x="2605" y="6670"/>
                      <a:pt x="2656" y="6701"/>
                      <a:pt x="2718" y="6733"/>
                    </a:cubicBezTo>
                    <a:cubicBezTo>
                      <a:pt x="2750" y="6743"/>
                      <a:pt x="2781" y="6753"/>
                      <a:pt x="2812" y="6753"/>
                    </a:cubicBezTo>
                    <a:lnTo>
                      <a:pt x="2864" y="6753"/>
                    </a:lnTo>
                    <a:cubicBezTo>
                      <a:pt x="2874" y="6753"/>
                      <a:pt x="2895" y="6743"/>
                      <a:pt x="2905" y="6743"/>
                    </a:cubicBezTo>
                    <a:cubicBezTo>
                      <a:pt x="2916" y="6733"/>
                      <a:pt x="2926" y="6722"/>
                      <a:pt x="2937" y="6722"/>
                    </a:cubicBezTo>
                    <a:lnTo>
                      <a:pt x="2988" y="6670"/>
                    </a:lnTo>
                    <a:cubicBezTo>
                      <a:pt x="3009" y="6639"/>
                      <a:pt x="3029" y="6608"/>
                      <a:pt x="3040" y="6577"/>
                    </a:cubicBezTo>
                    <a:cubicBezTo>
                      <a:pt x="3071" y="6504"/>
                      <a:pt x="3092" y="6421"/>
                      <a:pt x="3103" y="6348"/>
                    </a:cubicBezTo>
                    <a:cubicBezTo>
                      <a:pt x="3103" y="6338"/>
                      <a:pt x="3112" y="6328"/>
                      <a:pt x="3133" y="6328"/>
                    </a:cubicBezTo>
                    <a:cubicBezTo>
                      <a:pt x="3133" y="6323"/>
                      <a:pt x="3136" y="6320"/>
                      <a:pt x="3139" y="6320"/>
                    </a:cubicBezTo>
                    <a:cubicBezTo>
                      <a:pt x="3141" y="6320"/>
                      <a:pt x="3144" y="6323"/>
                      <a:pt x="3144" y="6328"/>
                    </a:cubicBezTo>
                    <a:lnTo>
                      <a:pt x="3165" y="6328"/>
                    </a:lnTo>
                    <a:cubicBezTo>
                      <a:pt x="3331" y="6463"/>
                      <a:pt x="3486" y="6608"/>
                      <a:pt x="3652" y="6733"/>
                    </a:cubicBezTo>
                    <a:lnTo>
                      <a:pt x="3652" y="6743"/>
                    </a:lnTo>
                    <a:cubicBezTo>
                      <a:pt x="3714" y="6784"/>
                      <a:pt x="3766" y="6825"/>
                      <a:pt x="3829" y="6857"/>
                    </a:cubicBezTo>
                    <a:cubicBezTo>
                      <a:pt x="3891" y="6899"/>
                      <a:pt x="3953" y="6929"/>
                      <a:pt x="4015" y="6961"/>
                    </a:cubicBezTo>
                    <a:lnTo>
                      <a:pt x="4005" y="6961"/>
                    </a:lnTo>
                    <a:cubicBezTo>
                      <a:pt x="4046" y="6971"/>
                      <a:pt x="4098" y="6991"/>
                      <a:pt x="4140" y="7002"/>
                    </a:cubicBezTo>
                    <a:cubicBezTo>
                      <a:pt x="4181" y="7012"/>
                      <a:pt x="4223" y="7023"/>
                      <a:pt x="4274" y="7033"/>
                    </a:cubicBezTo>
                    <a:cubicBezTo>
                      <a:pt x="4327" y="7033"/>
                      <a:pt x="4378" y="7044"/>
                      <a:pt x="4440" y="7044"/>
                    </a:cubicBezTo>
                    <a:cubicBezTo>
                      <a:pt x="4482" y="7044"/>
                      <a:pt x="4534" y="7033"/>
                      <a:pt x="4575" y="7033"/>
                    </a:cubicBezTo>
                    <a:cubicBezTo>
                      <a:pt x="4627" y="7023"/>
                      <a:pt x="4689" y="7012"/>
                      <a:pt x="4741" y="6991"/>
                    </a:cubicBezTo>
                    <a:cubicBezTo>
                      <a:pt x="4783" y="6982"/>
                      <a:pt x="4824" y="6971"/>
                      <a:pt x="4876" y="6950"/>
                    </a:cubicBezTo>
                    <a:lnTo>
                      <a:pt x="4866" y="6950"/>
                    </a:lnTo>
                    <a:cubicBezTo>
                      <a:pt x="4897" y="6940"/>
                      <a:pt x="4938" y="6919"/>
                      <a:pt x="4970" y="6899"/>
                    </a:cubicBezTo>
                    <a:cubicBezTo>
                      <a:pt x="4990" y="6888"/>
                      <a:pt x="5021" y="6867"/>
                      <a:pt x="5042" y="6846"/>
                    </a:cubicBezTo>
                    <a:cubicBezTo>
                      <a:pt x="5094" y="6816"/>
                      <a:pt x="5125" y="6774"/>
                      <a:pt x="5166" y="6733"/>
                    </a:cubicBezTo>
                    <a:cubicBezTo>
                      <a:pt x="5187" y="6701"/>
                      <a:pt x="5198" y="6680"/>
                      <a:pt x="5219" y="6650"/>
                    </a:cubicBezTo>
                    <a:cubicBezTo>
                      <a:pt x="5229" y="6629"/>
                      <a:pt x="5239" y="6608"/>
                      <a:pt x="5249" y="6577"/>
                    </a:cubicBezTo>
                    <a:cubicBezTo>
                      <a:pt x="5260" y="6556"/>
                      <a:pt x="5270" y="6525"/>
                      <a:pt x="5281" y="6484"/>
                    </a:cubicBezTo>
                    <a:cubicBezTo>
                      <a:pt x="5291" y="6463"/>
                      <a:pt x="5291" y="6431"/>
                      <a:pt x="5302" y="6401"/>
                    </a:cubicBezTo>
                    <a:cubicBezTo>
                      <a:pt x="5295" y="6401"/>
                      <a:pt x="5292" y="6405"/>
                      <a:pt x="5291" y="6408"/>
                    </a:cubicBezTo>
                    <a:lnTo>
                      <a:pt x="5291" y="6408"/>
                    </a:lnTo>
                    <a:cubicBezTo>
                      <a:pt x="5302" y="6346"/>
                      <a:pt x="5302" y="6275"/>
                      <a:pt x="5302" y="6214"/>
                    </a:cubicBezTo>
                    <a:cubicBezTo>
                      <a:pt x="5302" y="6190"/>
                      <a:pt x="5319" y="6179"/>
                      <a:pt x="5336" y="6179"/>
                    </a:cubicBezTo>
                    <a:cubicBezTo>
                      <a:pt x="5342" y="6179"/>
                      <a:pt x="5348" y="6180"/>
                      <a:pt x="5353" y="6182"/>
                    </a:cubicBezTo>
                    <a:cubicBezTo>
                      <a:pt x="5447" y="6245"/>
                      <a:pt x="5540" y="6318"/>
                      <a:pt x="5644" y="6369"/>
                    </a:cubicBezTo>
                    <a:lnTo>
                      <a:pt x="5664" y="6369"/>
                    </a:lnTo>
                    <a:cubicBezTo>
                      <a:pt x="5685" y="6380"/>
                      <a:pt x="5696" y="6380"/>
                      <a:pt x="5706" y="6380"/>
                    </a:cubicBezTo>
                    <a:cubicBezTo>
                      <a:pt x="5737" y="6390"/>
                      <a:pt x="5768" y="6390"/>
                      <a:pt x="5800" y="6401"/>
                    </a:cubicBezTo>
                    <a:cubicBezTo>
                      <a:pt x="5862" y="6411"/>
                      <a:pt x="5924" y="6421"/>
                      <a:pt x="5975" y="6431"/>
                    </a:cubicBezTo>
                    <a:cubicBezTo>
                      <a:pt x="6090" y="6452"/>
                      <a:pt x="6194" y="6473"/>
                      <a:pt x="6307" y="6484"/>
                    </a:cubicBezTo>
                    <a:lnTo>
                      <a:pt x="6318" y="6494"/>
                    </a:lnTo>
                    <a:cubicBezTo>
                      <a:pt x="6401" y="6504"/>
                      <a:pt x="6484" y="6504"/>
                      <a:pt x="6567" y="6504"/>
                    </a:cubicBezTo>
                    <a:cubicBezTo>
                      <a:pt x="6639" y="6504"/>
                      <a:pt x="6712" y="6504"/>
                      <a:pt x="6785" y="6494"/>
                    </a:cubicBezTo>
                    <a:lnTo>
                      <a:pt x="6971" y="6463"/>
                    </a:lnTo>
                    <a:lnTo>
                      <a:pt x="7127" y="6401"/>
                    </a:lnTo>
                    <a:lnTo>
                      <a:pt x="7116" y="6401"/>
                    </a:lnTo>
                    <a:cubicBezTo>
                      <a:pt x="7190" y="6369"/>
                      <a:pt x="7262" y="6338"/>
                      <a:pt x="7324" y="6297"/>
                    </a:cubicBezTo>
                    <a:cubicBezTo>
                      <a:pt x="7386" y="6255"/>
                      <a:pt x="7448" y="6224"/>
                      <a:pt x="7501" y="6172"/>
                    </a:cubicBezTo>
                    <a:cubicBezTo>
                      <a:pt x="7563" y="6131"/>
                      <a:pt x="7614" y="6089"/>
                      <a:pt x="7667" y="6037"/>
                    </a:cubicBezTo>
                    <a:cubicBezTo>
                      <a:pt x="7708" y="5986"/>
                      <a:pt x="7760" y="5933"/>
                      <a:pt x="7801" y="5882"/>
                    </a:cubicBezTo>
                    <a:cubicBezTo>
                      <a:pt x="7833" y="5840"/>
                      <a:pt x="7863" y="5799"/>
                      <a:pt x="7884" y="5757"/>
                    </a:cubicBezTo>
                    <a:cubicBezTo>
                      <a:pt x="7916" y="5705"/>
                      <a:pt x="7936" y="5664"/>
                      <a:pt x="7957" y="5612"/>
                    </a:cubicBezTo>
                    <a:lnTo>
                      <a:pt x="7957" y="5622"/>
                    </a:lnTo>
                    <a:cubicBezTo>
                      <a:pt x="7978" y="5571"/>
                      <a:pt x="7988" y="5529"/>
                      <a:pt x="7999" y="5488"/>
                    </a:cubicBezTo>
                    <a:cubicBezTo>
                      <a:pt x="8019" y="5436"/>
                      <a:pt x="8029" y="5394"/>
                      <a:pt x="8029" y="5353"/>
                    </a:cubicBezTo>
                    <a:cubicBezTo>
                      <a:pt x="8040" y="5311"/>
                      <a:pt x="8040" y="5260"/>
                      <a:pt x="8040" y="5218"/>
                    </a:cubicBezTo>
                    <a:cubicBezTo>
                      <a:pt x="8040" y="5177"/>
                      <a:pt x="8040" y="5135"/>
                      <a:pt x="8029" y="5094"/>
                    </a:cubicBezTo>
                    <a:cubicBezTo>
                      <a:pt x="8019" y="5031"/>
                      <a:pt x="8009" y="4979"/>
                      <a:pt x="7999" y="4917"/>
                    </a:cubicBezTo>
                    <a:cubicBezTo>
                      <a:pt x="7988" y="4907"/>
                      <a:pt x="7999" y="4886"/>
                      <a:pt x="8009" y="4875"/>
                    </a:cubicBezTo>
                    <a:lnTo>
                      <a:pt x="8050" y="4875"/>
                    </a:lnTo>
                    <a:lnTo>
                      <a:pt x="8050" y="4886"/>
                    </a:lnTo>
                    <a:cubicBezTo>
                      <a:pt x="8082" y="4896"/>
                      <a:pt x="8123" y="4907"/>
                      <a:pt x="8154" y="4917"/>
                    </a:cubicBezTo>
                    <a:lnTo>
                      <a:pt x="8216" y="4917"/>
                    </a:lnTo>
                    <a:cubicBezTo>
                      <a:pt x="8227" y="4917"/>
                      <a:pt x="8237" y="4907"/>
                      <a:pt x="8248" y="4907"/>
                    </a:cubicBezTo>
                    <a:cubicBezTo>
                      <a:pt x="8258" y="4907"/>
                      <a:pt x="8268" y="4896"/>
                      <a:pt x="8278" y="4896"/>
                    </a:cubicBezTo>
                    <a:cubicBezTo>
                      <a:pt x="8278" y="4886"/>
                      <a:pt x="8289" y="4875"/>
                      <a:pt x="8299" y="4875"/>
                    </a:cubicBezTo>
                    <a:cubicBezTo>
                      <a:pt x="8310" y="4855"/>
                      <a:pt x="8310" y="4845"/>
                      <a:pt x="8320" y="4834"/>
                    </a:cubicBezTo>
                    <a:cubicBezTo>
                      <a:pt x="8331" y="4803"/>
                      <a:pt x="8340" y="4762"/>
                      <a:pt x="8351" y="4730"/>
                    </a:cubicBezTo>
                    <a:cubicBezTo>
                      <a:pt x="8361" y="4626"/>
                      <a:pt x="8351" y="4513"/>
                      <a:pt x="8340" y="4398"/>
                    </a:cubicBezTo>
                    <a:lnTo>
                      <a:pt x="8331" y="4367"/>
                    </a:lnTo>
                    <a:cubicBezTo>
                      <a:pt x="8299" y="4160"/>
                      <a:pt x="8248" y="3953"/>
                      <a:pt x="8185" y="3745"/>
                    </a:cubicBezTo>
                    <a:cubicBezTo>
                      <a:pt x="8123" y="3527"/>
                      <a:pt x="8050" y="3309"/>
                      <a:pt x="7978" y="3091"/>
                    </a:cubicBezTo>
                    <a:lnTo>
                      <a:pt x="7884" y="2842"/>
                    </a:lnTo>
                    <a:cubicBezTo>
                      <a:pt x="7718" y="2531"/>
                      <a:pt x="7521" y="2231"/>
                      <a:pt x="7272" y="1961"/>
                    </a:cubicBezTo>
                    <a:cubicBezTo>
                      <a:pt x="7033" y="1701"/>
                      <a:pt x="6764" y="1494"/>
                      <a:pt x="6453" y="1339"/>
                    </a:cubicBezTo>
                    <a:cubicBezTo>
                      <a:pt x="6245" y="1235"/>
                      <a:pt x="6007" y="1152"/>
                      <a:pt x="5820" y="1079"/>
                    </a:cubicBezTo>
                    <a:cubicBezTo>
                      <a:pt x="5696" y="1027"/>
                      <a:pt x="5561" y="986"/>
                      <a:pt x="5426" y="924"/>
                    </a:cubicBezTo>
                    <a:cubicBezTo>
                      <a:pt x="5208" y="830"/>
                      <a:pt x="5021" y="726"/>
                      <a:pt x="4876" y="612"/>
                    </a:cubicBezTo>
                    <a:cubicBezTo>
                      <a:pt x="4814" y="571"/>
                      <a:pt x="4762" y="509"/>
                      <a:pt x="4700" y="446"/>
                    </a:cubicBezTo>
                    <a:lnTo>
                      <a:pt x="4689" y="436"/>
                    </a:lnTo>
                    <a:lnTo>
                      <a:pt x="4679" y="426"/>
                    </a:lnTo>
                    <a:cubicBezTo>
                      <a:pt x="4606" y="343"/>
                      <a:pt x="4544" y="281"/>
                      <a:pt x="4482" y="218"/>
                    </a:cubicBezTo>
                    <a:cubicBezTo>
                      <a:pt x="4410" y="145"/>
                      <a:pt x="4327" y="83"/>
                      <a:pt x="4233" y="42"/>
                    </a:cubicBezTo>
                    <a:cubicBezTo>
                      <a:pt x="4191" y="21"/>
                      <a:pt x="4150" y="0"/>
                      <a:pt x="40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9" name="Google Shape;1219;p49">
                <a:extLst>
                  <a:ext uri="{FF2B5EF4-FFF2-40B4-BE49-F238E27FC236}">
                    <a16:creationId xmlns:a16="http://schemas.microsoft.com/office/drawing/2014/main" id="{8EA185D7-8588-0649-A4EE-A518FC7A075F}"/>
                  </a:ext>
                </a:extLst>
              </p:cNvPr>
              <p:cNvSpPr/>
              <p:nvPr/>
            </p:nvSpPr>
            <p:spPr>
              <a:xfrm>
                <a:off x="6812917" y="1522952"/>
                <a:ext cx="496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1" h="11" extrusionOk="0">
                    <a:moveTo>
                      <a:pt x="1" y="0"/>
                    </a:moveTo>
                    <a:lnTo>
                      <a:pt x="11" y="10"/>
                    </a:lnTo>
                    <a:cubicBezTo>
                      <a:pt x="11" y="10"/>
                      <a:pt x="11" y="0"/>
                      <a:pt x="1" y="0"/>
                    </a:cubicBezTo>
                    <a:close/>
                  </a:path>
                </a:pathLst>
              </a:custGeom>
              <a:solidFill>
                <a:srgbClr val="ED9B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0" name="Google Shape;1220;p49">
                <a:extLst>
                  <a:ext uri="{FF2B5EF4-FFF2-40B4-BE49-F238E27FC236}">
                    <a16:creationId xmlns:a16="http://schemas.microsoft.com/office/drawing/2014/main" id="{1C9B8E7E-1EA4-9DB6-A265-EFA6BF36F04D}"/>
                  </a:ext>
                </a:extLst>
              </p:cNvPr>
              <p:cNvSpPr/>
              <p:nvPr/>
            </p:nvSpPr>
            <p:spPr>
              <a:xfrm>
                <a:off x="6696055" y="153273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D9B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1" name="Google Shape;1221;p49">
                <a:extLst>
                  <a:ext uri="{FF2B5EF4-FFF2-40B4-BE49-F238E27FC236}">
                    <a16:creationId xmlns:a16="http://schemas.microsoft.com/office/drawing/2014/main" id="{916B73FD-B04E-F701-A9B8-A09325D90205}"/>
                  </a:ext>
                </a:extLst>
              </p:cNvPr>
              <p:cNvSpPr/>
              <p:nvPr/>
            </p:nvSpPr>
            <p:spPr>
              <a:xfrm>
                <a:off x="6751219" y="1553283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D9B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2" name="Google Shape;1222;p49">
                <a:extLst>
                  <a:ext uri="{FF2B5EF4-FFF2-40B4-BE49-F238E27FC236}">
                    <a16:creationId xmlns:a16="http://schemas.microsoft.com/office/drawing/2014/main" id="{E48CEBC5-0710-9B7D-16F7-8955007473E6}"/>
                  </a:ext>
                </a:extLst>
              </p:cNvPr>
              <p:cNvSpPr/>
              <p:nvPr/>
            </p:nvSpPr>
            <p:spPr>
              <a:xfrm>
                <a:off x="6848881" y="1365350"/>
                <a:ext cx="175853" cy="424536"/>
              </a:xfrm>
              <a:custGeom>
                <a:avLst/>
                <a:gdLst/>
                <a:ahLst/>
                <a:cxnLst/>
                <a:rect l="l" t="t" r="r" b="b"/>
                <a:pathLst>
                  <a:path w="3902" h="9420" extrusionOk="0">
                    <a:moveTo>
                      <a:pt x="1464" y="1"/>
                    </a:moveTo>
                    <a:lnTo>
                      <a:pt x="1464" y="1"/>
                    </a:lnTo>
                    <a:cubicBezTo>
                      <a:pt x="1468" y="9"/>
                      <a:pt x="1472" y="16"/>
                      <a:pt x="1477" y="24"/>
                    </a:cubicBezTo>
                    <a:lnTo>
                      <a:pt x="1477" y="24"/>
                    </a:lnTo>
                    <a:cubicBezTo>
                      <a:pt x="1476" y="20"/>
                      <a:pt x="1475" y="16"/>
                      <a:pt x="1474" y="12"/>
                    </a:cubicBezTo>
                    <a:lnTo>
                      <a:pt x="1464" y="1"/>
                    </a:lnTo>
                    <a:close/>
                    <a:moveTo>
                      <a:pt x="1477" y="24"/>
                    </a:moveTo>
                    <a:cubicBezTo>
                      <a:pt x="1488" y="72"/>
                      <a:pt x="1507" y="120"/>
                      <a:pt x="1526" y="167"/>
                    </a:cubicBezTo>
                    <a:lnTo>
                      <a:pt x="1547" y="229"/>
                    </a:lnTo>
                    <a:cubicBezTo>
                      <a:pt x="1630" y="457"/>
                      <a:pt x="1702" y="676"/>
                      <a:pt x="1754" y="883"/>
                    </a:cubicBezTo>
                    <a:cubicBezTo>
                      <a:pt x="1817" y="1080"/>
                      <a:pt x="1868" y="1287"/>
                      <a:pt x="1900" y="1505"/>
                    </a:cubicBezTo>
                    <a:lnTo>
                      <a:pt x="1909" y="1536"/>
                    </a:lnTo>
                    <a:cubicBezTo>
                      <a:pt x="1920" y="1609"/>
                      <a:pt x="1920" y="1671"/>
                      <a:pt x="1920" y="1754"/>
                    </a:cubicBezTo>
                    <a:lnTo>
                      <a:pt x="1920" y="1827"/>
                    </a:lnTo>
                    <a:lnTo>
                      <a:pt x="1920" y="1868"/>
                    </a:lnTo>
                    <a:cubicBezTo>
                      <a:pt x="1909" y="1910"/>
                      <a:pt x="1900" y="1941"/>
                      <a:pt x="1889" y="1962"/>
                    </a:cubicBezTo>
                    <a:cubicBezTo>
                      <a:pt x="1879" y="1983"/>
                      <a:pt x="1879" y="1993"/>
                      <a:pt x="1868" y="2013"/>
                    </a:cubicBezTo>
                    <a:cubicBezTo>
                      <a:pt x="1858" y="2013"/>
                      <a:pt x="1847" y="2024"/>
                      <a:pt x="1847" y="2034"/>
                    </a:cubicBezTo>
                    <a:cubicBezTo>
                      <a:pt x="1837" y="2034"/>
                      <a:pt x="1827" y="2045"/>
                      <a:pt x="1817" y="2045"/>
                    </a:cubicBezTo>
                    <a:cubicBezTo>
                      <a:pt x="1806" y="2055"/>
                      <a:pt x="1796" y="2055"/>
                      <a:pt x="1785" y="2055"/>
                    </a:cubicBezTo>
                    <a:lnTo>
                      <a:pt x="1723" y="2055"/>
                    </a:lnTo>
                    <a:cubicBezTo>
                      <a:pt x="1692" y="2045"/>
                      <a:pt x="1671" y="2034"/>
                      <a:pt x="1640" y="2024"/>
                    </a:cubicBezTo>
                    <a:lnTo>
                      <a:pt x="1619" y="2024"/>
                    </a:lnTo>
                    <a:cubicBezTo>
                      <a:pt x="1609" y="2013"/>
                      <a:pt x="1609" y="2013"/>
                      <a:pt x="1598" y="2013"/>
                    </a:cubicBezTo>
                    <a:lnTo>
                      <a:pt x="1588" y="2013"/>
                    </a:lnTo>
                    <a:cubicBezTo>
                      <a:pt x="1609" y="2107"/>
                      <a:pt x="1640" y="2200"/>
                      <a:pt x="1671" y="2294"/>
                    </a:cubicBezTo>
                    <a:cubicBezTo>
                      <a:pt x="1744" y="2491"/>
                      <a:pt x="1817" y="2688"/>
                      <a:pt x="1900" y="2885"/>
                    </a:cubicBezTo>
                    <a:lnTo>
                      <a:pt x="1900" y="2875"/>
                    </a:lnTo>
                    <a:cubicBezTo>
                      <a:pt x="2003" y="3113"/>
                      <a:pt x="2107" y="3352"/>
                      <a:pt x="2231" y="3580"/>
                    </a:cubicBezTo>
                    <a:cubicBezTo>
                      <a:pt x="2283" y="3705"/>
                      <a:pt x="2345" y="3818"/>
                      <a:pt x="2397" y="3933"/>
                    </a:cubicBezTo>
                    <a:cubicBezTo>
                      <a:pt x="2460" y="4046"/>
                      <a:pt x="2522" y="4161"/>
                      <a:pt x="2573" y="4275"/>
                    </a:cubicBezTo>
                    <a:cubicBezTo>
                      <a:pt x="2677" y="4472"/>
                      <a:pt x="2771" y="4680"/>
                      <a:pt x="2854" y="4897"/>
                    </a:cubicBezTo>
                    <a:cubicBezTo>
                      <a:pt x="2937" y="5115"/>
                      <a:pt x="2999" y="5344"/>
                      <a:pt x="3051" y="5572"/>
                    </a:cubicBezTo>
                    <a:cubicBezTo>
                      <a:pt x="3082" y="5758"/>
                      <a:pt x="3113" y="5945"/>
                      <a:pt x="3113" y="6132"/>
                    </a:cubicBezTo>
                    <a:cubicBezTo>
                      <a:pt x="3124" y="6319"/>
                      <a:pt x="3113" y="6505"/>
                      <a:pt x="3071" y="6681"/>
                    </a:cubicBezTo>
                    <a:cubicBezTo>
                      <a:pt x="3051" y="6775"/>
                      <a:pt x="3020" y="6868"/>
                      <a:pt x="2988" y="6962"/>
                    </a:cubicBezTo>
                    <a:cubicBezTo>
                      <a:pt x="2958" y="7034"/>
                      <a:pt x="2926" y="7107"/>
                      <a:pt x="2885" y="7169"/>
                    </a:cubicBezTo>
                    <a:cubicBezTo>
                      <a:pt x="2812" y="7304"/>
                      <a:pt x="2709" y="7428"/>
                      <a:pt x="2594" y="7522"/>
                    </a:cubicBezTo>
                    <a:cubicBezTo>
                      <a:pt x="2480" y="7615"/>
                      <a:pt x="2356" y="7698"/>
                      <a:pt x="2221" y="7760"/>
                    </a:cubicBezTo>
                    <a:cubicBezTo>
                      <a:pt x="2086" y="7822"/>
                      <a:pt x="1941" y="7875"/>
                      <a:pt x="1796" y="7916"/>
                    </a:cubicBezTo>
                    <a:cubicBezTo>
                      <a:pt x="1515" y="7999"/>
                      <a:pt x="1225" y="8041"/>
                      <a:pt x="945" y="8092"/>
                    </a:cubicBezTo>
                    <a:cubicBezTo>
                      <a:pt x="976" y="8165"/>
                      <a:pt x="1017" y="8237"/>
                      <a:pt x="1038" y="8310"/>
                    </a:cubicBezTo>
                    <a:cubicBezTo>
                      <a:pt x="1059" y="8341"/>
                      <a:pt x="1070" y="8382"/>
                      <a:pt x="1070" y="8414"/>
                    </a:cubicBezTo>
                    <a:cubicBezTo>
                      <a:pt x="1080" y="8445"/>
                      <a:pt x="1080" y="8465"/>
                      <a:pt x="1080" y="8497"/>
                    </a:cubicBezTo>
                    <a:cubicBezTo>
                      <a:pt x="1080" y="8538"/>
                      <a:pt x="1080" y="8590"/>
                      <a:pt x="1059" y="8631"/>
                    </a:cubicBezTo>
                    <a:cubicBezTo>
                      <a:pt x="1038" y="8673"/>
                      <a:pt x="1007" y="8704"/>
                      <a:pt x="976" y="8735"/>
                    </a:cubicBezTo>
                    <a:cubicBezTo>
                      <a:pt x="934" y="8767"/>
                      <a:pt x="883" y="8787"/>
                      <a:pt x="841" y="8797"/>
                    </a:cubicBezTo>
                    <a:cubicBezTo>
                      <a:pt x="779" y="8818"/>
                      <a:pt x="727" y="8829"/>
                      <a:pt x="665" y="8829"/>
                    </a:cubicBezTo>
                    <a:cubicBezTo>
                      <a:pt x="626" y="8832"/>
                      <a:pt x="587" y="8833"/>
                      <a:pt x="547" y="8833"/>
                    </a:cubicBezTo>
                    <a:cubicBezTo>
                      <a:pt x="452" y="8833"/>
                      <a:pt x="356" y="8826"/>
                      <a:pt x="261" y="8818"/>
                    </a:cubicBezTo>
                    <a:lnTo>
                      <a:pt x="261" y="8818"/>
                    </a:lnTo>
                    <a:cubicBezTo>
                      <a:pt x="271" y="8860"/>
                      <a:pt x="271" y="8912"/>
                      <a:pt x="271" y="8963"/>
                    </a:cubicBezTo>
                    <a:cubicBezTo>
                      <a:pt x="271" y="9016"/>
                      <a:pt x="271" y="9067"/>
                      <a:pt x="250" y="9109"/>
                    </a:cubicBezTo>
                    <a:cubicBezTo>
                      <a:pt x="240" y="9150"/>
                      <a:pt x="219" y="9192"/>
                      <a:pt x="188" y="9233"/>
                    </a:cubicBezTo>
                    <a:cubicBezTo>
                      <a:pt x="178" y="9254"/>
                      <a:pt x="167" y="9265"/>
                      <a:pt x="157" y="9285"/>
                    </a:cubicBezTo>
                    <a:cubicBezTo>
                      <a:pt x="136" y="9295"/>
                      <a:pt x="125" y="9316"/>
                      <a:pt x="105" y="9327"/>
                    </a:cubicBezTo>
                    <a:cubicBezTo>
                      <a:pt x="74" y="9348"/>
                      <a:pt x="32" y="9368"/>
                      <a:pt x="1" y="9378"/>
                    </a:cubicBezTo>
                    <a:cubicBezTo>
                      <a:pt x="53" y="9399"/>
                      <a:pt x="115" y="9410"/>
                      <a:pt x="167" y="9410"/>
                    </a:cubicBezTo>
                    <a:cubicBezTo>
                      <a:pt x="178" y="9420"/>
                      <a:pt x="188" y="9420"/>
                      <a:pt x="198" y="9420"/>
                    </a:cubicBezTo>
                    <a:cubicBezTo>
                      <a:pt x="354" y="9420"/>
                      <a:pt x="489" y="9348"/>
                      <a:pt x="551" y="9233"/>
                    </a:cubicBezTo>
                    <a:cubicBezTo>
                      <a:pt x="582" y="9192"/>
                      <a:pt x="593" y="9129"/>
                      <a:pt x="593" y="9078"/>
                    </a:cubicBezTo>
                    <a:lnTo>
                      <a:pt x="623" y="9088"/>
                    </a:lnTo>
                    <a:cubicBezTo>
                      <a:pt x="768" y="9119"/>
                      <a:pt x="904" y="9129"/>
                      <a:pt x="1017" y="9129"/>
                    </a:cubicBezTo>
                    <a:cubicBezTo>
                      <a:pt x="1173" y="9129"/>
                      <a:pt x="1277" y="9109"/>
                      <a:pt x="1349" y="9036"/>
                    </a:cubicBezTo>
                    <a:cubicBezTo>
                      <a:pt x="1391" y="9005"/>
                      <a:pt x="1422" y="8953"/>
                      <a:pt x="1422" y="8901"/>
                    </a:cubicBezTo>
                    <a:lnTo>
                      <a:pt x="1422" y="8829"/>
                    </a:lnTo>
                    <a:cubicBezTo>
                      <a:pt x="1568" y="8818"/>
                      <a:pt x="1723" y="8787"/>
                      <a:pt x="1868" y="8756"/>
                    </a:cubicBezTo>
                    <a:cubicBezTo>
                      <a:pt x="2086" y="8704"/>
                      <a:pt x="2294" y="8631"/>
                      <a:pt x="2490" y="8528"/>
                    </a:cubicBezTo>
                    <a:cubicBezTo>
                      <a:pt x="2677" y="8424"/>
                      <a:pt x="2854" y="8299"/>
                      <a:pt x="3009" y="8154"/>
                    </a:cubicBezTo>
                    <a:cubicBezTo>
                      <a:pt x="3165" y="7999"/>
                      <a:pt x="3290" y="7802"/>
                      <a:pt x="3382" y="7594"/>
                    </a:cubicBezTo>
                    <a:lnTo>
                      <a:pt x="3424" y="7543"/>
                    </a:lnTo>
                    <a:cubicBezTo>
                      <a:pt x="3455" y="7501"/>
                      <a:pt x="3486" y="7449"/>
                      <a:pt x="3518" y="7407"/>
                    </a:cubicBezTo>
                    <a:cubicBezTo>
                      <a:pt x="3569" y="7324"/>
                      <a:pt x="3611" y="7231"/>
                      <a:pt x="3663" y="7117"/>
                    </a:cubicBezTo>
                    <a:cubicBezTo>
                      <a:pt x="3735" y="6951"/>
                      <a:pt x="3787" y="6764"/>
                      <a:pt x="3829" y="6568"/>
                    </a:cubicBezTo>
                    <a:cubicBezTo>
                      <a:pt x="3891" y="6204"/>
                      <a:pt x="3901" y="5810"/>
                      <a:pt x="3850" y="5395"/>
                    </a:cubicBezTo>
                    <a:cubicBezTo>
                      <a:pt x="3797" y="5022"/>
                      <a:pt x="3704" y="4627"/>
                      <a:pt x="3559" y="4244"/>
                    </a:cubicBezTo>
                    <a:cubicBezTo>
                      <a:pt x="3486" y="4067"/>
                      <a:pt x="3414" y="3881"/>
                      <a:pt x="3331" y="3715"/>
                    </a:cubicBezTo>
                    <a:cubicBezTo>
                      <a:pt x="3258" y="3549"/>
                      <a:pt x="3175" y="3393"/>
                      <a:pt x="3071" y="3217"/>
                    </a:cubicBezTo>
                    <a:lnTo>
                      <a:pt x="3041" y="3154"/>
                    </a:lnTo>
                    <a:lnTo>
                      <a:pt x="2875" y="2864"/>
                    </a:lnTo>
                    <a:cubicBezTo>
                      <a:pt x="2729" y="2605"/>
                      <a:pt x="2543" y="2273"/>
                      <a:pt x="2387" y="1951"/>
                    </a:cubicBezTo>
                    <a:cubicBezTo>
                      <a:pt x="2231" y="1661"/>
                      <a:pt x="2096" y="1349"/>
                      <a:pt x="1962" y="1049"/>
                    </a:cubicBezTo>
                    <a:lnTo>
                      <a:pt x="1951" y="1018"/>
                    </a:lnTo>
                    <a:lnTo>
                      <a:pt x="1941" y="997"/>
                    </a:lnTo>
                    <a:lnTo>
                      <a:pt x="1909" y="925"/>
                    </a:lnTo>
                    <a:cubicBezTo>
                      <a:pt x="1779" y="631"/>
                      <a:pt x="1637" y="319"/>
                      <a:pt x="1477" y="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3" name="Google Shape;1223;p49">
                <a:extLst>
                  <a:ext uri="{FF2B5EF4-FFF2-40B4-BE49-F238E27FC236}">
                    <a16:creationId xmlns:a16="http://schemas.microsoft.com/office/drawing/2014/main" id="{9106F26B-297F-CDAD-61BC-C69E5201777A}"/>
                  </a:ext>
                </a:extLst>
              </p:cNvPr>
              <p:cNvSpPr/>
              <p:nvPr/>
            </p:nvSpPr>
            <p:spPr>
              <a:xfrm>
                <a:off x="6813863" y="1282154"/>
                <a:ext cx="121592" cy="175808"/>
              </a:xfrm>
              <a:custGeom>
                <a:avLst/>
                <a:gdLst/>
                <a:ahLst/>
                <a:cxnLst/>
                <a:rect l="l" t="t" r="r" b="b"/>
                <a:pathLst>
                  <a:path w="2698" h="3901" extrusionOk="0">
                    <a:moveTo>
                      <a:pt x="0" y="1"/>
                    </a:moveTo>
                    <a:cubicBezTo>
                      <a:pt x="63" y="21"/>
                      <a:pt x="114" y="53"/>
                      <a:pt x="166" y="74"/>
                    </a:cubicBezTo>
                    <a:cubicBezTo>
                      <a:pt x="249" y="115"/>
                      <a:pt x="332" y="157"/>
                      <a:pt x="415" y="208"/>
                    </a:cubicBezTo>
                    <a:cubicBezTo>
                      <a:pt x="487" y="250"/>
                      <a:pt x="560" y="302"/>
                      <a:pt x="633" y="353"/>
                    </a:cubicBezTo>
                    <a:cubicBezTo>
                      <a:pt x="913" y="572"/>
                      <a:pt x="1141" y="851"/>
                      <a:pt x="1338" y="1152"/>
                    </a:cubicBezTo>
                    <a:cubicBezTo>
                      <a:pt x="1453" y="1339"/>
                      <a:pt x="1556" y="1526"/>
                      <a:pt x="1649" y="1713"/>
                    </a:cubicBezTo>
                    <a:cubicBezTo>
                      <a:pt x="1743" y="1899"/>
                      <a:pt x="1815" y="2096"/>
                      <a:pt x="1888" y="2283"/>
                    </a:cubicBezTo>
                    <a:cubicBezTo>
                      <a:pt x="2033" y="2688"/>
                      <a:pt x="2147" y="3103"/>
                      <a:pt x="2262" y="3507"/>
                    </a:cubicBezTo>
                    <a:cubicBezTo>
                      <a:pt x="2292" y="3621"/>
                      <a:pt x="2324" y="3735"/>
                      <a:pt x="2355" y="3839"/>
                    </a:cubicBezTo>
                    <a:lnTo>
                      <a:pt x="2365" y="3859"/>
                    </a:lnTo>
                    <a:lnTo>
                      <a:pt x="2375" y="3859"/>
                    </a:lnTo>
                    <a:cubicBezTo>
                      <a:pt x="2386" y="3859"/>
                      <a:pt x="2386" y="3859"/>
                      <a:pt x="2396" y="3870"/>
                    </a:cubicBezTo>
                    <a:lnTo>
                      <a:pt x="2417" y="3870"/>
                    </a:lnTo>
                    <a:cubicBezTo>
                      <a:pt x="2448" y="3880"/>
                      <a:pt x="2469" y="3891"/>
                      <a:pt x="2500" y="3901"/>
                    </a:cubicBezTo>
                    <a:lnTo>
                      <a:pt x="2562" y="3901"/>
                    </a:lnTo>
                    <a:cubicBezTo>
                      <a:pt x="2573" y="3901"/>
                      <a:pt x="2583" y="3901"/>
                      <a:pt x="2594" y="3891"/>
                    </a:cubicBezTo>
                    <a:cubicBezTo>
                      <a:pt x="2604" y="3891"/>
                      <a:pt x="2614" y="3880"/>
                      <a:pt x="2624" y="3880"/>
                    </a:cubicBezTo>
                    <a:cubicBezTo>
                      <a:pt x="2624" y="3870"/>
                      <a:pt x="2635" y="3859"/>
                      <a:pt x="2645" y="3859"/>
                    </a:cubicBezTo>
                    <a:cubicBezTo>
                      <a:pt x="2656" y="3839"/>
                      <a:pt x="2656" y="3829"/>
                      <a:pt x="2666" y="3808"/>
                    </a:cubicBezTo>
                    <a:cubicBezTo>
                      <a:pt x="2677" y="3787"/>
                      <a:pt x="2686" y="3756"/>
                      <a:pt x="2697" y="3714"/>
                    </a:cubicBezTo>
                    <a:lnTo>
                      <a:pt x="2697" y="3673"/>
                    </a:lnTo>
                    <a:lnTo>
                      <a:pt x="2697" y="3600"/>
                    </a:lnTo>
                    <a:cubicBezTo>
                      <a:pt x="2697" y="3517"/>
                      <a:pt x="2686" y="3455"/>
                      <a:pt x="2686" y="3382"/>
                    </a:cubicBezTo>
                    <a:lnTo>
                      <a:pt x="2677" y="3351"/>
                    </a:lnTo>
                    <a:cubicBezTo>
                      <a:pt x="2645" y="3133"/>
                      <a:pt x="2594" y="2926"/>
                      <a:pt x="2531" y="2729"/>
                    </a:cubicBezTo>
                    <a:cubicBezTo>
                      <a:pt x="2479" y="2522"/>
                      <a:pt x="2407" y="2303"/>
                      <a:pt x="2324" y="2075"/>
                    </a:cubicBezTo>
                    <a:lnTo>
                      <a:pt x="2303" y="2013"/>
                    </a:lnTo>
                    <a:cubicBezTo>
                      <a:pt x="2282" y="1962"/>
                      <a:pt x="2262" y="1909"/>
                      <a:pt x="2251" y="1858"/>
                    </a:cubicBezTo>
                    <a:lnTo>
                      <a:pt x="2241" y="1837"/>
                    </a:lnTo>
                    <a:cubicBezTo>
                      <a:pt x="2043" y="1484"/>
                      <a:pt x="1847" y="1194"/>
                      <a:pt x="1618" y="945"/>
                    </a:cubicBezTo>
                    <a:cubicBezTo>
                      <a:pt x="1390" y="685"/>
                      <a:pt x="1110" y="478"/>
                      <a:pt x="799" y="323"/>
                    </a:cubicBezTo>
                    <a:cubicBezTo>
                      <a:pt x="591" y="219"/>
                      <a:pt x="363" y="136"/>
                      <a:pt x="176" y="63"/>
                    </a:cubicBezTo>
                    <a:cubicBezTo>
                      <a:pt x="114" y="42"/>
                      <a:pt x="63" y="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4" name="Google Shape;1224;p49">
                <a:extLst>
                  <a:ext uri="{FF2B5EF4-FFF2-40B4-BE49-F238E27FC236}">
                    <a16:creationId xmlns:a16="http://schemas.microsoft.com/office/drawing/2014/main" id="{5C07C7FA-0085-800E-81A7-260D0B469458}"/>
                  </a:ext>
                </a:extLst>
              </p:cNvPr>
              <p:cNvSpPr/>
              <p:nvPr/>
            </p:nvSpPr>
            <p:spPr>
              <a:xfrm>
                <a:off x="6677352" y="1383602"/>
                <a:ext cx="75758" cy="49935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108" extrusionOk="0">
                    <a:moveTo>
                      <a:pt x="768" y="1"/>
                    </a:moveTo>
                    <a:cubicBezTo>
                      <a:pt x="695" y="1"/>
                      <a:pt x="623" y="1"/>
                      <a:pt x="550" y="22"/>
                    </a:cubicBezTo>
                    <a:cubicBezTo>
                      <a:pt x="446" y="42"/>
                      <a:pt x="353" y="73"/>
                      <a:pt x="259" y="135"/>
                    </a:cubicBezTo>
                    <a:cubicBezTo>
                      <a:pt x="176" y="188"/>
                      <a:pt x="104" y="271"/>
                      <a:pt x="63" y="354"/>
                    </a:cubicBezTo>
                    <a:cubicBezTo>
                      <a:pt x="10" y="457"/>
                      <a:pt x="0" y="582"/>
                      <a:pt x="10" y="686"/>
                    </a:cubicBezTo>
                    <a:cubicBezTo>
                      <a:pt x="10" y="706"/>
                      <a:pt x="21" y="727"/>
                      <a:pt x="31" y="737"/>
                    </a:cubicBezTo>
                    <a:cubicBezTo>
                      <a:pt x="52" y="758"/>
                      <a:pt x="63" y="758"/>
                      <a:pt x="83" y="758"/>
                    </a:cubicBezTo>
                    <a:cubicBezTo>
                      <a:pt x="104" y="758"/>
                      <a:pt x="125" y="758"/>
                      <a:pt x="135" y="737"/>
                    </a:cubicBezTo>
                    <a:cubicBezTo>
                      <a:pt x="146" y="727"/>
                      <a:pt x="156" y="706"/>
                      <a:pt x="156" y="686"/>
                    </a:cubicBezTo>
                    <a:cubicBezTo>
                      <a:pt x="156" y="633"/>
                      <a:pt x="146" y="592"/>
                      <a:pt x="156" y="530"/>
                    </a:cubicBezTo>
                    <a:cubicBezTo>
                      <a:pt x="166" y="499"/>
                      <a:pt x="166" y="467"/>
                      <a:pt x="187" y="437"/>
                    </a:cubicBezTo>
                    <a:cubicBezTo>
                      <a:pt x="197" y="405"/>
                      <a:pt x="208" y="374"/>
                      <a:pt x="229" y="354"/>
                    </a:cubicBezTo>
                    <a:lnTo>
                      <a:pt x="312" y="271"/>
                    </a:lnTo>
                    <a:cubicBezTo>
                      <a:pt x="353" y="250"/>
                      <a:pt x="395" y="218"/>
                      <a:pt x="436" y="208"/>
                    </a:cubicBezTo>
                    <a:cubicBezTo>
                      <a:pt x="498" y="177"/>
                      <a:pt x="570" y="156"/>
                      <a:pt x="643" y="146"/>
                    </a:cubicBezTo>
                    <a:lnTo>
                      <a:pt x="623" y="146"/>
                    </a:lnTo>
                    <a:cubicBezTo>
                      <a:pt x="666" y="142"/>
                      <a:pt x="708" y="139"/>
                      <a:pt x="748" y="139"/>
                    </a:cubicBezTo>
                    <a:cubicBezTo>
                      <a:pt x="805" y="139"/>
                      <a:pt x="859" y="144"/>
                      <a:pt x="913" y="156"/>
                    </a:cubicBezTo>
                    <a:cubicBezTo>
                      <a:pt x="996" y="167"/>
                      <a:pt x="1079" y="188"/>
                      <a:pt x="1151" y="218"/>
                    </a:cubicBezTo>
                    <a:cubicBezTo>
                      <a:pt x="1214" y="239"/>
                      <a:pt x="1266" y="271"/>
                      <a:pt x="1307" y="312"/>
                    </a:cubicBezTo>
                    <a:cubicBezTo>
                      <a:pt x="1349" y="333"/>
                      <a:pt x="1380" y="364"/>
                      <a:pt x="1400" y="395"/>
                    </a:cubicBezTo>
                    <a:cubicBezTo>
                      <a:pt x="1442" y="447"/>
                      <a:pt x="1463" y="488"/>
                      <a:pt x="1483" y="540"/>
                    </a:cubicBezTo>
                    <a:lnTo>
                      <a:pt x="1483" y="530"/>
                    </a:lnTo>
                    <a:cubicBezTo>
                      <a:pt x="1504" y="582"/>
                      <a:pt x="1525" y="644"/>
                      <a:pt x="1536" y="706"/>
                    </a:cubicBezTo>
                    <a:lnTo>
                      <a:pt x="1536" y="841"/>
                    </a:lnTo>
                    <a:cubicBezTo>
                      <a:pt x="1525" y="872"/>
                      <a:pt x="1515" y="893"/>
                      <a:pt x="1504" y="924"/>
                    </a:cubicBezTo>
                    <a:cubicBezTo>
                      <a:pt x="1494" y="955"/>
                      <a:pt x="1483" y="976"/>
                      <a:pt x="1463" y="997"/>
                    </a:cubicBezTo>
                    <a:cubicBezTo>
                      <a:pt x="1442" y="1027"/>
                      <a:pt x="1463" y="1080"/>
                      <a:pt x="1494" y="1100"/>
                    </a:cubicBezTo>
                    <a:cubicBezTo>
                      <a:pt x="1499" y="1105"/>
                      <a:pt x="1507" y="1108"/>
                      <a:pt x="1516" y="1108"/>
                    </a:cubicBezTo>
                    <a:cubicBezTo>
                      <a:pt x="1525" y="1108"/>
                      <a:pt x="1535" y="1105"/>
                      <a:pt x="1546" y="1100"/>
                    </a:cubicBezTo>
                    <a:cubicBezTo>
                      <a:pt x="1566" y="1100"/>
                      <a:pt x="1577" y="1090"/>
                      <a:pt x="1587" y="1069"/>
                    </a:cubicBezTo>
                    <a:cubicBezTo>
                      <a:pt x="1629" y="1018"/>
                      <a:pt x="1660" y="944"/>
                      <a:pt x="1670" y="882"/>
                    </a:cubicBezTo>
                    <a:cubicBezTo>
                      <a:pt x="1681" y="799"/>
                      <a:pt x="1681" y="716"/>
                      <a:pt x="1670" y="644"/>
                    </a:cubicBezTo>
                    <a:cubicBezTo>
                      <a:pt x="1649" y="561"/>
                      <a:pt x="1619" y="488"/>
                      <a:pt x="1587" y="416"/>
                    </a:cubicBezTo>
                    <a:cubicBezTo>
                      <a:pt x="1556" y="354"/>
                      <a:pt x="1515" y="301"/>
                      <a:pt x="1463" y="250"/>
                    </a:cubicBezTo>
                    <a:cubicBezTo>
                      <a:pt x="1390" y="177"/>
                      <a:pt x="1297" y="125"/>
                      <a:pt x="1204" y="84"/>
                    </a:cubicBezTo>
                    <a:cubicBezTo>
                      <a:pt x="1100" y="42"/>
                      <a:pt x="985" y="11"/>
                      <a:pt x="8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5" name="Google Shape;1225;p49">
                <a:extLst>
                  <a:ext uri="{FF2B5EF4-FFF2-40B4-BE49-F238E27FC236}">
                    <a16:creationId xmlns:a16="http://schemas.microsoft.com/office/drawing/2014/main" id="{83643869-4947-6CE2-96C1-7C4C46F62478}"/>
                  </a:ext>
                </a:extLst>
              </p:cNvPr>
              <p:cNvSpPr/>
              <p:nvPr/>
            </p:nvSpPr>
            <p:spPr>
              <a:xfrm>
                <a:off x="6682941" y="1388289"/>
                <a:ext cx="66880" cy="31863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707" extrusionOk="0">
                    <a:moveTo>
                      <a:pt x="592" y="1"/>
                    </a:moveTo>
                    <a:cubicBezTo>
                      <a:pt x="540" y="1"/>
                      <a:pt x="478" y="11"/>
                      <a:pt x="426" y="21"/>
                    </a:cubicBezTo>
                    <a:cubicBezTo>
                      <a:pt x="354" y="42"/>
                      <a:pt x="291" y="73"/>
                      <a:pt x="229" y="104"/>
                    </a:cubicBezTo>
                    <a:cubicBezTo>
                      <a:pt x="156" y="146"/>
                      <a:pt x="84" y="208"/>
                      <a:pt x="32" y="270"/>
                    </a:cubicBezTo>
                    <a:cubicBezTo>
                      <a:pt x="1" y="301"/>
                      <a:pt x="1" y="343"/>
                      <a:pt x="32" y="374"/>
                    </a:cubicBezTo>
                    <a:cubicBezTo>
                      <a:pt x="42" y="389"/>
                      <a:pt x="60" y="397"/>
                      <a:pt x="80" y="397"/>
                    </a:cubicBezTo>
                    <a:cubicBezTo>
                      <a:pt x="99" y="397"/>
                      <a:pt x="120" y="389"/>
                      <a:pt x="135" y="374"/>
                    </a:cubicBezTo>
                    <a:cubicBezTo>
                      <a:pt x="167" y="333"/>
                      <a:pt x="208" y="301"/>
                      <a:pt x="239" y="270"/>
                    </a:cubicBezTo>
                    <a:cubicBezTo>
                      <a:pt x="291" y="239"/>
                      <a:pt x="333" y="208"/>
                      <a:pt x="384" y="187"/>
                    </a:cubicBezTo>
                    <a:cubicBezTo>
                      <a:pt x="426" y="167"/>
                      <a:pt x="467" y="156"/>
                      <a:pt x="519" y="146"/>
                    </a:cubicBezTo>
                    <a:lnTo>
                      <a:pt x="675" y="146"/>
                    </a:lnTo>
                    <a:cubicBezTo>
                      <a:pt x="722" y="155"/>
                      <a:pt x="779" y="173"/>
                      <a:pt x="835" y="192"/>
                    </a:cubicBezTo>
                    <a:lnTo>
                      <a:pt x="835" y="192"/>
                    </a:lnTo>
                    <a:cubicBezTo>
                      <a:pt x="834" y="191"/>
                      <a:pt x="833" y="189"/>
                      <a:pt x="831" y="187"/>
                    </a:cubicBezTo>
                    <a:lnTo>
                      <a:pt x="831" y="187"/>
                    </a:lnTo>
                    <a:cubicBezTo>
                      <a:pt x="835" y="190"/>
                      <a:pt x="839" y="192"/>
                      <a:pt x="844" y="195"/>
                    </a:cubicBezTo>
                    <a:lnTo>
                      <a:pt x="844" y="195"/>
                    </a:lnTo>
                    <a:cubicBezTo>
                      <a:pt x="841" y="194"/>
                      <a:pt x="838" y="193"/>
                      <a:pt x="835" y="192"/>
                    </a:cubicBezTo>
                    <a:lnTo>
                      <a:pt x="835" y="192"/>
                    </a:lnTo>
                    <a:cubicBezTo>
                      <a:pt x="840" y="197"/>
                      <a:pt x="842" y="197"/>
                      <a:pt x="848" y="197"/>
                    </a:cubicBezTo>
                    <a:lnTo>
                      <a:pt x="848" y="197"/>
                    </a:lnTo>
                    <a:cubicBezTo>
                      <a:pt x="847" y="197"/>
                      <a:pt x="845" y="196"/>
                      <a:pt x="844" y="195"/>
                    </a:cubicBezTo>
                    <a:lnTo>
                      <a:pt x="844" y="195"/>
                    </a:lnTo>
                    <a:cubicBezTo>
                      <a:pt x="846" y="196"/>
                      <a:pt x="849" y="197"/>
                      <a:pt x="851" y="197"/>
                    </a:cubicBezTo>
                    <a:cubicBezTo>
                      <a:pt x="850" y="197"/>
                      <a:pt x="849" y="197"/>
                      <a:pt x="848" y="197"/>
                    </a:cubicBezTo>
                    <a:lnTo>
                      <a:pt x="848" y="197"/>
                    </a:lnTo>
                    <a:cubicBezTo>
                      <a:pt x="915" y="234"/>
                      <a:pt x="981" y="264"/>
                      <a:pt x="1038" y="312"/>
                    </a:cubicBezTo>
                    <a:cubicBezTo>
                      <a:pt x="1110" y="374"/>
                      <a:pt x="1183" y="446"/>
                      <a:pt x="1246" y="529"/>
                    </a:cubicBezTo>
                    <a:cubicBezTo>
                      <a:pt x="1287" y="571"/>
                      <a:pt x="1318" y="623"/>
                      <a:pt x="1349" y="675"/>
                    </a:cubicBezTo>
                    <a:cubicBezTo>
                      <a:pt x="1359" y="695"/>
                      <a:pt x="1380" y="706"/>
                      <a:pt x="1412" y="706"/>
                    </a:cubicBezTo>
                    <a:cubicBezTo>
                      <a:pt x="1422" y="706"/>
                      <a:pt x="1432" y="706"/>
                      <a:pt x="1442" y="695"/>
                    </a:cubicBezTo>
                    <a:cubicBezTo>
                      <a:pt x="1453" y="685"/>
                      <a:pt x="1474" y="675"/>
                      <a:pt x="1474" y="654"/>
                    </a:cubicBezTo>
                    <a:cubicBezTo>
                      <a:pt x="1484" y="623"/>
                      <a:pt x="1484" y="582"/>
                      <a:pt x="1484" y="550"/>
                    </a:cubicBezTo>
                    <a:cubicBezTo>
                      <a:pt x="1474" y="519"/>
                      <a:pt x="1463" y="488"/>
                      <a:pt x="1453" y="446"/>
                    </a:cubicBezTo>
                    <a:cubicBezTo>
                      <a:pt x="1422" y="384"/>
                      <a:pt x="1380" y="322"/>
                      <a:pt x="1318" y="270"/>
                    </a:cubicBezTo>
                    <a:cubicBezTo>
                      <a:pt x="1214" y="177"/>
                      <a:pt x="1069" y="114"/>
                      <a:pt x="934" y="73"/>
                    </a:cubicBezTo>
                    <a:cubicBezTo>
                      <a:pt x="924" y="63"/>
                      <a:pt x="914" y="63"/>
                      <a:pt x="903" y="63"/>
                    </a:cubicBezTo>
                    <a:cubicBezTo>
                      <a:pt x="872" y="52"/>
                      <a:pt x="841" y="42"/>
                      <a:pt x="820" y="31"/>
                    </a:cubicBezTo>
                    <a:cubicBezTo>
                      <a:pt x="748" y="11"/>
                      <a:pt x="675" y="1"/>
                      <a:pt x="592" y="1"/>
                    </a:cubicBezTo>
                    <a:close/>
                  </a:path>
                </a:pathLst>
              </a:custGeom>
              <a:solidFill>
                <a:srgbClr val="F7EE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6" name="Google Shape;1226;p49">
                <a:extLst>
                  <a:ext uri="{FF2B5EF4-FFF2-40B4-BE49-F238E27FC236}">
                    <a16:creationId xmlns:a16="http://schemas.microsoft.com/office/drawing/2014/main" id="{55C5C127-8941-21A4-0DC9-D53D9B43E78A}"/>
                  </a:ext>
                </a:extLst>
              </p:cNvPr>
              <p:cNvSpPr/>
              <p:nvPr/>
            </p:nvSpPr>
            <p:spPr>
              <a:xfrm>
                <a:off x="6670321" y="1393923"/>
                <a:ext cx="82293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889" extrusionOk="0">
                    <a:moveTo>
                      <a:pt x="820" y="0"/>
                    </a:moveTo>
                    <a:cubicBezTo>
                      <a:pt x="706" y="0"/>
                      <a:pt x="602" y="21"/>
                      <a:pt x="498" y="62"/>
                    </a:cubicBezTo>
                    <a:cubicBezTo>
                      <a:pt x="353" y="125"/>
                      <a:pt x="229" y="208"/>
                      <a:pt x="146" y="311"/>
                    </a:cubicBezTo>
                    <a:cubicBezTo>
                      <a:pt x="104" y="363"/>
                      <a:pt x="63" y="425"/>
                      <a:pt x="42" y="508"/>
                    </a:cubicBezTo>
                    <a:cubicBezTo>
                      <a:pt x="21" y="560"/>
                      <a:pt x="0" y="633"/>
                      <a:pt x="0" y="715"/>
                    </a:cubicBezTo>
                    <a:cubicBezTo>
                      <a:pt x="0" y="778"/>
                      <a:pt x="0" y="851"/>
                      <a:pt x="21" y="934"/>
                    </a:cubicBezTo>
                    <a:cubicBezTo>
                      <a:pt x="42" y="1006"/>
                      <a:pt x="63" y="1079"/>
                      <a:pt x="104" y="1172"/>
                    </a:cubicBezTo>
                    <a:cubicBezTo>
                      <a:pt x="166" y="1307"/>
                      <a:pt x="260" y="1442"/>
                      <a:pt x="385" y="1577"/>
                    </a:cubicBezTo>
                    <a:cubicBezTo>
                      <a:pt x="488" y="1691"/>
                      <a:pt x="623" y="1805"/>
                      <a:pt x="768" y="1877"/>
                    </a:cubicBezTo>
                    <a:cubicBezTo>
                      <a:pt x="779" y="1877"/>
                      <a:pt x="789" y="1888"/>
                      <a:pt x="799" y="1888"/>
                    </a:cubicBezTo>
                    <a:lnTo>
                      <a:pt x="820" y="1888"/>
                    </a:lnTo>
                    <a:lnTo>
                      <a:pt x="851" y="1857"/>
                    </a:lnTo>
                    <a:lnTo>
                      <a:pt x="913" y="1794"/>
                    </a:lnTo>
                    <a:cubicBezTo>
                      <a:pt x="924" y="1794"/>
                      <a:pt x="924" y="1784"/>
                      <a:pt x="934" y="1774"/>
                    </a:cubicBezTo>
                    <a:cubicBezTo>
                      <a:pt x="955" y="1764"/>
                      <a:pt x="975" y="1743"/>
                      <a:pt x="996" y="1722"/>
                    </a:cubicBezTo>
                    <a:cubicBezTo>
                      <a:pt x="1017" y="1711"/>
                      <a:pt x="1028" y="1691"/>
                      <a:pt x="1048" y="1681"/>
                    </a:cubicBezTo>
                    <a:lnTo>
                      <a:pt x="1069" y="1670"/>
                    </a:lnTo>
                    <a:lnTo>
                      <a:pt x="1079" y="1660"/>
                    </a:lnTo>
                    <a:cubicBezTo>
                      <a:pt x="1141" y="1618"/>
                      <a:pt x="1204" y="1577"/>
                      <a:pt x="1256" y="1535"/>
                    </a:cubicBezTo>
                    <a:cubicBezTo>
                      <a:pt x="1339" y="1473"/>
                      <a:pt x="1422" y="1421"/>
                      <a:pt x="1494" y="1359"/>
                    </a:cubicBezTo>
                    <a:cubicBezTo>
                      <a:pt x="1556" y="1307"/>
                      <a:pt x="1619" y="1245"/>
                      <a:pt x="1660" y="1193"/>
                    </a:cubicBezTo>
                    <a:cubicBezTo>
                      <a:pt x="1712" y="1130"/>
                      <a:pt x="1743" y="1058"/>
                      <a:pt x="1775" y="975"/>
                    </a:cubicBezTo>
                    <a:cubicBezTo>
                      <a:pt x="1816" y="861"/>
                      <a:pt x="1826" y="726"/>
                      <a:pt x="1785" y="602"/>
                    </a:cubicBezTo>
                    <a:cubicBezTo>
                      <a:pt x="1754" y="498"/>
                      <a:pt x="1692" y="394"/>
                      <a:pt x="1598" y="301"/>
                    </a:cubicBezTo>
                    <a:cubicBezTo>
                      <a:pt x="1505" y="208"/>
                      <a:pt x="1390" y="145"/>
                      <a:pt x="1266" y="83"/>
                    </a:cubicBezTo>
                    <a:cubicBezTo>
                      <a:pt x="1141" y="42"/>
                      <a:pt x="1007" y="10"/>
                      <a:pt x="8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7" name="Google Shape;1227;p49">
                <a:extLst>
                  <a:ext uri="{FF2B5EF4-FFF2-40B4-BE49-F238E27FC236}">
                    <a16:creationId xmlns:a16="http://schemas.microsoft.com/office/drawing/2014/main" id="{1CFB7553-DAF2-5375-72E5-E6D0554BED30}"/>
                  </a:ext>
                </a:extLst>
              </p:cNvPr>
              <p:cNvSpPr/>
              <p:nvPr/>
            </p:nvSpPr>
            <p:spPr>
              <a:xfrm>
                <a:off x="6669871" y="1393923"/>
                <a:ext cx="57506" cy="81843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816" extrusionOk="0">
                    <a:moveTo>
                      <a:pt x="830" y="0"/>
                    </a:moveTo>
                    <a:cubicBezTo>
                      <a:pt x="716" y="0"/>
                      <a:pt x="602" y="21"/>
                      <a:pt x="508" y="62"/>
                    </a:cubicBezTo>
                    <a:cubicBezTo>
                      <a:pt x="363" y="125"/>
                      <a:pt x="239" y="208"/>
                      <a:pt x="156" y="311"/>
                    </a:cubicBezTo>
                    <a:cubicBezTo>
                      <a:pt x="114" y="363"/>
                      <a:pt x="73" y="425"/>
                      <a:pt x="42" y="498"/>
                    </a:cubicBezTo>
                    <a:cubicBezTo>
                      <a:pt x="21" y="560"/>
                      <a:pt x="10" y="633"/>
                      <a:pt x="10" y="715"/>
                    </a:cubicBezTo>
                    <a:cubicBezTo>
                      <a:pt x="0" y="778"/>
                      <a:pt x="10" y="851"/>
                      <a:pt x="31" y="934"/>
                    </a:cubicBezTo>
                    <a:cubicBezTo>
                      <a:pt x="42" y="1006"/>
                      <a:pt x="73" y="1079"/>
                      <a:pt x="114" y="1172"/>
                    </a:cubicBezTo>
                    <a:cubicBezTo>
                      <a:pt x="176" y="1307"/>
                      <a:pt x="270" y="1442"/>
                      <a:pt x="384" y="1577"/>
                    </a:cubicBezTo>
                    <a:cubicBezTo>
                      <a:pt x="478" y="1670"/>
                      <a:pt x="570" y="1753"/>
                      <a:pt x="674" y="1815"/>
                    </a:cubicBezTo>
                    <a:lnTo>
                      <a:pt x="674" y="1805"/>
                    </a:lnTo>
                    <a:cubicBezTo>
                      <a:pt x="685" y="1732"/>
                      <a:pt x="695" y="1670"/>
                      <a:pt x="727" y="1608"/>
                    </a:cubicBezTo>
                    <a:cubicBezTo>
                      <a:pt x="747" y="1545"/>
                      <a:pt x="778" y="1483"/>
                      <a:pt x="809" y="1421"/>
                    </a:cubicBezTo>
                    <a:cubicBezTo>
                      <a:pt x="882" y="1276"/>
                      <a:pt x="965" y="1141"/>
                      <a:pt x="1048" y="1006"/>
                    </a:cubicBezTo>
                    <a:cubicBezTo>
                      <a:pt x="1121" y="871"/>
                      <a:pt x="1193" y="747"/>
                      <a:pt x="1245" y="602"/>
                    </a:cubicBezTo>
                    <a:lnTo>
                      <a:pt x="1245" y="591"/>
                    </a:lnTo>
                    <a:cubicBezTo>
                      <a:pt x="1266" y="540"/>
                      <a:pt x="1276" y="487"/>
                      <a:pt x="1276" y="436"/>
                    </a:cubicBezTo>
                    <a:cubicBezTo>
                      <a:pt x="1276" y="404"/>
                      <a:pt x="1276" y="363"/>
                      <a:pt x="1266" y="321"/>
                    </a:cubicBezTo>
                    <a:cubicBezTo>
                      <a:pt x="1266" y="303"/>
                      <a:pt x="1257" y="276"/>
                      <a:pt x="1241" y="248"/>
                    </a:cubicBezTo>
                    <a:lnTo>
                      <a:pt x="1241" y="248"/>
                    </a:lnTo>
                    <a:cubicBezTo>
                      <a:pt x="1242" y="249"/>
                      <a:pt x="1243" y="249"/>
                      <a:pt x="1245" y="249"/>
                    </a:cubicBezTo>
                    <a:cubicBezTo>
                      <a:pt x="1224" y="218"/>
                      <a:pt x="1204" y="197"/>
                      <a:pt x="1183" y="166"/>
                    </a:cubicBezTo>
                    <a:cubicBezTo>
                      <a:pt x="1151" y="135"/>
                      <a:pt x="1121" y="104"/>
                      <a:pt x="1079" y="83"/>
                    </a:cubicBezTo>
                    <a:lnTo>
                      <a:pt x="1089" y="83"/>
                    </a:lnTo>
                    <a:cubicBezTo>
                      <a:pt x="1038" y="52"/>
                      <a:pt x="975" y="21"/>
                      <a:pt x="9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8" name="Google Shape;1228;p49">
                <a:extLst>
                  <a:ext uri="{FF2B5EF4-FFF2-40B4-BE49-F238E27FC236}">
                    <a16:creationId xmlns:a16="http://schemas.microsoft.com/office/drawing/2014/main" id="{AADC5A15-4C99-986B-F7C3-083CFB7F7437}"/>
                  </a:ext>
                </a:extLst>
              </p:cNvPr>
              <p:cNvSpPr/>
              <p:nvPr/>
            </p:nvSpPr>
            <p:spPr>
              <a:xfrm>
                <a:off x="6725980" y="1420558"/>
                <a:ext cx="45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11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9" name="Google Shape;1229;p49">
                <a:extLst>
                  <a:ext uri="{FF2B5EF4-FFF2-40B4-BE49-F238E27FC236}">
                    <a16:creationId xmlns:a16="http://schemas.microsoft.com/office/drawing/2014/main" id="{BCD7A34B-4F39-B099-A269-FE7B6C7AE632}"/>
                  </a:ext>
                </a:extLst>
              </p:cNvPr>
              <p:cNvSpPr/>
              <p:nvPr/>
            </p:nvSpPr>
            <p:spPr>
              <a:xfrm>
                <a:off x="6725980" y="1420558"/>
                <a:ext cx="45" cy="0"/>
              </a:xfrm>
              <a:custGeom>
                <a:avLst/>
                <a:gdLst/>
                <a:ahLst/>
                <a:cxnLst/>
                <a:rect l="l" t="t" r="r" b="b"/>
                <a:pathLst>
                  <a:path w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0" name="Google Shape;1230;p49">
                <a:extLst>
                  <a:ext uri="{FF2B5EF4-FFF2-40B4-BE49-F238E27FC236}">
                    <a16:creationId xmlns:a16="http://schemas.microsoft.com/office/drawing/2014/main" id="{5A2B1720-1746-6070-0FD5-205A971C7B18}"/>
                  </a:ext>
                </a:extLst>
              </p:cNvPr>
              <p:cNvSpPr/>
              <p:nvPr/>
            </p:nvSpPr>
            <p:spPr>
              <a:xfrm>
                <a:off x="6725980" y="1421009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1" name="Google Shape;1231;p49">
                <a:extLst>
                  <a:ext uri="{FF2B5EF4-FFF2-40B4-BE49-F238E27FC236}">
                    <a16:creationId xmlns:a16="http://schemas.microsoft.com/office/drawing/2014/main" id="{9B03DFE0-7AED-0F40-11C1-3ED3EE73298C}"/>
                  </a:ext>
                </a:extLst>
              </p:cNvPr>
              <p:cNvSpPr/>
              <p:nvPr/>
            </p:nvSpPr>
            <p:spPr>
              <a:xfrm>
                <a:off x="6725980" y="1421009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2" name="Google Shape;1232;p49">
                <a:extLst>
                  <a:ext uri="{FF2B5EF4-FFF2-40B4-BE49-F238E27FC236}">
                    <a16:creationId xmlns:a16="http://schemas.microsoft.com/office/drawing/2014/main" id="{8FCD043B-9F51-A880-DDC4-C503F8B2974C}"/>
                  </a:ext>
                </a:extLst>
              </p:cNvPr>
              <p:cNvSpPr/>
              <p:nvPr/>
            </p:nvSpPr>
            <p:spPr>
              <a:xfrm>
                <a:off x="6733912" y="1418665"/>
                <a:ext cx="24336" cy="4822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070" extrusionOk="0">
                    <a:moveTo>
                      <a:pt x="467" y="1"/>
                    </a:moveTo>
                    <a:cubicBezTo>
                      <a:pt x="467" y="1"/>
                      <a:pt x="457" y="1"/>
                      <a:pt x="447" y="11"/>
                    </a:cubicBezTo>
                    <a:cubicBezTo>
                      <a:pt x="394" y="42"/>
                      <a:pt x="343" y="74"/>
                      <a:pt x="281" y="125"/>
                    </a:cubicBezTo>
                    <a:cubicBezTo>
                      <a:pt x="208" y="177"/>
                      <a:pt x="166" y="240"/>
                      <a:pt x="125" y="291"/>
                    </a:cubicBezTo>
                    <a:cubicBezTo>
                      <a:pt x="125" y="312"/>
                      <a:pt x="115" y="322"/>
                      <a:pt x="104" y="343"/>
                    </a:cubicBezTo>
                    <a:lnTo>
                      <a:pt x="104" y="353"/>
                    </a:lnTo>
                    <a:cubicBezTo>
                      <a:pt x="94" y="364"/>
                      <a:pt x="94" y="364"/>
                      <a:pt x="94" y="374"/>
                    </a:cubicBezTo>
                    <a:cubicBezTo>
                      <a:pt x="83" y="385"/>
                      <a:pt x="83" y="395"/>
                      <a:pt x="83" y="405"/>
                    </a:cubicBezTo>
                    <a:lnTo>
                      <a:pt x="83" y="415"/>
                    </a:lnTo>
                    <a:lnTo>
                      <a:pt x="83" y="447"/>
                    </a:lnTo>
                    <a:lnTo>
                      <a:pt x="94" y="457"/>
                    </a:lnTo>
                    <a:cubicBezTo>
                      <a:pt x="104" y="478"/>
                      <a:pt x="115" y="498"/>
                      <a:pt x="125" y="498"/>
                    </a:cubicBezTo>
                    <a:cubicBezTo>
                      <a:pt x="135" y="509"/>
                      <a:pt x="135" y="509"/>
                      <a:pt x="145" y="509"/>
                    </a:cubicBezTo>
                    <a:cubicBezTo>
                      <a:pt x="156" y="519"/>
                      <a:pt x="156" y="519"/>
                      <a:pt x="156" y="530"/>
                    </a:cubicBezTo>
                    <a:lnTo>
                      <a:pt x="156" y="551"/>
                    </a:lnTo>
                    <a:cubicBezTo>
                      <a:pt x="125" y="592"/>
                      <a:pt x="104" y="634"/>
                      <a:pt x="73" y="675"/>
                    </a:cubicBezTo>
                    <a:cubicBezTo>
                      <a:pt x="62" y="706"/>
                      <a:pt x="52" y="737"/>
                      <a:pt x="42" y="779"/>
                    </a:cubicBezTo>
                    <a:lnTo>
                      <a:pt x="11" y="872"/>
                    </a:lnTo>
                    <a:cubicBezTo>
                      <a:pt x="11" y="893"/>
                      <a:pt x="0" y="913"/>
                      <a:pt x="0" y="945"/>
                    </a:cubicBezTo>
                    <a:lnTo>
                      <a:pt x="0" y="976"/>
                    </a:lnTo>
                    <a:cubicBezTo>
                      <a:pt x="0" y="986"/>
                      <a:pt x="0" y="1007"/>
                      <a:pt x="11" y="1028"/>
                    </a:cubicBezTo>
                    <a:cubicBezTo>
                      <a:pt x="21" y="1049"/>
                      <a:pt x="52" y="1059"/>
                      <a:pt x="73" y="1069"/>
                    </a:cubicBezTo>
                    <a:lnTo>
                      <a:pt x="104" y="1069"/>
                    </a:lnTo>
                    <a:cubicBezTo>
                      <a:pt x="145" y="1069"/>
                      <a:pt x="187" y="1038"/>
                      <a:pt x="198" y="996"/>
                    </a:cubicBezTo>
                    <a:cubicBezTo>
                      <a:pt x="198" y="986"/>
                      <a:pt x="208" y="966"/>
                      <a:pt x="208" y="955"/>
                    </a:cubicBezTo>
                    <a:lnTo>
                      <a:pt x="218" y="924"/>
                    </a:lnTo>
                    <a:cubicBezTo>
                      <a:pt x="218" y="903"/>
                      <a:pt x="228" y="883"/>
                      <a:pt x="239" y="851"/>
                    </a:cubicBezTo>
                    <a:cubicBezTo>
                      <a:pt x="249" y="810"/>
                      <a:pt x="260" y="768"/>
                      <a:pt x="281" y="727"/>
                    </a:cubicBezTo>
                    <a:lnTo>
                      <a:pt x="281" y="717"/>
                    </a:lnTo>
                    <a:lnTo>
                      <a:pt x="291" y="696"/>
                    </a:lnTo>
                    <a:cubicBezTo>
                      <a:pt x="301" y="685"/>
                      <a:pt x="301" y="685"/>
                      <a:pt x="301" y="675"/>
                    </a:cubicBezTo>
                    <a:lnTo>
                      <a:pt x="311" y="664"/>
                    </a:lnTo>
                    <a:cubicBezTo>
                      <a:pt x="322" y="644"/>
                      <a:pt x="332" y="623"/>
                      <a:pt x="353" y="602"/>
                    </a:cubicBezTo>
                    <a:cubicBezTo>
                      <a:pt x="353" y="592"/>
                      <a:pt x="364" y="571"/>
                      <a:pt x="364" y="561"/>
                    </a:cubicBezTo>
                    <a:cubicBezTo>
                      <a:pt x="374" y="530"/>
                      <a:pt x="394" y="498"/>
                      <a:pt x="405" y="478"/>
                    </a:cubicBezTo>
                    <a:lnTo>
                      <a:pt x="426" y="457"/>
                    </a:lnTo>
                    <a:lnTo>
                      <a:pt x="447" y="405"/>
                    </a:lnTo>
                    <a:cubicBezTo>
                      <a:pt x="467" y="385"/>
                      <a:pt x="467" y="353"/>
                      <a:pt x="457" y="332"/>
                    </a:cubicBezTo>
                    <a:lnTo>
                      <a:pt x="477" y="281"/>
                    </a:lnTo>
                    <a:lnTo>
                      <a:pt x="488" y="260"/>
                    </a:lnTo>
                    <a:lnTo>
                      <a:pt x="498" y="219"/>
                    </a:lnTo>
                    <a:cubicBezTo>
                      <a:pt x="509" y="187"/>
                      <a:pt x="519" y="166"/>
                      <a:pt x="519" y="157"/>
                    </a:cubicBezTo>
                    <a:cubicBezTo>
                      <a:pt x="539" y="136"/>
                      <a:pt x="539" y="115"/>
                      <a:pt x="539" y="104"/>
                    </a:cubicBezTo>
                    <a:cubicBezTo>
                      <a:pt x="539" y="84"/>
                      <a:pt x="530" y="63"/>
                      <a:pt x="519" y="42"/>
                    </a:cubicBezTo>
                    <a:cubicBezTo>
                      <a:pt x="509" y="42"/>
                      <a:pt x="509" y="32"/>
                      <a:pt x="509" y="32"/>
                    </a:cubicBezTo>
                    <a:cubicBezTo>
                      <a:pt x="498" y="11"/>
                      <a:pt x="488" y="1"/>
                      <a:pt x="4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3" name="Google Shape;1233;p49">
                <a:extLst>
                  <a:ext uri="{FF2B5EF4-FFF2-40B4-BE49-F238E27FC236}">
                    <a16:creationId xmlns:a16="http://schemas.microsoft.com/office/drawing/2014/main" id="{5DF0FECE-E063-DBCC-F89D-7AD3ECC24B24}"/>
                  </a:ext>
                </a:extLst>
              </p:cNvPr>
              <p:cNvSpPr/>
              <p:nvPr/>
            </p:nvSpPr>
            <p:spPr>
              <a:xfrm>
                <a:off x="6614708" y="1520564"/>
                <a:ext cx="54261" cy="1199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2661" extrusionOk="0">
                    <a:moveTo>
                      <a:pt x="377" y="2170"/>
                    </a:moveTo>
                    <a:lnTo>
                      <a:pt x="377" y="2170"/>
                    </a:lnTo>
                    <a:cubicBezTo>
                      <a:pt x="380" y="2173"/>
                      <a:pt x="382" y="2176"/>
                      <a:pt x="384" y="2179"/>
                    </a:cubicBezTo>
                    <a:cubicBezTo>
                      <a:pt x="384" y="2179"/>
                      <a:pt x="384" y="2172"/>
                      <a:pt x="377" y="2170"/>
                    </a:cubicBezTo>
                    <a:close/>
                    <a:moveTo>
                      <a:pt x="529" y="1"/>
                    </a:moveTo>
                    <a:cubicBezTo>
                      <a:pt x="467" y="32"/>
                      <a:pt x="405" y="84"/>
                      <a:pt x="363" y="136"/>
                    </a:cubicBezTo>
                    <a:cubicBezTo>
                      <a:pt x="342" y="167"/>
                      <a:pt x="322" y="198"/>
                      <a:pt x="312" y="240"/>
                    </a:cubicBezTo>
                    <a:cubicBezTo>
                      <a:pt x="291" y="271"/>
                      <a:pt x="291" y="302"/>
                      <a:pt x="280" y="333"/>
                    </a:cubicBezTo>
                    <a:cubicBezTo>
                      <a:pt x="280" y="385"/>
                      <a:pt x="301" y="447"/>
                      <a:pt x="342" y="478"/>
                    </a:cubicBezTo>
                    <a:cubicBezTo>
                      <a:pt x="353" y="489"/>
                      <a:pt x="363" y="489"/>
                      <a:pt x="374" y="499"/>
                    </a:cubicBezTo>
                    <a:cubicBezTo>
                      <a:pt x="332" y="510"/>
                      <a:pt x="291" y="530"/>
                      <a:pt x="249" y="551"/>
                    </a:cubicBezTo>
                    <a:cubicBezTo>
                      <a:pt x="197" y="582"/>
                      <a:pt x="156" y="613"/>
                      <a:pt x="104" y="655"/>
                    </a:cubicBezTo>
                    <a:cubicBezTo>
                      <a:pt x="93" y="676"/>
                      <a:pt x="73" y="696"/>
                      <a:pt x="63" y="717"/>
                    </a:cubicBezTo>
                    <a:cubicBezTo>
                      <a:pt x="42" y="738"/>
                      <a:pt x="31" y="758"/>
                      <a:pt x="21" y="779"/>
                    </a:cubicBezTo>
                    <a:cubicBezTo>
                      <a:pt x="10" y="810"/>
                      <a:pt x="0" y="841"/>
                      <a:pt x="0" y="872"/>
                    </a:cubicBezTo>
                    <a:cubicBezTo>
                      <a:pt x="0" y="893"/>
                      <a:pt x="0" y="914"/>
                      <a:pt x="10" y="945"/>
                    </a:cubicBezTo>
                    <a:cubicBezTo>
                      <a:pt x="10" y="966"/>
                      <a:pt x="21" y="987"/>
                      <a:pt x="42" y="997"/>
                    </a:cubicBezTo>
                    <a:cubicBezTo>
                      <a:pt x="52" y="1017"/>
                      <a:pt x="63" y="1028"/>
                      <a:pt x="83" y="1038"/>
                    </a:cubicBezTo>
                    <a:cubicBezTo>
                      <a:pt x="104" y="1049"/>
                      <a:pt x="125" y="1059"/>
                      <a:pt x="146" y="1059"/>
                    </a:cubicBezTo>
                    <a:cubicBezTo>
                      <a:pt x="176" y="1070"/>
                      <a:pt x="197" y="1070"/>
                      <a:pt x="218" y="1070"/>
                    </a:cubicBezTo>
                    <a:cubicBezTo>
                      <a:pt x="229" y="1070"/>
                      <a:pt x="239" y="1059"/>
                      <a:pt x="249" y="1059"/>
                    </a:cubicBezTo>
                    <a:cubicBezTo>
                      <a:pt x="249" y="1070"/>
                      <a:pt x="239" y="1080"/>
                      <a:pt x="239" y="1080"/>
                    </a:cubicBezTo>
                    <a:cubicBezTo>
                      <a:pt x="218" y="1132"/>
                      <a:pt x="197" y="1173"/>
                      <a:pt x="176" y="1225"/>
                    </a:cubicBezTo>
                    <a:cubicBezTo>
                      <a:pt x="135" y="1339"/>
                      <a:pt x="114" y="1453"/>
                      <a:pt x="93" y="1568"/>
                    </a:cubicBezTo>
                    <a:cubicBezTo>
                      <a:pt x="83" y="1681"/>
                      <a:pt x="93" y="1785"/>
                      <a:pt x="104" y="1900"/>
                    </a:cubicBezTo>
                    <a:cubicBezTo>
                      <a:pt x="125" y="1983"/>
                      <a:pt x="166" y="2075"/>
                      <a:pt x="208" y="2148"/>
                    </a:cubicBezTo>
                    <a:cubicBezTo>
                      <a:pt x="249" y="2231"/>
                      <a:pt x="301" y="2304"/>
                      <a:pt x="363" y="2377"/>
                    </a:cubicBezTo>
                    <a:cubicBezTo>
                      <a:pt x="436" y="2449"/>
                      <a:pt x="508" y="2511"/>
                      <a:pt x="602" y="2563"/>
                    </a:cubicBezTo>
                    <a:cubicBezTo>
                      <a:pt x="633" y="2584"/>
                      <a:pt x="685" y="2605"/>
                      <a:pt x="726" y="2615"/>
                    </a:cubicBezTo>
                    <a:cubicBezTo>
                      <a:pt x="768" y="2636"/>
                      <a:pt x="809" y="2646"/>
                      <a:pt x="851" y="2656"/>
                    </a:cubicBezTo>
                    <a:cubicBezTo>
                      <a:pt x="876" y="2659"/>
                      <a:pt x="900" y="2660"/>
                      <a:pt x="923" y="2660"/>
                    </a:cubicBezTo>
                    <a:cubicBezTo>
                      <a:pt x="999" y="2660"/>
                      <a:pt x="1070" y="2646"/>
                      <a:pt x="1141" y="2615"/>
                    </a:cubicBezTo>
                    <a:cubicBezTo>
                      <a:pt x="1141" y="2615"/>
                      <a:pt x="1151" y="2615"/>
                      <a:pt x="1162" y="2605"/>
                    </a:cubicBezTo>
                    <a:cubicBezTo>
                      <a:pt x="1172" y="2605"/>
                      <a:pt x="1183" y="2594"/>
                      <a:pt x="1183" y="2584"/>
                    </a:cubicBezTo>
                    <a:cubicBezTo>
                      <a:pt x="1193" y="2563"/>
                      <a:pt x="1204" y="2543"/>
                      <a:pt x="1193" y="2522"/>
                    </a:cubicBezTo>
                    <a:cubicBezTo>
                      <a:pt x="1193" y="2501"/>
                      <a:pt x="1172" y="2480"/>
                      <a:pt x="1162" y="2470"/>
                    </a:cubicBezTo>
                    <a:cubicBezTo>
                      <a:pt x="1141" y="2460"/>
                      <a:pt x="1121" y="2460"/>
                      <a:pt x="1100" y="2460"/>
                    </a:cubicBezTo>
                    <a:cubicBezTo>
                      <a:pt x="1058" y="2470"/>
                      <a:pt x="1027" y="2480"/>
                      <a:pt x="996" y="2490"/>
                    </a:cubicBezTo>
                    <a:lnTo>
                      <a:pt x="861" y="2490"/>
                    </a:lnTo>
                    <a:cubicBezTo>
                      <a:pt x="819" y="2480"/>
                      <a:pt x="768" y="2470"/>
                      <a:pt x="716" y="2449"/>
                    </a:cubicBezTo>
                    <a:cubicBezTo>
                      <a:pt x="664" y="2428"/>
                      <a:pt x="612" y="2397"/>
                      <a:pt x="561" y="2356"/>
                    </a:cubicBezTo>
                    <a:cubicBezTo>
                      <a:pt x="498" y="2304"/>
                      <a:pt x="436" y="2241"/>
                      <a:pt x="384" y="2179"/>
                    </a:cubicBezTo>
                    <a:lnTo>
                      <a:pt x="374" y="2169"/>
                    </a:lnTo>
                    <a:cubicBezTo>
                      <a:pt x="375" y="2169"/>
                      <a:pt x="376" y="2169"/>
                      <a:pt x="377" y="2170"/>
                    </a:cubicBezTo>
                    <a:lnTo>
                      <a:pt x="377" y="2170"/>
                    </a:lnTo>
                    <a:cubicBezTo>
                      <a:pt x="338" y="2111"/>
                      <a:pt x="299" y="2051"/>
                      <a:pt x="270" y="1983"/>
                    </a:cubicBezTo>
                    <a:cubicBezTo>
                      <a:pt x="259" y="1962"/>
                      <a:pt x="249" y="1941"/>
                      <a:pt x="239" y="1909"/>
                    </a:cubicBezTo>
                    <a:cubicBezTo>
                      <a:pt x="229" y="1879"/>
                      <a:pt x="229" y="1837"/>
                      <a:pt x="218" y="1796"/>
                    </a:cubicBezTo>
                    <a:cubicBezTo>
                      <a:pt x="208" y="1713"/>
                      <a:pt x="208" y="1619"/>
                      <a:pt x="218" y="1526"/>
                    </a:cubicBezTo>
                    <a:cubicBezTo>
                      <a:pt x="239" y="1402"/>
                      <a:pt x="280" y="1277"/>
                      <a:pt x="322" y="1163"/>
                    </a:cubicBezTo>
                    <a:lnTo>
                      <a:pt x="332" y="1153"/>
                    </a:lnTo>
                    <a:cubicBezTo>
                      <a:pt x="353" y="1100"/>
                      <a:pt x="384" y="1049"/>
                      <a:pt x="405" y="987"/>
                    </a:cubicBezTo>
                    <a:cubicBezTo>
                      <a:pt x="415" y="966"/>
                      <a:pt x="415" y="945"/>
                      <a:pt x="395" y="924"/>
                    </a:cubicBezTo>
                    <a:cubicBezTo>
                      <a:pt x="388" y="918"/>
                      <a:pt x="376" y="912"/>
                      <a:pt x="362" y="912"/>
                    </a:cubicBezTo>
                    <a:cubicBezTo>
                      <a:pt x="352" y="912"/>
                      <a:pt x="341" y="916"/>
                      <a:pt x="332" y="924"/>
                    </a:cubicBezTo>
                    <a:cubicBezTo>
                      <a:pt x="322" y="924"/>
                      <a:pt x="301" y="934"/>
                      <a:pt x="291" y="945"/>
                    </a:cubicBezTo>
                    <a:cubicBezTo>
                      <a:pt x="259" y="955"/>
                      <a:pt x="239" y="966"/>
                      <a:pt x="218" y="966"/>
                    </a:cubicBezTo>
                    <a:lnTo>
                      <a:pt x="166" y="966"/>
                    </a:lnTo>
                    <a:cubicBezTo>
                      <a:pt x="156" y="966"/>
                      <a:pt x="146" y="966"/>
                      <a:pt x="135" y="955"/>
                    </a:cubicBezTo>
                    <a:cubicBezTo>
                      <a:pt x="135" y="955"/>
                      <a:pt x="125" y="955"/>
                      <a:pt x="114" y="945"/>
                    </a:cubicBezTo>
                    <a:cubicBezTo>
                      <a:pt x="104" y="934"/>
                      <a:pt x="104" y="934"/>
                      <a:pt x="104" y="924"/>
                    </a:cubicBezTo>
                    <a:cubicBezTo>
                      <a:pt x="104" y="914"/>
                      <a:pt x="93" y="904"/>
                      <a:pt x="93" y="893"/>
                    </a:cubicBezTo>
                    <a:lnTo>
                      <a:pt x="93" y="862"/>
                    </a:lnTo>
                    <a:cubicBezTo>
                      <a:pt x="104" y="841"/>
                      <a:pt x="104" y="821"/>
                      <a:pt x="114" y="800"/>
                    </a:cubicBezTo>
                    <a:cubicBezTo>
                      <a:pt x="125" y="779"/>
                      <a:pt x="125" y="768"/>
                      <a:pt x="135" y="758"/>
                    </a:cubicBezTo>
                    <a:cubicBezTo>
                      <a:pt x="156" y="727"/>
                      <a:pt x="187" y="706"/>
                      <a:pt x="208" y="685"/>
                    </a:cubicBezTo>
                    <a:cubicBezTo>
                      <a:pt x="291" y="623"/>
                      <a:pt x="384" y="582"/>
                      <a:pt x="478" y="540"/>
                    </a:cubicBezTo>
                    <a:lnTo>
                      <a:pt x="467" y="540"/>
                    </a:lnTo>
                    <a:cubicBezTo>
                      <a:pt x="498" y="530"/>
                      <a:pt x="529" y="519"/>
                      <a:pt x="561" y="499"/>
                    </a:cubicBezTo>
                    <a:lnTo>
                      <a:pt x="570" y="499"/>
                    </a:lnTo>
                    <a:cubicBezTo>
                      <a:pt x="591" y="499"/>
                      <a:pt x="602" y="478"/>
                      <a:pt x="591" y="457"/>
                    </a:cubicBezTo>
                    <a:cubicBezTo>
                      <a:pt x="591" y="437"/>
                      <a:pt x="570" y="427"/>
                      <a:pt x="550" y="427"/>
                    </a:cubicBezTo>
                    <a:cubicBezTo>
                      <a:pt x="540" y="427"/>
                      <a:pt x="519" y="437"/>
                      <a:pt x="508" y="437"/>
                    </a:cubicBezTo>
                    <a:lnTo>
                      <a:pt x="436" y="437"/>
                    </a:lnTo>
                    <a:cubicBezTo>
                      <a:pt x="425" y="437"/>
                      <a:pt x="415" y="427"/>
                      <a:pt x="405" y="427"/>
                    </a:cubicBezTo>
                    <a:cubicBezTo>
                      <a:pt x="395" y="427"/>
                      <a:pt x="384" y="416"/>
                      <a:pt x="384" y="416"/>
                    </a:cubicBezTo>
                    <a:lnTo>
                      <a:pt x="374" y="406"/>
                    </a:lnTo>
                    <a:cubicBezTo>
                      <a:pt x="363" y="395"/>
                      <a:pt x="363" y="395"/>
                      <a:pt x="363" y="385"/>
                    </a:cubicBezTo>
                    <a:cubicBezTo>
                      <a:pt x="363" y="385"/>
                      <a:pt x="363" y="374"/>
                      <a:pt x="353" y="364"/>
                    </a:cubicBezTo>
                    <a:lnTo>
                      <a:pt x="353" y="333"/>
                    </a:lnTo>
                    <a:cubicBezTo>
                      <a:pt x="363" y="302"/>
                      <a:pt x="363" y="281"/>
                      <a:pt x="374" y="261"/>
                    </a:cubicBezTo>
                    <a:cubicBezTo>
                      <a:pt x="384" y="229"/>
                      <a:pt x="405" y="208"/>
                      <a:pt x="415" y="188"/>
                    </a:cubicBezTo>
                    <a:cubicBezTo>
                      <a:pt x="446" y="157"/>
                      <a:pt x="467" y="125"/>
                      <a:pt x="498" y="105"/>
                    </a:cubicBezTo>
                    <a:cubicBezTo>
                      <a:pt x="519" y="84"/>
                      <a:pt x="540" y="74"/>
                      <a:pt x="570" y="63"/>
                    </a:cubicBezTo>
                    <a:cubicBezTo>
                      <a:pt x="581" y="53"/>
                      <a:pt x="591" y="32"/>
                      <a:pt x="581" y="12"/>
                    </a:cubicBezTo>
                    <a:cubicBezTo>
                      <a:pt x="570" y="1"/>
                      <a:pt x="561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4" name="Google Shape;1234;p49">
                <a:extLst>
                  <a:ext uri="{FF2B5EF4-FFF2-40B4-BE49-F238E27FC236}">
                    <a16:creationId xmlns:a16="http://schemas.microsoft.com/office/drawing/2014/main" id="{E2E3D87A-8FC2-E95F-48EB-C88B2BA3AC23}"/>
                  </a:ext>
                </a:extLst>
              </p:cNvPr>
              <p:cNvSpPr/>
              <p:nvPr/>
            </p:nvSpPr>
            <p:spPr>
              <a:xfrm>
                <a:off x="6730172" y="1413527"/>
                <a:ext cx="35108" cy="82338"/>
              </a:xfrm>
              <a:custGeom>
                <a:avLst/>
                <a:gdLst/>
                <a:ahLst/>
                <a:cxnLst/>
                <a:rect l="l" t="t" r="r" b="b"/>
                <a:pathLst>
                  <a:path w="779" h="1827" extrusionOk="0">
                    <a:moveTo>
                      <a:pt x="613" y="1"/>
                    </a:moveTo>
                    <a:cubicBezTo>
                      <a:pt x="602" y="1"/>
                      <a:pt x="592" y="11"/>
                      <a:pt x="581" y="22"/>
                    </a:cubicBezTo>
                    <a:cubicBezTo>
                      <a:pt x="560" y="32"/>
                      <a:pt x="550" y="52"/>
                      <a:pt x="530" y="63"/>
                    </a:cubicBezTo>
                    <a:cubicBezTo>
                      <a:pt x="498" y="94"/>
                      <a:pt x="477" y="115"/>
                      <a:pt x="447" y="135"/>
                    </a:cubicBezTo>
                    <a:lnTo>
                      <a:pt x="415" y="156"/>
                    </a:lnTo>
                    <a:cubicBezTo>
                      <a:pt x="343" y="218"/>
                      <a:pt x="260" y="291"/>
                      <a:pt x="198" y="363"/>
                    </a:cubicBezTo>
                    <a:cubicBezTo>
                      <a:pt x="145" y="426"/>
                      <a:pt x="94" y="499"/>
                      <a:pt x="104" y="571"/>
                    </a:cubicBezTo>
                    <a:cubicBezTo>
                      <a:pt x="115" y="602"/>
                      <a:pt x="125" y="633"/>
                      <a:pt x="156" y="654"/>
                    </a:cubicBezTo>
                    <a:cubicBezTo>
                      <a:pt x="177" y="675"/>
                      <a:pt x="198" y="685"/>
                      <a:pt x="218" y="685"/>
                    </a:cubicBezTo>
                    <a:cubicBezTo>
                      <a:pt x="145" y="758"/>
                      <a:pt x="94" y="851"/>
                      <a:pt x="52" y="965"/>
                    </a:cubicBezTo>
                    <a:cubicBezTo>
                      <a:pt x="21" y="1027"/>
                      <a:pt x="11" y="1100"/>
                      <a:pt x="0" y="1183"/>
                    </a:cubicBezTo>
                    <a:cubicBezTo>
                      <a:pt x="0" y="1256"/>
                      <a:pt x="0" y="1339"/>
                      <a:pt x="21" y="1412"/>
                    </a:cubicBezTo>
                    <a:cubicBezTo>
                      <a:pt x="32" y="1474"/>
                      <a:pt x="62" y="1536"/>
                      <a:pt x="94" y="1598"/>
                    </a:cubicBezTo>
                    <a:cubicBezTo>
                      <a:pt x="125" y="1661"/>
                      <a:pt x="177" y="1712"/>
                      <a:pt x="239" y="1753"/>
                    </a:cubicBezTo>
                    <a:cubicBezTo>
                      <a:pt x="270" y="1774"/>
                      <a:pt x="301" y="1785"/>
                      <a:pt x="332" y="1795"/>
                    </a:cubicBezTo>
                    <a:cubicBezTo>
                      <a:pt x="364" y="1816"/>
                      <a:pt x="405" y="1816"/>
                      <a:pt x="436" y="1826"/>
                    </a:cubicBezTo>
                    <a:lnTo>
                      <a:pt x="488" y="1826"/>
                    </a:lnTo>
                    <a:cubicBezTo>
                      <a:pt x="509" y="1826"/>
                      <a:pt x="530" y="1826"/>
                      <a:pt x="550" y="1816"/>
                    </a:cubicBezTo>
                    <a:cubicBezTo>
                      <a:pt x="602" y="1816"/>
                      <a:pt x="654" y="1806"/>
                      <a:pt x="705" y="1785"/>
                    </a:cubicBezTo>
                    <a:cubicBezTo>
                      <a:pt x="726" y="1774"/>
                      <a:pt x="747" y="1764"/>
                      <a:pt x="758" y="1744"/>
                    </a:cubicBezTo>
                    <a:cubicBezTo>
                      <a:pt x="768" y="1723"/>
                      <a:pt x="778" y="1691"/>
                      <a:pt x="768" y="1670"/>
                    </a:cubicBezTo>
                    <a:cubicBezTo>
                      <a:pt x="758" y="1629"/>
                      <a:pt x="716" y="1598"/>
                      <a:pt x="675" y="1598"/>
                    </a:cubicBezTo>
                    <a:lnTo>
                      <a:pt x="654" y="1598"/>
                    </a:lnTo>
                    <a:cubicBezTo>
                      <a:pt x="613" y="1619"/>
                      <a:pt x="571" y="1629"/>
                      <a:pt x="530" y="1629"/>
                    </a:cubicBezTo>
                    <a:cubicBezTo>
                      <a:pt x="509" y="1629"/>
                      <a:pt x="488" y="1640"/>
                      <a:pt x="467" y="1640"/>
                    </a:cubicBezTo>
                    <a:cubicBezTo>
                      <a:pt x="457" y="1640"/>
                      <a:pt x="436" y="1629"/>
                      <a:pt x="426" y="1629"/>
                    </a:cubicBezTo>
                    <a:cubicBezTo>
                      <a:pt x="394" y="1629"/>
                      <a:pt x="374" y="1619"/>
                      <a:pt x="353" y="1619"/>
                    </a:cubicBezTo>
                    <a:cubicBezTo>
                      <a:pt x="332" y="1608"/>
                      <a:pt x="311" y="1587"/>
                      <a:pt x="291" y="1578"/>
                    </a:cubicBezTo>
                    <a:cubicBezTo>
                      <a:pt x="270" y="1567"/>
                      <a:pt x="249" y="1546"/>
                      <a:pt x="239" y="1525"/>
                    </a:cubicBezTo>
                    <a:cubicBezTo>
                      <a:pt x="218" y="1495"/>
                      <a:pt x="198" y="1474"/>
                      <a:pt x="187" y="1442"/>
                    </a:cubicBezTo>
                    <a:cubicBezTo>
                      <a:pt x="166" y="1401"/>
                      <a:pt x="156" y="1349"/>
                      <a:pt x="145" y="1287"/>
                    </a:cubicBezTo>
                    <a:cubicBezTo>
                      <a:pt x="135" y="1235"/>
                      <a:pt x="135" y="1183"/>
                      <a:pt x="145" y="1121"/>
                    </a:cubicBezTo>
                    <a:lnTo>
                      <a:pt x="145" y="1100"/>
                    </a:lnTo>
                    <a:cubicBezTo>
                      <a:pt x="156" y="1038"/>
                      <a:pt x="177" y="976"/>
                      <a:pt x="198" y="914"/>
                    </a:cubicBezTo>
                    <a:cubicBezTo>
                      <a:pt x="228" y="861"/>
                      <a:pt x="249" y="820"/>
                      <a:pt x="281" y="778"/>
                    </a:cubicBezTo>
                    <a:lnTo>
                      <a:pt x="353" y="706"/>
                    </a:lnTo>
                    <a:cubicBezTo>
                      <a:pt x="374" y="685"/>
                      <a:pt x="374" y="665"/>
                      <a:pt x="374" y="654"/>
                    </a:cubicBezTo>
                    <a:cubicBezTo>
                      <a:pt x="364" y="623"/>
                      <a:pt x="343" y="612"/>
                      <a:pt x="322" y="612"/>
                    </a:cubicBezTo>
                    <a:lnTo>
                      <a:pt x="301" y="612"/>
                    </a:lnTo>
                    <a:cubicBezTo>
                      <a:pt x="281" y="602"/>
                      <a:pt x="260" y="602"/>
                      <a:pt x="239" y="592"/>
                    </a:cubicBezTo>
                    <a:cubicBezTo>
                      <a:pt x="228" y="592"/>
                      <a:pt x="218" y="582"/>
                      <a:pt x="218" y="582"/>
                    </a:cubicBezTo>
                    <a:lnTo>
                      <a:pt x="208" y="571"/>
                    </a:lnTo>
                    <a:lnTo>
                      <a:pt x="198" y="550"/>
                    </a:lnTo>
                    <a:cubicBezTo>
                      <a:pt x="198" y="529"/>
                      <a:pt x="198" y="519"/>
                      <a:pt x="208" y="509"/>
                    </a:cubicBezTo>
                    <a:cubicBezTo>
                      <a:pt x="218" y="488"/>
                      <a:pt x="239" y="457"/>
                      <a:pt x="260" y="426"/>
                    </a:cubicBezTo>
                    <a:cubicBezTo>
                      <a:pt x="322" y="354"/>
                      <a:pt x="384" y="291"/>
                      <a:pt x="477" y="218"/>
                    </a:cubicBezTo>
                    <a:lnTo>
                      <a:pt x="519" y="177"/>
                    </a:lnTo>
                    <a:lnTo>
                      <a:pt x="581" y="125"/>
                    </a:lnTo>
                    <a:cubicBezTo>
                      <a:pt x="613" y="94"/>
                      <a:pt x="633" y="84"/>
                      <a:pt x="643" y="63"/>
                    </a:cubicBezTo>
                    <a:cubicBezTo>
                      <a:pt x="654" y="52"/>
                      <a:pt x="654" y="42"/>
                      <a:pt x="654" y="32"/>
                    </a:cubicBezTo>
                    <a:cubicBezTo>
                      <a:pt x="643" y="22"/>
                      <a:pt x="643" y="11"/>
                      <a:pt x="633" y="11"/>
                    </a:cubicBezTo>
                    <a:cubicBezTo>
                      <a:pt x="622" y="1"/>
                      <a:pt x="622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5" name="Google Shape;1235;p49">
                <a:extLst>
                  <a:ext uri="{FF2B5EF4-FFF2-40B4-BE49-F238E27FC236}">
                    <a16:creationId xmlns:a16="http://schemas.microsoft.com/office/drawing/2014/main" id="{9A1403E4-F195-2633-5A75-B023A76AFF7B}"/>
                  </a:ext>
                </a:extLst>
              </p:cNvPr>
              <p:cNvSpPr/>
              <p:nvPr/>
            </p:nvSpPr>
            <p:spPr>
              <a:xfrm>
                <a:off x="6841400" y="1445345"/>
                <a:ext cx="71117" cy="80445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1785" extrusionOk="0">
                    <a:moveTo>
                      <a:pt x="1007" y="0"/>
                    </a:moveTo>
                    <a:cubicBezTo>
                      <a:pt x="976" y="0"/>
                      <a:pt x="955" y="21"/>
                      <a:pt x="945" y="52"/>
                    </a:cubicBezTo>
                    <a:cubicBezTo>
                      <a:pt x="945" y="72"/>
                      <a:pt x="945" y="83"/>
                      <a:pt x="955" y="104"/>
                    </a:cubicBezTo>
                    <a:cubicBezTo>
                      <a:pt x="966" y="114"/>
                      <a:pt x="976" y="125"/>
                      <a:pt x="997" y="135"/>
                    </a:cubicBezTo>
                    <a:cubicBezTo>
                      <a:pt x="1070" y="155"/>
                      <a:pt x="1142" y="176"/>
                      <a:pt x="1194" y="197"/>
                    </a:cubicBezTo>
                    <a:cubicBezTo>
                      <a:pt x="1246" y="228"/>
                      <a:pt x="1287" y="249"/>
                      <a:pt x="1329" y="280"/>
                    </a:cubicBezTo>
                    <a:cubicBezTo>
                      <a:pt x="1349" y="291"/>
                      <a:pt x="1370" y="311"/>
                      <a:pt x="1391" y="332"/>
                    </a:cubicBezTo>
                    <a:cubicBezTo>
                      <a:pt x="1402" y="353"/>
                      <a:pt x="1412" y="374"/>
                      <a:pt x="1422" y="384"/>
                    </a:cubicBezTo>
                    <a:cubicBezTo>
                      <a:pt x="1432" y="415"/>
                      <a:pt x="1443" y="436"/>
                      <a:pt x="1443" y="467"/>
                    </a:cubicBezTo>
                    <a:lnTo>
                      <a:pt x="1443" y="560"/>
                    </a:lnTo>
                    <a:cubicBezTo>
                      <a:pt x="1443" y="591"/>
                      <a:pt x="1432" y="623"/>
                      <a:pt x="1422" y="653"/>
                    </a:cubicBezTo>
                    <a:cubicBezTo>
                      <a:pt x="1402" y="674"/>
                      <a:pt x="1391" y="706"/>
                      <a:pt x="1370" y="726"/>
                    </a:cubicBezTo>
                    <a:cubicBezTo>
                      <a:pt x="1349" y="747"/>
                      <a:pt x="1339" y="768"/>
                      <a:pt x="1319" y="789"/>
                    </a:cubicBezTo>
                    <a:cubicBezTo>
                      <a:pt x="1287" y="799"/>
                      <a:pt x="1266" y="819"/>
                      <a:pt x="1236" y="830"/>
                    </a:cubicBezTo>
                    <a:cubicBezTo>
                      <a:pt x="1215" y="840"/>
                      <a:pt x="1183" y="851"/>
                      <a:pt x="1163" y="851"/>
                    </a:cubicBezTo>
                    <a:lnTo>
                      <a:pt x="1090" y="851"/>
                    </a:lnTo>
                    <a:cubicBezTo>
                      <a:pt x="1059" y="840"/>
                      <a:pt x="1028" y="840"/>
                      <a:pt x="997" y="830"/>
                    </a:cubicBezTo>
                    <a:cubicBezTo>
                      <a:pt x="966" y="830"/>
                      <a:pt x="945" y="840"/>
                      <a:pt x="934" y="851"/>
                    </a:cubicBezTo>
                    <a:cubicBezTo>
                      <a:pt x="925" y="872"/>
                      <a:pt x="934" y="892"/>
                      <a:pt x="934" y="902"/>
                    </a:cubicBezTo>
                    <a:lnTo>
                      <a:pt x="1028" y="1058"/>
                    </a:lnTo>
                    <a:cubicBezTo>
                      <a:pt x="1049" y="1110"/>
                      <a:pt x="1059" y="1162"/>
                      <a:pt x="1070" y="1203"/>
                    </a:cubicBezTo>
                    <a:lnTo>
                      <a:pt x="1070" y="1276"/>
                    </a:lnTo>
                    <a:cubicBezTo>
                      <a:pt x="1059" y="1286"/>
                      <a:pt x="1059" y="1296"/>
                      <a:pt x="1059" y="1307"/>
                    </a:cubicBezTo>
                    <a:cubicBezTo>
                      <a:pt x="1059" y="1317"/>
                      <a:pt x="1049" y="1328"/>
                      <a:pt x="1049" y="1338"/>
                    </a:cubicBezTo>
                    <a:cubicBezTo>
                      <a:pt x="1038" y="1349"/>
                      <a:pt x="1028" y="1369"/>
                      <a:pt x="1017" y="1379"/>
                    </a:cubicBezTo>
                    <a:cubicBezTo>
                      <a:pt x="1007" y="1400"/>
                      <a:pt x="987" y="1411"/>
                      <a:pt x="976" y="1432"/>
                    </a:cubicBezTo>
                    <a:cubicBezTo>
                      <a:pt x="966" y="1442"/>
                      <a:pt x="955" y="1442"/>
                      <a:pt x="934" y="1452"/>
                    </a:cubicBezTo>
                    <a:cubicBezTo>
                      <a:pt x="925" y="1452"/>
                      <a:pt x="904" y="1462"/>
                      <a:pt x="883" y="1462"/>
                    </a:cubicBezTo>
                    <a:lnTo>
                      <a:pt x="842" y="1462"/>
                    </a:lnTo>
                    <a:cubicBezTo>
                      <a:pt x="831" y="1462"/>
                      <a:pt x="810" y="1452"/>
                      <a:pt x="789" y="1452"/>
                    </a:cubicBezTo>
                    <a:cubicBezTo>
                      <a:pt x="768" y="1442"/>
                      <a:pt x="759" y="1432"/>
                      <a:pt x="738" y="1411"/>
                    </a:cubicBezTo>
                    <a:cubicBezTo>
                      <a:pt x="717" y="1400"/>
                      <a:pt x="696" y="1379"/>
                      <a:pt x="686" y="1359"/>
                    </a:cubicBezTo>
                    <a:cubicBezTo>
                      <a:pt x="665" y="1338"/>
                      <a:pt x="655" y="1307"/>
                      <a:pt x="644" y="1286"/>
                    </a:cubicBezTo>
                    <a:lnTo>
                      <a:pt x="634" y="1255"/>
                    </a:lnTo>
                    <a:cubicBezTo>
                      <a:pt x="623" y="1245"/>
                      <a:pt x="613" y="1224"/>
                      <a:pt x="593" y="1224"/>
                    </a:cubicBezTo>
                    <a:cubicBezTo>
                      <a:pt x="561" y="1234"/>
                      <a:pt x="551" y="1255"/>
                      <a:pt x="551" y="1276"/>
                    </a:cubicBezTo>
                    <a:cubicBezTo>
                      <a:pt x="551" y="1296"/>
                      <a:pt x="561" y="1307"/>
                      <a:pt x="561" y="1317"/>
                    </a:cubicBezTo>
                    <a:cubicBezTo>
                      <a:pt x="561" y="1369"/>
                      <a:pt x="572" y="1411"/>
                      <a:pt x="561" y="1462"/>
                    </a:cubicBezTo>
                    <a:lnTo>
                      <a:pt x="530" y="1587"/>
                    </a:lnTo>
                    <a:cubicBezTo>
                      <a:pt x="520" y="1608"/>
                      <a:pt x="510" y="1618"/>
                      <a:pt x="499" y="1639"/>
                    </a:cubicBezTo>
                    <a:cubicBezTo>
                      <a:pt x="489" y="1649"/>
                      <a:pt x="478" y="1660"/>
                      <a:pt x="457" y="1670"/>
                    </a:cubicBezTo>
                    <a:cubicBezTo>
                      <a:pt x="457" y="1681"/>
                      <a:pt x="437" y="1691"/>
                      <a:pt x="427" y="1691"/>
                    </a:cubicBezTo>
                    <a:cubicBezTo>
                      <a:pt x="416" y="1701"/>
                      <a:pt x="406" y="1701"/>
                      <a:pt x="385" y="1701"/>
                    </a:cubicBezTo>
                    <a:lnTo>
                      <a:pt x="354" y="1701"/>
                    </a:lnTo>
                    <a:cubicBezTo>
                      <a:pt x="344" y="1701"/>
                      <a:pt x="323" y="1701"/>
                      <a:pt x="312" y="1691"/>
                    </a:cubicBezTo>
                    <a:cubicBezTo>
                      <a:pt x="291" y="1691"/>
                      <a:pt x="281" y="1681"/>
                      <a:pt x="271" y="1670"/>
                    </a:cubicBezTo>
                    <a:lnTo>
                      <a:pt x="219" y="1618"/>
                    </a:lnTo>
                    <a:cubicBezTo>
                      <a:pt x="178" y="1566"/>
                      <a:pt x="146" y="1494"/>
                      <a:pt x="115" y="1432"/>
                    </a:cubicBezTo>
                    <a:lnTo>
                      <a:pt x="105" y="1400"/>
                    </a:lnTo>
                    <a:lnTo>
                      <a:pt x="95" y="1369"/>
                    </a:lnTo>
                    <a:lnTo>
                      <a:pt x="74" y="1328"/>
                    </a:lnTo>
                    <a:cubicBezTo>
                      <a:pt x="74" y="1307"/>
                      <a:pt x="53" y="1296"/>
                      <a:pt x="42" y="1296"/>
                    </a:cubicBezTo>
                    <a:cubicBezTo>
                      <a:pt x="22" y="1307"/>
                      <a:pt x="12" y="1307"/>
                      <a:pt x="1" y="1328"/>
                    </a:cubicBezTo>
                    <a:lnTo>
                      <a:pt x="1" y="1349"/>
                    </a:lnTo>
                    <a:lnTo>
                      <a:pt x="12" y="1369"/>
                    </a:lnTo>
                    <a:cubicBezTo>
                      <a:pt x="53" y="1473"/>
                      <a:pt x="84" y="1566"/>
                      <a:pt x="146" y="1649"/>
                    </a:cubicBezTo>
                    <a:cubicBezTo>
                      <a:pt x="178" y="1691"/>
                      <a:pt x="208" y="1722"/>
                      <a:pt x="250" y="1743"/>
                    </a:cubicBezTo>
                    <a:cubicBezTo>
                      <a:pt x="281" y="1774"/>
                      <a:pt x="323" y="1784"/>
                      <a:pt x="364" y="1784"/>
                    </a:cubicBezTo>
                    <a:lnTo>
                      <a:pt x="395" y="1784"/>
                    </a:lnTo>
                    <a:cubicBezTo>
                      <a:pt x="447" y="1774"/>
                      <a:pt x="489" y="1753"/>
                      <a:pt x="520" y="1722"/>
                    </a:cubicBezTo>
                    <a:cubicBezTo>
                      <a:pt x="540" y="1711"/>
                      <a:pt x="551" y="1691"/>
                      <a:pt x="572" y="1670"/>
                    </a:cubicBezTo>
                    <a:cubicBezTo>
                      <a:pt x="582" y="1649"/>
                      <a:pt x="603" y="1618"/>
                      <a:pt x="613" y="1598"/>
                    </a:cubicBezTo>
                    <a:cubicBezTo>
                      <a:pt x="634" y="1545"/>
                      <a:pt x="634" y="1483"/>
                      <a:pt x="644" y="1432"/>
                    </a:cubicBezTo>
                    <a:cubicBezTo>
                      <a:pt x="655" y="1452"/>
                      <a:pt x="665" y="1462"/>
                      <a:pt x="676" y="1473"/>
                    </a:cubicBezTo>
                    <a:cubicBezTo>
                      <a:pt x="696" y="1494"/>
                      <a:pt x="717" y="1504"/>
                      <a:pt x="748" y="1515"/>
                    </a:cubicBezTo>
                    <a:cubicBezTo>
                      <a:pt x="779" y="1535"/>
                      <a:pt x="821" y="1545"/>
                      <a:pt x="872" y="1545"/>
                    </a:cubicBezTo>
                    <a:cubicBezTo>
                      <a:pt x="904" y="1545"/>
                      <a:pt x="925" y="1545"/>
                      <a:pt x="945" y="1535"/>
                    </a:cubicBezTo>
                    <a:cubicBezTo>
                      <a:pt x="976" y="1525"/>
                      <a:pt x="997" y="1515"/>
                      <a:pt x="1017" y="1504"/>
                    </a:cubicBezTo>
                    <a:cubicBezTo>
                      <a:pt x="1070" y="1462"/>
                      <a:pt x="1111" y="1421"/>
                      <a:pt x="1121" y="1379"/>
                    </a:cubicBezTo>
                    <a:cubicBezTo>
                      <a:pt x="1142" y="1349"/>
                      <a:pt x="1153" y="1317"/>
                      <a:pt x="1153" y="1296"/>
                    </a:cubicBezTo>
                    <a:cubicBezTo>
                      <a:pt x="1163" y="1266"/>
                      <a:pt x="1163" y="1234"/>
                      <a:pt x="1153" y="1203"/>
                    </a:cubicBezTo>
                    <a:cubicBezTo>
                      <a:pt x="1153" y="1130"/>
                      <a:pt x="1132" y="1068"/>
                      <a:pt x="1111" y="1027"/>
                    </a:cubicBezTo>
                    <a:cubicBezTo>
                      <a:pt x="1100" y="1006"/>
                      <a:pt x="1090" y="975"/>
                      <a:pt x="1080" y="955"/>
                    </a:cubicBezTo>
                    <a:lnTo>
                      <a:pt x="1080" y="955"/>
                    </a:lnTo>
                    <a:cubicBezTo>
                      <a:pt x="1100" y="964"/>
                      <a:pt x="1111" y="964"/>
                      <a:pt x="1142" y="964"/>
                    </a:cubicBezTo>
                    <a:cubicBezTo>
                      <a:pt x="1183" y="964"/>
                      <a:pt x="1215" y="955"/>
                      <a:pt x="1256" y="944"/>
                    </a:cubicBezTo>
                    <a:cubicBezTo>
                      <a:pt x="1277" y="944"/>
                      <a:pt x="1308" y="923"/>
                      <a:pt x="1349" y="902"/>
                    </a:cubicBezTo>
                    <a:cubicBezTo>
                      <a:pt x="1381" y="892"/>
                      <a:pt x="1402" y="872"/>
                      <a:pt x="1432" y="840"/>
                    </a:cubicBezTo>
                    <a:cubicBezTo>
                      <a:pt x="1453" y="819"/>
                      <a:pt x="1485" y="789"/>
                      <a:pt x="1505" y="757"/>
                    </a:cubicBezTo>
                    <a:cubicBezTo>
                      <a:pt x="1526" y="726"/>
                      <a:pt x="1536" y="695"/>
                      <a:pt x="1547" y="664"/>
                    </a:cubicBezTo>
                    <a:cubicBezTo>
                      <a:pt x="1568" y="623"/>
                      <a:pt x="1568" y="581"/>
                      <a:pt x="1578" y="550"/>
                    </a:cubicBezTo>
                    <a:cubicBezTo>
                      <a:pt x="1578" y="508"/>
                      <a:pt x="1578" y="477"/>
                      <a:pt x="1568" y="436"/>
                    </a:cubicBezTo>
                    <a:cubicBezTo>
                      <a:pt x="1568" y="394"/>
                      <a:pt x="1557" y="363"/>
                      <a:pt x="1536" y="332"/>
                    </a:cubicBezTo>
                    <a:cubicBezTo>
                      <a:pt x="1515" y="270"/>
                      <a:pt x="1474" y="218"/>
                      <a:pt x="1412" y="176"/>
                    </a:cubicBezTo>
                    <a:cubicBezTo>
                      <a:pt x="1370" y="135"/>
                      <a:pt x="1308" y="104"/>
                      <a:pt x="1236" y="72"/>
                    </a:cubicBezTo>
                    <a:cubicBezTo>
                      <a:pt x="1163" y="42"/>
                      <a:pt x="1090" y="21"/>
                      <a:pt x="1028" y="10"/>
                    </a:cubicBezTo>
                    <a:cubicBezTo>
                      <a:pt x="1017" y="0"/>
                      <a:pt x="1017" y="0"/>
                      <a:pt x="10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6" name="Google Shape;1236;p49">
                <a:extLst>
                  <a:ext uri="{FF2B5EF4-FFF2-40B4-BE49-F238E27FC236}">
                    <a16:creationId xmlns:a16="http://schemas.microsoft.com/office/drawing/2014/main" id="{4B170953-49D9-2BF0-E089-FFEBE9B2EE63}"/>
                  </a:ext>
                </a:extLst>
              </p:cNvPr>
              <p:cNvSpPr/>
              <p:nvPr/>
            </p:nvSpPr>
            <p:spPr>
              <a:xfrm>
                <a:off x="6859202" y="1526197"/>
                <a:ext cx="196855" cy="181892"/>
              </a:xfrm>
              <a:custGeom>
                <a:avLst/>
                <a:gdLst/>
                <a:ahLst/>
                <a:cxnLst/>
                <a:rect l="l" t="t" r="r" b="b"/>
                <a:pathLst>
                  <a:path w="4368" h="4036" extrusionOk="0">
                    <a:moveTo>
                      <a:pt x="1183" y="0"/>
                    </a:moveTo>
                    <a:cubicBezTo>
                      <a:pt x="1090" y="0"/>
                      <a:pt x="1017" y="11"/>
                      <a:pt x="944" y="21"/>
                    </a:cubicBezTo>
                    <a:cubicBezTo>
                      <a:pt x="809" y="32"/>
                      <a:pt x="685" y="73"/>
                      <a:pt x="571" y="125"/>
                    </a:cubicBezTo>
                    <a:cubicBezTo>
                      <a:pt x="447" y="187"/>
                      <a:pt x="332" y="270"/>
                      <a:pt x="249" y="385"/>
                    </a:cubicBezTo>
                    <a:cubicBezTo>
                      <a:pt x="239" y="405"/>
                      <a:pt x="228" y="436"/>
                      <a:pt x="228" y="468"/>
                    </a:cubicBezTo>
                    <a:cubicBezTo>
                      <a:pt x="115" y="664"/>
                      <a:pt x="42" y="882"/>
                      <a:pt x="21" y="1100"/>
                    </a:cubicBezTo>
                    <a:cubicBezTo>
                      <a:pt x="0" y="1328"/>
                      <a:pt x="32" y="1567"/>
                      <a:pt x="115" y="1816"/>
                    </a:cubicBezTo>
                    <a:cubicBezTo>
                      <a:pt x="187" y="2033"/>
                      <a:pt x="301" y="2252"/>
                      <a:pt x="467" y="2480"/>
                    </a:cubicBezTo>
                    <a:cubicBezTo>
                      <a:pt x="612" y="2687"/>
                      <a:pt x="799" y="2884"/>
                      <a:pt x="1017" y="3071"/>
                    </a:cubicBezTo>
                    <a:cubicBezTo>
                      <a:pt x="1224" y="3248"/>
                      <a:pt x="1452" y="3403"/>
                      <a:pt x="1712" y="3548"/>
                    </a:cubicBezTo>
                    <a:cubicBezTo>
                      <a:pt x="1950" y="3693"/>
                      <a:pt x="2189" y="3797"/>
                      <a:pt x="2448" y="3880"/>
                    </a:cubicBezTo>
                    <a:cubicBezTo>
                      <a:pt x="2759" y="3984"/>
                      <a:pt x="3050" y="4036"/>
                      <a:pt x="3319" y="4036"/>
                    </a:cubicBezTo>
                    <a:cubicBezTo>
                      <a:pt x="3527" y="4036"/>
                      <a:pt x="3714" y="4004"/>
                      <a:pt x="3880" y="3953"/>
                    </a:cubicBezTo>
                    <a:cubicBezTo>
                      <a:pt x="4066" y="3891"/>
                      <a:pt x="4191" y="3818"/>
                      <a:pt x="4264" y="3714"/>
                    </a:cubicBezTo>
                    <a:cubicBezTo>
                      <a:pt x="4347" y="3610"/>
                      <a:pt x="4368" y="3486"/>
                      <a:pt x="4347" y="3351"/>
                    </a:cubicBezTo>
                    <a:cubicBezTo>
                      <a:pt x="4326" y="3237"/>
                      <a:pt x="4274" y="3123"/>
                      <a:pt x="4181" y="2988"/>
                    </a:cubicBezTo>
                    <a:cubicBezTo>
                      <a:pt x="4170" y="2978"/>
                      <a:pt x="4160" y="2967"/>
                      <a:pt x="4149" y="2946"/>
                    </a:cubicBezTo>
                    <a:lnTo>
                      <a:pt x="4181" y="2946"/>
                    </a:lnTo>
                    <a:cubicBezTo>
                      <a:pt x="4222" y="2936"/>
                      <a:pt x="4253" y="2916"/>
                      <a:pt x="4285" y="2874"/>
                    </a:cubicBezTo>
                    <a:cubicBezTo>
                      <a:pt x="4357" y="2801"/>
                      <a:pt x="4357" y="2687"/>
                      <a:pt x="4347" y="2635"/>
                    </a:cubicBezTo>
                    <a:cubicBezTo>
                      <a:pt x="4326" y="2521"/>
                      <a:pt x="4274" y="2418"/>
                      <a:pt x="4222" y="2324"/>
                    </a:cubicBezTo>
                    <a:cubicBezTo>
                      <a:pt x="4160" y="2210"/>
                      <a:pt x="4077" y="2116"/>
                      <a:pt x="4004" y="2033"/>
                    </a:cubicBezTo>
                    <a:cubicBezTo>
                      <a:pt x="3911" y="1930"/>
                      <a:pt x="3807" y="1837"/>
                      <a:pt x="3724" y="1775"/>
                    </a:cubicBezTo>
                    <a:cubicBezTo>
                      <a:pt x="3745" y="1775"/>
                      <a:pt x="3755" y="1764"/>
                      <a:pt x="3776" y="1754"/>
                    </a:cubicBezTo>
                    <a:cubicBezTo>
                      <a:pt x="3828" y="1733"/>
                      <a:pt x="3870" y="1702"/>
                      <a:pt x="3900" y="1650"/>
                    </a:cubicBezTo>
                    <a:cubicBezTo>
                      <a:pt x="3932" y="1598"/>
                      <a:pt x="3932" y="1536"/>
                      <a:pt x="3921" y="1494"/>
                    </a:cubicBezTo>
                    <a:cubicBezTo>
                      <a:pt x="3921" y="1422"/>
                      <a:pt x="3890" y="1360"/>
                      <a:pt x="3859" y="1307"/>
                    </a:cubicBezTo>
                    <a:cubicBezTo>
                      <a:pt x="3817" y="1224"/>
                      <a:pt x="3755" y="1141"/>
                      <a:pt x="3693" y="1079"/>
                    </a:cubicBezTo>
                    <a:cubicBezTo>
                      <a:pt x="3455" y="809"/>
                      <a:pt x="3133" y="581"/>
                      <a:pt x="2729" y="394"/>
                    </a:cubicBezTo>
                    <a:cubicBezTo>
                      <a:pt x="2583" y="332"/>
                      <a:pt x="2407" y="260"/>
                      <a:pt x="2189" y="198"/>
                    </a:cubicBezTo>
                    <a:cubicBezTo>
                      <a:pt x="2054" y="156"/>
                      <a:pt x="1899" y="104"/>
                      <a:pt x="1722" y="63"/>
                    </a:cubicBezTo>
                    <a:cubicBezTo>
                      <a:pt x="1535" y="21"/>
                      <a:pt x="1349" y="0"/>
                      <a:pt x="11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7" name="Google Shape;1237;p49">
                <a:extLst>
                  <a:ext uri="{FF2B5EF4-FFF2-40B4-BE49-F238E27FC236}">
                    <a16:creationId xmlns:a16="http://schemas.microsoft.com/office/drawing/2014/main" id="{25810C60-A52C-4A23-4E2D-0D34727D6D2D}"/>
                  </a:ext>
                </a:extLst>
              </p:cNvPr>
              <p:cNvSpPr/>
              <p:nvPr/>
            </p:nvSpPr>
            <p:spPr>
              <a:xfrm>
                <a:off x="6860103" y="1578116"/>
                <a:ext cx="196404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884" extrusionOk="0">
                    <a:moveTo>
                      <a:pt x="3746" y="0"/>
                    </a:moveTo>
                    <a:cubicBezTo>
                      <a:pt x="3746" y="21"/>
                      <a:pt x="3746" y="42"/>
                      <a:pt x="3756" y="62"/>
                    </a:cubicBezTo>
                    <a:lnTo>
                      <a:pt x="3756" y="125"/>
                    </a:lnTo>
                    <a:cubicBezTo>
                      <a:pt x="3746" y="145"/>
                      <a:pt x="3746" y="155"/>
                      <a:pt x="3735" y="176"/>
                    </a:cubicBezTo>
                    <a:cubicBezTo>
                      <a:pt x="3735" y="197"/>
                      <a:pt x="3725" y="208"/>
                      <a:pt x="3714" y="228"/>
                    </a:cubicBezTo>
                    <a:cubicBezTo>
                      <a:pt x="3694" y="249"/>
                      <a:pt x="3673" y="270"/>
                      <a:pt x="3642" y="291"/>
                    </a:cubicBezTo>
                    <a:cubicBezTo>
                      <a:pt x="3611" y="311"/>
                      <a:pt x="3569" y="321"/>
                      <a:pt x="3538" y="332"/>
                    </a:cubicBezTo>
                    <a:cubicBezTo>
                      <a:pt x="3497" y="332"/>
                      <a:pt x="3455" y="342"/>
                      <a:pt x="3414" y="342"/>
                    </a:cubicBezTo>
                    <a:cubicBezTo>
                      <a:pt x="3372" y="342"/>
                      <a:pt x="3320" y="332"/>
                      <a:pt x="3279" y="332"/>
                    </a:cubicBezTo>
                    <a:cubicBezTo>
                      <a:pt x="3310" y="353"/>
                      <a:pt x="3341" y="384"/>
                      <a:pt x="3362" y="404"/>
                    </a:cubicBezTo>
                    <a:cubicBezTo>
                      <a:pt x="3455" y="487"/>
                      <a:pt x="3538" y="570"/>
                      <a:pt x="3621" y="664"/>
                    </a:cubicBezTo>
                    <a:cubicBezTo>
                      <a:pt x="3704" y="747"/>
                      <a:pt x="3777" y="851"/>
                      <a:pt x="3850" y="944"/>
                    </a:cubicBezTo>
                    <a:cubicBezTo>
                      <a:pt x="3901" y="1037"/>
                      <a:pt x="3953" y="1130"/>
                      <a:pt x="3984" y="1234"/>
                    </a:cubicBezTo>
                    <a:cubicBezTo>
                      <a:pt x="3995" y="1276"/>
                      <a:pt x="4005" y="1328"/>
                      <a:pt x="4005" y="1379"/>
                    </a:cubicBezTo>
                    <a:cubicBezTo>
                      <a:pt x="4005" y="1421"/>
                      <a:pt x="3995" y="1462"/>
                      <a:pt x="3984" y="1494"/>
                    </a:cubicBezTo>
                    <a:cubicBezTo>
                      <a:pt x="3974" y="1525"/>
                      <a:pt x="3963" y="1556"/>
                      <a:pt x="3943" y="1577"/>
                    </a:cubicBezTo>
                    <a:cubicBezTo>
                      <a:pt x="3933" y="1598"/>
                      <a:pt x="3912" y="1618"/>
                      <a:pt x="3891" y="1639"/>
                    </a:cubicBezTo>
                    <a:cubicBezTo>
                      <a:pt x="3860" y="1660"/>
                      <a:pt x="3818" y="1691"/>
                      <a:pt x="3777" y="1701"/>
                    </a:cubicBezTo>
                    <a:cubicBezTo>
                      <a:pt x="3725" y="1711"/>
                      <a:pt x="3673" y="1711"/>
                      <a:pt x="3611" y="1711"/>
                    </a:cubicBezTo>
                    <a:cubicBezTo>
                      <a:pt x="3559" y="1701"/>
                      <a:pt x="3507" y="1691"/>
                      <a:pt x="3455" y="1670"/>
                    </a:cubicBezTo>
                    <a:cubicBezTo>
                      <a:pt x="3403" y="1660"/>
                      <a:pt x="3352" y="1639"/>
                      <a:pt x="3299" y="1618"/>
                    </a:cubicBezTo>
                    <a:cubicBezTo>
                      <a:pt x="3289" y="1618"/>
                      <a:pt x="3279" y="1618"/>
                      <a:pt x="3269" y="1608"/>
                    </a:cubicBezTo>
                    <a:lnTo>
                      <a:pt x="3269" y="1608"/>
                    </a:lnTo>
                    <a:lnTo>
                      <a:pt x="3362" y="1732"/>
                    </a:lnTo>
                    <a:cubicBezTo>
                      <a:pt x="3382" y="1764"/>
                      <a:pt x="3403" y="1794"/>
                      <a:pt x="3424" y="1836"/>
                    </a:cubicBezTo>
                    <a:cubicBezTo>
                      <a:pt x="3435" y="1847"/>
                      <a:pt x="3445" y="1867"/>
                      <a:pt x="3455" y="1888"/>
                    </a:cubicBezTo>
                    <a:lnTo>
                      <a:pt x="3486" y="1950"/>
                    </a:lnTo>
                    <a:cubicBezTo>
                      <a:pt x="3497" y="1981"/>
                      <a:pt x="3507" y="2013"/>
                      <a:pt x="3507" y="2033"/>
                    </a:cubicBezTo>
                    <a:cubicBezTo>
                      <a:pt x="3528" y="2126"/>
                      <a:pt x="3538" y="2209"/>
                      <a:pt x="3518" y="2292"/>
                    </a:cubicBezTo>
                    <a:cubicBezTo>
                      <a:pt x="3507" y="2354"/>
                      <a:pt x="3476" y="2417"/>
                      <a:pt x="3424" y="2458"/>
                    </a:cubicBezTo>
                    <a:cubicBezTo>
                      <a:pt x="3393" y="2479"/>
                      <a:pt x="3362" y="2500"/>
                      <a:pt x="3331" y="2510"/>
                    </a:cubicBezTo>
                    <a:cubicBezTo>
                      <a:pt x="3299" y="2520"/>
                      <a:pt x="3269" y="2531"/>
                      <a:pt x="3227" y="2531"/>
                    </a:cubicBezTo>
                    <a:cubicBezTo>
                      <a:pt x="3186" y="2536"/>
                      <a:pt x="3144" y="2539"/>
                      <a:pt x="3103" y="2539"/>
                    </a:cubicBezTo>
                    <a:cubicBezTo>
                      <a:pt x="3061" y="2539"/>
                      <a:pt x="3020" y="2536"/>
                      <a:pt x="2978" y="2531"/>
                    </a:cubicBezTo>
                    <a:cubicBezTo>
                      <a:pt x="2875" y="2520"/>
                      <a:pt x="2781" y="2500"/>
                      <a:pt x="2677" y="2469"/>
                    </a:cubicBezTo>
                    <a:cubicBezTo>
                      <a:pt x="2470" y="2417"/>
                      <a:pt x="2262" y="2344"/>
                      <a:pt x="2055" y="2251"/>
                    </a:cubicBezTo>
                    <a:cubicBezTo>
                      <a:pt x="1962" y="2220"/>
                      <a:pt x="1879" y="2178"/>
                      <a:pt x="1785" y="2137"/>
                    </a:cubicBezTo>
                    <a:cubicBezTo>
                      <a:pt x="1713" y="2096"/>
                      <a:pt x="1640" y="2064"/>
                      <a:pt x="1578" y="2022"/>
                    </a:cubicBezTo>
                    <a:cubicBezTo>
                      <a:pt x="1547" y="2013"/>
                      <a:pt x="1526" y="2002"/>
                      <a:pt x="1505" y="1981"/>
                    </a:cubicBezTo>
                    <a:cubicBezTo>
                      <a:pt x="1464" y="1960"/>
                      <a:pt x="1422" y="1930"/>
                      <a:pt x="1381" y="1909"/>
                    </a:cubicBezTo>
                    <a:cubicBezTo>
                      <a:pt x="1236" y="1805"/>
                      <a:pt x="1100" y="1691"/>
                      <a:pt x="966" y="1577"/>
                    </a:cubicBezTo>
                    <a:cubicBezTo>
                      <a:pt x="821" y="1442"/>
                      <a:pt x="685" y="1317"/>
                      <a:pt x="561" y="1172"/>
                    </a:cubicBezTo>
                    <a:cubicBezTo>
                      <a:pt x="447" y="1027"/>
                      <a:pt x="333" y="881"/>
                      <a:pt x="229" y="715"/>
                    </a:cubicBezTo>
                    <a:cubicBezTo>
                      <a:pt x="146" y="570"/>
                      <a:pt x="63" y="415"/>
                      <a:pt x="1" y="259"/>
                    </a:cubicBezTo>
                    <a:lnTo>
                      <a:pt x="1" y="259"/>
                    </a:lnTo>
                    <a:cubicBezTo>
                      <a:pt x="12" y="394"/>
                      <a:pt x="42" y="529"/>
                      <a:pt x="95" y="664"/>
                    </a:cubicBezTo>
                    <a:cubicBezTo>
                      <a:pt x="167" y="881"/>
                      <a:pt x="281" y="1100"/>
                      <a:pt x="447" y="1328"/>
                    </a:cubicBezTo>
                    <a:cubicBezTo>
                      <a:pt x="602" y="1535"/>
                      <a:pt x="789" y="1732"/>
                      <a:pt x="997" y="1919"/>
                    </a:cubicBezTo>
                    <a:cubicBezTo>
                      <a:pt x="1204" y="2096"/>
                      <a:pt x="1432" y="2261"/>
                      <a:pt x="1681" y="2407"/>
                    </a:cubicBezTo>
                    <a:cubicBezTo>
                      <a:pt x="1920" y="2541"/>
                      <a:pt x="2169" y="2645"/>
                      <a:pt x="2428" y="2728"/>
                    </a:cubicBezTo>
                    <a:cubicBezTo>
                      <a:pt x="2739" y="2832"/>
                      <a:pt x="3030" y="2884"/>
                      <a:pt x="3299" y="2884"/>
                    </a:cubicBezTo>
                    <a:cubicBezTo>
                      <a:pt x="3507" y="2884"/>
                      <a:pt x="3694" y="2852"/>
                      <a:pt x="3870" y="2801"/>
                    </a:cubicBezTo>
                    <a:cubicBezTo>
                      <a:pt x="4046" y="2749"/>
                      <a:pt x="4171" y="2666"/>
                      <a:pt x="4254" y="2562"/>
                    </a:cubicBezTo>
                    <a:cubicBezTo>
                      <a:pt x="4327" y="2458"/>
                      <a:pt x="4357" y="2334"/>
                      <a:pt x="4327" y="2199"/>
                    </a:cubicBezTo>
                    <a:cubicBezTo>
                      <a:pt x="4306" y="2085"/>
                      <a:pt x="4254" y="1971"/>
                      <a:pt x="4161" y="1836"/>
                    </a:cubicBezTo>
                    <a:cubicBezTo>
                      <a:pt x="4150" y="1826"/>
                      <a:pt x="4140" y="1815"/>
                      <a:pt x="4129" y="1794"/>
                    </a:cubicBezTo>
                    <a:lnTo>
                      <a:pt x="4161" y="1794"/>
                    </a:lnTo>
                    <a:cubicBezTo>
                      <a:pt x="4202" y="1784"/>
                      <a:pt x="4244" y="1764"/>
                      <a:pt x="4275" y="1722"/>
                    </a:cubicBezTo>
                    <a:cubicBezTo>
                      <a:pt x="4337" y="1649"/>
                      <a:pt x="4337" y="1535"/>
                      <a:pt x="4327" y="1483"/>
                    </a:cubicBezTo>
                    <a:cubicBezTo>
                      <a:pt x="4316" y="1369"/>
                      <a:pt x="4254" y="1255"/>
                      <a:pt x="4202" y="1172"/>
                    </a:cubicBezTo>
                    <a:cubicBezTo>
                      <a:pt x="4140" y="1058"/>
                      <a:pt x="4057" y="954"/>
                      <a:pt x="3984" y="881"/>
                    </a:cubicBezTo>
                    <a:cubicBezTo>
                      <a:pt x="3891" y="778"/>
                      <a:pt x="3787" y="695"/>
                      <a:pt x="3704" y="623"/>
                    </a:cubicBezTo>
                    <a:lnTo>
                      <a:pt x="3714" y="623"/>
                    </a:lnTo>
                    <a:cubicBezTo>
                      <a:pt x="3735" y="623"/>
                      <a:pt x="3746" y="612"/>
                      <a:pt x="3756" y="612"/>
                    </a:cubicBezTo>
                    <a:cubicBezTo>
                      <a:pt x="3808" y="581"/>
                      <a:pt x="3850" y="550"/>
                      <a:pt x="3880" y="498"/>
                    </a:cubicBezTo>
                    <a:cubicBezTo>
                      <a:pt x="3912" y="446"/>
                      <a:pt x="3912" y="384"/>
                      <a:pt x="3912" y="342"/>
                    </a:cubicBezTo>
                    <a:cubicBezTo>
                      <a:pt x="3901" y="270"/>
                      <a:pt x="3870" y="208"/>
                      <a:pt x="3839" y="155"/>
                    </a:cubicBezTo>
                    <a:cubicBezTo>
                      <a:pt x="3818" y="104"/>
                      <a:pt x="3777" y="52"/>
                      <a:pt x="3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8" name="Google Shape;1238;p49">
                <a:extLst>
                  <a:ext uri="{FF2B5EF4-FFF2-40B4-BE49-F238E27FC236}">
                    <a16:creationId xmlns:a16="http://schemas.microsoft.com/office/drawing/2014/main" id="{7CFE071A-34D1-0732-29C2-A1F4937C7196}"/>
                  </a:ext>
                </a:extLst>
              </p:cNvPr>
              <p:cNvSpPr/>
              <p:nvPr/>
            </p:nvSpPr>
            <p:spPr>
              <a:xfrm>
                <a:off x="7037311" y="163886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899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9" name="Google Shape;1239;p49">
                <a:extLst>
                  <a:ext uri="{FF2B5EF4-FFF2-40B4-BE49-F238E27FC236}">
                    <a16:creationId xmlns:a16="http://schemas.microsoft.com/office/drawing/2014/main" id="{715AD147-497C-3385-267C-0F4E645268D6}"/>
                  </a:ext>
                </a:extLst>
              </p:cNvPr>
              <p:cNvSpPr/>
              <p:nvPr/>
            </p:nvSpPr>
            <p:spPr>
              <a:xfrm>
                <a:off x="6832071" y="1569688"/>
                <a:ext cx="227726" cy="141872"/>
              </a:xfrm>
              <a:custGeom>
                <a:avLst/>
                <a:gdLst/>
                <a:ahLst/>
                <a:cxnLst/>
                <a:rect l="l" t="t" r="r" b="b"/>
                <a:pathLst>
                  <a:path w="5053" h="3148" extrusionOk="0">
                    <a:moveTo>
                      <a:pt x="32" y="0"/>
                    </a:moveTo>
                    <a:cubicBezTo>
                      <a:pt x="11" y="0"/>
                      <a:pt x="0" y="21"/>
                      <a:pt x="0" y="42"/>
                    </a:cubicBezTo>
                    <a:cubicBezTo>
                      <a:pt x="0" y="114"/>
                      <a:pt x="21" y="187"/>
                      <a:pt x="53" y="259"/>
                    </a:cubicBezTo>
                    <a:cubicBezTo>
                      <a:pt x="83" y="322"/>
                      <a:pt x="125" y="384"/>
                      <a:pt x="187" y="436"/>
                    </a:cubicBezTo>
                    <a:cubicBezTo>
                      <a:pt x="219" y="457"/>
                      <a:pt x="249" y="467"/>
                      <a:pt x="281" y="478"/>
                    </a:cubicBezTo>
                    <a:cubicBezTo>
                      <a:pt x="312" y="488"/>
                      <a:pt x="343" y="488"/>
                      <a:pt x="374" y="488"/>
                    </a:cubicBezTo>
                    <a:cubicBezTo>
                      <a:pt x="426" y="478"/>
                      <a:pt x="468" y="446"/>
                      <a:pt x="509" y="405"/>
                    </a:cubicBezTo>
                    <a:cubicBezTo>
                      <a:pt x="581" y="706"/>
                      <a:pt x="706" y="996"/>
                      <a:pt x="851" y="1266"/>
                    </a:cubicBezTo>
                    <a:cubicBezTo>
                      <a:pt x="1028" y="1566"/>
                      <a:pt x="1245" y="1836"/>
                      <a:pt x="1494" y="2085"/>
                    </a:cubicBezTo>
                    <a:cubicBezTo>
                      <a:pt x="1733" y="2324"/>
                      <a:pt x="2024" y="2531"/>
                      <a:pt x="2324" y="2697"/>
                    </a:cubicBezTo>
                    <a:cubicBezTo>
                      <a:pt x="2480" y="2780"/>
                      <a:pt x="2635" y="2853"/>
                      <a:pt x="2801" y="2915"/>
                    </a:cubicBezTo>
                    <a:cubicBezTo>
                      <a:pt x="2957" y="2967"/>
                      <a:pt x="3123" y="3019"/>
                      <a:pt x="3289" y="3050"/>
                    </a:cubicBezTo>
                    <a:cubicBezTo>
                      <a:pt x="3393" y="3081"/>
                      <a:pt x="3507" y="3102"/>
                      <a:pt x="3621" y="3112"/>
                    </a:cubicBezTo>
                    <a:cubicBezTo>
                      <a:pt x="3735" y="3133"/>
                      <a:pt x="3849" y="3143"/>
                      <a:pt x="3974" y="3143"/>
                    </a:cubicBezTo>
                    <a:cubicBezTo>
                      <a:pt x="4004" y="3146"/>
                      <a:pt x="4035" y="3147"/>
                      <a:pt x="4066" y="3147"/>
                    </a:cubicBezTo>
                    <a:cubicBezTo>
                      <a:pt x="4150" y="3147"/>
                      <a:pt x="4235" y="3137"/>
                      <a:pt x="4326" y="3122"/>
                    </a:cubicBezTo>
                    <a:cubicBezTo>
                      <a:pt x="4430" y="3102"/>
                      <a:pt x="4544" y="3071"/>
                      <a:pt x="4638" y="3019"/>
                    </a:cubicBezTo>
                    <a:cubicBezTo>
                      <a:pt x="4741" y="2956"/>
                      <a:pt x="4834" y="2884"/>
                      <a:pt x="4917" y="2790"/>
                    </a:cubicBezTo>
                    <a:cubicBezTo>
                      <a:pt x="4949" y="2739"/>
                      <a:pt x="4970" y="2697"/>
                      <a:pt x="4990" y="2645"/>
                    </a:cubicBezTo>
                    <a:cubicBezTo>
                      <a:pt x="5000" y="2624"/>
                      <a:pt x="5011" y="2594"/>
                      <a:pt x="5021" y="2573"/>
                    </a:cubicBezTo>
                    <a:cubicBezTo>
                      <a:pt x="5032" y="2541"/>
                      <a:pt x="5032" y="2511"/>
                      <a:pt x="5042" y="2479"/>
                    </a:cubicBezTo>
                    <a:cubicBezTo>
                      <a:pt x="5053" y="2375"/>
                      <a:pt x="5021" y="2262"/>
                      <a:pt x="4979" y="2168"/>
                    </a:cubicBezTo>
                    <a:cubicBezTo>
                      <a:pt x="4928" y="2054"/>
                      <a:pt x="4845" y="1951"/>
                      <a:pt x="4751" y="1878"/>
                    </a:cubicBezTo>
                    <a:cubicBezTo>
                      <a:pt x="4737" y="1864"/>
                      <a:pt x="4721" y="1858"/>
                      <a:pt x="4705" y="1858"/>
                    </a:cubicBezTo>
                    <a:cubicBezTo>
                      <a:pt x="4685" y="1858"/>
                      <a:pt x="4665" y="1866"/>
                      <a:pt x="4648" y="1878"/>
                    </a:cubicBezTo>
                    <a:cubicBezTo>
                      <a:pt x="4627" y="1909"/>
                      <a:pt x="4638" y="1951"/>
                      <a:pt x="4658" y="1981"/>
                    </a:cubicBezTo>
                    <a:cubicBezTo>
                      <a:pt x="4689" y="2002"/>
                      <a:pt x="4710" y="2023"/>
                      <a:pt x="4731" y="2044"/>
                    </a:cubicBezTo>
                    <a:cubicBezTo>
                      <a:pt x="4751" y="2064"/>
                      <a:pt x="4762" y="2085"/>
                      <a:pt x="4783" y="2106"/>
                    </a:cubicBezTo>
                    <a:cubicBezTo>
                      <a:pt x="4804" y="2137"/>
                      <a:pt x="4814" y="2158"/>
                      <a:pt x="4824" y="2189"/>
                    </a:cubicBezTo>
                    <a:cubicBezTo>
                      <a:pt x="4845" y="2230"/>
                      <a:pt x="4866" y="2272"/>
                      <a:pt x="4876" y="2313"/>
                    </a:cubicBezTo>
                    <a:cubicBezTo>
                      <a:pt x="4876" y="2355"/>
                      <a:pt x="4887" y="2386"/>
                      <a:pt x="4887" y="2417"/>
                    </a:cubicBezTo>
                    <a:cubicBezTo>
                      <a:pt x="4887" y="2458"/>
                      <a:pt x="4876" y="2500"/>
                      <a:pt x="4866" y="2531"/>
                    </a:cubicBezTo>
                    <a:cubicBezTo>
                      <a:pt x="4855" y="2573"/>
                      <a:pt x="4834" y="2614"/>
                      <a:pt x="4814" y="2645"/>
                    </a:cubicBezTo>
                    <a:cubicBezTo>
                      <a:pt x="4783" y="2687"/>
                      <a:pt x="4751" y="2739"/>
                      <a:pt x="4710" y="2770"/>
                    </a:cubicBezTo>
                    <a:cubicBezTo>
                      <a:pt x="4658" y="2811"/>
                      <a:pt x="4596" y="2853"/>
                      <a:pt x="4544" y="2884"/>
                    </a:cubicBezTo>
                    <a:cubicBezTo>
                      <a:pt x="4472" y="2915"/>
                      <a:pt x="4399" y="2946"/>
                      <a:pt x="4316" y="2956"/>
                    </a:cubicBezTo>
                    <a:cubicBezTo>
                      <a:pt x="4214" y="2980"/>
                      <a:pt x="4107" y="2992"/>
                      <a:pt x="3998" y="2992"/>
                    </a:cubicBezTo>
                    <a:cubicBezTo>
                      <a:pt x="3963" y="2992"/>
                      <a:pt x="3927" y="2990"/>
                      <a:pt x="3891" y="2988"/>
                    </a:cubicBezTo>
                    <a:lnTo>
                      <a:pt x="3911" y="2988"/>
                    </a:lnTo>
                    <a:cubicBezTo>
                      <a:pt x="3746" y="2988"/>
                      <a:pt x="3590" y="2956"/>
                      <a:pt x="3424" y="2926"/>
                    </a:cubicBezTo>
                    <a:cubicBezTo>
                      <a:pt x="3268" y="2905"/>
                      <a:pt x="3123" y="2863"/>
                      <a:pt x="2967" y="2822"/>
                    </a:cubicBezTo>
                    <a:lnTo>
                      <a:pt x="2957" y="2822"/>
                    </a:lnTo>
                    <a:cubicBezTo>
                      <a:pt x="2667" y="2728"/>
                      <a:pt x="2386" y="2594"/>
                      <a:pt x="2127" y="2428"/>
                    </a:cubicBezTo>
                    <a:lnTo>
                      <a:pt x="2127" y="2428"/>
                    </a:lnTo>
                    <a:cubicBezTo>
                      <a:pt x="2127" y="2429"/>
                      <a:pt x="2128" y="2431"/>
                      <a:pt x="2128" y="2432"/>
                    </a:cubicBezTo>
                    <a:lnTo>
                      <a:pt x="2128" y="2432"/>
                    </a:lnTo>
                    <a:cubicBezTo>
                      <a:pt x="1852" y="2257"/>
                      <a:pt x="1595" y="2041"/>
                      <a:pt x="1370" y="1805"/>
                    </a:cubicBezTo>
                    <a:lnTo>
                      <a:pt x="1380" y="1805"/>
                    </a:lnTo>
                    <a:cubicBezTo>
                      <a:pt x="1266" y="1691"/>
                      <a:pt x="1173" y="1566"/>
                      <a:pt x="1079" y="1442"/>
                    </a:cubicBezTo>
                    <a:cubicBezTo>
                      <a:pt x="986" y="1307"/>
                      <a:pt x="903" y="1162"/>
                      <a:pt x="830" y="1027"/>
                    </a:cubicBezTo>
                    <a:cubicBezTo>
                      <a:pt x="779" y="913"/>
                      <a:pt x="727" y="799"/>
                      <a:pt x="685" y="685"/>
                    </a:cubicBezTo>
                    <a:cubicBezTo>
                      <a:pt x="634" y="561"/>
                      <a:pt x="602" y="436"/>
                      <a:pt x="571" y="312"/>
                    </a:cubicBezTo>
                    <a:cubicBezTo>
                      <a:pt x="565" y="294"/>
                      <a:pt x="550" y="286"/>
                      <a:pt x="534" y="286"/>
                    </a:cubicBezTo>
                    <a:cubicBezTo>
                      <a:pt x="521" y="286"/>
                      <a:pt x="508" y="292"/>
                      <a:pt x="498" y="301"/>
                    </a:cubicBezTo>
                    <a:cubicBezTo>
                      <a:pt x="488" y="322"/>
                      <a:pt x="468" y="342"/>
                      <a:pt x="447" y="363"/>
                    </a:cubicBezTo>
                    <a:cubicBezTo>
                      <a:pt x="436" y="374"/>
                      <a:pt x="415" y="384"/>
                      <a:pt x="395" y="395"/>
                    </a:cubicBezTo>
                    <a:cubicBezTo>
                      <a:pt x="385" y="405"/>
                      <a:pt x="374" y="405"/>
                      <a:pt x="364" y="405"/>
                    </a:cubicBezTo>
                    <a:cubicBezTo>
                      <a:pt x="353" y="415"/>
                      <a:pt x="343" y="415"/>
                      <a:pt x="332" y="415"/>
                    </a:cubicBezTo>
                    <a:cubicBezTo>
                      <a:pt x="312" y="415"/>
                      <a:pt x="302" y="405"/>
                      <a:pt x="291" y="405"/>
                    </a:cubicBezTo>
                    <a:cubicBezTo>
                      <a:pt x="281" y="395"/>
                      <a:pt x="260" y="395"/>
                      <a:pt x="249" y="384"/>
                    </a:cubicBezTo>
                    <a:cubicBezTo>
                      <a:pt x="229" y="374"/>
                      <a:pt x="208" y="353"/>
                      <a:pt x="187" y="342"/>
                    </a:cubicBezTo>
                    <a:cubicBezTo>
                      <a:pt x="156" y="301"/>
                      <a:pt x="136" y="270"/>
                      <a:pt x="115" y="229"/>
                    </a:cubicBezTo>
                    <a:cubicBezTo>
                      <a:pt x="104" y="187"/>
                      <a:pt x="83" y="156"/>
                      <a:pt x="73" y="125"/>
                    </a:cubicBezTo>
                    <a:lnTo>
                      <a:pt x="73" y="31"/>
                    </a:lnTo>
                    <a:cubicBezTo>
                      <a:pt x="73" y="10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0" name="Google Shape;1240;p49">
                <a:extLst>
                  <a:ext uri="{FF2B5EF4-FFF2-40B4-BE49-F238E27FC236}">
                    <a16:creationId xmlns:a16="http://schemas.microsoft.com/office/drawing/2014/main" id="{4711C377-7269-4440-FC73-8FEB3F8C2DEA}"/>
                  </a:ext>
                </a:extLst>
              </p:cNvPr>
              <p:cNvSpPr/>
              <p:nvPr/>
            </p:nvSpPr>
            <p:spPr>
              <a:xfrm>
                <a:off x="6955963" y="1527144"/>
                <a:ext cx="82338" cy="8094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796" extrusionOk="0">
                    <a:moveTo>
                      <a:pt x="42" y="0"/>
                    </a:moveTo>
                    <a:cubicBezTo>
                      <a:pt x="31" y="0"/>
                      <a:pt x="21" y="11"/>
                      <a:pt x="11" y="11"/>
                    </a:cubicBezTo>
                    <a:cubicBezTo>
                      <a:pt x="1" y="32"/>
                      <a:pt x="11" y="52"/>
                      <a:pt x="21" y="62"/>
                    </a:cubicBezTo>
                    <a:cubicBezTo>
                      <a:pt x="42" y="83"/>
                      <a:pt x="73" y="104"/>
                      <a:pt x="94" y="125"/>
                    </a:cubicBezTo>
                    <a:cubicBezTo>
                      <a:pt x="146" y="156"/>
                      <a:pt x="187" y="177"/>
                      <a:pt x="229" y="208"/>
                    </a:cubicBezTo>
                    <a:cubicBezTo>
                      <a:pt x="363" y="291"/>
                      <a:pt x="499" y="373"/>
                      <a:pt x="623" y="456"/>
                    </a:cubicBezTo>
                    <a:cubicBezTo>
                      <a:pt x="778" y="550"/>
                      <a:pt x="923" y="654"/>
                      <a:pt x="1079" y="768"/>
                    </a:cubicBezTo>
                    <a:cubicBezTo>
                      <a:pt x="1214" y="871"/>
                      <a:pt x="1359" y="986"/>
                      <a:pt x="1484" y="1110"/>
                    </a:cubicBezTo>
                    <a:cubicBezTo>
                      <a:pt x="1557" y="1183"/>
                      <a:pt x="1629" y="1266"/>
                      <a:pt x="1681" y="1349"/>
                    </a:cubicBezTo>
                    <a:cubicBezTo>
                      <a:pt x="1691" y="1380"/>
                      <a:pt x="1712" y="1411"/>
                      <a:pt x="1723" y="1452"/>
                    </a:cubicBezTo>
                    <a:lnTo>
                      <a:pt x="1723" y="1505"/>
                    </a:lnTo>
                    <a:lnTo>
                      <a:pt x="1723" y="1546"/>
                    </a:lnTo>
                    <a:cubicBezTo>
                      <a:pt x="1712" y="1567"/>
                      <a:pt x="1712" y="1577"/>
                      <a:pt x="1702" y="1588"/>
                    </a:cubicBezTo>
                    <a:cubicBezTo>
                      <a:pt x="1702" y="1598"/>
                      <a:pt x="1691" y="1608"/>
                      <a:pt x="1670" y="1618"/>
                    </a:cubicBezTo>
                    <a:cubicBezTo>
                      <a:pt x="1660" y="1639"/>
                      <a:pt x="1640" y="1650"/>
                      <a:pt x="1619" y="1671"/>
                    </a:cubicBezTo>
                    <a:cubicBezTo>
                      <a:pt x="1608" y="1671"/>
                      <a:pt x="1598" y="1681"/>
                      <a:pt x="1587" y="1681"/>
                    </a:cubicBezTo>
                    <a:cubicBezTo>
                      <a:pt x="1557" y="1701"/>
                      <a:pt x="1536" y="1733"/>
                      <a:pt x="1557" y="1763"/>
                    </a:cubicBezTo>
                    <a:cubicBezTo>
                      <a:pt x="1557" y="1774"/>
                      <a:pt x="1567" y="1784"/>
                      <a:pt x="1587" y="1795"/>
                    </a:cubicBezTo>
                    <a:lnTo>
                      <a:pt x="1608" y="1795"/>
                    </a:lnTo>
                    <a:cubicBezTo>
                      <a:pt x="1619" y="1795"/>
                      <a:pt x="1629" y="1795"/>
                      <a:pt x="1640" y="1784"/>
                    </a:cubicBezTo>
                    <a:lnTo>
                      <a:pt x="1733" y="1722"/>
                    </a:lnTo>
                    <a:cubicBezTo>
                      <a:pt x="1743" y="1712"/>
                      <a:pt x="1753" y="1691"/>
                      <a:pt x="1764" y="1681"/>
                    </a:cubicBezTo>
                    <a:cubicBezTo>
                      <a:pt x="1774" y="1671"/>
                      <a:pt x="1785" y="1650"/>
                      <a:pt x="1795" y="1629"/>
                    </a:cubicBezTo>
                    <a:cubicBezTo>
                      <a:pt x="1816" y="1608"/>
                      <a:pt x="1816" y="1577"/>
                      <a:pt x="1826" y="1546"/>
                    </a:cubicBezTo>
                    <a:cubicBezTo>
                      <a:pt x="1826" y="1515"/>
                      <a:pt x="1826" y="1484"/>
                      <a:pt x="1816" y="1452"/>
                    </a:cubicBezTo>
                    <a:cubicBezTo>
                      <a:pt x="1806" y="1380"/>
                      <a:pt x="1774" y="1318"/>
                      <a:pt x="1733" y="1256"/>
                    </a:cubicBezTo>
                    <a:cubicBezTo>
                      <a:pt x="1681" y="1183"/>
                      <a:pt x="1619" y="1120"/>
                      <a:pt x="1557" y="1058"/>
                    </a:cubicBezTo>
                    <a:cubicBezTo>
                      <a:pt x="1484" y="986"/>
                      <a:pt x="1401" y="913"/>
                      <a:pt x="1318" y="851"/>
                    </a:cubicBezTo>
                    <a:cubicBezTo>
                      <a:pt x="1225" y="778"/>
                      <a:pt x="1142" y="716"/>
                      <a:pt x="1048" y="643"/>
                    </a:cubicBezTo>
                    <a:cubicBezTo>
                      <a:pt x="861" y="519"/>
                      <a:pt x="675" y="405"/>
                      <a:pt x="488" y="281"/>
                    </a:cubicBezTo>
                    <a:cubicBezTo>
                      <a:pt x="395" y="228"/>
                      <a:pt x="312" y="166"/>
                      <a:pt x="218" y="115"/>
                    </a:cubicBezTo>
                    <a:lnTo>
                      <a:pt x="125" y="52"/>
                    </a:lnTo>
                    <a:cubicBezTo>
                      <a:pt x="104" y="42"/>
                      <a:pt x="84" y="21"/>
                      <a:pt x="63" y="11"/>
                    </a:cubicBezTo>
                    <a:cubicBezTo>
                      <a:pt x="63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1" name="Google Shape;1241;p49">
                <a:extLst>
                  <a:ext uri="{FF2B5EF4-FFF2-40B4-BE49-F238E27FC236}">
                    <a16:creationId xmlns:a16="http://schemas.microsoft.com/office/drawing/2014/main" id="{0AC52B80-82F8-051A-B583-67A51FF43B34}"/>
                  </a:ext>
                </a:extLst>
              </p:cNvPr>
              <p:cNvSpPr/>
              <p:nvPr/>
            </p:nvSpPr>
            <p:spPr>
              <a:xfrm>
                <a:off x="6896563" y="1568741"/>
                <a:ext cx="114607" cy="90135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2000" extrusionOk="0">
                    <a:moveTo>
                      <a:pt x="2324" y="1089"/>
                    </a:moveTo>
                    <a:cubicBezTo>
                      <a:pt x="2324" y="1097"/>
                      <a:pt x="2330" y="1099"/>
                      <a:pt x="2333" y="1100"/>
                    </a:cubicBezTo>
                    <a:lnTo>
                      <a:pt x="2333" y="1100"/>
                    </a:lnTo>
                    <a:cubicBezTo>
                      <a:pt x="2330" y="1096"/>
                      <a:pt x="2327" y="1093"/>
                      <a:pt x="2324" y="1089"/>
                    </a:cubicBezTo>
                    <a:close/>
                    <a:moveTo>
                      <a:pt x="2096" y="1691"/>
                    </a:moveTo>
                    <a:cubicBezTo>
                      <a:pt x="2098" y="1691"/>
                      <a:pt x="2100" y="1692"/>
                      <a:pt x="2101" y="1692"/>
                    </a:cubicBezTo>
                    <a:lnTo>
                      <a:pt x="2101" y="1692"/>
                    </a:lnTo>
                    <a:cubicBezTo>
                      <a:pt x="2100" y="1691"/>
                      <a:pt x="2098" y="1691"/>
                      <a:pt x="2096" y="1691"/>
                    </a:cubicBezTo>
                    <a:close/>
                    <a:moveTo>
                      <a:pt x="2076" y="1"/>
                    </a:moveTo>
                    <a:cubicBezTo>
                      <a:pt x="2066" y="1"/>
                      <a:pt x="2055" y="1"/>
                      <a:pt x="2055" y="11"/>
                    </a:cubicBezTo>
                    <a:cubicBezTo>
                      <a:pt x="2034" y="21"/>
                      <a:pt x="2034" y="42"/>
                      <a:pt x="2055" y="63"/>
                    </a:cubicBezTo>
                    <a:cubicBezTo>
                      <a:pt x="2076" y="84"/>
                      <a:pt x="2096" y="104"/>
                      <a:pt x="2107" y="125"/>
                    </a:cubicBezTo>
                    <a:lnTo>
                      <a:pt x="2117" y="125"/>
                    </a:lnTo>
                    <a:cubicBezTo>
                      <a:pt x="2138" y="156"/>
                      <a:pt x="2159" y="197"/>
                      <a:pt x="2179" y="229"/>
                    </a:cubicBezTo>
                    <a:lnTo>
                      <a:pt x="2211" y="353"/>
                    </a:lnTo>
                    <a:lnTo>
                      <a:pt x="2211" y="446"/>
                    </a:lnTo>
                    <a:cubicBezTo>
                      <a:pt x="2211" y="467"/>
                      <a:pt x="2200" y="488"/>
                      <a:pt x="2190" y="509"/>
                    </a:cubicBezTo>
                    <a:cubicBezTo>
                      <a:pt x="2190" y="529"/>
                      <a:pt x="2179" y="540"/>
                      <a:pt x="2169" y="561"/>
                    </a:cubicBezTo>
                    <a:cubicBezTo>
                      <a:pt x="2159" y="571"/>
                      <a:pt x="2149" y="582"/>
                      <a:pt x="2138" y="582"/>
                    </a:cubicBezTo>
                    <a:cubicBezTo>
                      <a:pt x="2128" y="592"/>
                      <a:pt x="2117" y="602"/>
                      <a:pt x="2107" y="602"/>
                    </a:cubicBezTo>
                    <a:cubicBezTo>
                      <a:pt x="2096" y="612"/>
                      <a:pt x="2076" y="612"/>
                      <a:pt x="2066" y="623"/>
                    </a:cubicBezTo>
                    <a:lnTo>
                      <a:pt x="2003" y="623"/>
                    </a:lnTo>
                    <a:cubicBezTo>
                      <a:pt x="1962" y="612"/>
                      <a:pt x="1930" y="602"/>
                      <a:pt x="1900" y="592"/>
                    </a:cubicBezTo>
                    <a:cubicBezTo>
                      <a:pt x="1889" y="582"/>
                      <a:pt x="1868" y="571"/>
                      <a:pt x="1847" y="571"/>
                    </a:cubicBezTo>
                    <a:cubicBezTo>
                      <a:pt x="1842" y="566"/>
                      <a:pt x="1835" y="563"/>
                      <a:pt x="1827" y="563"/>
                    </a:cubicBezTo>
                    <a:cubicBezTo>
                      <a:pt x="1819" y="563"/>
                      <a:pt x="1811" y="566"/>
                      <a:pt x="1806" y="571"/>
                    </a:cubicBezTo>
                    <a:cubicBezTo>
                      <a:pt x="1796" y="592"/>
                      <a:pt x="1796" y="612"/>
                      <a:pt x="1806" y="623"/>
                    </a:cubicBezTo>
                    <a:cubicBezTo>
                      <a:pt x="1889" y="695"/>
                      <a:pt x="1983" y="758"/>
                      <a:pt x="2066" y="831"/>
                    </a:cubicBezTo>
                    <a:cubicBezTo>
                      <a:pt x="2159" y="914"/>
                      <a:pt x="2252" y="1006"/>
                      <a:pt x="2335" y="1100"/>
                    </a:cubicBezTo>
                    <a:cubicBezTo>
                      <a:pt x="2335" y="1100"/>
                      <a:pt x="2334" y="1100"/>
                      <a:pt x="2333" y="1100"/>
                    </a:cubicBezTo>
                    <a:lnTo>
                      <a:pt x="2333" y="1100"/>
                    </a:lnTo>
                    <a:cubicBezTo>
                      <a:pt x="2371" y="1149"/>
                      <a:pt x="2409" y="1197"/>
                      <a:pt x="2428" y="1255"/>
                    </a:cubicBezTo>
                    <a:cubicBezTo>
                      <a:pt x="2449" y="1287"/>
                      <a:pt x="2460" y="1328"/>
                      <a:pt x="2460" y="1359"/>
                    </a:cubicBezTo>
                    <a:cubicBezTo>
                      <a:pt x="2470" y="1401"/>
                      <a:pt x="2470" y="1432"/>
                      <a:pt x="2460" y="1474"/>
                    </a:cubicBezTo>
                    <a:cubicBezTo>
                      <a:pt x="2460" y="1494"/>
                      <a:pt x="2449" y="1525"/>
                      <a:pt x="2439" y="1557"/>
                    </a:cubicBezTo>
                    <a:cubicBezTo>
                      <a:pt x="2428" y="1577"/>
                      <a:pt x="2418" y="1587"/>
                      <a:pt x="2407" y="1608"/>
                    </a:cubicBezTo>
                    <a:cubicBezTo>
                      <a:pt x="2397" y="1619"/>
                      <a:pt x="2387" y="1640"/>
                      <a:pt x="2377" y="1650"/>
                    </a:cubicBezTo>
                    <a:cubicBezTo>
                      <a:pt x="2356" y="1660"/>
                      <a:pt x="2345" y="1670"/>
                      <a:pt x="2324" y="1670"/>
                    </a:cubicBezTo>
                    <a:cubicBezTo>
                      <a:pt x="2294" y="1691"/>
                      <a:pt x="2273" y="1691"/>
                      <a:pt x="2241" y="1702"/>
                    </a:cubicBezTo>
                    <a:cubicBezTo>
                      <a:pt x="2192" y="1702"/>
                      <a:pt x="2151" y="1702"/>
                      <a:pt x="2101" y="1692"/>
                    </a:cubicBezTo>
                    <a:lnTo>
                      <a:pt x="2101" y="1692"/>
                    </a:lnTo>
                    <a:cubicBezTo>
                      <a:pt x="2107" y="1695"/>
                      <a:pt x="2107" y="1702"/>
                      <a:pt x="2107" y="1702"/>
                    </a:cubicBezTo>
                    <a:cubicBezTo>
                      <a:pt x="2003" y="1681"/>
                      <a:pt x="1900" y="1650"/>
                      <a:pt x="1806" y="1619"/>
                    </a:cubicBezTo>
                    <a:cubicBezTo>
                      <a:pt x="1661" y="1557"/>
                      <a:pt x="1526" y="1484"/>
                      <a:pt x="1412" y="1401"/>
                    </a:cubicBezTo>
                    <a:cubicBezTo>
                      <a:pt x="1391" y="1380"/>
                      <a:pt x="1381" y="1370"/>
                      <a:pt x="1360" y="1359"/>
                    </a:cubicBezTo>
                    <a:cubicBezTo>
                      <a:pt x="1353" y="1352"/>
                      <a:pt x="1340" y="1345"/>
                      <a:pt x="1330" y="1345"/>
                    </a:cubicBezTo>
                    <a:cubicBezTo>
                      <a:pt x="1326" y="1345"/>
                      <a:pt x="1322" y="1346"/>
                      <a:pt x="1319" y="1349"/>
                    </a:cubicBezTo>
                    <a:cubicBezTo>
                      <a:pt x="1298" y="1359"/>
                      <a:pt x="1298" y="1380"/>
                      <a:pt x="1308" y="1401"/>
                    </a:cubicBezTo>
                    <a:cubicBezTo>
                      <a:pt x="1329" y="1453"/>
                      <a:pt x="1360" y="1494"/>
                      <a:pt x="1381" y="1546"/>
                    </a:cubicBezTo>
                    <a:cubicBezTo>
                      <a:pt x="1402" y="1598"/>
                      <a:pt x="1422" y="1660"/>
                      <a:pt x="1432" y="1712"/>
                    </a:cubicBezTo>
                    <a:lnTo>
                      <a:pt x="1432" y="1806"/>
                    </a:lnTo>
                    <a:cubicBezTo>
                      <a:pt x="1432" y="1816"/>
                      <a:pt x="1422" y="1826"/>
                      <a:pt x="1422" y="1847"/>
                    </a:cubicBezTo>
                    <a:cubicBezTo>
                      <a:pt x="1422" y="1857"/>
                      <a:pt x="1412" y="1857"/>
                      <a:pt x="1402" y="1868"/>
                    </a:cubicBezTo>
                    <a:cubicBezTo>
                      <a:pt x="1402" y="1878"/>
                      <a:pt x="1391" y="1889"/>
                      <a:pt x="1391" y="1889"/>
                    </a:cubicBezTo>
                    <a:cubicBezTo>
                      <a:pt x="1381" y="1899"/>
                      <a:pt x="1370" y="1899"/>
                      <a:pt x="1349" y="1909"/>
                    </a:cubicBezTo>
                    <a:cubicBezTo>
                      <a:pt x="1329" y="1919"/>
                      <a:pt x="1308" y="1919"/>
                      <a:pt x="1287" y="1930"/>
                    </a:cubicBezTo>
                    <a:cubicBezTo>
                      <a:pt x="1246" y="1930"/>
                      <a:pt x="1204" y="1930"/>
                      <a:pt x="1163" y="1919"/>
                    </a:cubicBezTo>
                    <a:cubicBezTo>
                      <a:pt x="1132" y="1919"/>
                      <a:pt x="1100" y="1919"/>
                      <a:pt x="1080" y="1909"/>
                    </a:cubicBezTo>
                    <a:cubicBezTo>
                      <a:pt x="1049" y="1899"/>
                      <a:pt x="1028" y="1889"/>
                      <a:pt x="997" y="1889"/>
                    </a:cubicBezTo>
                    <a:cubicBezTo>
                      <a:pt x="925" y="1847"/>
                      <a:pt x="862" y="1816"/>
                      <a:pt x="789" y="1764"/>
                    </a:cubicBezTo>
                    <a:cubicBezTo>
                      <a:pt x="655" y="1650"/>
                      <a:pt x="530" y="1515"/>
                      <a:pt x="406" y="1380"/>
                    </a:cubicBezTo>
                    <a:cubicBezTo>
                      <a:pt x="291" y="1245"/>
                      <a:pt x="188" y="1110"/>
                      <a:pt x="74" y="976"/>
                    </a:cubicBezTo>
                    <a:cubicBezTo>
                      <a:pt x="64" y="970"/>
                      <a:pt x="53" y="968"/>
                      <a:pt x="44" y="968"/>
                    </a:cubicBezTo>
                    <a:cubicBezTo>
                      <a:pt x="35" y="968"/>
                      <a:pt x="27" y="970"/>
                      <a:pt x="22" y="976"/>
                    </a:cubicBezTo>
                    <a:cubicBezTo>
                      <a:pt x="1" y="996"/>
                      <a:pt x="12" y="1017"/>
                      <a:pt x="22" y="1027"/>
                    </a:cubicBezTo>
                    <a:cubicBezTo>
                      <a:pt x="95" y="1110"/>
                      <a:pt x="157" y="1193"/>
                      <a:pt x="229" y="1276"/>
                    </a:cubicBezTo>
                    <a:cubicBezTo>
                      <a:pt x="302" y="1370"/>
                      <a:pt x="385" y="1463"/>
                      <a:pt x="468" y="1557"/>
                    </a:cubicBezTo>
                    <a:cubicBezTo>
                      <a:pt x="551" y="1650"/>
                      <a:pt x="644" y="1733"/>
                      <a:pt x="738" y="1806"/>
                    </a:cubicBezTo>
                    <a:cubicBezTo>
                      <a:pt x="779" y="1847"/>
                      <a:pt x="821" y="1868"/>
                      <a:pt x="872" y="1899"/>
                    </a:cubicBezTo>
                    <a:cubicBezTo>
                      <a:pt x="914" y="1930"/>
                      <a:pt x="966" y="1951"/>
                      <a:pt x="1028" y="1972"/>
                    </a:cubicBezTo>
                    <a:cubicBezTo>
                      <a:pt x="1070" y="1982"/>
                      <a:pt x="1121" y="1992"/>
                      <a:pt x="1183" y="1992"/>
                    </a:cubicBezTo>
                    <a:cubicBezTo>
                      <a:pt x="1204" y="1997"/>
                      <a:pt x="1228" y="2000"/>
                      <a:pt x="1251" y="2000"/>
                    </a:cubicBezTo>
                    <a:cubicBezTo>
                      <a:pt x="1275" y="2000"/>
                      <a:pt x="1298" y="1997"/>
                      <a:pt x="1319" y="1992"/>
                    </a:cubicBezTo>
                    <a:cubicBezTo>
                      <a:pt x="1360" y="1992"/>
                      <a:pt x="1391" y="1972"/>
                      <a:pt x="1422" y="1951"/>
                    </a:cubicBezTo>
                    <a:cubicBezTo>
                      <a:pt x="1453" y="1930"/>
                      <a:pt x="1474" y="1909"/>
                      <a:pt x="1485" y="1878"/>
                    </a:cubicBezTo>
                    <a:cubicBezTo>
                      <a:pt x="1515" y="1806"/>
                      <a:pt x="1505" y="1733"/>
                      <a:pt x="1495" y="1660"/>
                    </a:cubicBezTo>
                    <a:cubicBezTo>
                      <a:pt x="1485" y="1619"/>
                      <a:pt x="1464" y="1567"/>
                      <a:pt x="1443" y="1525"/>
                    </a:cubicBezTo>
                    <a:cubicBezTo>
                      <a:pt x="1443" y="1515"/>
                      <a:pt x="1443" y="1515"/>
                      <a:pt x="1432" y="1504"/>
                    </a:cubicBezTo>
                    <a:lnTo>
                      <a:pt x="1432" y="1504"/>
                    </a:lnTo>
                    <a:cubicBezTo>
                      <a:pt x="1464" y="1525"/>
                      <a:pt x="1495" y="1546"/>
                      <a:pt x="1526" y="1557"/>
                    </a:cubicBezTo>
                    <a:cubicBezTo>
                      <a:pt x="1619" y="1619"/>
                      <a:pt x="1723" y="1660"/>
                      <a:pt x="1827" y="1702"/>
                    </a:cubicBezTo>
                    <a:cubicBezTo>
                      <a:pt x="1920" y="1733"/>
                      <a:pt x="2024" y="1764"/>
                      <a:pt x="2128" y="1774"/>
                    </a:cubicBezTo>
                    <a:cubicBezTo>
                      <a:pt x="2211" y="1774"/>
                      <a:pt x="2304" y="1764"/>
                      <a:pt x="2387" y="1723"/>
                    </a:cubicBezTo>
                    <a:cubicBezTo>
                      <a:pt x="2418" y="1702"/>
                      <a:pt x="2449" y="1681"/>
                      <a:pt x="2470" y="1650"/>
                    </a:cubicBezTo>
                    <a:cubicBezTo>
                      <a:pt x="2501" y="1608"/>
                      <a:pt x="2511" y="1567"/>
                      <a:pt x="2522" y="1525"/>
                    </a:cubicBezTo>
                    <a:cubicBezTo>
                      <a:pt x="2532" y="1494"/>
                      <a:pt x="2532" y="1474"/>
                      <a:pt x="2532" y="1442"/>
                    </a:cubicBezTo>
                    <a:cubicBezTo>
                      <a:pt x="2543" y="1411"/>
                      <a:pt x="2543" y="1380"/>
                      <a:pt x="2532" y="1349"/>
                    </a:cubicBezTo>
                    <a:cubicBezTo>
                      <a:pt x="2522" y="1287"/>
                      <a:pt x="2501" y="1235"/>
                      <a:pt x="2470" y="1183"/>
                    </a:cubicBezTo>
                    <a:cubicBezTo>
                      <a:pt x="2439" y="1121"/>
                      <a:pt x="2397" y="1069"/>
                      <a:pt x="2356" y="1017"/>
                    </a:cubicBezTo>
                    <a:cubicBezTo>
                      <a:pt x="2304" y="955"/>
                      <a:pt x="2252" y="903"/>
                      <a:pt x="2190" y="851"/>
                    </a:cubicBezTo>
                    <a:cubicBezTo>
                      <a:pt x="2128" y="789"/>
                      <a:pt x="2066" y="737"/>
                      <a:pt x="2003" y="695"/>
                    </a:cubicBezTo>
                    <a:cubicBezTo>
                      <a:pt x="2034" y="695"/>
                      <a:pt x="2076" y="695"/>
                      <a:pt x="2107" y="685"/>
                    </a:cubicBezTo>
                    <a:cubicBezTo>
                      <a:pt x="2149" y="675"/>
                      <a:pt x="2169" y="654"/>
                      <a:pt x="2200" y="633"/>
                    </a:cubicBezTo>
                    <a:cubicBezTo>
                      <a:pt x="2211" y="623"/>
                      <a:pt x="2221" y="602"/>
                      <a:pt x="2232" y="592"/>
                    </a:cubicBezTo>
                    <a:lnTo>
                      <a:pt x="2262" y="529"/>
                    </a:lnTo>
                    <a:cubicBezTo>
                      <a:pt x="2294" y="446"/>
                      <a:pt x="2283" y="363"/>
                      <a:pt x="2262" y="270"/>
                    </a:cubicBezTo>
                    <a:cubicBezTo>
                      <a:pt x="2252" y="229"/>
                      <a:pt x="2232" y="177"/>
                      <a:pt x="2211" y="135"/>
                    </a:cubicBezTo>
                    <a:cubicBezTo>
                      <a:pt x="2179" y="84"/>
                      <a:pt x="2138" y="42"/>
                      <a:pt x="2096" y="11"/>
                    </a:cubicBezTo>
                    <a:cubicBezTo>
                      <a:pt x="2096" y="1"/>
                      <a:pt x="2086" y="1"/>
                      <a:pt x="20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2" name="Google Shape;1242;p49">
                <a:extLst>
                  <a:ext uri="{FF2B5EF4-FFF2-40B4-BE49-F238E27FC236}">
                    <a16:creationId xmlns:a16="http://schemas.microsoft.com/office/drawing/2014/main" id="{76E43B2E-DCC1-8763-FE2E-FAD799D39A6F}"/>
                  </a:ext>
                </a:extLst>
              </p:cNvPr>
              <p:cNvSpPr/>
              <p:nvPr/>
            </p:nvSpPr>
            <p:spPr>
              <a:xfrm>
                <a:off x="6790924" y="1393923"/>
                <a:ext cx="23435" cy="34161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58" extrusionOk="0">
                    <a:moveTo>
                      <a:pt x="291" y="0"/>
                    </a:moveTo>
                    <a:cubicBezTo>
                      <a:pt x="157" y="0"/>
                      <a:pt x="32" y="155"/>
                      <a:pt x="21" y="363"/>
                    </a:cubicBezTo>
                    <a:cubicBezTo>
                      <a:pt x="1" y="570"/>
                      <a:pt x="104" y="747"/>
                      <a:pt x="240" y="757"/>
                    </a:cubicBezTo>
                    <a:cubicBezTo>
                      <a:pt x="244" y="757"/>
                      <a:pt x="248" y="757"/>
                      <a:pt x="252" y="757"/>
                    </a:cubicBezTo>
                    <a:cubicBezTo>
                      <a:pt x="382" y="757"/>
                      <a:pt x="499" y="595"/>
                      <a:pt x="509" y="394"/>
                    </a:cubicBezTo>
                    <a:cubicBezTo>
                      <a:pt x="519" y="187"/>
                      <a:pt x="426" y="1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3" name="Google Shape;1243;p49">
                <a:extLst>
                  <a:ext uri="{FF2B5EF4-FFF2-40B4-BE49-F238E27FC236}">
                    <a16:creationId xmlns:a16="http://schemas.microsoft.com/office/drawing/2014/main" id="{133ABE0B-43E7-5E80-1500-01DDD86A3755}"/>
                  </a:ext>
                </a:extLst>
              </p:cNvPr>
              <p:cNvSpPr/>
              <p:nvPr/>
            </p:nvSpPr>
            <p:spPr>
              <a:xfrm>
                <a:off x="6640396" y="1380132"/>
                <a:ext cx="25283" cy="32719"/>
              </a:xfrm>
              <a:custGeom>
                <a:avLst/>
                <a:gdLst/>
                <a:ahLst/>
                <a:cxnLst/>
                <a:rect l="l" t="t" r="r" b="b"/>
                <a:pathLst>
                  <a:path w="561" h="726" extrusionOk="0">
                    <a:moveTo>
                      <a:pt x="335" y="1"/>
                    </a:moveTo>
                    <a:cubicBezTo>
                      <a:pt x="213" y="1"/>
                      <a:pt x="89" y="128"/>
                      <a:pt x="42" y="306"/>
                    </a:cubicBezTo>
                    <a:cubicBezTo>
                      <a:pt x="0" y="503"/>
                      <a:pt x="63" y="690"/>
                      <a:pt x="187" y="721"/>
                    </a:cubicBezTo>
                    <a:cubicBezTo>
                      <a:pt x="200" y="724"/>
                      <a:pt x="213" y="725"/>
                      <a:pt x="226" y="725"/>
                    </a:cubicBezTo>
                    <a:cubicBezTo>
                      <a:pt x="349" y="725"/>
                      <a:pt x="472" y="598"/>
                      <a:pt x="509" y="420"/>
                    </a:cubicBezTo>
                    <a:cubicBezTo>
                      <a:pt x="561" y="223"/>
                      <a:pt x="498" y="36"/>
                      <a:pt x="374" y="5"/>
                    </a:cubicBezTo>
                    <a:cubicBezTo>
                      <a:pt x="361" y="2"/>
                      <a:pt x="348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4" name="Google Shape;1244;p49">
                <a:extLst>
                  <a:ext uri="{FF2B5EF4-FFF2-40B4-BE49-F238E27FC236}">
                    <a16:creationId xmlns:a16="http://schemas.microsoft.com/office/drawing/2014/main" id="{8B5BA137-4FA1-B9C3-4966-F3F5F2588E17}"/>
                  </a:ext>
                </a:extLst>
              </p:cNvPr>
              <p:cNvSpPr/>
              <p:nvPr/>
            </p:nvSpPr>
            <p:spPr>
              <a:xfrm>
                <a:off x="6638503" y="1324698"/>
                <a:ext cx="42138" cy="17847"/>
              </a:xfrm>
              <a:custGeom>
                <a:avLst/>
                <a:gdLst/>
                <a:ahLst/>
                <a:cxnLst/>
                <a:rect l="l" t="t" r="r" b="b"/>
                <a:pathLst>
                  <a:path w="935" h="396" extrusionOk="0">
                    <a:moveTo>
                      <a:pt x="457" y="1"/>
                    </a:moveTo>
                    <a:cubicBezTo>
                      <a:pt x="333" y="11"/>
                      <a:pt x="219" y="32"/>
                      <a:pt x="136" y="73"/>
                    </a:cubicBezTo>
                    <a:cubicBezTo>
                      <a:pt x="53" y="115"/>
                      <a:pt x="1" y="177"/>
                      <a:pt x="12" y="229"/>
                    </a:cubicBezTo>
                    <a:cubicBezTo>
                      <a:pt x="12" y="322"/>
                      <a:pt x="188" y="395"/>
                      <a:pt x="416" y="395"/>
                    </a:cubicBezTo>
                    <a:lnTo>
                      <a:pt x="478" y="395"/>
                    </a:lnTo>
                    <a:cubicBezTo>
                      <a:pt x="603" y="384"/>
                      <a:pt x="717" y="364"/>
                      <a:pt x="810" y="322"/>
                    </a:cubicBezTo>
                    <a:cubicBezTo>
                      <a:pt x="893" y="281"/>
                      <a:pt x="935" y="229"/>
                      <a:pt x="935" y="167"/>
                    </a:cubicBezTo>
                    <a:cubicBezTo>
                      <a:pt x="925" y="73"/>
                      <a:pt x="748" y="1"/>
                      <a:pt x="5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5" name="Google Shape;1245;p49">
                <a:extLst>
                  <a:ext uri="{FF2B5EF4-FFF2-40B4-BE49-F238E27FC236}">
                    <a16:creationId xmlns:a16="http://schemas.microsoft.com/office/drawing/2014/main" id="{0A922B15-73F1-1A3E-2D44-AD86441E3645}"/>
                  </a:ext>
                </a:extLst>
              </p:cNvPr>
              <p:cNvSpPr/>
              <p:nvPr/>
            </p:nvSpPr>
            <p:spPr>
              <a:xfrm>
                <a:off x="6794664" y="1336867"/>
                <a:ext cx="42138" cy="22489"/>
              </a:xfrm>
              <a:custGeom>
                <a:avLst/>
                <a:gdLst/>
                <a:ahLst/>
                <a:cxnLst/>
                <a:rect l="l" t="t" r="r" b="b"/>
                <a:pathLst>
                  <a:path w="935" h="499" extrusionOk="0">
                    <a:moveTo>
                      <a:pt x="229" y="1"/>
                    </a:moveTo>
                    <a:cubicBezTo>
                      <a:pt x="125" y="1"/>
                      <a:pt x="53" y="21"/>
                      <a:pt x="32" y="73"/>
                    </a:cubicBezTo>
                    <a:cubicBezTo>
                      <a:pt x="1" y="177"/>
                      <a:pt x="157" y="343"/>
                      <a:pt x="406" y="436"/>
                    </a:cubicBezTo>
                    <a:cubicBezTo>
                      <a:pt x="509" y="478"/>
                      <a:pt x="623" y="499"/>
                      <a:pt x="717" y="499"/>
                    </a:cubicBezTo>
                    <a:cubicBezTo>
                      <a:pt x="820" y="499"/>
                      <a:pt x="893" y="478"/>
                      <a:pt x="913" y="426"/>
                    </a:cubicBezTo>
                    <a:cubicBezTo>
                      <a:pt x="934" y="374"/>
                      <a:pt x="903" y="312"/>
                      <a:pt x="841" y="239"/>
                    </a:cubicBezTo>
                    <a:cubicBezTo>
                      <a:pt x="768" y="167"/>
                      <a:pt x="664" y="104"/>
                      <a:pt x="551" y="63"/>
                    </a:cubicBezTo>
                    <a:cubicBezTo>
                      <a:pt x="436" y="21"/>
                      <a:pt x="323" y="1"/>
                      <a:pt x="2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6" name="Google Shape;1246;p49">
                <a:extLst>
                  <a:ext uri="{FF2B5EF4-FFF2-40B4-BE49-F238E27FC236}">
                    <a16:creationId xmlns:a16="http://schemas.microsoft.com/office/drawing/2014/main" id="{A24F090D-EB5D-506B-08C4-2BA2EFE6A498}"/>
                  </a:ext>
                </a:extLst>
              </p:cNvPr>
              <p:cNvSpPr/>
              <p:nvPr/>
            </p:nvSpPr>
            <p:spPr>
              <a:xfrm>
                <a:off x="7758174" y="3940308"/>
                <a:ext cx="111317" cy="74406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1651" extrusionOk="0">
                    <a:moveTo>
                      <a:pt x="1619" y="1"/>
                    </a:moveTo>
                    <a:cubicBezTo>
                      <a:pt x="1536" y="12"/>
                      <a:pt x="1463" y="22"/>
                      <a:pt x="1349" y="42"/>
                    </a:cubicBezTo>
                    <a:cubicBezTo>
                      <a:pt x="1276" y="53"/>
                      <a:pt x="1204" y="84"/>
                      <a:pt x="1110" y="115"/>
                    </a:cubicBezTo>
                    <a:cubicBezTo>
                      <a:pt x="965" y="178"/>
                      <a:pt x="820" y="250"/>
                      <a:pt x="654" y="374"/>
                    </a:cubicBezTo>
                    <a:cubicBezTo>
                      <a:pt x="519" y="457"/>
                      <a:pt x="384" y="572"/>
                      <a:pt x="239" y="706"/>
                    </a:cubicBezTo>
                    <a:cubicBezTo>
                      <a:pt x="229" y="717"/>
                      <a:pt x="218" y="727"/>
                      <a:pt x="218" y="748"/>
                    </a:cubicBezTo>
                    <a:cubicBezTo>
                      <a:pt x="125" y="862"/>
                      <a:pt x="52" y="966"/>
                      <a:pt x="22" y="1070"/>
                    </a:cubicBezTo>
                    <a:cubicBezTo>
                      <a:pt x="1" y="1121"/>
                      <a:pt x="1" y="1183"/>
                      <a:pt x="11" y="1246"/>
                    </a:cubicBezTo>
                    <a:cubicBezTo>
                      <a:pt x="11" y="1298"/>
                      <a:pt x="32" y="1360"/>
                      <a:pt x="73" y="1412"/>
                    </a:cubicBezTo>
                    <a:cubicBezTo>
                      <a:pt x="105" y="1453"/>
                      <a:pt x="156" y="1495"/>
                      <a:pt x="208" y="1526"/>
                    </a:cubicBezTo>
                    <a:cubicBezTo>
                      <a:pt x="271" y="1568"/>
                      <a:pt x="343" y="1598"/>
                      <a:pt x="416" y="1619"/>
                    </a:cubicBezTo>
                    <a:cubicBezTo>
                      <a:pt x="488" y="1640"/>
                      <a:pt x="571" y="1651"/>
                      <a:pt x="665" y="1651"/>
                    </a:cubicBezTo>
                    <a:lnTo>
                      <a:pt x="737" y="1651"/>
                    </a:lnTo>
                    <a:cubicBezTo>
                      <a:pt x="799" y="1651"/>
                      <a:pt x="872" y="1651"/>
                      <a:pt x="955" y="1640"/>
                    </a:cubicBezTo>
                    <a:cubicBezTo>
                      <a:pt x="1027" y="1630"/>
                      <a:pt x="1100" y="1609"/>
                      <a:pt x="1173" y="1588"/>
                    </a:cubicBezTo>
                    <a:cubicBezTo>
                      <a:pt x="1225" y="1568"/>
                      <a:pt x="1276" y="1557"/>
                      <a:pt x="1329" y="1526"/>
                    </a:cubicBezTo>
                    <a:cubicBezTo>
                      <a:pt x="1432" y="1485"/>
                      <a:pt x="1536" y="1432"/>
                      <a:pt x="1670" y="1349"/>
                    </a:cubicBezTo>
                    <a:cubicBezTo>
                      <a:pt x="1795" y="1277"/>
                      <a:pt x="1909" y="1194"/>
                      <a:pt x="2013" y="1111"/>
                    </a:cubicBezTo>
                    <a:cubicBezTo>
                      <a:pt x="2117" y="1028"/>
                      <a:pt x="2221" y="934"/>
                      <a:pt x="2293" y="841"/>
                    </a:cubicBezTo>
                    <a:cubicBezTo>
                      <a:pt x="2355" y="768"/>
                      <a:pt x="2397" y="696"/>
                      <a:pt x="2428" y="623"/>
                    </a:cubicBezTo>
                    <a:cubicBezTo>
                      <a:pt x="2459" y="551"/>
                      <a:pt x="2470" y="468"/>
                      <a:pt x="2459" y="406"/>
                    </a:cubicBezTo>
                    <a:cubicBezTo>
                      <a:pt x="2428" y="208"/>
                      <a:pt x="2221" y="105"/>
                      <a:pt x="2065" y="63"/>
                    </a:cubicBezTo>
                    <a:cubicBezTo>
                      <a:pt x="2002" y="42"/>
                      <a:pt x="1940" y="32"/>
                      <a:pt x="1878" y="22"/>
                    </a:cubicBezTo>
                    <a:cubicBezTo>
                      <a:pt x="1806" y="12"/>
                      <a:pt x="1733" y="1"/>
                      <a:pt x="1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7" name="Google Shape;1247;p49">
                <a:extLst>
                  <a:ext uri="{FF2B5EF4-FFF2-40B4-BE49-F238E27FC236}">
                    <a16:creationId xmlns:a16="http://schemas.microsoft.com/office/drawing/2014/main" id="{39BCF829-E8F9-4CDE-0F41-EF8D469E7697}"/>
                  </a:ext>
                </a:extLst>
              </p:cNvPr>
              <p:cNvSpPr/>
              <p:nvPr/>
            </p:nvSpPr>
            <p:spPr>
              <a:xfrm>
                <a:off x="7761914" y="3971675"/>
                <a:ext cx="34161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58" extrusionOk="0">
                    <a:moveTo>
                      <a:pt x="695" y="0"/>
                    </a:moveTo>
                    <a:cubicBezTo>
                      <a:pt x="665" y="10"/>
                      <a:pt x="633" y="21"/>
                      <a:pt x="602" y="42"/>
                    </a:cubicBezTo>
                    <a:cubicBezTo>
                      <a:pt x="571" y="52"/>
                      <a:pt x="550" y="62"/>
                      <a:pt x="519" y="72"/>
                    </a:cubicBezTo>
                    <a:cubicBezTo>
                      <a:pt x="457" y="104"/>
                      <a:pt x="395" y="145"/>
                      <a:pt x="333" y="187"/>
                    </a:cubicBezTo>
                    <a:cubicBezTo>
                      <a:pt x="218" y="280"/>
                      <a:pt x="115" y="384"/>
                      <a:pt x="11" y="487"/>
                    </a:cubicBezTo>
                    <a:cubicBezTo>
                      <a:pt x="1" y="508"/>
                      <a:pt x="1" y="529"/>
                      <a:pt x="11" y="550"/>
                    </a:cubicBezTo>
                    <a:cubicBezTo>
                      <a:pt x="21" y="555"/>
                      <a:pt x="32" y="558"/>
                      <a:pt x="42" y="558"/>
                    </a:cubicBezTo>
                    <a:cubicBezTo>
                      <a:pt x="52" y="558"/>
                      <a:pt x="63" y="555"/>
                      <a:pt x="73" y="550"/>
                    </a:cubicBezTo>
                    <a:cubicBezTo>
                      <a:pt x="167" y="446"/>
                      <a:pt x="260" y="353"/>
                      <a:pt x="363" y="270"/>
                    </a:cubicBezTo>
                    <a:cubicBezTo>
                      <a:pt x="395" y="238"/>
                      <a:pt x="436" y="218"/>
                      <a:pt x="478" y="187"/>
                    </a:cubicBezTo>
                    <a:cubicBezTo>
                      <a:pt x="519" y="166"/>
                      <a:pt x="561" y="145"/>
                      <a:pt x="612" y="125"/>
                    </a:cubicBezTo>
                    <a:lnTo>
                      <a:pt x="602" y="125"/>
                    </a:lnTo>
                    <a:cubicBezTo>
                      <a:pt x="644" y="104"/>
                      <a:pt x="675" y="93"/>
                      <a:pt x="716" y="83"/>
                    </a:cubicBezTo>
                    <a:cubicBezTo>
                      <a:pt x="737" y="72"/>
                      <a:pt x="758" y="52"/>
                      <a:pt x="748" y="31"/>
                    </a:cubicBezTo>
                    <a:cubicBezTo>
                      <a:pt x="748" y="10"/>
                      <a:pt x="727" y="0"/>
                      <a:pt x="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8" name="Google Shape;1248;p49">
                <a:extLst>
                  <a:ext uri="{FF2B5EF4-FFF2-40B4-BE49-F238E27FC236}">
                    <a16:creationId xmlns:a16="http://schemas.microsoft.com/office/drawing/2014/main" id="{7A857DC7-FA1E-35B1-6386-C7A40DAF440A}"/>
                  </a:ext>
                </a:extLst>
              </p:cNvPr>
              <p:cNvSpPr/>
              <p:nvPr/>
            </p:nvSpPr>
            <p:spPr>
              <a:xfrm>
                <a:off x="7769396" y="3986142"/>
                <a:ext cx="29474" cy="20596"/>
              </a:xfrm>
              <a:custGeom>
                <a:avLst/>
                <a:gdLst/>
                <a:ahLst/>
                <a:cxnLst/>
                <a:rect l="l" t="t" r="r" b="b"/>
                <a:pathLst>
                  <a:path w="654" h="457" extrusionOk="0">
                    <a:moveTo>
                      <a:pt x="612" y="0"/>
                    </a:moveTo>
                    <a:cubicBezTo>
                      <a:pt x="602" y="0"/>
                      <a:pt x="592" y="11"/>
                      <a:pt x="582" y="11"/>
                    </a:cubicBezTo>
                    <a:cubicBezTo>
                      <a:pt x="540" y="32"/>
                      <a:pt x="488" y="53"/>
                      <a:pt x="436" y="83"/>
                    </a:cubicBezTo>
                    <a:lnTo>
                      <a:pt x="280" y="177"/>
                    </a:lnTo>
                    <a:cubicBezTo>
                      <a:pt x="188" y="239"/>
                      <a:pt x="105" y="312"/>
                      <a:pt x="22" y="385"/>
                    </a:cubicBezTo>
                    <a:cubicBezTo>
                      <a:pt x="1" y="395"/>
                      <a:pt x="11" y="426"/>
                      <a:pt x="22" y="447"/>
                    </a:cubicBezTo>
                    <a:cubicBezTo>
                      <a:pt x="32" y="447"/>
                      <a:pt x="42" y="457"/>
                      <a:pt x="52" y="457"/>
                    </a:cubicBezTo>
                    <a:cubicBezTo>
                      <a:pt x="63" y="457"/>
                      <a:pt x="73" y="447"/>
                      <a:pt x="84" y="447"/>
                    </a:cubicBezTo>
                    <a:cubicBezTo>
                      <a:pt x="125" y="405"/>
                      <a:pt x="156" y="374"/>
                      <a:pt x="197" y="343"/>
                    </a:cubicBezTo>
                    <a:cubicBezTo>
                      <a:pt x="260" y="291"/>
                      <a:pt x="322" y="249"/>
                      <a:pt x="384" y="208"/>
                    </a:cubicBezTo>
                    <a:cubicBezTo>
                      <a:pt x="467" y="156"/>
                      <a:pt x="550" y="115"/>
                      <a:pt x="623" y="83"/>
                    </a:cubicBezTo>
                    <a:cubicBezTo>
                      <a:pt x="633" y="73"/>
                      <a:pt x="644" y="63"/>
                      <a:pt x="644" y="53"/>
                    </a:cubicBezTo>
                    <a:cubicBezTo>
                      <a:pt x="654" y="42"/>
                      <a:pt x="644" y="32"/>
                      <a:pt x="644" y="21"/>
                    </a:cubicBezTo>
                    <a:cubicBezTo>
                      <a:pt x="633" y="11"/>
                      <a:pt x="623" y="11"/>
                      <a:pt x="6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9" name="Google Shape;1249;p49">
                <a:extLst>
                  <a:ext uri="{FF2B5EF4-FFF2-40B4-BE49-F238E27FC236}">
                    <a16:creationId xmlns:a16="http://schemas.microsoft.com/office/drawing/2014/main" id="{933BB0D8-DFAF-DD64-C9CE-6EBC84C04A37}"/>
                  </a:ext>
                </a:extLst>
              </p:cNvPr>
              <p:cNvSpPr/>
              <p:nvPr/>
            </p:nvSpPr>
            <p:spPr>
              <a:xfrm>
                <a:off x="7782511" y="3995471"/>
                <a:ext cx="22939" cy="15503"/>
              </a:xfrm>
              <a:custGeom>
                <a:avLst/>
                <a:gdLst/>
                <a:ahLst/>
                <a:cxnLst/>
                <a:rect l="l" t="t" r="r" b="b"/>
                <a:pathLst>
                  <a:path w="509" h="344" extrusionOk="0">
                    <a:moveTo>
                      <a:pt x="467" y="1"/>
                    </a:moveTo>
                    <a:cubicBezTo>
                      <a:pt x="457" y="1"/>
                      <a:pt x="446" y="1"/>
                      <a:pt x="446" y="12"/>
                    </a:cubicBezTo>
                    <a:cubicBezTo>
                      <a:pt x="363" y="53"/>
                      <a:pt x="291" y="84"/>
                      <a:pt x="218" y="136"/>
                    </a:cubicBezTo>
                    <a:cubicBezTo>
                      <a:pt x="145" y="178"/>
                      <a:pt x="83" y="229"/>
                      <a:pt x="21" y="281"/>
                    </a:cubicBezTo>
                    <a:cubicBezTo>
                      <a:pt x="0" y="291"/>
                      <a:pt x="10" y="323"/>
                      <a:pt x="21" y="333"/>
                    </a:cubicBezTo>
                    <a:cubicBezTo>
                      <a:pt x="31" y="344"/>
                      <a:pt x="42" y="344"/>
                      <a:pt x="52" y="344"/>
                    </a:cubicBezTo>
                    <a:cubicBezTo>
                      <a:pt x="62" y="344"/>
                      <a:pt x="72" y="344"/>
                      <a:pt x="83" y="333"/>
                    </a:cubicBezTo>
                    <a:lnTo>
                      <a:pt x="114" y="302"/>
                    </a:lnTo>
                    <a:cubicBezTo>
                      <a:pt x="166" y="261"/>
                      <a:pt x="228" y="229"/>
                      <a:pt x="280" y="188"/>
                    </a:cubicBezTo>
                    <a:cubicBezTo>
                      <a:pt x="342" y="146"/>
                      <a:pt x="415" y="115"/>
                      <a:pt x="487" y="84"/>
                    </a:cubicBezTo>
                    <a:cubicBezTo>
                      <a:pt x="508" y="74"/>
                      <a:pt x="508" y="42"/>
                      <a:pt x="498" y="22"/>
                    </a:cubicBez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0" name="Google Shape;1250;p49">
                <a:extLst>
                  <a:ext uri="{FF2B5EF4-FFF2-40B4-BE49-F238E27FC236}">
                    <a16:creationId xmlns:a16="http://schemas.microsoft.com/office/drawing/2014/main" id="{13C19104-0A57-4AE5-737F-3530EB5422E3}"/>
                  </a:ext>
                </a:extLst>
              </p:cNvPr>
              <p:cNvSpPr/>
              <p:nvPr/>
            </p:nvSpPr>
            <p:spPr>
              <a:xfrm>
                <a:off x="7530986" y="3910383"/>
                <a:ext cx="116454" cy="67376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1495" extrusionOk="0">
                    <a:moveTo>
                      <a:pt x="1557" y="1"/>
                    </a:moveTo>
                    <a:cubicBezTo>
                      <a:pt x="1483" y="1"/>
                      <a:pt x="1400" y="12"/>
                      <a:pt x="1308" y="32"/>
                    </a:cubicBezTo>
                    <a:cubicBezTo>
                      <a:pt x="1152" y="53"/>
                      <a:pt x="996" y="105"/>
                      <a:pt x="799" y="188"/>
                    </a:cubicBezTo>
                    <a:cubicBezTo>
                      <a:pt x="654" y="250"/>
                      <a:pt x="508" y="333"/>
                      <a:pt x="332" y="437"/>
                    </a:cubicBezTo>
                    <a:cubicBezTo>
                      <a:pt x="322" y="447"/>
                      <a:pt x="312" y="457"/>
                      <a:pt x="312" y="468"/>
                    </a:cubicBezTo>
                    <a:cubicBezTo>
                      <a:pt x="187" y="561"/>
                      <a:pt x="104" y="655"/>
                      <a:pt x="52" y="748"/>
                    </a:cubicBezTo>
                    <a:cubicBezTo>
                      <a:pt x="21" y="800"/>
                      <a:pt x="11" y="862"/>
                      <a:pt x="1" y="925"/>
                    </a:cubicBezTo>
                    <a:cubicBezTo>
                      <a:pt x="1" y="976"/>
                      <a:pt x="11" y="1038"/>
                      <a:pt x="42" y="1100"/>
                    </a:cubicBezTo>
                    <a:cubicBezTo>
                      <a:pt x="63" y="1142"/>
                      <a:pt x="93" y="1194"/>
                      <a:pt x="146" y="1246"/>
                    </a:cubicBezTo>
                    <a:cubicBezTo>
                      <a:pt x="197" y="1287"/>
                      <a:pt x="259" y="1329"/>
                      <a:pt x="332" y="1370"/>
                    </a:cubicBezTo>
                    <a:cubicBezTo>
                      <a:pt x="405" y="1402"/>
                      <a:pt x="478" y="1422"/>
                      <a:pt x="571" y="1443"/>
                    </a:cubicBezTo>
                    <a:cubicBezTo>
                      <a:pt x="591" y="1453"/>
                      <a:pt x="612" y="1464"/>
                      <a:pt x="633" y="1464"/>
                    </a:cubicBezTo>
                    <a:lnTo>
                      <a:pt x="851" y="1495"/>
                    </a:lnTo>
                    <a:cubicBezTo>
                      <a:pt x="934" y="1495"/>
                      <a:pt x="1006" y="1495"/>
                      <a:pt x="1079" y="1485"/>
                    </a:cubicBezTo>
                    <a:cubicBezTo>
                      <a:pt x="1142" y="1474"/>
                      <a:pt x="1193" y="1464"/>
                      <a:pt x="1245" y="1453"/>
                    </a:cubicBezTo>
                    <a:cubicBezTo>
                      <a:pt x="1349" y="1432"/>
                      <a:pt x="1474" y="1402"/>
                      <a:pt x="1608" y="1349"/>
                    </a:cubicBezTo>
                    <a:cubicBezTo>
                      <a:pt x="1753" y="1298"/>
                      <a:pt x="1878" y="1246"/>
                      <a:pt x="1992" y="1183"/>
                    </a:cubicBezTo>
                    <a:cubicBezTo>
                      <a:pt x="2117" y="1121"/>
                      <a:pt x="2230" y="1049"/>
                      <a:pt x="2324" y="966"/>
                    </a:cubicBezTo>
                    <a:cubicBezTo>
                      <a:pt x="2396" y="914"/>
                      <a:pt x="2459" y="852"/>
                      <a:pt x="2500" y="779"/>
                    </a:cubicBezTo>
                    <a:cubicBezTo>
                      <a:pt x="2542" y="717"/>
                      <a:pt x="2573" y="644"/>
                      <a:pt x="2573" y="572"/>
                    </a:cubicBezTo>
                    <a:cubicBezTo>
                      <a:pt x="2583" y="364"/>
                      <a:pt x="2396" y="229"/>
                      <a:pt x="2241" y="157"/>
                    </a:cubicBezTo>
                    <a:cubicBezTo>
                      <a:pt x="2189" y="125"/>
                      <a:pt x="2127" y="105"/>
                      <a:pt x="2075" y="84"/>
                    </a:cubicBezTo>
                    <a:cubicBezTo>
                      <a:pt x="2002" y="53"/>
                      <a:pt x="1940" y="42"/>
                      <a:pt x="1857" y="22"/>
                    </a:cubicBezTo>
                    <a:lnTo>
                      <a:pt x="1815" y="12"/>
                    </a:lnTo>
                    <a:cubicBezTo>
                      <a:pt x="1743" y="1"/>
                      <a:pt x="1660" y="1"/>
                      <a:pt x="15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1" name="Google Shape;1251;p49">
                <a:extLst>
                  <a:ext uri="{FF2B5EF4-FFF2-40B4-BE49-F238E27FC236}">
                    <a16:creationId xmlns:a16="http://schemas.microsoft.com/office/drawing/2014/main" id="{ECFA695E-49F9-853B-5BB0-AD13C19EACA4}"/>
                  </a:ext>
                </a:extLst>
              </p:cNvPr>
              <p:cNvSpPr/>
              <p:nvPr/>
            </p:nvSpPr>
            <p:spPr>
              <a:xfrm>
                <a:off x="7534726" y="3934719"/>
                <a:ext cx="37451" cy="18793"/>
              </a:xfrm>
              <a:custGeom>
                <a:avLst/>
                <a:gdLst/>
                <a:ahLst/>
                <a:cxnLst/>
                <a:rect l="l" t="t" r="r" b="b"/>
                <a:pathLst>
                  <a:path w="831" h="417" extrusionOk="0">
                    <a:moveTo>
                      <a:pt x="789" y="0"/>
                    </a:moveTo>
                    <a:cubicBezTo>
                      <a:pt x="747" y="0"/>
                      <a:pt x="716" y="0"/>
                      <a:pt x="685" y="11"/>
                    </a:cubicBezTo>
                    <a:cubicBezTo>
                      <a:pt x="654" y="11"/>
                      <a:pt x="623" y="21"/>
                      <a:pt x="591" y="32"/>
                    </a:cubicBezTo>
                    <a:cubicBezTo>
                      <a:pt x="529" y="53"/>
                      <a:pt x="457" y="73"/>
                      <a:pt x="384" y="115"/>
                    </a:cubicBezTo>
                    <a:cubicBezTo>
                      <a:pt x="259" y="177"/>
                      <a:pt x="135" y="260"/>
                      <a:pt x="21" y="343"/>
                    </a:cubicBezTo>
                    <a:cubicBezTo>
                      <a:pt x="1" y="353"/>
                      <a:pt x="1" y="385"/>
                      <a:pt x="10" y="395"/>
                    </a:cubicBezTo>
                    <a:cubicBezTo>
                      <a:pt x="17" y="407"/>
                      <a:pt x="32" y="416"/>
                      <a:pt x="44" y="416"/>
                    </a:cubicBezTo>
                    <a:cubicBezTo>
                      <a:pt x="52" y="416"/>
                      <a:pt x="59" y="413"/>
                      <a:pt x="63" y="405"/>
                    </a:cubicBezTo>
                    <a:cubicBezTo>
                      <a:pt x="176" y="332"/>
                      <a:pt x="280" y="260"/>
                      <a:pt x="405" y="187"/>
                    </a:cubicBezTo>
                    <a:lnTo>
                      <a:pt x="405" y="198"/>
                    </a:lnTo>
                    <a:lnTo>
                      <a:pt x="529" y="136"/>
                    </a:lnTo>
                    <a:cubicBezTo>
                      <a:pt x="581" y="115"/>
                      <a:pt x="623" y="104"/>
                      <a:pt x="674" y="94"/>
                    </a:cubicBezTo>
                    <a:lnTo>
                      <a:pt x="664" y="94"/>
                    </a:lnTo>
                    <a:cubicBezTo>
                      <a:pt x="706" y="83"/>
                      <a:pt x="747" y="83"/>
                      <a:pt x="789" y="73"/>
                    </a:cubicBezTo>
                    <a:cubicBezTo>
                      <a:pt x="810" y="73"/>
                      <a:pt x="830" y="53"/>
                      <a:pt x="830" y="32"/>
                    </a:cubicBezTo>
                    <a:cubicBezTo>
                      <a:pt x="830" y="11"/>
                      <a:pt x="810" y="0"/>
                      <a:pt x="799" y="0"/>
                    </a:cubicBezTo>
                    <a:close/>
                  </a:path>
                </a:pathLst>
              </a:custGeom>
              <a:solidFill>
                <a:srgbClr val="DF80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2" name="Google Shape;1252;p49">
                <a:extLst>
                  <a:ext uri="{FF2B5EF4-FFF2-40B4-BE49-F238E27FC236}">
                    <a16:creationId xmlns:a16="http://schemas.microsoft.com/office/drawing/2014/main" id="{1C26FC87-D55A-A06B-1BC9-D6FD83862C31}"/>
                  </a:ext>
                </a:extLst>
              </p:cNvPr>
              <p:cNvSpPr/>
              <p:nvPr/>
            </p:nvSpPr>
            <p:spPr>
              <a:xfrm>
                <a:off x="7540360" y="3949231"/>
                <a:ext cx="31818" cy="15458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43" extrusionOk="0">
                    <a:moveTo>
                      <a:pt x="674" y="0"/>
                    </a:moveTo>
                    <a:cubicBezTo>
                      <a:pt x="664" y="0"/>
                      <a:pt x="653" y="0"/>
                      <a:pt x="653" y="10"/>
                    </a:cubicBezTo>
                    <a:cubicBezTo>
                      <a:pt x="591" y="21"/>
                      <a:pt x="539" y="31"/>
                      <a:pt x="487" y="52"/>
                    </a:cubicBezTo>
                    <a:cubicBezTo>
                      <a:pt x="436" y="63"/>
                      <a:pt x="373" y="93"/>
                      <a:pt x="321" y="114"/>
                    </a:cubicBezTo>
                    <a:cubicBezTo>
                      <a:pt x="217" y="156"/>
                      <a:pt x="114" y="208"/>
                      <a:pt x="21" y="259"/>
                    </a:cubicBezTo>
                    <a:cubicBezTo>
                      <a:pt x="0" y="280"/>
                      <a:pt x="0" y="301"/>
                      <a:pt x="10" y="321"/>
                    </a:cubicBezTo>
                    <a:cubicBezTo>
                      <a:pt x="21" y="332"/>
                      <a:pt x="31" y="332"/>
                      <a:pt x="41" y="342"/>
                    </a:cubicBezTo>
                    <a:cubicBezTo>
                      <a:pt x="51" y="342"/>
                      <a:pt x="62" y="332"/>
                      <a:pt x="72" y="332"/>
                    </a:cubicBezTo>
                    <a:cubicBezTo>
                      <a:pt x="114" y="301"/>
                      <a:pt x="166" y="280"/>
                      <a:pt x="207" y="259"/>
                    </a:cubicBezTo>
                    <a:cubicBezTo>
                      <a:pt x="270" y="218"/>
                      <a:pt x="342" y="187"/>
                      <a:pt x="415" y="156"/>
                    </a:cubicBezTo>
                    <a:cubicBezTo>
                      <a:pt x="498" y="125"/>
                      <a:pt x="591" y="104"/>
                      <a:pt x="674" y="83"/>
                    </a:cubicBezTo>
                    <a:cubicBezTo>
                      <a:pt x="685" y="83"/>
                      <a:pt x="695" y="73"/>
                      <a:pt x="695" y="63"/>
                    </a:cubicBezTo>
                    <a:cubicBezTo>
                      <a:pt x="705" y="52"/>
                      <a:pt x="705" y="42"/>
                      <a:pt x="705" y="31"/>
                    </a:cubicBezTo>
                    <a:cubicBezTo>
                      <a:pt x="695" y="21"/>
                      <a:pt x="695" y="10"/>
                      <a:pt x="685" y="10"/>
                    </a:cubicBezTo>
                    <a:cubicBezTo>
                      <a:pt x="674" y="10"/>
                      <a:pt x="674" y="0"/>
                      <a:pt x="674" y="0"/>
                    </a:cubicBezTo>
                    <a:close/>
                  </a:path>
                </a:pathLst>
              </a:custGeom>
              <a:solidFill>
                <a:srgbClr val="DF80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3" name="Google Shape;1253;p49">
                <a:extLst>
                  <a:ext uri="{FF2B5EF4-FFF2-40B4-BE49-F238E27FC236}">
                    <a16:creationId xmlns:a16="http://schemas.microsoft.com/office/drawing/2014/main" id="{1C1E159B-1625-3AEC-A127-34664AEB058A}"/>
                  </a:ext>
                </a:extLst>
              </p:cNvPr>
              <p:cNvSpPr/>
              <p:nvPr/>
            </p:nvSpPr>
            <p:spPr>
              <a:xfrm>
                <a:off x="7552483" y="3959777"/>
                <a:ext cx="24382" cy="11672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59" extrusionOk="0">
                    <a:moveTo>
                      <a:pt x="499" y="0"/>
                    </a:moveTo>
                    <a:cubicBezTo>
                      <a:pt x="493" y="0"/>
                      <a:pt x="488" y="4"/>
                      <a:pt x="488" y="4"/>
                    </a:cubicBezTo>
                    <a:cubicBezTo>
                      <a:pt x="405" y="25"/>
                      <a:pt x="322" y="46"/>
                      <a:pt x="239" y="78"/>
                    </a:cubicBezTo>
                    <a:cubicBezTo>
                      <a:pt x="167" y="108"/>
                      <a:pt x="94" y="150"/>
                      <a:pt x="21" y="181"/>
                    </a:cubicBezTo>
                    <a:cubicBezTo>
                      <a:pt x="1" y="191"/>
                      <a:pt x="1" y="223"/>
                      <a:pt x="11" y="243"/>
                    </a:cubicBezTo>
                    <a:cubicBezTo>
                      <a:pt x="21" y="253"/>
                      <a:pt x="21" y="253"/>
                      <a:pt x="31" y="253"/>
                    </a:cubicBezTo>
                    <a:cubicBezTo>
                      <a:pt x="38" y="257"/>
                      <a:pt x="43" y="258"/>
                      <a:pt x="46" y="258"/>
                    </a:cubicBezTo>
                    <a:cubicBezTo>
                      <a:pt x="53" y="258"/>
                      <a:pt x="56" y="253"/>
                      <a:pt x="63" y="253"/>
                    </a:cubicBezTo>
                    <a:cubicBezTo>
                      <a:pt x="84" y="243"/>
                      <a:pt x="94" y="233"/>
                      <a:pt x="114" y="223"/>
                    </a:cubicBezTo>
                    <a:lnTo>
                      <a:pt x="114" y="223"/>
                    </a:lnTo>
                    <a:lnTo>
                      <a:pt x="104" y="233"/>
                    </a:lnTo>
                    <a:cubicBezTo>
                      <a:pt x="167" y="202"/>
                      <a:pt x="229" y="170"/>
                      <a:pt x="291" y="150"/>
                    </a:cubicBezTo>
                    <a:cubicBezTo>
                      <a:pt x="363" y="119"/>
                      <a:pt x="436" y="98"/>
                      <a:pt x="509" y="78"/>
                    </a:cubicBezTo>
                    <a:cubicBezTo>
                      <a:pt x="529" y="78"/>
                      <a:pt x="540" y="46"/>
                      <a:pt x="540" y="25"/>
                    </a:cubicBezTo>
                    <a:cubicBezTo>
                      <a:pt x="529" y="15"/>
                      <a:pt x="529" y="4"/>
                      <a:pt x="519" y="4"/>
                    </a:cubicBezTo>
                    <a:lnTo>
                      <a:pt x="509" y="4"/>
                    </a:lnTo>
                    <a:cubicBezTo>
                      <a:pt x="505" y="1"/>
                      <a:pt x="502" y="0"/>
                      <a:pt x="499" y="0"/>
                    </a:cubicBezTo>
                    <a:close/>
                  </a:path>
                </a:pathLst>
              </a:custGeom>
              <a:solidFill>
                <a:srgbClr val="DF80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4" name="Google Shape;1254;p49">
                <a:extLst>
                  <a:ext uri="{FF2B5EF4-FFF2-40B4-BE49-F238E27FC236}">
                    <a16:creationId xmlns:a16="http://schemas.microsoft.com/office/drawing/2014/main" id="{498CAF82-C80F-823B-9A97-43B3020CC5B4}"/>
                  </a:ext>
                </a:extLst>
              </p:cNvPr>
              <p:cNvSpPr/>
              <p:nvPr/>
            </p:nvSpPr>
            <p:spPr>
              <a:xfrm>
                <a:off x="7933488" y="3383899"/>
                <a:ext cx="184732" cy="160170"/>
              </a:xfrm>
              <a:custGeom>
                <a:avLst/>
                <a:gdLst/>
                <a:ahLst/>
                <a:cxnLst/>
                <a:rect l="l" t="t" r="r" b="b"/>
                <a:pathLst>
                  <a:path w="4099" h="3554" extrusionOk="0">
                    <a:moveTo>
                      <a:pt x="2663" y="0"/>
                    </a:moveTo>
                    <a:cubicBezTo>
                      <a:pt x="2530" y="0"/>
                      <a:pt x="2392" y="22"/>
                      <a:pt x="2262" y="65"/>
                    </a:cubicBezTo>
                    <a:cubicBezTo>
                      <a:pt x="2096" y="107"/>
                      <a:pt x="1940" y="200"/>
                      <a:pt x="1764" y="335"/>
                    </a:cubicBezTo>
                    <a:cubicBezTo>
                      <a:pt x="1598" y="459"/>
                      <a:pt x="1453" y="605"/>
                      <a:pt x="1318" y="750"/>
                    </a:cubicBezTo>
                    <a:lnTo>
                      <a:pt x="1204" y="874"/>
                    </a:lnTo>
                    <a:cubicBezTo>
                      <a:pt x="1100" y="978"/>
                      <a:pt x="1007" y="1082"/>
                      <a:pt x="903" y="1175"/>
                    </a:cubicBezTo>
                    <a:cubicBezTo>
                      <a:pt x="903" y="1185"/>
                      <a:pt x="892" y="1185"/>
                      <a:pt x="892" y="1185"/>
                    </a:cubicBezTo>
                    <a:cubicBezTo>
                      <a:pt x="706" y="1362"/>
                      <a:pt x="551" y="1476"/>
                      <a:pt x="394" y="1559"/>
                    </a:cubicBezTo>
                    <a:cubicBezTo>
                      <a:pt x="291" y="1621"/>
                      <a:pt x="187" y="1663"/>
                      <a:pt x="73" y="1694"/>
                    </a:cubicBezTo>
                    <a:cubicBezTo>
                      <a:pt x="53" y="1694"/>
                      <a:pt x="32" y="1715"/>
                      <a:pt x="21" y="1736"/>
                    </a:cubicBezTo>
                    <a:cubicBezTo>
                      <a:pt x="0" y="1766"/>
                      <a:pt x="0" y="1798"/>
                      <a:pt x="11" y="1829"/>
                    </a:cubicBezTo>
                    <a:cubicBezTo>
                      <a:pt x="0" y="1870"/>
                      <a:pt x="11" y="1902"/>
                      <a:pt x="32" y="1932"/>
                    </a:cubicBezTo>
                    <a:cubicBezTo>
                      <a:pt x="83" y="2015"/>
                      <a:pt x="136" y="2088"/>
                      <a:pt x="177" y="2171"/>
                    </a:cubicBezTo>
                    <a:cubicBezTo>
                      <a:pt x="312" y="2379"/>
                      <a:pt x="447" y="2586"/>
                      <a:pt x="592" y="2783"/>
                    </a:cubicBezTo>
                    <a:cubicBezTo>
                      <a:pt x="706" y="2928"/>
                      <a:pt x="820" y="3053"/>
                      <a:pt x="945" y="3156"/>
                    </a:cubicBezTo>
                    <a:cubicBezTo>
                      <a:pt x="1069" y="3260"/>
                      <a:pt x="1224" y="3354"/>
                      <a:pt x="1380" y="3426"/>
                    </a:cubicBezTo>
                    <a:cubicBezTo>
                      <a:pt x="1546" y="3499"/>
                      <a:pt x="1722" y="3541"/>
                      <a:pt x="1909" y="3550"/>
                    </a:cubicBezTo>
                    <a:cubicBezTo>
                      <a:pt x="1937" y="3552"/>
                      <a:pt x="1966" y="3553"/>
                      <a:pt x="1995" y="3553"/>
                    </a:cubicBezTo>
                    <a:cubicBezTo>
                      <a:pt x="2125" y="3553"/>
                      <a:pt x="2261" y="3535"/>
                      <a:pt x="2397" y="3509"/>
                    </a:cubicBezTo>
                    <a:cubicBezTo>
                      <a:pt x="2718" y="3426"/>
                      <a:pt x="3040" y="3271"/>
                      <a:pt x="3320" y="3032"/>
                    </a:cubicBezTo>
                    <a:cubicBezTo>
                      <a:pt x="3589" y="2804"/>
                      <a:pt x="3808" y="2513"/>
                      <a:pt x="3953" y="2202"/>
                    </a:cubicBezTo>
                    <a:cubicBezTo>
                      <a:pt x="4015" y="2047"/>
                      <a:pt x="4057" y="1891"/>
                      <a:pt x="4077" y="1736"/>
                    </a:cubicBezTo>
                    <a:cubicBezTo>
                      <a:pt x="4098" y="1590"/>
                      <a:pt x="4087" y="1434"/>
                      <a:pt x="4067" y="1279"/>
                    </a:cubicBezTo>
                    <a:cubicBezTo>
                      <a:pt x="4004" y="978"/>
                      <a:pt x="3870" y="687"/>
                      <a:pt x="3662" y="459"/>
                    </a:cubicBezTo>
                    <a:cubicBezTo>
                      <a:pt x="3610" y="408"/>
                      <a:pt x="3559" y="356"/>
                      <a:pt x="3496" y="304"/>
                    </a:cubicBezTo>
                    <a:cubicBezTo>
                      <a:pt x="3444" y="263"/>
                      <a:pt x="3382" y="221"/>
                      <a:pt x="3299" y="169"/>
                    </a:cubicBezTo>
                    <a:cubicBezTo>
                      <a:pt x="3174" y="97"/>
                      <a:pt x="3029" y="44"/>
                      <a:pt x="2874" y="14"/>
                    </a:cubicBezTo>
                    <a:cubicBezTo>
                      <a:pt x="2833" y="3"/>
                      <a:pt x="2780" y="3"/>
                      <a:pt x="2739" y="3"/>
                    </a:cubicBezTo>
                    <a:cubicBezTo>
                      <a:pt x="2714" y="1"/>
                      <a:pt x="2688" y="0"/>
                      <a:pt x="26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5" name="Google Shape;1255;p49">
                <a:extLst>
                  <a:ext uri="{FF2B5EF4-FFF2-40B4-BE49-F238E27FC236}">
                    <a16:creationId xmlns:a16="http://schemas.microsoft.com/office/drawing/2014/main" id="{17F9E385-8C4E-7E30-67A3-25E7921F6DAA}"/>
                  </a:ext>
                </a:extLst>
              </p:cNvPr>
              <p:cNvSpPr/>
              <p:nvPr/>
            </p:nvSpPr>
            <p:spPr>
              <a:xfrm>
                <a:off x="7602509" y="3248740"/>
                <a:ext cx="145433" cy="172248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3822" extrusionOk="0">
                    <a:moveTo>
                      <a:pt x="1531" y="0"/>
                    </a:moveTo>
                    <a:cubicBezTo>
                      <a:pt x="1459" y="0"/>
                      <a:pt x="1383" y="10"/>
                      <a:pt x="1307" y="25"/>
                    </a:cubicBezTo>
                    <a:cubicBezTo>
                      <a:pt x="1203" y="46"/>
                      <a:pt x="1090" y="77"/>
                      <a:pt x="955" y="129"/>
                    </a:cubicBezTo>
                    <a:cubicBezTo>
                      <a:pt x="862" y="170"/>
                      <a:pt x="758" y="233"/>
                      <a:pt x="654" y="295"/>
                    </a:cubicBezTo>
                    <a:cubicBezTo>
                      <a:pt x="498" y="409"/>
                      <a:pt x="353" y="565"/>
                      <a:pt x="249" y="741"/>
                    </a:cubicBezTo>
                    <a:cubicBezTo>
                      <a:pt x="0" y="1166"/>
                      <a:pt x="11" y="1623"/>
                      <a:pt x="52" y="1934"/>
                    </a:cubicBezTo>
                    <a:cubicBezTo>
                      <a:pt x="83" y="2141"/>
                      <a:pt x="145" y="2338"/>
                      <a:pt x="228" y="2545"/>
                    </a:cubicBezTo>
                    <a:cubicBezTo>
                      <a:pt x="311" y="2743"/>
                      <a:pt x="426" y="2930"/>
                      <a:pt x="560" y="3096"/>
                    </a:cubicBezTo>
                    <a:cubicBezTo>
                      <a:pt x="841" y="3448"/>
                      <a:pt x="1214" y="3686"/>
                      <a:pt x="1608" y="3780"/>
                    </a:cubicBezTo>
                    <a:cubicBezTo>
                      <a:pt x="1701" y="3801"/>
                      <a:pt x="1795" y="3811"/>
                      <a:pt x="1888" y="3822"/>
                    </a:cubicBezTo>
                    <a:cubicBezTo>
                      <a:pt x="2023" y="3822"/>
                      <a:pt x="2158" y="3822"/>
                      <a:pt x="2293" y="3790"/>
                    </a:cubicBezTo>
                    <a:cubicBezTo>
                      <a:pt x="2531" y="3749"/>
                      <a:pt x="2780" y="3656"/>
                      <a:pt x="3019" y="3521"/>
                    </a:cubicBezTo>
                    <a:cubicBezTo>
                      <a:pt x="3071" y="3490"/>
                      <a:pt x="3112" y="3458"/>
                      <a:pt x="3154" y="3428"/>
                    </a:cubicBezTo>
                    <a:cubicBezTo>
                      <a:pt x="3164" y="3428"/>
                      <a:pt x="3174" y="3417"/>
                      <a:pt x="3185" y="3407"/>
                    </a:cubicBezTo>
                    <a:cubicBezTo>
                      <a:pt x="3216" y="3386"/>
                      <a:pt x="3227" y="3355"/>
                      <a:pt x="3227" y="3324"/>
                    </a:cubicBezTo>
                    <a:cubicBezTo>
                      <a:pt x="3227" y="3292"/>
                      <a:pt x="3216" y="3272"/>
                      <a:pt x="3206" y="3251"/>
                    </a:cubicBezTo>
                    <a:cubicBezTo>
                      <a:pt x="3174" y="3220"/>
                      <a:pt x="3154" y="3199"/>
                      <a:pt x="3133" y="3168"/>
                    </a:cubicBezTo>
                    <a:cubicBezTo>
                      <a:pt x="3081" y="3085"/>
                      <a:pt x="3029" y="2981"/>
                      <a:pt x="2988" y="2857"/>
                    </a:cubicBezTo>
                    <a:cubicBezTo>
                      <a:pt x="2925" y="2681"/>
                      <a:pt x="2884" y="2504"/>
                      <a:pt x="2842" y="2287"/>
                    </a:cubicBezTo>
                    <a:cubicBezTo>
                      <a:pt x="2812" y="2162"/>
                      <a:pt x="2791" y="2027"/>
                      <a:pt x="2759" y="1902"/>
                    </a:cubicBezTo>
                    <a:cubicBezTo>
                      <a:pt x="2749" y="1809"/>
                      <a:pt x="2729" y="1716"/>
                      <a:pt x="2708" y="1623"/>
                    </a:cubicBezTo>
                    <a:cubicBezTo>
                      <a:pt x="2676" y="1436"/>
                      <a:pt x="2625" y="1208"/>
                      <a:pt x="2552" y="969"/>
                    </a:cubicBezTo>
                    <a:cubicBezTo>
                      <a:pt x="2480" y="741"/>
                      <a:pt x="2397" y="575"/>
                      <a:pt x="2303" y="429"/>
                    </a:cubicBezTo>
                    <a:cubicBezTo>
                      <a:pt x="2252" y="346"/>
                      <a:pt x="2189" y="274"/>
                      <a:pt x="2127" y="222"/>
                    </a:cubicBezTo>
                    <a:cubicBezTo>
                      <a:pt x="2054" y="160"/>
                      <a:pt x="1982" y="108"/>
                      <a:pt x="1899" y="67"/>
                    </a:cubicBezTo>
                    <a:cubicBezTo>
                      <a:pt x="1805" y="25"/>
                      <a:pt x="1712" y="4"/>
                      <a:pt x="1608" y="4"/>
                    </a:cubicBezTo>
                    <a:cubicBezTo>
                      <a:pt x="1583" y="2"/>
                      <a:pt x="1557" y="0"/>
                      <a:pt x="1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6" name="Google Shape;1256;p49">
                <a:extLst>
                  <a:ext uri="{FF2B5EF4-FFF2-40B4-BE49-F238E27FC236}">
                    <a16:creationId xmlns:a16="http://schemas.microsoft.com/office/drawing/2014/main" id="{B2B7B5DA-B3C8-FDA4-E60A-62172175B166}"/>
                  </a:ext>
                </a:extLst>
              </p:cNvPr>
              <p:cNvSpPr/>
              <p:nvPr/>
            </p:nvSpPr>
            <p:spPr>
              <a:xfrm>
                <a:off x="7933488" y="3401791"/>
                <a:ext cx="184732" cy="142278"/>
              </a:xfrm>
              <a:custGeom>
                <a:avLst/>
                <a:gdLst/>
                <a:ahLst/>
                <a:cxnLst/>
                <a:rect l="l" t="t" r="r" b="b"/>
                <a:pathLst>
                  <a:path w="4099" h="3157" extrusionOk="0">
                    <a:moveTo>
                      <a:pt x="0" y="1422"/>
                    </a:moveTo>
                    <a:cubicBezTo>
                      <a:pt x="4" y="1425"/>
                      <a:pt x="7" y="1429"/>
                      <a:pt x="10" y="1434"/>
                    </a:cubicBezTo>
                    <a:lnTo>
                      <a:pt x="10" y="1434"/>
                    </a:lnTo>
                    <a:cubicBezTo>
                      <a:pt x="11" y="1433"/>
                      <a:pt x="11" y="1432"/>
                      <a:pt x="11" y="1432"/>
                    </a:cubicBezTo>
                    <a:cubicBezTo>
                      <a:pt x="11" y="1432"/>
                      <a:pt x="11" y="1422"/>
                      <a:pt x="0" y="1422"/>
                    </a:cubicBezTo>
                    <a:close/>
                    <a:moveTo>
                      <a:pt x="3600" y="0"/>
                    </a:moveTo>
                    <a:lnTo>
                      <a:pt x="3600" y="0"/>
                    </a:lnTo>
                    <a:cubicBezTo>
                      <a:pt x="3621" y="21"/>
                      <a:pt x="3631" y="42"/>
                      <a:pt x="3642" y="73"/>
                    </a:cubicBezTo>
                    <a:cubicBezTo>
                      <a:pt x="3693" y="166"/>
                      <a:pt x="3735" y="281"/>
                      <a:pt x="3755" y="394"/>
                    </a:cubicBezTo>
                    <a:cubicBezTo>
                      <a:pt x="3828" y="788"/>
                      <a:pt x="3735" y="1203"/>
                      <a:pt x="3548" y="1567"/>
                    </a:cubicBezTo>
                    <a:cubicBezTo>
                      <a:pt x="3455" y="1754"/>
                      <a:pt x="3330" y="1940"/>
                      <a:pt x="3174" y="2095"/>
                    </a:cubicBezTo>
                    <a:cubicBezTo>
                      <a:pt x="3102" y="2168"/>
                      <a:pt x="3029" y="2251"/>
                      <a:pt x="2946" y="2314"/>
                    </a:cubicBezTo>
                    <a:cubicBezTo>
                      <a:pt x="2863" y="2386"/>
                      <a:pt x="2770" y="2448"/>
                      <a:pt x="2687" y="2500"/>
                    </a:cubicBezTo>
                    <a:cubicBezTo>
                      <a:pt x="2501" y="2604"/>
                      <a:pt x="2303" y="2676"/>
                      <a:pt x="2096" y="2708"/>
                    </a:cubicBezTo>
                    <a:cubicBezTo>
                      <a:pt x="2023" y="2715"/>
                      <a:pt x="1945" y="2722"/>
                      <a:pt x="1869" y="2722"/>
                    </a:cubicBezTo>
                    <a:cubicBezTo>
                      <a:pt x="1837" y="2722"/>
                      <a:pt x="1805" y="2721"/>
                      <a:pt x="1775" y="2718"/>
                    </a:cubicBezTo>
                    <a:cubicBezTo>
                      <a:pt x="1650" y="2708"/>
                      <a:pt x="1526" y="2687"/>
                      <a:pt x="1401" y="2646"/>
                    </a:cubicBezTo>
                    <a:cubicBezTo>
                      <a:pt x="1245" y="2593"/>
                      <a:pt x="1090" y="2510"/>
                      <a:pt x="955" y="2427"/>
                    </a:cubicBezTo>
                    <a:cubicBezTo>
                      <a:pt x="799" y="2334"/>
                      <a:pt x="654" y="2220"/>
                      <a:pt x="519" y="2095"/>
                    </a:cubicBezTo>
                    <a:cubicBezTo>
                      <a:pt x="394" y="1982"/>
                      <a:pt x="270" y="1846"/>
                      <a:pt x="166" y="1701"/>
                    </a:cubicBezTo>
                    <a:cubicBezTo>
                      <a:pt x="125" y="1629"/>
                      <a:pt x="73" y="1556"/>
                      <a:pt x="32" y="1473"/>
                    </a:cubicBezTo>
                    <a:cubicBezTo>
                      <a:pt x="25" y="1459"/>
                      <a:pt x="18" y="1445"/>
                      <a:pt x="10" y="1434"/>
                    </a:cubicBezTo>
                    <a:lnTo>
                      <a:pt x="10" y="1434"/>
                    </a:lnTo>
                    <a:cubicBezTo>
                      <a:pt x="1" y="1474"/>
                      <a:pt x="12" y="1505"/>
                      <a:pt x="32" y="1535"/>
                    </a:cubicBezTo>
                    <a:cubicBezTo>
                      <a:pt x="73" y="1618"/>
                      <a:pt x="125" y="1701"/>
                      <a:pt x="177" y="1774"/>
                    </a:cubicBezTo>
                    <a:cubicBezTo>
                      <a:pt x="291" y="1961"/>
                      <a:pt x="436" y="2189"/>
                      <a:pt x="592" y="2386"/>
                    </a:cubicBezTo>
                    <a:cubicBezTo>
                      <a:pt x="706" y="2531"/>
                      <a:pt x="820" y="2656"/>
                      <a:pt x="945" y="2759"/>
                    </a:cubicBezTo>
                    <a:cubicBezTo>
                      <a:pt x="1069" y="2874"/>
                      <a:pt x="1224" y="2967"/>
                      <a:pt x="1380" y="3029"/>
                    </a:cubicBezTo>
                    <a:cubicBezTo>
                      <a:pt x="1536" y="3102"/>
                      <a:pt x="1722" y="3144"/>
                      <a:pt x="1909" y="3153"/>
                    </a:cubicBezTo>
                    <a:cubicBezTo>
                      <a:pt x="1937" y="3155"/>
                      <a:pt x="1966" y="3156"/>
                      <a:pt x="1995" y="3156"/>
                    </a:cubicBezTo>
                    <a:cubicBezTo>
                      <a:pt x="2125" y="3156"/>
                      <a:pt x="2261" y="3138"/>
                      <a:pt x="2397" y="3112"/>
                    </a:cubicBezTo>
                    <a:cubicBezTo>
                      <a:pt x="2718" y="3040"/>
                      <a:pt x="3040" y="2874"/>
                      <a:pt x="3320" y="2635"/>
                    </a:cubicBezTo>
                    <a:cubicBezTo>
                      <a:pt x="3589" y="2407"/>
                      <a:pt x="3808" y="2116"/>
                      <a:pt x="3953" y="1805"/>
                    </a:cubicBezTo>
                    <a:cubicBezTo>
                      <a:pt x="4015" y="1650"/>
                      <a:pt x="4067" y="1494"/>
                      <a:pt x="4087" y="1339"/>
                    </a:cubicBezTo>
                    <a:cubicBezTo>
                      <a:pt x="4098" y="1193"/>
                      <a:pt x="4098" y="1037"/>
                      <a:pt x="4067" y="882"/>
                    </a:cubicBezTo>
                    <a:cubicBezTo>
                      <a:pt x="4015" y="571"/>
                      <a:pt x="3870" y="281"/>
                      <a:pt x="3662" y="62"/>
                    </a:cubicBezTo>
                    <a:lnTo>
                      <a:pt x="360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7" name="Google Shape;1257;p49">
                <a:extLst>
                  <a:ext uri="{FF2B5EF4-FFF2-40B4-BE49-F238E27FC236}">
                    <a16:creationId xmlns:a16="http://schemas.microsoft.com/office/drawing/2014/main" id="{CD9C22CC-0468-64FA-B05B-7EEF4EAF2729}"/>
                  </a:ext>
                </a:extLst>
              </p:cNvPr>
              <p:cNvSpPr/>
              <p:nvPr/>
            </p:nvSpPr>
            <p:spPr>
              <a:xfrm>
                <a:off x="7653931" y="3248425"/>
                <a:ext cx="94461" cy="153860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3414" extrusionOk="0">
                    <a:moveTo>
                      <a:pt x="467" y="1"/>
                    </a:moveTo>
                    <a:cubicBezTo>
                      <a:pt x="374" y="1"/>
                      <a:pt x="270" y="1"/>
                      <a:pt x="166" y="21"/>
                    </a:cubicBezTo>
                    <a:cubicBezTo>
                      <a:pt x="115" y="32"/>
                      <a:pt x="62" y="53"/>
                      <a:pt x="0" y="63"/>
                    </a:cubicBezTo>
                    <a:cubicBezTo>
                      <a:pt x="32" y="74"/>
                      <a:pt x="53" y="74"/>
                      <a:pt x="83" y="84"/>
                    </a:cubicBezTo>
                    <a:cubicBezTo>
                      <a:pt x="228" y="125"/>
                      <a:pt x="364" y="208"/>
                      <a:pt x="477" y="323"/>
                    </a:cubicBezTo>
                    <a:cubicBezTo>
                      <a:pt x="540" y="374"/>
                      <a:pt x="602" y="436"/>
                      <a:pt x="654" y="499"/>
                    </a:cubicBezTo>
                    <a:cubicBezTo>
                      <a:pt x="696" y="572"/>
                      <a:pt x="747" y="634"/>
                      <a:pt x="789" y="706"/>
                    </a:cubicBezTo>
                    <a:cubicBezTo>
                      <a:pt x="872" y="851"/>
                      <a:pt x="945" y="1007"/>
                      <a:pt x="996" y="1173"/>
                    </a:cubicBezTo>
                    <a:cubicBezTo>
                      <a:pt x="1028" y="1277"/>
                      <a:pt x="1048" y="1381"/>
                      <a:pt x="1069" y="1484"/>
                    </a:cubicBezTo>
                    <a:cubicBezTo>
                      <a:pt x="1100" y="1598"/>
                      <a:pt x="1111" y="1713"/>
                      <a:pt x="1131" y="1826"/>
                    </a:cubicBezTo>
                    <a:cubicBezTo>
                      <a:pt x="1183" y="2075"/>
                      <a:pt x="1224" y="2324"/>
                      <a:pt x="1297" y="2563"/>
                    </a:cubicBezTo>
                    <a:lnTo>
                      <a:pt x="1307" y="2563"/>
                    </a:lnTo>
                    <a:cubicBezTo>
                      <a:pt x="1349" y="2729"/>
                      <a:pt x="1411" y="2874"/>
                      <a:pt x="1505" y="3020"/>
                    </a:cubicBezTo>
                    <a:cubicBezTo>
                      <a:pt x="1546" y="3092"/>
                      <a:pt x="1598" y="3165"/>
                      <a:pt x="1671" y="3227"/>
                    </a:cubicBezTo>
                    <a:cubicBezTo>
                      <a:pt x="1712" y="3269"/>
                      <a:pt x="1764" y="3310"/>
                      <a:pt x="1816" y="3341"/>
                    </a:cubicBezTo>
                    <a:cubicBezTo>
                      <a:pt x="1878" y="3362"/>
                      <a:pt x="1930" y="3382"/>
                      <a:pt x="1992" y="3403"/>
                    </a:cubicBezTo>
                    <a:cubicBezTo>
                      <a:pt x="2013" y="3403"/>
                      <a:pt x="2033" y="3414"/>
                      <a:pt x="2054" y="3414"/>
                    </a:cubicBezTo>
                    <a:cubicBezTo>
                      <a:pt x="2075" y="3393"/>
                      <a:pt x="2086" y="3362"/>
                      <a:pt x="2086" y="3331"/>
                    </a:cubicBezTo>
                    <a:cubicBezTo>
                      <a:pt x="2096" y="3299"/>
                      <a:pt x="2086" y="3279"/>
                      <a:pt x="2065" y="3258"/>
                    </a:cubicBezTo>
                    <a:cubicBezTo>
                      <a:pt x="2033" y="3227"/>
                      <a:pt x="2013" y="3206"/>
                      <a:pt x="1992" y="3175"/>
                    </a:cubicBezTo>
                    <a:cubicBezTo>
                      <a:pt x="1940" y="3082"/>
                      <a:pt x="1888" y="2988"/>
                      <a:pt x="1847" y="2854"/>
                    </a:cubicBezTo>
                    <a:cubicBezTo>
                      <a:pt x="1784" y="2688"/>
                      <a:pt x="1743" y="2511"/>
                      <a:pt x="1701" y="2294"/>
                    </a:cubicBezTo>
                    <a:cubicBezTo>
                      <a:pt x="1681" y="2179"/>
                      <a:pt x="1660" y="2075"/>
                      <a:pt x="1639" y="1972"/>
                    </a:cubicBezTo>
                    <a:lnTo>
                      <a:pt x="1629" y="1909"/>
                    </a:lnTo>
                    <a:lnTo>
                      <a:pt x="1608" y="1826"/>
                    </a:lnTo>
                    <a:lnTo>
                      <a:pt x="1598" y="1764"/>
                    </a:lnTo>
                    <a:cubicBezTo>
                      <a:pt x="1588" y="1723"/>
                      <a:pt x="1577" y="1671"/>
                      <a:pt x="1567" y="1630"/>
                    </a:cubicBezTo>
                    <a:cubicBezTo>
                      <a:pt x="1535" y="1443"/>
                      <a:pt x="1484" y="1215"/>
                      <a:pt x="1411" y="976"/>
                    </a:cubicBezTo>
                    <a:cubicBezTo>
                      <a:pt x="1339" y="748"/>
                      <a:pt x="1266" y="582"/>
                      <a:pt x="1162" y="436"/>
                    </a:cubicBezTo>
                    <a:cubicBezTo>
                      <a:pt x="1111" y="343"/>
                      <a:pt x="1048" y="281"/>
                      <a:pt x="986" y="229"/>
                    </a:cubicBezTo>
                    <a:cubicBezTo>
                      <a:pt x="924" y="157"/>
                      <a:pt x="841" y="115"/>
                      <a:pt x="758" y="74"/>
                    </a:cubicBezTo>
                    <a:cubicBezTo>
                      <a:pt x="664" y="32"/>
                      <a:pt x="571" y="11"/>
                      <a:pt x="4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8" name="Google Shape;1258;p49">
                <a:extLst>
                  <a:ext uri="{FF2B5EF4-FFF2-40B4-BE49-F238E27FC236}">
                    <a16:creationId xmlns:a16="http://schemas.microsoft.com/office/drawing/2014/main" id="{1A6E175A-D278-131B-4176-415851C27C45}"/>
                  </a:ext>
                </a:extLst>
              </p:cNvPr>
              <p:cNvSpPr/>
              <p:nvPr/>
            </p:nvSpPr>
            <p:spPr>
              <a:xfrm>
                <a:off x="7712385" y="3363934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84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9" name="Google Shape;1259;p49">
                <a:extLst>
                  <a:ext uri="{FF2B5EF4-FFF2-40B4-BE49-F238E27FC236}">
                    <a16:creationId xmlns:a16="http://schemas.microsoft.com/office/drawing/2014/main" id="{DAC78266-B1EE-FA5B-5979-48BAECC3D36D}"/>
                  </a:ext>
                </a:extLst>
              </p:cNvPr>
              <p:cNvSpPr/>
              <p:nvPr/>
            </p:nvSpPr>
            <p:spPr>
              <a:xfrm>
                <a:off x="7712385" y="3363934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84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0" name="Google Shape;1260;p49">
                <a:extLst>
                  <a:ext uri="{FF2B5EF4-FFF2-40B4-BE49-F238E27FC236}">
                    <a16:creationId xmlns:a16="http://schemas.microsoft.com/office/drawing/2014/main" id="{38673157-EC27-64FC-C9EB-123540AE328F}"/>
                  </a:ext>
                </a:extLst>
              </p:cNvPr>
              <p:cNvSpPr/>
              <p:nvPr/>
            </p:nvSpPr>
            <p:spPr>
              <a:xfrm>
                <a:off x="7955932" y="3408326"/>
                <a:ext cx="135608" cy="74226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1647" extrusionOk="0">
                    <a:moveTo>
                      <a:pt x="2293" y="0"/>
                    </a:moveTo>
                    <a:cubicBezTo>
                      <a:pt x="2179" y="0"/>
                      <a:pt x="2065" y="32"/>
                      <a:pt x="1961" y="73"/>
                    </a:cubicBezTo>
                    <a:cubicBezTo>
                      <a:pt x="1837" y="115"/>
                      <a:pt x="1733" y="177"/>
                      <a:pt x="1629" y="239"/>
                    </a:cubicBezTo>
                    <a:cubicBezTo>
                      <a:pt x="1515" y="311"/>
                      <a:pt x="1411" y="394"/>
                      <a:pt x="1307" y="477"/>
                    </a:cubicBezTo>
                    <a:cubicBezTo>
                      <a:pt x="1194" y="560"/>
                      <a:pt x="1090" y="643"/>
                      <a:pt x="996" y="737"/>
                    </a:cubicBezTo>
                    <a:cubicBezTo>
                      <a:pt x="799" y="913"/>
                      <a:pt x="613" y="1090"/>
                      <a:pt x="405" y="1245"/>
                    </a:cubicBezTo>
                    <a:cubicBezTo>
                      <a:pt x="353" y="1287"/>
                      <a:pt x="291" y="1328"/>
                      <a:pt x="228" y="1360"/>
                    </a:cubicBezTo>
                    <a:cubicBezTo>
                      <a:pt x="177" y="1390"/>
                      <a:pt x="135" y="1411"/>
                      <a:pt x="83" y="1432"/>
                    </a:cubicBezTo>
                    <a:cubicBezTo>
                      <a:pt x="21" y="1453"/>
                      <a:pt x="0" y="1526"/>
                      <a:pt x="21" y="1577"/>
                    </a:cubicBezTo>
                    <a:cubicBezTo>
                      <a:pt x="37" y="1624"/>
                      <a:pt x="75" y="1647"/>
                      <a:pt x="120" y="1647"/>
                    </a:cubicBezTo>
                    <a:cubicBezTo>
                      <a:pt x="135" y="1647"/>
                      <a:pt x="151" y="1644"/>
                      <a:pt x="166" y="1639"/>
                    </a:cubicBezTo>
                    <a:cubicBezTo>
                      <a:pt x="239" y="1609"/>
                      <a:pt x="311" y="1577"/>
                      <a:pt x="374" y="1526"/>
                    </a:cubicBezTo>
                    <a:cubicBezTo>
                      <a:pt x="447" y="1484"/>
                      <a:pt x="509" y="1432"/>
                      <a:pt x="571" y="1390"/>
                    </a:cubicBezTo>
                    <a:cubicBezTo>
                      <a:pt x="716" y="1266"/>
                      <a:pt x="851" y="1141"/>
                      <a:pt x="975" y="1007"/>
                    </a:cubicBezTo>
                    <a:cubicBezTo>
                      <a:pt x="1121" y="872"/>
                      <a:pt x="1256" y="737"/>
                      <a:pt x="1401" y="602"/>
                    </a:cubicBezTo>
                    <a:cubicBezTo>
                      <a:pt x="1546" y="477"/>
                      <a:pt x="1701" y="353"/>
                      <a:pt x="1867" y="260"/>
                    </a:cubicBezTo>
                    <a:cubicBezTo>
                      <a:pt x="1866" y="260"/>
                      <a:pt x="1864" y="260"/>
                      <a:pt x="1863" y="260"/>
                    </a:cubicBezTo>
                    <a:lnTo>
                      <a:pt x="1863" y="260"/>
                    </a:lnTo>
                    <a:cubicBezTo>
                      <a:pt x="1962" y="202"/>
                      <a:pt x="2060" y="155"/>
                      <a:pt x="2169" y="125"/>
                    </a:cubicBezTo>
                    <a:cubicBezTo>
                      <a:pt x="2235" y="106"/>
                      <a:pt x="2302" y="96"/>
                      <a:pt x="2377" y="94"/>
                    </a:cubicBezTo>
                    <a:lnTo>
                      <a:pt x="2377" y="94"/>
                    </a:lnTo>
                    <a:cubicBezTo>
                      <a:pt x="2449" y="104"/>
                      <a:pt x="2522" y="104"/>
                      <a:pt x="2593" y="125"/>
                    </a:cubicBezTo>
                    <a:cubicBezTo>
                      <a:pt x="2676" y="145"/>
                      <a:pt x="2750" y="177"/>
                      <a:pt x="2812" y="219"/>
                    </a:cubicBezTo>
                    <a:cubicBezTo>
                      <a:pt x="2853" y="239"/>
                      <a:pt x="2905" y="270"/>
                      <a:pt x="2946" y="302"/>
                    </a:cubicBezTo>
                    <a:cubicBezTo>
                      <a:pt x="2951" y="306"/>
                      <a:pt x="2958" y="308"/>
                      <a:pt x="2967" y="308"/>
                    </a:cubicBezTo>
                    <a:cubicBezTo>
                      <a:pt x="2979" y="308"/>
                      <a:pt x="2992" y="303"/>
                      <a:pt x="2998" y="291"/>
                    </a:cubicBezTo>
                    <a:cubicBezTo>
                      <a:pt x="3008" y="270"/>
                      <a:pt x="3008" y="249"/>
                      <a:pt x="2988" y="239"/>
                    </a:cubicBezTo>
                    <a:cubicBezTo>
                      <a:pt x="2884" y="156"/>
                      <a:pt x="2770" y="83"/>
                      <a:pt x="2646" y="42"/>
                    </a:cubicBezTo>
                    <a:cubicBezTo>
                      <a:pt x="2563" y="21"/>
                      <a:pt x="2480" y="0"/>
                      <a:pt x="24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1" name="Google Shape;1261;p49">
                <a:extLst>
                  <a:ext uri="{FF2B5EF4-FFF2-40B4-BE49-F238E27FC236}">
                    <a16:creationId xmlns:a16="http://schemas.microsoft.com/office/drawing/2014/main" id="{A9FDA16F-E0F0-053F-A4BF-91034CE4159D}"/>
                  </a:ext>
                </a:extLst>
              </p:cNvPr>
              <p:cNvSpPr/>
              <p:nvPr/>
            </p:nvSpPr>
            <p:spPr>
              <a:xfrm>
                <a:off x="7632434" y="3269471"/>
                <a:ext cx="81843" cy="126279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802" extrusionOk="0">
                    <a:moveTo>
                      <a:pt x="384" y="1"/>
                    </a:moveTo>
                    <a:cubicBezTo>
                      <a:pt x="364" y="1"/>
                      <a:pt x="332" y="1"/>
                      <a:pt x="301" y="11"/>
                    </a:cubicBezTo>
                    <a:cubicBezTo>
                      <a:pt x="187" y="32"/>
                      <a:pt x="94" y="105"/>
                      <a:pt x="21" y="188"/>
                    </a:cubicBezTo>
                    <a:cubicBezTo>
                      <a:pt x="0" y="208"/>
                      <a:pt x="11" y="239"/>
                      <a:pt x="32" y="260"/>
                    </a:cubicBezTo>
                    <a:cubicBezTo>
                      <a:pt x="40" y="264"/>
                      <a:pt x="49" y="267"/>
                      <a:pt x="58" y="267"/>
                    </a:cubicBezTo>
                    <a:cubicBezTo>
                      <a:pt x="70" y="267"/>
                      <a:pt x="82" y="262"/>
                      <a:pt x="94" y="250"/>
                    </a:cubicBezTo>
                    <a:lnTo>
                      <a:pt x="135" y="208"/>
                    </a:lnTo>
                    <a:lnTo>
                      <a:pt x="125" y="208"/>
                    </a:lnTo>
                    <a:cubicBezTo>
                      <a:pt x="156" y="188"/>
                      <a:pt x="187" y="156"/>
                      <a:pt x="228" y="135"/>
                    </a:cubicBezTo>
                    <a:cubicBezTo>
                      <a:pt x="249" y="125"/>
                      <a:pt x="270" y="115"/>
                      <a:pt x="301" y="105"/>
                    </a:cubicBezTo>
                    <a:lnTo>
                      <a:pt x="301" y="105"/>
                    </a:lnTo>
                    <a:lnTo>
                      <a:pt x="291" y="115"/>
                    </a:lnTo>
                    <a:cubicBezTo>
                      <a:pt x="311" y="105"/>
                      <a:pt x="332" y="105"/>
                      <a:pt x="364" y="105"/>
                    </a:cubicBezTo>
                    <a:lnTo>
                      <a:pt x="426" y="105"/>
                    </a:lnTo>
                    <a:lnTo>
                      <a:pt x="488" y="135"/>
                    </a:lnTo>
                    <a:cubicBezTo>
                      <a:pt x="530" y="167"/>
                      <a:pt x="560" y="188"/>
                      <a:pt x="592" y="218"/>
                    </a:cubicBezTo>
                    <a:cubicBezTo>
                      <a:pt x="654" y="281"/>
                      <a:pt x="695" y="354"/>
                      <a:pt x="737" y="437"/>
                    </a:cubicBezTo>
                    <a:cubicBezTo>
                      <a:pt x="830" y="592"/>
                      <a:pt x="892" y="758"/>
                      <a:pt x="934" y="934"/>
                    </a:cubicBezTo>
                    <a:lnTo>
                      <a:pt x="934" y="914"/>
                    </a:lnTo>
                    <a:cubicBezTo>
                      <a:pt x="975" y="1080"/>
                      <a:pt x="996" y="1235"/>
                      <a:pt x="1017" y="1401"/>
                    </a:cubicBezTo>
                    <a:cubicBezTo>
                      <a:pt x="1037" y="1578"/>
                      <a:pt x="1069" y="1754"/>
                      <a:pt x="1110" y="1930"/>
                    </a:cubicBezTo>
                    <a:cubicBezTo>
                      <a:pt x="1141" y="2106"/>
                      <a:pt x="1203" y="2272"/>
                      <a:pt x="1286" y="2428"/>
                    </a:cubicBezTo>
                    <a:cubicBezTo>
                      <a:pt x="1328" y="2500"/>
                      <a:pt x="1380" y="2563"/>
                      <a:pt x="1432" y="2615"/>
                    </a:cubicBezTo>
                    <a:lnTo>
                      <a:pt x="1525" y="2708"/>
                    </a:lnTo>
                    <a:cubicBezTo>
                      <a:pt x="1567" y="2739"/>
                      <a:pt x="1608" y="2770"/>
                      <a:pt x="1650" y="2791"/>
                    </a:cubicBezTo>
                    <a:cubicBezTo>
                      <a:pt x="1671" y="2802"/>
                      <a:pt x="1691" y="2802"/>
                      <a:pt x="1712" y="2802"/>
                    </a:cubicBezTo>
                    <a:cubicBezTo>
                      <a:pt x="1743" y="2802"/>
                      <a:pt x="1764" y="2781"/>
                      <a:pt x="1784" y="2760"/>
                    </a:cubicBezTo>
                    <a:cubicBezTo>
                      <a:pt x="1805" y="2739"/>
                      <a:pt x="1816" y="2708"/>
                      <a:pt x="1805" y="2677"/>
                    </a:cubicBezTo>
                    <a:cubicBezTo>
                      <a:pt x="1805" y="2656"/>
                      <a:pt x="1784" y="2615"/>
                      <a:pt x="1764" y="2604"/>
                    </a:cubicBezTo>
                    <a:cubicBezTo>
                      <a:pt x="1701" y="2563"/>
                      <a:pt x="1650" y="2521"/>
                      <a:pt x="1598" y="2480"/>
                    </a:cubicBezTo>
                    <a:cubicBezTo>
                      <a:pt x="1546" y="2417"/>
                      <a:pt x="1505" y="2355"/>
                      <a:pt x="1463" y="2283"/>
                    </a:cubicBezTo>
                    <a:cubicBezTo>
                      <a:pt x="1390" y="2148"/>
                      <a:pt x="1339" y="2002"/>
                      <a:pt x="1297" y="1857"/>
                    </a:cubicBezTo>
                    <a:lnTo>
                      <a:pt x="1297" y="1868"/>
                    </a:lnTo>
                    <a:cubicBezTo>
                      <a:pt x="1245" y="1629"/>
                      <a:pt x="1203" y="1380"/>
                      <a:pt x="1152" y="1131"/>
                    </a:cubicBezTo>
                    <a:cubicBezTo>
                      <a:pt x="1131" y="1027"/>
                      <a:pt x="1110" y="934"/>
                      <a:pt x="1069" y="831"/>
                    </a:cubicBezTo>
                    <a:cubicBezTo>
                      <a:pt x="1037" y="727"/>
                      <a:pt x="996" y="633"/>
                      <a:pt x="944" y="540"/>
                    </a:cubicBezTo>
                    <a:cubicBezTo>
                      <a:pt x="851" y="354"/>
                      <a:pt x="737" y="167"/>
                      <a:pt x="550" y="52"/>
                    </a:cubicBezTo>
                    <a:cubicBezTo>
                      <a:pt x="498" y="22"/>
                      <a:pt x="447" y="11"/>
                      <a:pt x="38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2" name="Google Shape;1262;p49">
                <a:extLst>
                  <a:ext uri="{FF2B5EF4-FFF2-40B4-BE49-F238E27FC236}">
                    <a16:creationId xmlns:a16="http://schemas.microsoft.com/office/drawing/2014/main" id="{FBBF81D2-73D1-DA46-8110-A651662F18E3}"/>
                  </a:ext>
                </a:extLst>
              </p:cNvPr>
              <p:cNvSpPr/>
              <p:nvPr/>
            </p:nvSpPr>
            <p:spPr>
              <a:xfrm>
                <a:off x="7446844" y="3341580"/>
                <a:ext cx="580154" cy="638697"/>
              </a:xfrm>
              <a:custGeom>
                <a:avLst/>
                <a:gdLst/>
                <a:ahLst/>
                <a:cxnLst/>
                <a:rect l="l" t="t" r="r" b="b"/>
                <a:pathLst>
                  <a:path w="12873" h="14172" extrusionOk="0">
                    <a:moveTo>
                      <a:pt x="8097" y="1"/>
                    </a:moveTo>
                    <a:cubicBezTo>
                      <a:pt x="8024" y="1"/>
                      <a:pt x="7946" y="3"/>
                      <a:pt x="7863" y="8"/>
                    </a:cubicBezTo>
                    <a:cubicBezTo>
                      <a:pt x="7168" y="29"/>
                      <a:pt x="6432" y="206"/>
                      <a:pt x="5674" y="538"/>
                    </a:cubicBezTo>
                    <a:cubicBezTo>
                      <a:pt x="5010" y="817"/>
                      <a:pt x="4336" y="1232"/>
                      <a:pt x="3682" y="1751"/>
                    </a:cubicBezTo>
                    <a:cubicBezTo>
                      <a:pt x="3102" y="2207"/>
                      <a:pt x="2552" y="2747"/>
                      <a:pt x="2043" y="3348"/>
                    </a:cubicBezTo>
                    <a:lnTo>
                      <a:pt x="1888" y="3535"/>
                    </a:lnTo>
                    <a:cubicBezTo>
                      <a:pt x="1743" y="3712"/>
                      <a:pt x="1598" y="3919"/>
                      <a:pt x="1453" y="4158"/>
                    </a:cubicBezTo>
                    <a:cubicBezTo>
                      <a:pt x="1307" y="4386"/>
                      <a:pt x="1172" y="4645"/>
                      <a:pt x="1048" y="4915"/>
                    </a:cubicBezTo>
                    <a:cubicBezTo>
                      <a:pt x="789" y="5455"/>
                      <a:pt x="581" y="6045"/>
                      <a:pt x="405" y="6720"/>
                    </a:cubicBezTo>
                    <a:cubicBezTo>
                      <a:pt x="239" y="7363"/>
                      <a:pt x="125" y="8027"/>
                      <a:pt x="63" y="8670"/>
                    </a:cubicBezTo>
                    <a:cubicBezTo>
                      <a:pt x="0" y="9344"/>
                      <a:pt x="10" y="9987"/>
                      <a:pt x="83" y="10558"/>
                    </a:cubicBezTo>
                    <a:cubicBezTo>
                      <a:pt x="114" y="10828"/>
                      <a:pt x="166" y="11087"/>
                      <a:pt x="239" y="11346"/>
                    </a:cubicBezTo>
                    <a:cubicBezTo>
                      <a:pt x="270" y="11460"/>
                      <a:pt x="312" y="11585"/>
                      <a:pt x="353" y="11688"/>
                    </a:cubicBezTo>
                    <a:cubicBezTo>
                      <a:pt x="374" y="11751"/>
                      <a:pt x="395" y="11813"/>
                      <a:pt x="415" y="11865"/>
                    </a:cubicBezTo>
                    <a:lnTo>
                      <a:pt x="446" y="11927"/>
                    </a:lnTo>
                    <a:lnTo>
                      <a:pt x="457" y="11948"/>
                    </a:lnTo>
                    <a:lnTo>
                      <a:pt x="467" y="11969"/>
                    </a:lnTo>
                    <a:lnTo>
                      <a:pt x="478" y="12000"/>
                    </a:lnTo>
                    <a:lnTo>
                      <a:pt x="498" y="12041"/>
                    </a:lnTo>
                    <a:cubicBezTo>
                      <a:pt x="467" y="12093"/>
                      <a:pt x="488" y="12145"/>
                      <a:pt x="529" y="12176"/>
                    </a:cubicBezTo>
                    <a:cubicBezTo>
                      <a:pt x="1691" y="12975"/>
                      <a:pt x="3133" y="13535"/>
                      <a:pt x="5093" y="13908"/>
                    </a:cubicBezTo>
                    <a:cubicBezTo>
                      <a:pt x="5436" y="13981"/>
                      <a:pt x="5809" y="14043"/>
                      <a:pt x="6193" y="14095"/>
                    </a:cubicBezTo>
                    <a:cubicBezTo>
                      <a:pt x="6421" y="14126"/>
                      <a:pt x="6639" y="14147"/>
                      <a:pt x="6815" y="14157"/>
                    </a:cubicBezTo>
                    <a:cubicBezTo>
                      <a:pt x="6919" y="14157"/>
                      <a:pt x="7023" y="14168"/>
                      <a:pt x="7126" y="14168"/>
                    </a:cubicBezTo>
                    <a:cubicBezTo>
                      <a:pt x="7211" y="14171"/>
                      <a:pt x="7296" y="14172"/>
                      <a:pt x="7379" y="14172"/>
                    </a:cubicBezTo>
                    <a:cubicBezTo>
                      <a:pt x="7960" y="14172"/>
                      <a:pt x="8508" y="14109"/>
                      <a:pt x="9025" y="13991"/>
                    </a:cubicBezTo>
                    <a:cubicBezTo>
                      <a:pt x="9668" y="13846"/>
                      <a:pt x="10249" y="13608"/>
                      <a:pt x="10747" y="13286"/>
                    </a:cubicBezTo>
                    <a:cubicBezTo>
                      <a:pt x="11275" y="12944"/>
                      <a:pt x="11732" y="12477"/>
                      <a:pt x="12043" y="11927"/>
                    </a:cubicBezTo>
                    <a:cubicBezTo>
                      <a:pt x="12365" y="11388"/>
                      <a:pt x="12593" y="10734"/>
                      <a:pt x="12728" y="9946"/>
                    </a:cubicBezTo>
                    <a:cubicBezTo>
                      <a:pt x="12842" y="9272"/>
                      <a:pt x="12873" y="8525"/>
                      <a:pt x="12831" y="7674"/>
                    </a:cubicBezTo>
                    <a:cubicBezTo>
                      <a:pt x="12801" y="6958"/>
                      <a:pt x="12707" y="6222"/>
                      <a:pt x="12562" y="5434"/>
                    </a:cubicBezTo>
                    <a:cubicBezTo>
                      <a:pt x="12500" y="5102"/>
                      <a:pt x="12427" y="4770"/>
                      <a:pt x="12344" y="4417"/>
                    </a:cubicBezTo>
                    <a:cubicBezTo>
                      <a:pt x="12251" y="4065"/>
                      <a:pt x="12168" y="3753"/>
                      <a:pt x="12064" y="3473"/>
                    </a:cubicBezTo>
                    <a:cubicBezTo>
                      <a:pt x="11836" y="2809"/>
                      <a:pt x="11545" y="2228"/>
                      <a:pt x="11192" y="1720"/>
                    </a:cubicBezTo>
                    <a:cubicBezTo>
                      <a:pt x="11006" y="1461"/>
                      <a:pt x="10798" y="1222"/>
                      <a:pt x="10570" y="1004"/>
                    </a:cubicBezTo>
                    <a:cubicBezTo>
                      <a:pt x="10342" y="787"/>
                      <a:pt x="10093" y="600"/>
                      <a:pt x="9813" y="444"/>
                    </a:cubicBezTo>
                    <a:cubicBezTo>
                      <a:pt x="9544" y="299"/>
                      <a:pt x="9242" y="174"/>
                      <a:pt x="8910" y="102"/>
                    </a:cubicBezTo>
                    <a:cubicBezTo>
                      <a:pt x="8714" y="50"/>
                      <a:pt x="8516" y="19"/>
                      <a:pt x="8299" y="8"/>
                    </a:cubicBezTo>
                    <a:cubicBezTo>
                      <a:pt x="8237" y="3"/>
                      <a:pt x="8169" y="1"/>
                      <a:pt x="80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3" name="Google Shape;1263;p49">
                <a:extLst>
                  <a:ext uri="{FF2B5EF4-FFF2-40B4-BE49-F238E27FC236}">
                    <a16:creationId xmlns:a16="http://schemas.microsoft.com/office/drawing/2014/main" id="{BCB0D2D1-57DD-B07F-7002-41732E2F2590}"/>
                  </a:ext>
                </a:extLst>
              </p:cNvPr>
              <p:cNvSpPr/>
              <p:nvPr/>
            </p:nvSpPr>
            <p:spPr>
              <a:xfrm>
                <a:off x="7554827" y="3341490"/>
                <a:ext cx="462843" cy="321872"/>
              </a:xfrm>
              <a:custGeom>
                <a:avLst/>
                <a:gdLst/>
                <a:ahLst/>
                <a:cxnLst/>
                <a:rect l="l" t="t" r="r" b="b"/>
                <a:pathLst>
                  <a:path w="10270" h="7142" extrusionOk="0">
                    <a:moveTo>
                      <a:pt x="5467" y="0"/>
                    </a:moveTo>
                    <a:cubicBezTo>
                      <a:pt x="4762" y="31"/>
                      <a:pt x="4025" y="208"/>
                      <a:pt x="3278" y="529"/>
                    </a:cubicBezTo>
                    <a:cubicBezTo>
                      <a:pt x="2614" y="819"/>
                      <a:pt x="1940" y="1224"/>
                      <a:pt x="1286" y="1743"/>
                    </a:cubicBezTo>
                    <a:cubicBezTo>
                      <a:pt x="871" y="2075"/>
                      <a:pt x="477" y="2438"/>
                      <a:pt x="104" y="2832"/>
                    </a:cubicBezTo>
                    <a:cubicBezTo>
                      <a:pt x="94" y="2873"/>
                      <a:pt x="83" y="2905"/>
                      <a:pt x="73" y="2936"/>
                    </a:cubicBezTo>
                    <a:cubicBezTo>
                      <a:pt x="52" y="2998"/>
                      <a:pt x="42" y="3060"/>
                      <a:pt x="21" y="3143"/>
                    </a:cubicBezTo>
                    <a:cubicBezTo>
                      <a:pt x="11" y="3216"/>
                      <a:pt x="0" y="3288"/>
                      <a:pt x="0" y="3350"/>
                    </a:cubicBezTo>
                    <a:cubicBezTo>
                      <a:pt x="0" y="3413"/>
                      <a:pt x="11" y="3475"/>
                      <a:pt x="11" y="3537"/>
                    </a:cubicBezTo>
                    <a:cubicBezTo>
                      <a:pt x="21" y="3610"/>
                      <a:pt x="32" y="3662"/>
                      <a:pt x="42" y="3714"/>
                    </a:cubicBezTo>
                    <a:cubicBezTo>
                      <a:pt x="52" y="3765"/>
                      <a:pt x="73" y="3818"/>
                      <a:pt x="94" y="3859"/>
                    </a:cubicBezTo>
                    <a:cubicBezTo>
                      <a:pt x="135" y="3963"/>
                      <a:pt x="177" y="4046"/>
                      <a:pt x="239" y="4129"/>
                    </a:cubicBezTo>
                    <a:cubicBezTo>
                      <a:pt x="281" y="4180"/>
                      <a:pt x="311" y="4222"/>
                      <a:pt x="343" y="4253"/>
                    </a:cubicBezTo>
                    <a:cubicBezTo>
                      <a:pt x="374" y="4295"/>
                      <a:pt x="415" y="4325"/>
                      <a:pt x="457" y="4357"/>
                    </a:cubicBezTo>
                    <a:cubicBezTo>
                      <a:pt x="498" y="4399"/>
                      <a:pt x="550" y="4429"/>
                      <a:pt x="602" y="4461"/>
                    </a:cubicBezTo>
                    <a:cubicBezTo>
                      <a:pt x="664" y="4502"/>
                      <a:pt x="716" y="4533"/>
                      <a:pt x="779" y="4554"/>
                    </a:cubicBezTo>
                    <a:cubicBezTo>
                      <a:pt x="924" y="4616"/>
                      <a:pt x="1079" y="4657"/>
                      <a:pt x="1245" y="4689"/>
                    </a:cubicBezTo>
                    <a:cubicBezTo>
                      <a:pt x="1276" y="4689"/>
                      <a:pt x="1328" y="4699"/>
                      <a:pt x="1380" y="4699"/>
                    </a:cubicBezTo>
                    <a:lnTo>
                      <a:pt x="1442" y="4699"/>
                    </a:lnTo>
                    <a:cubicBezTo>
                      <a:pt x="1463" y="4703"/>
                      <a:pt x="1483" y="4704"/>
                      <a:pt x="1502" y="4704"/>
                    </a:cubicBezTo>
                    <a:cubicBezTo>
                      <a:pt x="1540" y="4704"/>
                      <a:pt x="1577" y="4699"/>
                      <a:pt x="1618" y="4699"/>
                    </a:cubicBezTo>
                    <a:cubicBezTo>
                      <a:pt x="1691" y="4689"/>
                      <a:pt x="1764" y="4678"/>
                      <a:pt x="1816" y="4657"/>
                    </a:cubicBezTo>
                    <a:cubicBezTo>
                      <a:pt x="1878" y="4647"/>
                      <a:pt x="1940" y="4627"/>
                      <a:pt x="2003" y="4595"/>
                    </a:cubicBezTo>
                    <a:cubicBezTo>
                      <a:pt x="2252" y="4502"/>
                      <a:pt x="2459" y="4367"/>
                      <a:pt x="2666" y="4233"/>
                    </a:cubicBezTo>
                    <a:cubicBezTo>
                      <a:pt x="2729" y="4191"/>
                      <a:pt x="2791" y="4150"/>
                      <a:pt x="2853" y="4118"/>
                    </a:cubicBezTo>
                    <a:cubicBezTo>
                      <a:pt x="2988" y="4035"/>
                      <a:pt x="3144" y="3942"/>
                      <a:pt x="3299" y="3869"/>
                    </a:cubicBezTo>
                    <a:cubicBezTo>
                      <a:pt x="3465" y="3797"/>
                      <a:pt x="3621" y="3755"/>
                      <a:pt x="3776" y="3724"/>
                    </a:cubicBezTo>
                    <a:cubicBezTo>
                      <a:pt x="3893" y="3701"/>
                      <a:pt x="4015" y="3689"/>
                      <a:pt x="4130" y="3689"/>
                    </a:cubicBezTo>
                    <a:cubicBezTo>
                      <a:pt x="4169" y="3689"/>
                      <a:pt x="4206" y="3690"/>
                      <a:pt x="4243" y="3693"/>
                    </a:cubicBezTo>
                    <a:lnTo>
                      <a:pt x="4295" y="3693"/>
                    </a:lnTo>
                    <a:cubicBezTo>
                      <a:pt x="4440" y="3703"/>
                      <a:pt x="4585" y="3724"/>
                      <a:pt x="4710" y="3755"/>
                    </a:cubicBezTo>
                    <a:cubicBezTo>
                      <a:pt x="5031" y="3838"/>
                      <a:pt x="5322" y="3973"/>
                      <a:pt x="5550" y="4170"/>
                    </a:cubicBezTo>
                    <a:cubicBezTo>
                      <a:pt x="5675" y="4274"/>
                      <a:pt x="5778" y="4388"/>
                      <a:pt x="5861" y="4512"/>
                    </a:cubicBezTo>
                    <a:cubicBezTo>
                      <a:pt x="5944" y="4647"/>
                      <a:pt x="6017" y="4793"/>
                      <a:pt x="6090" y="4959"/>
                    </a:cubicBezTo>
                    <a:cubicBezTo>
                      <a:pt x="6152" y="5125"/>
                      <a:pt x="6203" y="5291"/>
                      <a:pt x="6245" y="5446"/>
                    </a:cubicBezTo>
                    <a:cubicBezTo>
                      <a:pt x="6286" y="5591"/>
                      <a:pt x="6339" y="5757"/>
                      <a:pt x="6401" y="5913"/>
                    </a:cubicBezTo>
                    <a:cubicBezTo>
                      <a:pt x="6431" y="6006"/>
                      <a:pt x="6463" y="6079"/>
                      <a:pt x="6494" y="6141"/>
                    </a:cubicBezTo>
                    <a:cubicBezTo>
                      <a:pt x="6535" y="6213"/>
                      <a:pt x="6577" y="6286"/>
                      <a:pt x="6629" y="6349"/>
                    </a:cubicBezTo>
                    <a:cubicBezTo>
                      <a:pt x="6670" y="6411"/>
                      <a:pt x="6712" y="6462"/>
                      <a:pt x="6763" y="6504"/>
                    </a:cubicBezTo>
                    <a:cubicBezTo>
                      <a:pt x="6805" y="6556"/>
                      <a:pt x="6857" y="6598"/>
                      <a:pt x="6909" y="6639"/>
                    </a:cubicBezTo>
                    <a:cubicBezTo>
                      <a:pt x="6992" y="6711"/>
                      <a:pt x="7075" y="6764"/>
                      <a:pt x="7158" y="6815"/>
                    </a:cubicBezTo>
                    <a:cubicBezTo>
                      <a:pt x="7241" y="6867"/>
                      <a:pt x="7324" y="6909"/>
                      <a:pt x="7407" y="6950"/>
                    </a:cubicBezTo>
                    <a:cubicBezTo>
                      <a:pt x="7510" y="6992"/>
                      <a:pt x="7593" y="7033"/>
                      <a:pt x="7687" y="7054"/>
                    </a:cubicBezTo>
                    <a:cubicBezTo>
                      <a:pt x="7770" y="7075"/>
                      <a:pt x="7863" y="7096"/>
                      <a:pt x="7967" y="7116"/>
                    </a:cubicBezTo>
                    <a:cubicBezTo>
                      <a:pt x="8029" y="7126"/>
                      <a:pt x="8102" y="7137"/>
                      <a:pt x="8174" y="7137"/>
                    </a:cubicBezTo>
                    <a:lnTo>
                      <a:pt x="8257" y="7137"/>
                    </a:lnTo>
                    <a:cubicBezTo>
                      <a:pt x="8281" y="7140"/>
                      <a:pt x="8307" y="7141"/>
                      <a:pt x="8334" y="7141"/>
                    </a:cubicBezTo>
                    <a:cubicBezTo>
                      <a:pt x="8400" y="7141"/>
                      <a:pt x="8474" y="7134"/>
                      <a:pt x="8548" y="7126"/>
                    </a:cubicBezTo>
                    <a:cubicBezTo>
                      <a:pt x="8651" y="7116"/>
                      <a:pt x="8755" y="7096"/>
                      <a:pt x="8849" y="7075"/>
                    </a:cubicBezTo>
                    <a:cubicBezTo>
                      <a:pt x="8942" y="7054"/>
                      <a:pt x="9035" y="7022"/>
                      <a:pt x="9128" y="6981"/>
                    </a:cubicBezTo>
                    <a:cubicBezTo>
                      <a:pt x="9222" y="6950"/>
                      <a:pt x="9305" y="6909"/>
                      <a:pt x="9388" y="6867"/>
                    </a:cubicBezTo>
                    <a:cubicBezTo>
                      <a:pt x="9471" y="6815"/>
                      <a:pt x="9554" y="6764"/>
                      <a:pt x="9637" y="6701"/>
                    </a:cubicBezTo>
                    <a:cubicBezTo>
                      <a:pt x="9720" y="6649"/>
                      <a:pt x="9792" y="6587"/>
                      <a:pt x="9865" y="6515"/>
                    </a:cubicBezTo>
                    <a:cubicBezTo>
                      <a:pt x="9938" y="6452"/>
                      <a:pt x="10000" y="6379"/>
                      <a:pt x="10062" y="6307"/>
                    </a:cubicBezTo>
                    <a:cubicBezTo>
                      <a:pt x="10135" y="6224"/>
                      <a:pt x="10186" y="6141"/>
                      <a:pt x="10239" y="6058"/>
                    </a:cubicBezTo>
                    <a:cubicBezTo>
                      <a:pt x="10249" y="6037"/>
                      <a:pt x="10260" y="6027"/>
                      <a:pt x="10269" y="6017"/>
                    </a:cubicBezTo>
                    <a:cubicBezTo>
                      <a:pt x="10239" y="5840"/>
                      <a:pt x="10218" y="5664"/>
                      <a:pt x="10166" y="5436"/>
                    </a:cubicBezTo>
                    <a:cubicBezTo>
                      <a:pt x="10104" y="5104"/>
                      <a:pt x="10031" y="4761"/>
                      <a:pt x="9948" y="4419"/>
                    </a:cubicBezTo>
                    <a:cubicBezTo>
                      <a:pt x="9865" y="4067"/>
                      <a:pt x="9772" y="3755"/>
                      <a:pt x="9668" y="3475"/>
                    </a:cubicBezTo>
                    <a:cubicBezTo>
                      <a:pt x="9440" y="2811"/>
                      <a:pt x="9149" y="2220"/>
                      <a:pt x="8796" y="1722"/>
                    </a:cubicBezTo>
                    <a:cubicBezTo>
                      <a:pt x="8610" y="1463"/>
                      <a:pt x="8402" y="1224"/>
                      <a:pt x="8174" y="1006"/>
                    </a:cubicBezTo>
                    <a:cubicBezTo>
                      <a:pt x="7946" y="789"/>
                      <a:pt x="7697" y="602"/>
                      <a:pt x="7417" y="446"/>
                    </a:cubicBezTo>
                    <a:cubicBezTo>
                      <a:pt x="7158" y="291"/>
                      <a:pt x="6846" y="176"/>
                      <a:pt x="6514" y="93"/>
                    </a:cubicBezTo>
                    <a:cubicBezTo>
                      <a:pt x="6318" y="52"/>
                      <a:pt x="6120" y="21"/>
                      <a:pt x="5903" y="10"/>
                    </a:cubicBezTo>
                    <a:cubicBezTo>
                      <a:pt x="5788" y="0"/>
                      <a:pt x="5643" y="0"/>
                      <a:pt x="5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4" name="Google Shape;1264;p49">
                <a:extLst>
                  <a:ext uri="{FF2B5EF4-FFF2-40B4-BE49-F238E27FC236}">
                    <a16:creationId xmlns:a16="http://schemas.microsoft.com/office/drawing/2014/main" id="{989C4790-3B85-8AF6-E5C3-2E6D474611BD}"/>
                  </a:ext>
                </a:extLst>
              </p:cNvPr>
              <p:cNvSpPr/>
              <p:nvPr/>
            </p:nvSpPr>
            <p:spPr>
              <a:xfrm>
                <a:off x="7928351" y="3706135"/>
                <a:ext cx="98202" cy="232368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5156" extrusionOk="0">
                    <a:moveTo>
                      <a:pt x="2158" y="0"/>
                    </a:moveTo>
                    <a:cubicBezTo>
                      <a:pt x="2002" y="114"/>
                      <a:pt x="1857" y="238"/>
                      <a:pt x="1723" y="374"/>
                    </a:cubicBezTo>
                    <a:cubicBezTo>
                      <a:pt x="1546" y="529"/>
                      <a:pt x="1380" y="716"/>
                      <a:pt x="1235" y="892"/>
                    </a:cubicBezTo>
                    <a:cubicBezTo>
                      <a:pt x="1069" y="1089"/>
                      <a:pt x="923" y="1297"/>
                      <a:pt x="799" y="1504"/>
                    </a:cubicBezTo>
                    <a:cubicBezTo>
                      <a:pt x="665" y="1722"/>
                      <a:pt x="540" y="1950"/>
                      <a:pt x="446" y="2179"/>
                    </a:cubicBezTo>
                    <a:cubicBezTo>
                      <a:pt x="343" y="2396"/>
                      <a:pt x="260" y="2614"/>
                      <a:pt x="197" y="2822"/>
                    </a:cubicBezTo>
                    <a:cubicBezTo>
                      <a:pt x="135" y="3039"/>
                      <a:pt x="84" y="3257"/>
                      <a:pt x="52" y="3475"/>
                    </a:cubicBezTo>
                    <a:cubicBezTo>
                      <a:pt x="21" y="3672"/>
                      <a:pt x="1" y="3869"/>
                      <a:pt x="1" y="4056"/>
                    </a:cubicBezTo>
                    <a:cubicBezTo>
                      <a:pt x="1" y="4253"/>
                      <a:pt x="1" y="4450"/>
                      <a:pt x="21" y="4637"/>
                    </a:cubicBezTo>
                    <a:cubicBezTo>
                      <a:pt x="42" y="4823"/>
                      <a:pt x="73" y="5000"/>
                      <a:pt x="114" y="5155"/>
                    </a:cubicBezTo>
                    <a:cubicBezTo>
                      <a:pt x="623" y="4823"/>
                      <a:pt x="1059" y="4367"/>
                      <a:pt x="1359" y="3848"/>
                    </a:cubicBezTo>
                    <a:cubicBezTo>
                      <a:pt x="1691" y="3299"/>
                      <a:pt x="1909" y="2645"/>
                      <a:pt x="2044" y="1857"/>
                    </a:cubicBezTo>
                    <a:cubicBezTo>
                      <a:pt x="2137" y="1287"/>
                      <a:pt x="2179" y="685"/>
                      <a:pt x="2168" y="0"/>
                    </a:cubicBezTo>
                    <a:close/>
                  </a:path>
                </a:pathLst>
              </a:custGeom>
              <a:solidFill>
                <a:srgbClr val="DB65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5" name="Google Shape;1265;p49">
                <a:extLst>
                  <a:ext uri="{FF2B5EF4-FFF2-40B4-BE49-F238E27FC236}">
                    <a16:creationId xmlns:a16="http://schemas.microsoft.com/office/drawing/2014/main" id="{8D761DF1-EED4-09D8-CB50-83FEEE3A5523}"/>
                  </a:ext>
                </a:extLst>
              </p:cNvPr>
              <p:cNvSpPr/>
              <p:nvPr/>
            </p:nvSpPr>
            <p:spPr>
              <a:xfrm>
                <a:off x="7811940" y="3341490"/>
                <a:ext cx="205733" cy="316058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7013" extrusionOk="0">
                    <a:moveTo>
                      <a:pt x="0" y="0"/>
                    </a:moveTo>
                    <a:cubicBezTo>
                      <a:pt x="115" y="52"/>
                      <a:pt x="239" y="104"/>
                      <a:pt x="353" y="166"/>
                    </a:cubicBezTo>
                    <a:cubicBezTo>
                      <a:pt x="592" y="301"/>
                      <a:pt x="820" y="478"/>
                      <a:pt x="1028" y="664"/>
                    </a:cubicBezTo>
                    <a:cubicBezTo>
                      <a:pt x="1235" y="851"/>
                      <a:pt x="1432" y="1068"/>
                      <a:pt x="1619" y="1287"/>
                    </a:cubicBezTo>
                    <a:cubicBezTo>
                      <a:pt x="1826" y="1556"/>
                      <a:pt x="2023" y="1847"/>
                      <a:pt x="2199" y="2137"/>
                    </a:cubicBezTo>
                    <a:cubicBezTo>
                      <a:pt x="2365" y="2438"/>
                      <a:pt x="2521" y="2739"/>
                      <a:pt x="2656" y="3060"/>
                    </a:cubicBezTo>
                    <a:cubicBezTo>
                      <a:pt x="2780" y="3340"/>
                      <a:pt x="2895" y="3641"/>
                      <a:pt x="2988" y="3931"/>
                    </a:cubicBezTo>
                    <a:cubicBezTo>
                      <a:pt x="3112" y="4316"/>
                      <a:pt x="3195" y="4710"/>
                      <a:pt x="3257" y="5104"/>
                    </a:cubicBezTo>
                    <a:cubicBezTo>
                      <a:pt x="3351" y="5736"/>
                      <a:pt x="3382" y="6369"/>
                      <a:pt x="3351" y="7013"/>
                    </a:cubicBezTo>
                    <a:cubicBezTo>
                      <a:pt x="3372" y="7002"/>
                      <a:pt x="3403" y="6992"/>
                      <a:pt x="3423" y="6981"/>
                    </a:cubicBezTo>
                    <a:cubicBezTo>
                      <a:pt x="3465" y="6971"/>
                      <a:pt x="3496" y="6950"/>
                      <a:pt x="3538" y="6940"/>
                    </a:cubicBezTo>
                    <a:lnTo>
                      <a:pt x="3600" y="6909"/>
                    </a:lnTo>
                    <a:cubicBezTo>
                      <a:pt x="3631" y="6888"/>
                      <a:pt x="3652" y="6877"/>
                      <a:pt x="3683" y="6867"/>
                    </a:cubicBezTo>
                    <a:cubicBezTo>
                      <a:pt x="3745" y="6826"/>
                      <a:pt x="3818" y="6784"/>
                      <a:pt x="3880" y="6743"/>
                    </a:cubicBezTo>
                    <a:cubicBezTo>
                      <a:pt x="3901" y="6732"/>
                      <a:pt x="3921" y="6722"/>
                      <a:pt x="3932" y="6701"/>
                    </a:cubicBezTo>
                    <a:cubicBezTo>
                      <a:pt x="4015" y="6649"/>
                      <a:pt x="4087" y="6587"/>
                      <a:pt x="4160" y="6525"/>
                    </a:cubicBezTo>
                    <a:cubicBezTo>
                      <a:pt x="4181" y="6494"/>
                      <a:pt x="4202" y="6473"/>
                      <a:pt x="4233" y="6452"/>
                    </a:cubicBezTo>
                    <a:cubicBezTo>
                      <a:pt x="4274" y="6400"/>
                      <a:pt x="4316" y="6359"/>
                      <a:pt x="4357" y="6307"/>
                    </a:cubicBezTo>
                    <a:cubicBezTo>
                      <a:pt x="4430" y="6213"/>
                      <a:pt x="4492" y="6130"/>
                      <a:pt x="4544" y="6047"/>
                    </a:cubicBezTo>
                    <a:cubicBezTo>
                      <a:pt x="4544" y="6047"/>
                      <a:pt x="4555" y="6037"/>
                      <a:pt x="4555" y="6027"/>
                    </a:cubicBezTo>
                    <a:lnTo>
                      <a:pt x="4564" y="6017"/>
                    </a:lnTo>
                    <a:cubicBezTo>
                      <a:pt x="4544" y="5851"/>
                      <a:pt x="4513" y="5674"/>
                      <a:pt x="4472" y="5436"/>
                    </a:cubicBezTo>
                    <a:cubicBezTo>
                      <a:pt x="4409" y="5114"/>
                      <a:pt x="4336" y="4772"/>
                      <a:pt x="4243" y="4419"/>
                    </a:cubicBezTo>
                    <a:cubicBezTo>
                      <a:pt x="4160" y="4067"/>
                      <a:pt x="4067" y="3755"/>
                      <a:pt x="3974" y="3475"/>
                    </a:cubicBezTo>
                    <a:cubicBezTo>
                      <a:pt x="3745" y="2811"/>
                      <a:pt x="3444" y="2220"/>
                      <a:pt x="3091" y="1722"/>
                    </a:cubicBezTo>
                    <a:cubicBezTo>
                      <a:pt x="2916" y="1463"/>
                      <a:pt x="2697" y="1214"/>
                      <a:pt x="2469" y="996"/>
                    </a:cubicBezTo>
                    <a:cubicBezTo>
                      <a:pt x="2241" y="789"/>
                      <a:pt x="1992" y="602"/>
                      <a:pt x="1712" y="446"/>
                    </a:cubicBezTo>
                    <a:cubicBezTo>
                      <a:pt x="1453" y="291"/>
                      <a:pt x="1141" y="176"/>
                      <a:pt x="809" y="93"/>
                    </a:cubicBezTo>
                    <a:cubicBezTo>
                      <a:pt x="613" y="42"/>
                      <a:pt x="415" y="21"/>
                      <a:pt x="1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6" name="Google Shape;1266;p49">
                <a:extLst>
                  <a:ext uri="{FF2B5EF4-FFF2-40B4-BE49-F238E27FC236}">
                    <a16:creationId xmlns:a16="http://schemas.microsoft.com/office/drawing/2014/main" id="{50E990B3-31F4-2342-71E6-28C5D4F9787D}"/>
                  </a:ext>
                </a:extLst>
              </p:cNvPr>
              <p:cNvSpPr/>
              <p:nvPr/>
            </p:nvSpPr>
            <p:spPr>
              <a:xfrm>
                <a:off x="7928351" y="3706135"/>
                <a:ext cx="98202" cy="232368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5156" extrusionOk="0">
                    <a:moveTo>
                      <a:pt x="2158" y="0"/>
                    </a:moveTo>
                    <a:cubicBezTo>
                      <a:pt x="2127" y="31"/>
                      <a:pt x="2085" y="52"/>
                      <a:pt x="2044" y="83"/>
                    </a:cubicBezTo>
                    <a:cubicBezTo>
                      <a:pt x="1940" y="176"/>
                      <a:pt x="1826" y="270"/>
                      <a:pt x="1723" y="374"/>
                    </a:cubicBezTo>
                    <a:cubicBezTo>
                      <a:pt x="1546" y="529"/>
                      <a:pt x="1391" y="706"/>
                      <a:pt x="1235" y="892"/>
                    </a:cubicBezTo>
                    <a:cubicBezTo>
                      <a:pt x="1069" y="1100"/>
                      <a:pt x="923" y="1307"/>
                      <a:pt x="799" y="1504"/>
                    </a:cubicBezTo>
                    <a:cubicBezTo>
                      <a:pt x="665" y="1732"/>
                      <a:pt x="540" y="1950"/>
                      <a:pt x="446" y="2179"/>
                    </a:cubicBezTo>
                    <a:cubicBezTo>
                      <a:pt x="343" y="2396"/>
                      <a:pt x="260" y="2614"/>
                      <a:pt x="197" y="2822"/>
                    </a:cubicBezTo>
                    <a:cubicBezTo>
                      <a:pt x="177" y="2905"/>
                      <a:pt x="156" y="2977"/>
                      <a:pt x="135" y="3060"/>
                    </a:cubicBezTo>
                    <a:cubicBezTo>
                      <a:pt x="104" y="3195"/>
                      <a:pt x="73" y="3340"/>
                      <a:pt x="52" y="3475"/>
                    </a:cubicBezTo>
                    <a:cubicBezTo>
                      <a:pt x="21" y="3672"/>
                      <a:pt x="1" y="3869"/>
                      <a:pt x="1" y="4056"/>
                    </a:cubicBezTo>
                    <a:cubicBezTo>
                      <a:pt x="1" y="4253"/>
                      <a:pt x="1" y="4450"/>
                      <a:pt x="21" y="4637"/>
                    </a:cubicBezTo>
                    <a:cubicBezTo>
                      <a:pt x="42" y="4793"/>
                      <a:pt x="63" y="4948"/>
                      <a:pt x="94" y="5083"/>
                    </a:cubicBezTo>
                    <a:cubicBezTo>
                      <a:pt x="104" y="5104"/>
                      <a:pt x="104" y="5135"/>
                      <a:pt x="114" y="5155"/>
                    </a:cubicBezTo>
                    <a:cubicBezTo>
                      <a:pt x="197" y="5093"/>
                      <a:pt x="291" y="5031"/>
                      <a:pt x="374" y="4969"/>
                    </a:cubicBezTo>
                    <a:cubicBezTo>
                      <a:pt x="778" y="4657"/>
                      <a:pt x="1110" y="4274"/>
                      <a:pt x="1370" y="3848"/>
                    </a:cubicBezTo>
                    <a:cubicBezTo>
                      <a:pt x="1691" y="3299"/>
                      <a:pt x="1909" y="2645"/>
                      <a:pt x="2044" y="1857"/>
                    </a:cubicBezTo>
                    <a:cubicBezTo>
                      <a:pt x="2137" y="1287"/>
                      <a:pt x="2179" y="685"/>
                      <a:pt x="21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7" name="Google Shape;1267;p49">
                <a:extLst>
                  <a:ext uri="{FF2B5EF4-FFF2-40B4-BE49-F238E27FC236}">
                    <a16:creationId xmlns:a16="http://schemas.microsoft.com/office/drawing/2014/main" id="{22A36F9D-0DD6-967C-D2C4-DAC311A0BAB7}"/>
                  </a:ext>
                </a:extLst>
              </p:cNvPr>
              <p:cNvSpPr/>
              <p:nvPr/>
            </p:nvSpPr>
            <p:spPr>
              <a:xfrm>
                <a:off x="7467846" y="3612619"/>
                <a:ext cx="558251" cy="367661"/>
              </a:xfrm>
              <a:custGeom>
                <a:avLst/>
                <a:gdLst/>
                <a:ahLst/>
                <a:cxnLst/>
                <a:rect l="l" t="t" r="r" b="b"/>
                <a:pathLst>
                  <a:path w="12387" h="8158" extrusionOk="0">
                    <a:moveTo>
                      <a:pt x="12199" y="1"/>
                    </a:moveTo>
                    <a:cubicBezTo>
                      <a:pt x="12190" y="11"/>
                      <a:pt x="12179" y="21"/>
                      <a:pt x="12179" y="31"/>
                    </a:cubicBezTo>
                    <a:cubicBezTo>
                      <a:pt x="12127" y="114"/>
                      <a:pt x="12065" y="197"/>
                      <a:pt x="11992" y="291"/>
                    </a:cubicBezTo>
                    <a:cubicBezTo>
                      <a:pt x="11951" y="343"/>
                      <a:pt x="11909" y="384"/>
                      <a:pt x="11868" y="436"/>
                    </a:cubicBezTo>
                    <a:cubicBezTo>
                      <a:pt x="11837" y="457"/>
                      <a:pt x="11816" y="478"/>
                      <a:pt x="11795" y="509"/>
                    </a:cubicBezTo>
                    <a:cubicBezTo>
                      <a:pt x="11722" y="571"/>
                      <a:pt x="11650" y="633"/>
                      <a:pt x="11567" y="685"/>
                    </a:cubicBezTo>
                    <a:cubicBezTo>
                      <a:pt x="11556" y="706"/>
                      <a:pt x="11536" y="716"/>
                      <a:pt x="11515" y="727"/>
                    </a:cubicBezTo>
                    <a:cubicBezTo>
                      <a:pt x="11453" y="768"/>
                      <a:pt x="11380" y="810"/>
                      <a:pt x="11318" y="851"/>
                    </a:cubicBezTo>
                    <a:cubicBezTo>
                      <a:pt x="11287" y="861"/>
                      <a:pt x="11266" y="872"/>
                      <a:pt x="11235" y="893"/>
                    </a:cubicBezTo>
                    <a:lnTo>
                      <a:pt x="11173" y="924"/>
                    </a:lnTo>
                    <a:cubicBezTo>
                      <a:pt x="11131" y="934"/>
                      <a:pt x="11100" y="955"/>
                      <a:pt x="11058" y="965"/>
                    </a:cubicBezTo>
                    <a:cubicBezTo>
                      <a:pt x="11038" y="976"/>
                      <a:pt x="11017" y="986"/>
                      <a:pt x="10986" y="997"/>
                    </a:cubicBezTo>
                    <a:cubicBezTo>
                      <a:pt x="10975" y="1204"/>
                      <a:pt x="10955" y="1421"/>
                      <a:pt x="10934" y="1640"/>
                    </a:cubicBezTo>
                    <a:cubicBezTo>
                      <a:pt x="10883" y="2055"/>
                      <a:pt x="10809" y="2479"/>
                      <a:pt x="10706" y="2894"/>
                    </a:cubicBezTo>
                    <a:cubicBezTo>
                      <a:pt x="10602" y="3299"/>
                      <a:pt x="10468" y="3703"/>
                      <a:pt x="10312" y="4098"/>
                    </a:cubicBezTo>
                    <a:cubicBezTo>
                      <a:pt x="10229" y="4284"/>
                      <a:pt x="10146" y="4471"/>
                      <a:pt x="10053" y="4648"/>
                    </a:cubicBezTo>
                    <a:cubicBezTo>
                      <a:pt x="9970" y="4814"/>
                      <a:pt x="9887" y="4969"/>
                      <a:pt x="9793" y="5125"/>
                    </a:cubicBezTo>
                    <a:cubicBezTo>
                      <a:pt x="9638" y="5384"/>
                      <a:pt x="9461" y="5623"/>
                      <a:pt x="9254" y="5840"/>
                    </a:cubicBezTo>
                    <a:cubicBezTo>
                      <a:pt x="9067" y="6048"/>
                      <a:pt x="8859" y="6245"/>
                      <a:pt x="8631" y="6411"/>
                    </a:cubicBezTo>
                    <a:cubicBezTo>
                      <a:pt x="8414" y="6577"/>
                      <a:pt x="8175" y="6722"/>
                      <a:pt x="7937" y="6847"/>
                    </a:cubicBezTo>
                    <a:cubicBezTo>
                      <a:pt x="7439" y="7096"/>
                      <a:pt x="6899" y="7251"/>
                      <a:pt x="6349" y="7345"/>
                    </a:cubicBezTo>
                    <a:cubicBezTo>
                      <a:pt x="5969" y="7400"/>
                      <a:pt x="5584" y="7428"/>
                      <a:pt x="5201" y="7428"/>
                    </a:cubicBezTo>
                    <a:cubicBezTo>
                      <a:pt x="5009" y="7428"/>
                      <a:pt x="4817" y="7421"/>
                      <a:pt x="4627" y="7407"/>
                    </a:cubicBezTo>
                    <a:cubicBezTo>
                      <a:pt x="4026" y="7355"/>
                      <a:pt x="3435" y="7251"/>
                      <a:pt x="2854" y="7106"/>
                    </a:cubicBezTo>
                    <a:cubicBezTo>
                      <a:pt x="2262" y="6961"/>
                      <a:pt x="1681" y="6764"/>
                      <a:pt x="1121" y="6525"/>
                    </a:cubicBezTo>
                    <a:cubicBezTo>
                      <a:pt x="748" y="6370"/>
                      <a:pt x="374" y="6193"/>
                      <a:pt x="12" y="5996"/>
                    </a:cubicBezTo>
                    <a:lnTo>
                      <a:pt x="12" y="5996"/>
                    </a:lnTo>
                    <a:lnTo>
                      <a:pt x="22" y="6027"/>
                    </a:lnTo>
                    <a:cubicBezTo>
                      <a:pt x="1" y="6079"/>
                      <a:pt x="22" y="6131"/>
                      <a:pt x="63" y="6162"/>
                    </a:cubicBezTo>
                    <a:cubicBezTo>
                      <a:pt x="1215" y="6961"/>
                      <a:pt x="2667" y="7521"/>
                      <a:pt x="4627" y="7905"/>
                    </a:cubicBezTo>
                    <a:cubicBezTo>
                      <a:pt x="4991" y="7967"/>
                      <a:pt x="5343" y="8039"/>
                      <a:pt x="5727" y="8081"/>
                    </a:cubicBezTo>
                    <a:cubicBezTo>
                      <a:pt x="5966" y="8112"/>
                      <a:pt x="6183" y="8133"/>
                      <a:pt x="6349" y="8143"/>
                    </a:cubicBezTo>
                    <a:cubicBezTo>
                      <a:pt x="6453" y="8154"/>
                      <a:pt x="6557" y="8154"/>
                      <a:pt x="6660" y="8154"/>
                    </a:cubicBezTo>
                    <a:cubicBezTo>
                      <a:pt x="6745" y="8157"/>
                      <a:pt x="6830" y="8158"/>
                      <a:pt x="6913" y="8158"/>
                    </a:cubicBezTo>
                    <a:cubicBezTo>
                      <a:pt x="7494" y="8158"/>
                      <a:pt x="8042" y="8095"/>
                      <a:pt x="8559" y="7977"/>
                    </a:cubicBezTo>
                    <a:cubicBezTo>
                      <a:pt x="9202" y="7832"/>
                      <a:pt x="9783" y="7594"/>
                      <a:pt x="10281" y="7272"/>
                    </a:cubicBezTo>
                    <a:cubicBezTo>
                      <a:pt x="10426" y="7189"/>
                      <a:pt x="10551" y="7085"/>
                      <a:pt x="10675" y="6981"/>
                    </a:cubicBezTo>
                    <a:lnTo>
                      <a:pt x="10675" y="6981"/>
                    </a:lnTo>
                    <a:cubicBezTo>
                      <a:pt x="10561" y="7075"/>
                      <a:pt x="10447" y="7158"/>
                      <a:pt x="10332" y="7230"/>
                    </a:cubicBezTo>
                    <a:cubicBezTo>
                      <a:pt x="10291" y="7064"/>
                      <a:pt x="10260" y="6898"/>
                      <a:pt x="10239" y="6712"/>
                    </a:cubicBezTo>
                    <a:cubicBezTo>
                      <a:pt x="10219" y="6525"/>
                      <a:pt x="10208" y="6328"/>
                      <a:pt x="10219" y="6131"/>
                    </a:cubicBezTo>
                    <a:cubicBezTo>
                      <a:pt x="10219" y="5944"/>
                      <a:pt x="10239" y="5747"/>
                      <a:pt x="10270" y="5550"/>
                    </a:cubicBezTo>
                    <a:cubicBezTo>
                      <a:pt x="10291" y="5415"/>
                      <a:pt x="10322" y="5270"/>
                      <a:pt x="10353" y="5135"/>
                    </a:cubicBezTo>
                    <a:cubicBezTo>
                      <a:pt x="10374" y="5052"/>
                      <a:pt x="10395" y="4980"/>
                      <a:pt x="10415" y="4897"/>
                    </a:cubicBezTo>
                    <a:cubicBezTo>
                      <a:pt x="10478" y="4689"/>
                      <a:pt x="10561" y="4471"/>
                      <a:pt x="10664" y="4254"/>
                    </a:cubicBezTo>
                    <a:cubicBezTo>
                      <a:pt x="10758" y="4025"/>
                      <a:pt x="10883" y="3797"/>
                      <a:pt x="11017" y="3579"/>
                    </a:cubicBezTo>
                    <a:cubicBezTo>
                      <a:pt x="11141" y="3382"/>
                      <a:pt x="11287" y="3175"/>
                      <a:pt x="11453" y="2967"/>
                    </a:cubicBezTo>
                    <a:cubicBezTo>
                      <a:pt x="11598" y="2781"/>
                      <a:pt x="11764" y="2604"/>
                      <a:pt x="11941" y="2449"/>
                    </a:cubicBezTo>
                    <a:cubicBezTo>
                      <a:pt x="12044" y="2345"/>
                      <a:pt x="12158" y="2251"/>
                      <a:pt x="12262" y="2158"/>
                    </a:cubicBezTo>
                    <a:cubicBezTo>
                      <a:pt x="12303" y="2127"/>
                      <a:pt x="12345" y="2106"/>
                      <a:pt x="12376" y="2075"/>
                    </a:cubicBezTo>
                    <a:cubicBezTo>
                      <a:pt x="12386" y="1930"/>
                      <a:pt x="12376" y="1785"/>
                      <a:pt x="12376" y="1660"/>
                    </a:cubicBezTo>
                    <a:cubicBezTo>
                      <a:pt x="12345" y="1121"/>
                      <a:pt x="12293" y="571"/>
                      <a:pt x="121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8" name="Google Shape;1268;p49">
                <a:extLst>
                  <a:ext uri="{FF2B5EF4-FFF2-40B4-BE49-F238E27FC236}">
                    <a16:creationId xmlns:a16="http://schemas.microsoft.com/office/drawing/2014/main" id="{BA45C14A-949A-E19F-32EF-947744E83790}"/>
                  </a:ext>
                </a:extLst>
              </p:cNvPr>
              <p:cNvSpPr/>
              <p:nvPr/>
            </p:nvSpPr>
            <p:spPr>
              <a:xfrm>
                <a:off x="7735279" y="3492468"/>
                <a:ext cx="70170" cy="25012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555" extrusionOk="0">
                    <a:moveTo>
                      <a:pt x="426" y="0"/>
                    </a:moveTo>
                    <a:cubicBezTo>
                      <a:pt x="301" y="0"/>
                      <a:pt x="166" y="11"/>
                      <a:pt x="52" y="63"/>
                    </a:cubicBezTo>
                    <a:cubicBezTo>
                      <a:pt x="32" y="73"/>
                      <a:pt x="21" y="73"/>
                      <a:pt x="11" y="94"/>
                    </a:cubicBezTo>
                    <a:cubicBezTo>
                      <a:pt x="0" y="104"/>
                      <a:pt x="0" y="125"/>
                      <a:pt x="11" y="136"/>
                    </a:cubicBezTo>
                    <a:cubicBezTo>
                      <a:pt x="19" y="161"/>
                      <a:pt x="42" y="180"/>
                      <a:pt x="67" y="180"/>
                    </a:cubicBezTo>
                    <a:cubicBezTo>
                      <a:pt x="73" y="180"/>
                      <a:pt x="78" y="179"/>
                      <a:pt x="83" y="177"/>
                    </a:cubicBezTo>
                    <a:cubicBezTo>
                      <a:pt x="125" y="156"/>
                      <a:pt x="177" y="146"/>
                      <a:pt x="218" y="136"/>
                    </a:cubicBezTo>
                    <a:cubicBezTo>
                      <a:pt x="265" y="130"/>
                      <a:pt x="312" y="128"/>
                      <a:pt x="358" y="128"/>
                    </a:cubicBezTo>
                    <a:cubicBezTo>
                      <a:pt x="405" y="128"/>
                      <a:pt x="452" y="130"/>
                      <a:pt x="498" y="136"/>
                    </a:cubicBezTo>
                    <a:cubicBezTo>
                      <a:pt x="643" y="156"/>
                      <a:pt x="789" y="187"/>
                      <a:pt x="924" y="239"/>
                    </a:cubicBezTo>
                    <a:cubicBezTo>
                      <a:pt x="945" y="249"/>
                      <a:pt x="975" y="260"/>
                      <a:pt x="996" y="270"/>
                    </a:cubicBezTo>
                    <a:cubicBezTo>
                      <a:pt x="1007" y="281"/>
                      <a:pt x="1017" y="281"/>
                      <a:pt x="1037" y="291"/>
                    </a:cubicBezTo>
                    <a:cubicBezTo>
                      <a:pt x="1048" y="291"/>
                      <a:pt x="1058" y="302"/>
                      <a:pt x="1069" y="302"/>
                    </a:cubicBezTo>
                    <a:cubicBezTo>
                      <a:pt x="1079" y="312"/>
                      <a:pt x="1090" y="312"/>
                      <a:pt x="1100" y="322"/>
                    </a:cubicBezTo>
                    <a:cubicBezTo>
                      <a:pt x="1110" y="332"/>
                      <a:pt x="1131" y="332"/>
                      <a:pt x="1141" y="343"/>
                    </a:cubicBezTo>
                    <a:cubicBezTo>
                      <a:pt x="1162" y="353"/>
                      <a:pt x="1183" y="364"/>
                      <a:pt x="1193" y="374"/>
                    </a:cubicBezTo>
                    <a:cubicBezTo>
                      <a:pt x="1224" y="395"/>
                      <a:pt x="1245" y="405"/>
                      <a:pt x="1266" y="426"/>
                    </a:cubicBezTo>
                    <a:cubicBezTo>
                      <a:pt x="1276" y="436"/>
                      <a:pt x="1286" y="436"/>
                      <a:pt x="1297" y="447"/>
                    </a:cubicBezTo>
                    <a:lnTo>
                      <a:pt x="1297" y="447"/>
                    </a:lnTo>
                    <a:cubicBezTo>
                      <a:pt x="1297" y="447"/>
                      <a:pt x="1286" y="436"/>
                      <a:pt x="1276" y="436"/>
                    </a:cubicBezTo>
                    <a:lnTo>
                      <a:pt x="1276" y="436"/>
                    </a:lnTo>
                    <a:cubicBezTo>
                      <a:pt x="1286" y="436"/>
                      <a:pt x="1286" y="447"/>
                      <a:pt x="1297" y="447"/>
                    </a:cubicBezTo>
                    <a:cubicBezTo>
                      <a:pt x="1304" y="453"/>
                      <a:pt x="1311" y="456"/>
                      <a:pt x="1315" y="460"/>
                    </a:cubicBezTo>
                    <a:lnTo>
                      <a:pt x="1315" y="460"/>
                    </a:lnTo>
                    <a:cubicBezTo>
                      <a:pt x="1313" y="458"/>
                      <a:pt x="1311" y="457"/>
                      <a:pt x="1307" y="457"/>
                    </a:cubicBezTo>
                    <a:cubicBezTo>
                      <a:pt x="1311" y="459"/>
                      <a:pt x="1314" y="461"/>
                      <a:pt x="1317" y="463"/>
                    </a:cubicBezTo>
                    <a:lnTo>
                      <a:pt x="1317" y="463"/>
                    </a:lnTo>
                    <a:cubicBezTo>
                      <a:pt x="1317" y="462"/>
                      <a:pt x="1316" y="461"/>
                      <a:pt x="1315" y="460"/>
                    </a:cubicBezTo>
                    <a:lnTo>
                      <a:pt x="1315" y="460"/>
                    </a:lnTo>
                    <a:cubicBezTo>
                      <a:pt x="1316" y="461"/>
                      <a:pt x="1317" y="462"/>
                      <a:pt x="1317" y="463"/>
                    </a:cubicBezTo>
                    <a:lnTo>
                      <a:pt x="1317" y="463"/>
                    </a:lnTo>
                    <a:cubicBezTo>
                      <a:pt x="1317" y="463"/>
                      <a:pt x="1317" y="463"/>
                      <a:pt x="1317" y="463"/>
                    </a:cubicBezTo>
                    <a:lnTo>
                      <a:pt x="1317" y="463"/>
                    </a:lnTo>
                    <a:cubicBezTo>
                      <a:pt x="1318" y="466"/>
                      <a:pt x="1318" y="468"/>
                      <a:pt x="1318" y="468"/>
                    </a:cubicBezTo>
                    <a:lnTo>
                      <a:pt x="1318" y="468"/>
                    </a:lnTo>
                    <a:cubicBezTo>
                      <a:pt x="1318" y="466"/>
                      <a:pt x="1318" y="465"/>
                      <a:pt x="1317" y="463"/>
                    </a:cubicBezTo>
                    <a:lnTo>
                      <a:pt x="1317" y="463"/>
                    </a:lnTo>
                    <a:cubicBezTo>
                      <a:pt x="1343" y="480"/>
                      <a:pt x="1362" y="491"/>
                      <a:pt x="1380" y="509"/>
                    </a:cubicBezTo>
                    <a:cubicBezTo>
                      <a:pt x="1380" y="509"/>
                      <a:pt x="1380" y="519"/>
                      <a:pt x="1390" y="519"/>
                    </a:cubicBezTo>
                    <a:lnTo>
                      <a:pt x="1390" y="530"/>
                    </a:lnTo>
                    <a:cubicBezTo>
                      <a:pt x="1413" y="547"/>
                      <a:pt x="1436" y="554"/>
                      <a:pt x="1458" y="554"/>
                    </a:cubicBezTo>
                    <a:cubicBezTo>
                      <a:pt x="1477" y="554"/>
                      <a:pt x="1496" y="549"/>
                      <a:pt x="1515" y="540"/>
                    </a:cubicBezTo>
                    <a:cubicBezTo>
                      <a:pt x="1535" y="519"/>
                      <a:pt x="1556" y="488"/>
                      <a:pt x="1556" y="457"/>
                    </a:cubicBezTo>
                    <a:lnTo>
                      <a:pt x="1556" y="447"/>
                    </a:lnTo>
                    <a:cubicBezTo>
                      <a:pt x="1556" y="426"/>
                      <a:pt x="1546" y="405"/>
                      <a:pt x="1525" y="385"/>
                    </a:cubicBezTo>
                    <a:lnTo>
                      <a:pt x="1525" y="374"/>
                    </a:lnTo>
                    <a:cubicBezTo>
                      <a:pt x="1515" y="374"/>
                      <a:pt x="1505" y="364"/>
                      <a:pt x="1505" y="364"/>
                    </a:cubicBezTo>
                    <a:cubicBezTo>
                      <a:pt x="1505" y="364"/>
                      <a:pt x="1494" y="364"/>
                      <a:pt x="1494" y="353"/>
                    </a:cubicBezTo>
                    <a:cubicBezTo>
                      <a:pt x="1452" y="322"/>
                      <a:pt x="1411" y="291"/>
                      <a:pt x="1369" y="270"/>
                    </a:cubicBezTo>
                    <a:cubicBezTo>
                      <a:pt x="1328" y="239"/>
                      <a:pt x="1297" y="219"/>
                      <a:pt x="1256" y="208"/>
                    </a:cubicBezTo>
                    <a:cubicBezTo>
                      <a:pt x="1214" y="187"/>
                      <a:pt x="1183" y="166"/>
                      <a:pt x="1141" y="146"/>
                    </a:cubicBezTo>
                    <a:cubicBezTo>
                      <a:pt x="1131" y="146"/>
                      <a:pt x="1110" y="136"/>
                      <a:pt x="1100" y="136"/>
                    </a:cubicBezTo>
                    <a:cubicBezTo>
                      <a:pt x="934" y="63"/>
                      <a:pt x="758" y="21"/>
                      <a:pt x="5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9" name="Google Shape;1269;p49">
                <a:extLst>
                  <a:ext uri="{FF2B5EF4-FFF2-40B4-BE49-F238E27FC236}">
                    <a16:creationId xmlns:a16="http://schemas.microsoft.com/office/drawing/2014/main" id="{ADD60232-154A-E6D5-0AAF-EFC733610ACB}"/>
                  </a:ext>
                </a:extLst>
              </p:cNvPr>
              <p:cNvSpPr/>
              <p:nvPr/>
            </p:nvSpPr>
            <p:spPr>
              <a:xfrm>
                <a:off x="7654427" y="3467455"/>
                <a:ext cx="39750" cy="5038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18" extrusionOk="0">
                    <a:moveTo>
                      <a:pt x="563" y="1"/>
                    </a:moveTo>
                    <a:cubicBezTo>
                      <a:pt x="400" y="1"/>
                      <a:pt x="212" y="174"/>
                      <a:pt x="114" y="431"/>
                    </a:cubicBezTo>
                    <a:cubicBezTo>
                      <a:pt x="0" y="732"/>
                      <a:pt x="51" y="1033"/>
                      <a:pt x="228" y="1106"/>
                    </a:cubicBezTo>
                    <a:cubicBezTo>
                      <a:pt x="252" y="1114"/>
                      <a:pt x="277" y="1118"/>
                      <a:pt x="303" y="1118"/>
                    </a:cubicBezTo>
                    <a:cubicBezTo>
                      <a:pt x="475" y="1118"/>
                      <a:pt x="668" y="942"/>
                      <a:pt x="768" y="680"/>
                    </a:cubicBezTo>
                    <a:cubicBezTo>
                      <a:pt x="881" y="380"/>
                      <a:pt x="830" y="78"/>
                      <a:pt x="643" y="16"/>
                    </a:cubicBezTo>
                    <a:cubicBezTo>
                      <a:pt x="617" y="6"/>
                      <a:pt x="590" y="1"/>
                      <a:pt x="5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0" name="Google Shape;1270;p49">
                <a:extLst>
                  <a:ext uri="{FF2B5EF4-FFF2-40B4-BE49-F238E27FC236}">
                    <a16:creationId xmlns:a16="http://schemas.microsoft.com/office/drawing/2014/main" id="{A8F19295-9EFF-B89B-F090-55111B951CB1}"/>
                  </a:ext>
                </a:extLst>
              </p:cNvPr>
              <p:cNvSpPr/>
              <p:nvPr/>
            </p:nvSpPr>
            <p:spPr>
              <a:xfrm>
                <a:off x="7867599" y="3533254"/>
                <a:ext cx="38352" cy="5124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137" extrusionOk="0">
                    <a:moveTo>
                      <a:pt x="543" y="0"/>
                    </a:moveTo>
                    <a:cubicBezTo>
                      <a:pt x="371" y="0"/>
                      <a:pt x="186" y="195"/>
                      <a:pt x="93" y="465"/>
                    </a:cubicBezTo>
                    <a:cubicBezTo>
                      <a:pt x="0" y="776"/>
                      <a:pt x="72" y="1077"/>
                      <a:pt x="259" y="1129"/>
                    </a:cubicBezTo>
                    <a:cubicBezTo>
                      <a:pt x="278" y="1134"/>
                      <a:pt x="298" y="1137"/>
                      <a:pt x="318" y="1137"/>
                    </a:cubicBezTo>
                    <a:cubicBezTo>
                      <a:pt x="483" y="1137"/>
                      <a:pt x="674" y="950"/>
                      <a:pt x="757" y="672"/>
                    </a:cubicBezTo>
                    <a:cubicBezTo>
                      <a:pt x="851" y="361"/>
                      <a:pt x="788" y="70"/>
                      <a:pt x="602" y="8"/>
                    </a:cubicBezTo>
                    <a:cubicBezTo>
                      <a:pt x="583" y="3"/>
                      <a:pt x="563" y="0"/>
                      <a:pt x="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1" name="Google Shape;1271;p49">
                <a:extLst>
                  <a:ext uri="{FF2B5EF4-FFF2-40B4-BE49-F238E27FC236}">
                    <a16:creationId xmlns:a16="http://schemas.microsoft.com/office/drawing/2014/main" id="{AADA74CD-EC93-DE7E-F432-A664D385AB07}"/>
                  </a:ext>
                </a:extLst>
              </p:cNvPr>
              <p:cNvSpPr/>
              <p:nvPr/>
            </p:nvSpPr>
            <p:spPr>
              <a:xfrm>
                <a:off x="7663756" y="3398501"/>
                <a:ext cx="58002" cy="29023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644" extrusionOk="0">
                    <a:moveTo>
                      <a:pt x="612" y="1"/>
                    </a:moveTo>
                    <a:cubicBezTo>
                      <a:pt x="270" y="1"/>
                      <a:pt x="0" y="135"/>
                      <a:pt x="0" y="312"/>
                    </a:cubicBezTo>
                    <a:cubicBezTo>
                      <a:pt x="0" y="395"/>
                      <a:pt x="63" y="478"/>
                      <a:pt x="187" y="540"/>
                    </a:cubicBezTo>
                    <a:cubicBezTo>
                      <a:pt x="301" y="602"/>
                      <a:pt x="467" y="644"/>
                      <a:pt x="633" y="644"/>
                    </a:cubicBezTo>
                    <a:lnTo>
                      <a:pt x="664" y="644"/>
                    </a:lnTo>
                    <a:cubicBezTo>
                      <a:pt x="1006" y="644"/>
                      <a:pt x="1276" y="509"/>
                      <a:pt x="1287" y="343"/>
                    </a:cubicBezTo>
                    <a:cubicBezTo>
                      <a:pt x="1287" y="260"/>
                      <a:pt x="1225" y="177"/>
                      <a:pt x="1100" y="115"/>
                    </a:cubicBezTo>
                    <a:cubicBezTo>
                      <a:pt x="986" y="42"/>
                      <a:pt x="820" y="11"/>
                      <a:pt x="6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2" name="Google Shape;1272;p49">
                <a:extLst>
                  <a:ext uri="{FF2B5EF4-FFF2-40B4-BE49-F238E27FC236}">
                    <a16:creationId xmlns:a16="http://schemas.microsoft.com/office/drawing/2014/main" id="{C8FCA94D-DAEF-18FB-5805-3AE905CADDF0}"/>
                  </a:ext>
                </a:extLst>
              </p:cNvPr>
              <p:cNvSpPr/>
              <p:nvPr/>
            </p:nvSpPr>
            <p:spPr>
              <a:xfrm>
                <a:off x="7893288" y="3464435"/>
                <a:ext cx="56109" cy="41147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913" extrusionOk="0">
                    <a:moveTo>
                      <a:pt x="301" y="0"/>
                    </a:moveTo>
                    <a:cubicBezTo>
                      <a:pt x="208" y="0"/>
                      <a:pt x="145" y="21"/>
                      <a:pt x="104" y="73"/>
                    </a:cubicBezTo>
                    <a:cubicBezTo>
                      <a:pt x="0" y="218"/>
                      <a:pt x="145" y="509"/>
                      <a:pt x="436" y="716"/>
                    </a:cubicBezTo>
                    <a:cubicBezTo>
                      <a:pt x="602" y="841"/>
                      <a:pt x="799" y="913"/>
                      <a:pt x="945" y="913"/>
                    </a:cubicBezTo>
                    <a:cubicBezTo>
                      <a:pt x="1038" y="913"/>
                      <a:pt x="1100" y="892"/>
                      <a:pt x="1141" y="841"/>
                    </a:cubicBezTo>
                    <a:cubicBezTo>
                      <a:pt x="1245" y="695"/>
                      <a:pt x="1100" y="415"/>
                      <a:pt x="809" y="198"/>
                    </a:cubicBezTo>
                    <a:cubicBezTo>
                      <a:pt x="643" y="73"/>
                      <a:pt x="447" y="0"/>
                      <a:pt x="3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3" name="Google Shape;1273;p49">
                <a:extLst>
                  <a:ext uri="{FF2B5EF4-FFF2-40B4-BE49-F238E27FC236}">
                    <a16:creationId xmlns:a16="http://schemas.microsoft.com/office/drawing/2014/main" id="{56954A3C-0DF5-0CFC-DA4A-9F5695594ED8}"/>
                  </a:ext>
                </a:extLst>
              </p:cNvPr>
              <p:cNvSpPr/>
              <p:nvPr/>
            </p:nvSpPr>
            <p:spPr>
              <a:xfrm>
                <a:off x="7714683" y="3553219"/>
                <a:ext cx="70170" cy="39344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73" extrusionOk="0">
                    <a:moveTo>
                      <a:pt x="84" y="1"/>
                    </a:moveTo>
                    <a:cubicBezTo>
                      <a:pt x="63" y="1"/>
                      <a:pt x="53" y="22"/>
                      <a:pt x="42" y="32"/>
                    </a:cubicBezTo>
                    <a:cubicBezTo>
                      <a:pt x="1" y="178"/>
                      <a:pt x="12" y="323"/>
                      <a:pt x="53" y="447"/>
                    </a:cubicBezTo>
                    <a:cubicBezTo>
                      <a:pt x="84" y="499"/>
                      <a:pt x="115" y="551"/>
                      <a:pt x="167" y="593"/>
                    </a:cubicBezTo>
                    <a:cubicBezTo>
                      <a:pt x="198" y="613"/>
                      <a:pt x="229" y="623"/>
                      <a:pt x="260" y="634"/>
                    </a:cubicBezTo>
                    <a:cubicBezTo>
                      <a:pt x="270" y="644"/>
                      <a:pt x="291" y="644"/>
                      <a:pt x="302" y="644"/>
                    </a:cubicBezTo>
                    <a:cubicBezTo>
                      <a:pt x="333" y="655"/>
                      <a:pt x="353" y="655"/>
                      <a:pt x="374" y="655"/>
                    </a:cubicBezTo>
                    <a:cubicBezTo>
                      <a:pt x="416" y="655"/>
                      <a:pt x="436" y="655"/>
                      <a:pt x="468" y="644"/>
                    </a:cubicBezTo>
                    <a:cubicBezTo>
                      <a:pt x="499" y="634"/>
                      <a:pt x="530" y="623"/>
                      <a:pt x="561" y="603"/>
                    </a:cubicBezTo>
                    <a:cubicBezTo>
                      <a:pt x="592" y="593"/>
                      <a:pt x="613" y="561"/>
                      <a:pt x="634" y="540"/>
                    </a:cubicBezTo>
                    <a:cubicBezTo>
                      <a:pt x="665" y="520"/>
                      <a:pt x="685" y="489"/>
                      <a:pt x="696" y="457"/>
                    </a:cubicBezTo>
                    <a:cubicBezTo>
                      <a:pt x="706" y="447"/>
                      <a:pt x="717" y="437"/>
                      <a:pt x="717" y="427"/>
                    </a:cubicBezTo>
                    <a:cubicBezTo>
                      <a:pt x="717" y="468"/>
                      <a:pt x="717" y="520"/>
                      <a:pt x="727" y="572"/>
                    </a:cubicBezTo>
                    <a:cubicBezTo>
                      <a:pt x="758" y="696"/>
                      <a:pt x="851" y="800"/>
                      <a:pt x="966" y="842"/>
                    </a:cubicBezTo>
                    <a:cubicBezTo>
                      <a:pt x="1007" y="862"/>
                      <a:pt x="1059" y="872"/>
                      <a:pt x="1100" y="872"/>
                    </a:cubicBezTo>
                    <a:cubicBezTo>
                      <a:pt x="1121" y="872"/>
                      <a:pt x="1132" y="872"/>
                      <a:pt x="1142" y="862"/>
                    </a:cubicBezTo>
                    <a:cubicBezTo>
                      <a:pt x="1204" y="862"/>
                      <a:pt x="1266" y="842"/>
                      <a:pt x="1319" y="800"/>
                    </a:cubicBezTo>
                    <a:cubicBezTo>
                      <a:pt x="1370" y="769"/>
                      <a:pt x="1422" y="717"/>
                      <a:pt x="1464" y="644"/>
                    </a:cubicBezTo>
                    <a:cubicBezTo>
                      <a:pt x="1484" y="613"/>
                      <a:pt x="1494" y="582"/>
                      <a:pt x="1515" y="540"/>
                    </a:cubicBezTo>
                    <a:cubicBezTo>
                      <a:pt x="1526" y="489"/>
                      <a:pt x="1547" y="447"/>
                      <a:pt x="1557" y="385"/>
                    </a:cubicBezTo>
                    <a:cubicBezTo>
                      <a:pt x="1557" y="364"/>
                      <a:pt x="1547" y="333"/>
                      <a:pt x="1515" y="333"/>
                    </a:cubicBezTo>
                    <a:cubicBezTo>
                      <a:pt x="1484" y="333"/>
                      <a:pt x="1464" y="344"/>
                      <a:pt x="1464" y="364"/>
                    </a:cubicBezTo>
                    <a:cubicBezTo>
                      <a:pt x="1453" y="406"/>
                      <a:pt x="1443" y="437"/>
                      <a:pt x="1432" y="478"/>
                    </a:cubicBezTo>
                    <a:cubicBezTo>
                      <a:pt x="1411" y="530"/>
                      <a:pt x="1391" y="572"/>
                      <a:pt x="1360" y="613"/>
                    </a:cubicBezTo>
                    <a:cubicBezTo>
                      <a:pt x="1339" y="644"/>
                      <a:pt x="1319" y="676"/>
                      <a:pt x="1287" y="696"/>
                    </a:cubicBezTo>
                    <a:cubicBezTo>
                      <a:pt x="1266" y="717"/>
                      <a:pt x="1246" y="727"/>
                      <a:pt x="1215" y="738"/>
                    </a:cubicBezTo>
                    <a:cubicBezTo>
                      <a:pt x="1194" y="748"/>
                      <a:pt x="1173" y="759"/>
                      <a:pt x="1142" y="769"/>
                    </a:cubicBezTo>
                    <a:lnTo>
                      <a:pt x="1070" y="769"/>
                    </a:lnTo>
                    <a:cubicBezTo>
                      <a:pt x="1049" y="769"/>
                      <a:pt x="1017" y="759"/>
                      <a:pt x="997" y="748"/>
                    </a:cubicBezTo>
                    <a:lnTo>
                      <a:pt x="934" y="717"/>
                    </a:lnTo>
                    <a:cubicBezTo>
                      <a:pt x="904" y="696"/>
                      <a:pt x="893" y="676"/>
                      <a:pt x="872" y="665"/>
                    </a:cubicBezTo>
                    <a:cubicBezTo>
                      <a:pt x="862" y="644"/>
                      <a:pt x="841" y="613"/>
                      <a:pt x="831" y="593"/>
                    </a:cubicBezTo>
                    <a:cubicBezTo>
                      <a:pt x="821" y="572"/>
                      <a:pt x="810" y="530"/>
                      <a:pt x="800" y="499"/>
                    </a:cubicBezTo>
                    <a:cubicBezTo>
                      <a:pt x="800" y="457"/>
                      <a:pt x="789" y="416"/>
                      <a:pt x="800" y="364"/>
                    </a:cubicBezTo>
                    <a:cubicBezTo>
                      <a:pt x="800" y="312"/>
                      <a:pt x="821" y="250"/>
                      <a:pt x="841" y="188"/>
                    </a:cubicBezTo>
                    <a:cubicBezTo>
                      <a:pt x="841" y="167"/>
                      <a:pt x="851" y="157"/>
                      <a:pt x="862" y="136"/>
                    </a:cubicBezTo>
                    <a:cubicBezTo>
                      <a:pt x="872" y="95"/>
                      <a:pt x="872" y="74"/>
                      <a:pt x="851" y="63"/>
                    </a:cubicBezTo>
                    <a:cubicBezTo>
                      <a:pt x="851" y="63"/>
                      <a:pt x="841" y="53"/>
                      <a:pt x="831" y="53"/>
                    </a:cubicBezTo>
                    <a:cubicBezTo>
                      <a:pt x="841" y="53"/>
                      <a:pt x="841" y="42"/>
                      <a:pt x="831" y="32"/>
                    </a:cubicBezTo>
                    <a:cubicBezTo>
                      <a:pt x="821" y="22"/>
                      <a:pt x="821" y="12"/>
                      <a:pt x="810" y="12"/>
                    </a:cubicBezTo>
                    <a:lnTo>
                      <a:pt x="800" y="12"/>
                    </a:lnTo>
                    <a:cubicBezTo>
                      <a:pt x="779" y="12"/>
                      <a:pt x="758" y="22"/>
                      <a:pt x="758" y="42"/>
                    </a:cubicBezTo>
                    <a:cubicBezTo>
                      <a:pt x="738" y="136"/>
                      <a:pt x="717" y="219"/>
                      <a:pt x="685" y="302"/>
                    </a:cubicBezTo>
                    <a:cubicBezTo>
                      <a:pt x="665" y="364"/>
                      <a:pt x="634" y="416"/>
                      <a:pt x="602" y="457"/>
                    </a:cubicBezTo>
                    <a:cubicBezTo>
                      <a:pt x="592" y="478"/>
                      <a:pt x="572" y="499"/>
                      <a:pt x="551" y="520"/>
                    </a:cubicBezTo>
                    <a:cubicBezTo>
                      <a:pt x="540" y="530"/>
                      <a:pt x="519" y="540"/>
                      <a:pt x="499" y="551"/>
                    </a:cubicBezTo>
                    <a:cubicBezTo>
                      <a:pt x="478" y="561"/>
                      <a:pt x="457" y="572"/>
                      <a:pt x="436" y="572"/>
                    </a:cubicBezTo>
                    <a:cubicBezTo>
                      <a:pt x="416" y="572"/>
                      <a:pt x="395" y="582"/>
                      <a:pt x="374" y="582"/>
                    </a:cubicBezTo>
                    <a:cubicBezTo>
                      <a:pt x="364" y="582"/>
                      <a:pt x="364" y="582"/>
                      <a:pt x="353" y="572"/>
                    </a:cubicBezTo>
                    <a:cubicBezTo>
                      <a:pt x="323" y="572"/>
                      <a:pt x="302" y="572"/>
                      <a:pt x="281" y="561"/>
                    </a:cubicBezTo>
                    <a:lnTo>
                      <a:pt x="219" y="530"/>
                    </a:lnTo>
                    <a:cubicBezTo>
                      <a:pt x="198" y="520"/>
                      <a:pt x="187" y="499"/>
                      <a:pt x="167" y="489"/>
                    </a:cubicBezTo>
                    <a:lnTo>
                      <a:pt x="136" y="427"/>
                    </a:lnTo>
                    <a:cubicBezTo>
                      <a:pt x="115" y="395"/>
                      <a:pt x="104" y="364"/>
                      <a:pt x="104" y="333"/>
                    </a:cubicBezTo>
                    <a:cubicBezTo>
                      <a:pt x="95" y="281"/>
                      <a:pt x="95" y="229"/>
                      <a:pt x="95" y="167"/>
                    </a:cubicBezTo>
                    <a:cubicBezTo>
                      <a:pt x="104" y="136"/>
                      <a:pt x="104" y="95"/>
                      <a:pt x="125" y="53"/>
                    </a:cubicBezTo>
                    <a:cubicBezTo>
                      <a:pt x="125" y="42"/>
                      <a:pt x="125" y="32"/>
                      <a:pt x="115" y="22"/>
                    </a:cubicBezTo>
                    <a:cubicBezTo>
                      <a:pt x="115" y="12"/>
                      <a:pt x="104" y="12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4" name="Google Shape;1274;p49">
                <a:extLst>
                  <a:ext uri="{FF2B5EF4-FFF2-40B4-BE49-F238E27FC236}">
                    <a16:creationId xmlns:a16="http://schemas.microsoft.com/office/drawing/2014/main" id="{013A97E3-F7DA-BDD1-CEEB-9FF2FA8C0196}"/>
                  </a:ext>
                </a:extLst>
              </p:cNvPr>
              <p:cNvSpPr/>
              <p:nvPr/>
            </p:nvSpPr>
            <p:spPr>
              <a:xfrm>
                <a:off x="7731088" y="3520049"/>
                <a:ext cx="53766" cy="41192"/>
              </a:xfrm>
              <a:custGeom>
                <a:avLst/>
                <a:gdLst/>
                <a:ahLst/>
                <a:cxnLst/>
                <a:rect l="l" t="t" r="r" b="b"/>
                <a:pathLst>
                  <a:path w="1193" h="914" extrusionOk="0">
                    <a:moveTo>
                      <a:pt x="332" y="1"/>
                    </a:moveTo>
                    <a:cubicBezTo>
                      <a:pt x="270" y="1"/>
                      <a:pt x="218" y="22"/>
                      <a:pt x="166" y="42"/>
                    </a:cubicBezTo>
                    <a:cubicBezTo>
                      <a:pt x="145" y="52"/>
                      <a:pt x="125" y="73"/>
                      <a:pt x="104" y="84"/>
                    </a:cubicBezTo>
                    <a:cubicBezTo>
                      <a:pt x="72" y="105"/>
                      <a:pt x="52" y="135"/>
                      <a:pt x="31" y="167"/>
                    </a:cubicBezTo>
                    <a:cubicBezTo>
                      <a:pt x="21" y="198"/>
                      <a:pt x="10" y="229"/>
                      <a:pt x="10" y="250"/>
                    </a:cubicBezTo>
                    <a:cubicBezTo>
                      <a:pt x="0" y="281"/>
                      <a:pt x="0" y="312"/>
                      <a:pt x="0" y="343"/>
                    </a:cubicBezTo>
                    <a:cubicBezTo>
                      <a:pt x="10" y="374"/>
                      <a:pt x="21" y="405"/>
                      <a:pt x="21" y="437"/>
                    </a:cubicBezTo>
                    <a:cubicBezTo>
                      <a:pt x="42" y="478"/>
                      <a:pt x="62" y="509"/>
                      <a:pt x="72" y="540"/>
                    </a:cubicBezTo>
                    <a:cubicBezTo>
                      <a:pt x="135" y="654"/>
                      <a:pt x="228" y="768"/>
                      <a:pt x="353" y="861"/>
                    </a:cubicBezTo>
                    <a:cubicBezTo>
                      <a:pt x="363" y="882"/>
                      <a:pt x="384" y="893"/>
                      <a:pt x="404" y="903"/>
                    </a:cubicBezTo>
                    <a:cubicBezTo>
                      <a:pt x="415" y="914"/>
                      <a:pt x="425" y="914"/>
                      <a:pt x="436" y="914"/>
                    </a:cubicBezTo>
                    <a:cubicBezTo>
                      <a:pt x="446" y="914"/>
                      <a:pt x="457" y="914"/>
                      <a:pt x="467" y="903"/>
                    </a:cubicBezTo>
                    <a:lnTo>
                      <a:pt x="487" y="893"/>
                    </a:lnTo>
                    <a:cubicBezTo>
                      <a:pt x="540" y="872"/>
                      <a:pt x="581" y="861"/>
                      <a:pt x="633" y="851"/>
                    </a:cubicBezTo>
                    <a:cubicBezTo>
                      <a:pt x="653" y="841"/>
                      <a:pt x="695" y="831"/>
                      <a:pt x="726" y="820"/>
                    </a:cubicBezTo>
                    <a:cubicBezTo>
                      <a:pt x="799" y="810"/>
                      <a:pt x="882" y="789"/>
                      <a:pt x="955" y="758"/>
                    </a:cubicBezTo>
                    <a:cubicBezTo>
                      <a:pt x="1068" y="716"/>
                      <a:pt x="1151" y="654"/>
                      <a:pt x="1172" y="582"/>
                    </a:cubicBezTo>
                    <a:cubicBezTo>
                      <a:pt x="1193" y="529"/>
                      <a:pt x="1193" y="478"/>
                      <a:pt x="1172" y="426"/>
                    </a:cubicBezTo>
                    <a:cubicBezTo>
                      <a:pt x="1162" y="363"/>
                      <a:pt x="1130" y="301"/>
                      <a:pt x="1089" y="260"/>
                    </a:cubicBezTo>
                    <a:cubicBezTo>
                      <a:pt x="1047" y="218"/>
                      <a:pt x="1006" y="188"/>
                      <a:pt x="955" y="156"/>
                    </a:cubicBezTo>
                    <a:cubicBezTo>
                      <a:pt x="892" y="115"/>
                      <a:pt x="830" y="84"/>
                      <a:pt x="747" y="63"/>
                    </a:cubicBezTo>
                    <a:cubicBezTo>
                      <a:pt x="633" y="22"/>
                      <a:pt x="508" y="1"/>
                      <a:pt x="3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5" name="Google Shape;1275;p49">
                <a:extLst>
                  <a:ext uri="{FF2B5EF4-FFF2-40B4-BE49-F238E27FC236}">
                    <a16:creationId xmlns:a16="http://schemas.microsoft.com/office/drawing/2014/main" id="{779440A4-EAA0-3398-2191-4D9C42CF58D9}"/>
                  </a:ext>
                </a:extLst>
              </p:cNvPr>
              <p:cNvSpPr/>
              <p:nvPr/>
            </p:nvSpPr>
            <p:spPr>
              <a:xfrm>
                <a:off x="7749295" y="3547631"/>
                <a:ext cx="32764" cy="14061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2" extrusionOk="0">
                    <a:moveTo>
                      <a:pt x="685" y="0"/>
                    </a:moveTo>
                    <a:cubicBezTo>
                      <a:pt x="675" y="0"/>
                      <a:pt x="664" y="0"/>
                      <a:pt x="654" y="11"/>
                    </a:cubicBezTo>
                    <a:cubicBezTo>
                      <a:pt x="654" y="21"/>
                      <a:pt x="643" y="21"/>
                      <a:pt x="643" y="32"/>
                    </a:cubicBezTo>
                    <a:lnTo>
                      <a:pt x="551" y="94"/>
                    </a:lnTo>
                    <a:cubicBezTo>
                      <a:pt x="468" y="146"/>
                      <a:pt x="374" y="177"/>
                      <a:pt x="281" y="198"/>
                    </a:cubicBezTo>
                    <a:cubicBezTo>
                      <a:pt x="198" y="219"/>
                      <a:pt x="115" y="229"/>
                      <a:pt x="32" y="239"/>
                    </a:cubicBezTo>
                    <a:cubicBezTo>
                      <a:pt x="11" y="239"/>
                      <a:pt x="0" y="260"/>
                      <a:pt x="0" y="281"/>
                    </a:cubicBezTo>
                    <a:cubicBezTo>
                      <a:pt x="0" y="302"/>
                      <a:pt x="21" y="312"/>
                      <a:pt x="42" y="312"/>
                    </a:cubicBezTo>
                    <a:cubicBezTo>
                      <a:pt x="166" y="302"/>
                      <a:pt x="281" y="270"/>
                      <a:pt x="405" y="239"/>
                    </a:cubicBezTo>
                    <a:cubicBezTo>
                      <a:pt x="468" y="219"/>
                      <a:pt x="519" y="187"/>
                      <a:pt x="581" y="156"/>
                    </a:cubicBezTo>
                    <a:cubicBezTo>
                      <a:pt x="634" y="136"/>
                      <a:pt x="675" y="104"/>
                      <a:pt x="716" y="53"/>
                    </a:cubicBezTo>
                    <a:cubicBezTo>
                      <a:pt x="726" y="42"/>
                      <a:pt x="716" y="21"/>
                      <a:pt x="706" y="11"/>
                    </a:cubicBezTo>
                    <a:cubicBezTo>
                      <a:pt x="696" y="0"/>
                      <a:pt x="696" y="0"/>
                      <a:pt x="685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6" name="Google Shape;1276;p49">
                <a:extLst>
                  <a:ext uri="{FF2B5EF4-FFF2-40B4-BE49-F238E27FC236}">
                    <a16:creationId xmlns:a16="http://schemas.microsoft.com/office/drawing/2014/main" id="{8D5F54A5-62DB-C7A1-6DEE-4857CA66F7C6}"/>
                  </a:ext>
                </a:extLst>
              </p:cNvPr>
              <p:cNvSpPr/>
              <p:nvPr/>
            </p:nvSpPr>
            <p:spPr>
              <a:xfrm>
                <a:off x="7746952" y="3528928"/>
                <a:ext cx="37902" cy="32764"/>
              </a:xfrm>
              <a:custGeom>
                <a:avLst/>
                <a:gdLst/>
                <a:ahLst/>
                <a:cxnLst/>
                <a:rect l="l" t="t" r="r" b="b"/>
                <a:pathLst>
                  <a:path w="841" h="727" extrusionOk="0">
                    <a:moveTo>
                      <a:pt x="665" y="1"/>
                    </a:moveTo>
                    <a:cubicBezTo>
                      <a:pt x="665" y="32"/>
                      <a:pt x="665" y="53"/>
                      <a:pt x="654" y="84"/>
                    </a:cubicBezTo>
                    <a:cubicBezTo>
                      <a:pt x="654" y="115"/>
                      <a:pt x="644" y="146"/>
                      <a:pt x="633" y="166"/>
                    </a:cubicBezTo>
                    <a:lnTo>
                      <a:pt x="603" y="260"/>
                    </a:lnTo>
                    <a:cubicBezTo>
                      <a:pt x="571" y="312"/>
                      <a:pt x="540" y="364"/>
                      <a:pt x="488" y="405"/>
                    </a:cubicBezTo>
                    <a:cubicBezTo>
                      <a:pt x="437" y="468"/>
                      <a:pt x="374" y="519"/>
                      <a:pt x="301" y="561"/>
                    </a:cubicBezTo>
                    <a:cubicBezTo>
                      <a:pt x="239" y="592"/>
                      <a:pt x="177" y="623"/>
                      <a:pt x="105" y="644"/>
                    </a:cubicBezTo>
                    <a:cubicBezTo>
                      <a:pt x="73" y="654"/>
                      <a:pt x="32" y="664"/>
                      <a:pt x="1" y="664"/>
                    </a:cubicBezTo>
                    <a:cubicBezTo>
                      <a:pt x="11" y="685"/>
                      <a:pt x="32" y="696"/>
                      <a:pt x="52" y="706"/>
                    </a:cubicBezTo>
                    <a:cubicBezTo>
                      <a:pt x="52" y="717"/>
                      <a:pt x="63" y="717"/>
                      <a:pt x="63" y="717"/>
                    </a:cubicBezTo>
                    <a:cubicBezTo>
                      <a:pt x="73" y="727"/>
                      <a:pt x="84" y="727"/>
                      <a:pt x="94" y="727"/>
                    </a:cubicBezTo>
                    <a:cubicBezTo>
                      <a:pt x="208" y="717"/>
                      <a:pt x="322" y="696"/>
                      <a:pt x="457" y="654"/>
                    </a:cubicBezTo>
                    <a:cubicBezTo>
                      <a:pt x="520" y="634"/>
                      <a:pt x="582" y="602"/>
                      <a:pt x="633" y="581"/>
                    </a:cubicBezTo>
                    <a:cubicBezTo>
                      <a:pt x="695" y="551"/>
                      <a:pt x="737" y="509"/>
                      <a:pt x="768" y="478"/>
                    </a:cubicBezTo>
                    <a:lnTo>
                      <a:pt x="831" y="385"/>
                    </a:lnTo>
                    <a:cubicBezTo>
                      <a:pt x="841" y="332"/>
                      <a:pt x="841" y="281"/>
                      <a:pt x="831" y="229"/>
                    </a:cubicBezTo>
                    <a:cubicBezTo>
                      <a:pt x="810" y="166"/>
                      <a:pt x="778" y="104"/>
                      <a:pt x="737" y="63"/>
                    </a:cubicBezTo>
                    <a:cubicBezTo>
                      <a:pt x="716" y="42"/>
                      <a:pt x="695" y="21"/>
                      <a:pt x="6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7" name="Google Shape;1277;p49">
                <a:extLst>
                  <a:ext uri="{FF2B5EF4-FFF2-40B4-BE49-F238E27FC236}">
                    <a16:creationId xmlns:a16="http://schemas.microsoft.com/office/drawing/2014/main" id="{C383F12D-8940-7AB3-4163-CA47FA16237B}"/>
                  </a:ext>
                </a:extLst>
              </p:cNvPr>
              <p:cNvSpPr/>
              <p:nvPr/>
            </p:nvSpPr>
            <p:spPr>
              <a:xfrm>
                <a:off x="7800267" y="3585984"/>
                <a:ext cx="82789" cy="27897"/>
              </a:xfrm>
              <a:custGeom>
                <a:avLst/>
                <a:gdLst/>
                <a:ahLst/>
                <a:cxnLst/>
                <a:rect l="l" t="t" r="r" b="b"/>
                <a:pathLst>
                  <a:path w="1837" h="619" extrusionOk="0">
                    <a:moveTo>
                      <a:pt x="674" y="145"/>
                    </a:moveTo>
                    <a:cubicBezTo>
                      <a:pt x="676" y="146"/>
                      <a:pt x="678" y="146"/>
                      <a:pt x="680" y="147"/>
                    </a:cubicBezTo>
                    <a:lnTo>
                      <a:pt x="680" y="147"/>
                    </a:lnTo>
                    <a:cubicBezTo>
                      <a:pt x="678" y="146"/>
                      <a:pt x="677" y="145"/>
                      <a:pt x="674" y="145"/>
                    </a:cubicBezTo>
                    <a:close/>
                    <a:moveTo>
                      <a:pt x="63" y="0"/>
                    </a:moveTo>
                    <a:cubicBezTo>
                      <a:pt x="42" y="0"/>
                      <a:pt x="31" y="11"/>
                      <a:pt x="21" y="21"/>
                    </a:cubicBezTo>
                    <a:cubicBezTo>
                      <a:pt x="10" y="21"/>
                      <a:pt x="0" y="42"/>
                      <a:pt x="0" y="52"/>
                    </a:cubicBezTo>
                    <a:cubicBezTo>
                      <a:pt x="0" y="62"/>
                      <a:pt x="10" y="83"/>
                      <a:pt x="21" y="94"/>
                    </a:cubicBezTo>
                    <a:cubicBezTo>
                      <a:pt x="21" y="104"/>
                      <a:pt x="31" y="104"/>
                      <a:pt x="42" y="104"/>
                    </a:cubicBezTo>
                    <a:cubicBezTo>
                      <a:pt x="52" y="115"/>
                      <a:pt x="63" y="115"/>
                      <a:pt x="73" y="115"/>
                    </a:cubicBezTo>
                    <a:lnTo>
                      <a:pt x="114" y="104"/>
                    </a:lnTo>
                    <a:lnTo>
                      <a:pt x="104" y="104"/>
                    </a:lnTo>
                    <a:cubicBezTo>
                      <a:pt x="136" y="102"/>
                      <a:pt x="169" y="101"/>
                      <a:pt x="201" y="101"/>
                    </a:cubicBezTo>
                    <a:cubicBezTo>
                      <a:pt x="358" y="101"/>
                      <a:pt x="520" y="120"/>
                      <a:pt x="674" y="145"/>
                    </a:cubicBezTo>
                    <a:cubicBezTo>
                      <a:pt x="681" y="145"/>
                      <a:pt x="683" y="145"/>
                      <a:pt x="684" y="148"/>
                    </a:cubicBezTo>
                    <a:lnTo>
                      <a:pt x="684" y="148"/>
                    </a:lnTo>
                    <a:cubicBezTo>
                      <a:pt x="683" y="147"/>
                      <a:pt x="681" y="147"/>
                      <a:pt x="680" y="147"/>
                    </a:cubicBezTo>
                    <a:lnTo>
                      <a:pt x="680" y="147"/>
                    </a:lnTo>
                    <a:cubicBezTo>
                      <a:pt x="685" y="149"/>
                      <a:pt x="685" y="156"/>
                      <a:pt x="685" y="156"/>
                    </a:cubicBezTo>
                    <a:cubicBezTo>
                      <a:pt x="685" y="152"/>
                      <a:pt x="685" y="149"/>
                      <a:pt x="684" y="148"/>
                    </a:cubicBezTo>
                    <a:lnTo>
                      <a:pt x="684" y="148"/>
                    </a:lnTo>
                    <a:cubicBezTo>
                      <a:pt x="816" y="179"/>
                      <a:pt x="947" y="219"/>
                      <a:pt x="1068" y="260"/>
                    </a:cubicBezTo>
                    <a:cubicBezTo>
                      <a:pt x="1193" y="301"/>
                      <a:pt x="1317" y="353"/>
                      <a:pt x="1442" y="415"/>
                    </a:cubicBezTo>
                    <a:lnTo>
                      <a:pt x="1432" y="415"/>
                    </a:lnTo>
                    <a:cubicBezTo>
                      <a:pt x="1556" y="477"/>
                      <a:pt x="1670" y="539"/>
                      <a:pt x="1774" y="612"/>
                    </a:cubicBezTo>
                    <a:cubicBezTo>
                      <a:pt x="1782" y="617"/>
                      <a:pt x="1791" y="619"/>
                      <a:pt x="1799" y="619"/>
                    </a:cubicBezTo>
                    <a:cubicBezTo>
                      <a:pt x="1810" y="619"/>
                      <a:pt x="1820" y="614"/>
                      <a:pt x="1826" y="602"/>
                    </a:cubicBezTo>
                    <a:cubicBezTo>
                      <a:pt x="1836" y="592"/>
                      <a:pt x="1836" y="560"/>
                      <a:pt x="1815" y="550"/>
                    </a:cubicBezTo>
                    <a:cubicBezTo>
                      <a:pt x="1556" y="384"/>
                      <a:pt x="1276" y="239"/>
                      <a:pt x="985" y="145"/>
                    </a:cubicBezTo>
                    <a:cubicBezTo>
                      <a:pt x="830" y="94"/>
                      <a:pt x="685" y="52"/>
                      <a:pt x="529" y="32"/>
                    </a:cubicBezTo>
                    <a:cubicBezTo>
                      <a:pt x="415" y="11"/>
                      <a:pt x="301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8" name="Google Shape;1278;p49">
                <a:extLst>
                  <a:ext uri="{FF2B5EF4-FFF2-40B4-BE49-F238E27FC236}">
                    <a16:creationId xmlns:a16="http://schemas.microsoft.com/office/drawing/2014/main" id="{95F2E895-BE9B-4CF9-2964-13A6FB7A5B6A}"/>
                  </a:ext>
                </a:extLst>
              </p:cNvPr>
              <p:cNvSpPr/>
              <p:nvPr/>
            </p:nvSpPr>
            <p:spPr>
              <a:xfrm>
                <a:off x="7806802" y="3600901"/>
                <a:ext cx="63635" cy="30961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687" extrusionOk="0">
                    <a:moveTo>
                      <a:pt x="833" y="350"/>
                    </a:moveTo>
                    <a:cubicBezTo>
                      <a:pt x="834" y="352"/>
                      <a:pt x="836" y="354"/>
                      <a:pt x="840" y="354"/>
                    </a:cubicBezTo>
                    <a:cubicBezTo>
                      <a:pt x="838" y="352"/>
                      <a:pt x="835" y="351"/>
                      <a:pt x="833" y="350"/>
                    </a:cubicBezTo>
                    <a:close/>
                    <a:moveTo>
                      <a:pt x="42" y="1"/>
                    </a:moveTo>
                    <a:cubicBezTo>
                      <a:pt x="21" y="1"/>
                      <a:pt x="1" y="22"/>
                      <a:pt x="1" y="42"/>
                    </a:cubicBezTo>
                    <a:cubicBezTo>
                      <a:pt x="1" y="63"/>
                      <a:pt x="1" y="74"/>
                      <a:pt x="11" y="74"/>
                    </a:cubicBezTo>
                    <a:cubicBezTo>
                      <a:pt x="21" y="84"/>
                      <a:pt x="31" y="95"/>
                      <a:pt x="42" y="95"/>
                    </a:cubicBezTo>
                    <a:cubicBezTo>
                      <a:pt x="84" y="105"/>
                      <a:pt x="135" y="105"/>
                      <a:pt x="177" y="115"/>
                    </a:cubicBezTo>
                    <a:cubicBezTo>
                      <a:pt x="291" y="136"/>
                      <a:pt x="405" y="167"/>
                      <a:pt x="509" y="208"/>
                    </a:cubicBezTo>
                    <a:cubicBezTo>
                      <a:pt x="620" y="249"/>
                      <a:pt x="722" y="300"/>
                      <a:pt x="833" y="350"/>
                    </a:cubicBezTo>
                    <a:lnTo>
                      <a:pt x="833" y="350"/>
                    </a:lnTo>
                    <a:cubicBezTo>
                      <a:pt x="830" y="347"/>
                      <a:pt x="830" y="344"/>
                      <a:pt x="830" y="344"/>
                    </a:cubicBezTo>
                    <a:lnTo>
                      <a:pt x="830" y="344"/>
                    </a:lnTo>
                    <a:cubicBezTo>
                      <a:pt x="913" y="395"/>
                      <a:pt x="1006" y="447"/>
                      <a:pt x="1089" y="499"/>
                    </a:cubicBezTo>
                    <a:cubicBezTo>
                      <a:pt x="1183" y="551"/>
                      <a:pt x="1266" y="613"/>
                      <a:pt x="1359" y="676"/>
                    </a:cubicBezTo>
                    <a:cubicBezTo>
                      <a:pt x="1363" y="683"/>
                      <a:pt x="1369" y="687"/>
                      <a:pt x="1374" y="687"/>
                    </a:cubicBezTo>
                    <a:cubicBezTo>
                      <a:pt x="1384" y="687"/>
                      <a:pt x="1394" y="678"/>
                      <a:pt x="1401" y="665"/>
                    </a:cubicBezTo>
                    <a:cubicBezTo>
                      <a:pt x="1411" y="655"/>
                      <a:pt x="1411" y="634"/>
                      <a:pt x="1391" y="623"/>
                    </a:cubicBezTo>
                    <a:cubicBezTo>
                      <a:pt x="1297" y="540"/>
                      <a:pt x="1193" y="478"/>
                      <a:pt x="1089" y="406"/>
                    </a:cubicBezTo>
                    <a:cubicBezTo>
                      <a:pt x="986" y="344"/>
                      <a:pt x="882" y="281"/>
                      <a:pt x="768" y="229"/>
                    </a:cubicBezTo>
                    <a:cubicBezTo>
                      <a:pt x="540" y="125"/>
                      <a:pt x="301" y="42"/>
                      <a:pt x="42" y="12"/>
                    </a:cubicBez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9" name="Google Shape;1279;p49">
                <a:extLst>
                  <a:ext uri="{FF2B5EF4-FFF2-40B4-BE49-F238E27FC236}">
                    <a16:creationId xmlns:a16="http://schemas.microsoft.com/office/drawing/2014/main" id="{106616DB-4DD6-72CA-8446-E4C9BC145540}"/>
                  </a:ext>
                </a:extLst>
              </p:cNvPr>
              <p:cNvSpPr/>
              <p:nvPr/>
            </p:nvSpPr>
            <p:spPr>
              <a:xfrm>
                <a:off x="7792786" y="3611222"/>
                <a:ext cx="64987" cy="4294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953" extrusionOk="0">
                    <a:moveTo>
                      <a:pt x="42" y="0"/>
                    </a:moveTo>
                    <a:cubicBezTo>
                      <a:pt x="31" y="0"/>
                      <a:pt x="10" y="11"/>
                      <a:pt x="10" y="32"/>
                    </a:cubicBezTo>
                    <a:cubicBezTo>
                      <a:pt x="0" y="42"/>
                      <a:pt x="10" y="73"/>
                      <a:pt x="31" y="73"/>
                    </a:cubicBezTo>
                    <a:cubicBezTo>
                      <a:pt x="104" y="94"/>
                      <a:pt x="166" y="115"/>
                      <a:pt x="239" y="145"/>
                    </a:cubicBezTo>
                    <a:cubicBezTo>
                      <a:pt x="301" y="166"/>
                      <a:pt x="374" y="198"/>
                      <a:pt x="436" y="228"/>
                    </a:cubicBezTo>
                    <a:cubicBezTo>
                      <a:pt x="695" y="364"/>
                      <a:pt x="934" y="530"/>
                      <a:pt x="1151" y="726"/>
                    </a:cubicBezTo>
                    <a:lnTo>
                      <a:pt x="1151" y="716"/>
                    </a:lnTo>
                    <a:cubicBezTo>
                      <a:pt x="1224" y="789"/>
                      <a:pt x="1297" y="862"/>
                      <a:pt x="1370" y="945"/>
                    </a:cubicBezTo>
                    <a:cubicBezTo>
                      <a:pt x="1380" y="950"/>
                      <a:pt x="1390" y="952"/>
                      <a:pt x="1399" y="952"/>
                    </a:cubicBezTo>
                    <a:cubicBezTo>
                      <a:pt x="1408" y="952"/>
                      <a:pt x="1416" y="950"/>
                      <a:pt x="1421" y="945"/>
                    </a:cubicBezTo>
                    <a:cubicBezTo>
                      <a:pt x="1442" y="934"/>
                      <a:pt x="1442" y="903"/>
                      <a:pt x="1432" y="892"/>
                    </a:cubicBezTo>
                    <a:cubicBezTo>
                      <a:pt x="1234" y="696"/>
                      <a:pt x="1027" y="509"/>
                      <a:pt x="799" y="353"/>
                    </a:cubicBezTo>
                    <a:cubicBezTo>
                      <a:pt x="685" y="281"/>
                      <a:pt x="561" y="208"/>
                      <a:pt x="436" y="156"/>
                    </a:cubicBezTo>
                    <a:cubicBezTo>
                      <a:pt x="322" y="94"/>
                      <a:pt x="187" y="42"/>
                      <a:pt x="52" y="11"/>
                    </a:cubicBezTo>
                    <a:cubicBezTo>
                      <a:pt x="52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0" name="Google Shape;1280;p49">
                <a:extLst>
                  <a:ext uri="{FF2B5EF4-FFF2-40B4-BE49-F238E27FC236}">
                    <a16:creationId xmlns:a16="http://schemas.microsoft.com/office/drawing/2014/main" id="{1D80A04D-F0A0-564D-925E-8A5D7BDE560D}"/>
                  </a:ext>
                </a:extLst>
              </p:cNvPr>
              <p:cNvSpPr/>
              <p:nvPr/>
            </p:nvSpPr>
            <p:spPr>
              <a:xfrm>
                <a:off x="7619815" y="3518652"/>
                <a:ext cx="80445" cy="34161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758" extrusionOk="0">
                    <a:moveTo>
                      <a:pt x="42" y="0"/>
                    </a:moveTo>
                    <a:cubicBezTo>
                      <a:pt x="21" y="0"/>
                      <a:pt x="0" y="11"/>
                      <a:pt x="0" y="32"/>
                    </a:cubicBezTo>
                    <a:cubicBezTo>
                      <a:pt x="0" y="53"/>
                      <a:pt x="10" y="73"/>
                      <a:pt x="31" y="73"/>
                    </a:cubicBezTo>
                    <a:cubicBezTo>
                      <a:pt x="166" y="83"/>
                      <a:pt x="291" y="104"/>
                      <a:pt x="425" y="125"/>
                    </a:cubicBezTo>
                    <a:lnTo>
                      <a:pt x="415" y="125"/>
                    </a:lnTo>
                    <a:cubicBezTo>
                      <a:pt x="550" y="156"/>
                      <a:pt x="685" y="187"/>
                      <a:pt x="810" y="229"/>
                    </a:cubicBezTo>
                    <a:cubicBezTo>
                      <a:pt x="934" y="281"/>
                      <a:pt x="1068" y="332"/>
                      <a:pt x="1193" y="394"/>
                    </a:cubicBezTo>
                    <a:lnTo>
                      <a:pt x="1183" y="394"/>
                    </a:lnTo>
                    <a:cubicBezTo>
                      <a:pt x="1359" y="477"/>
                      <a:pt x="1515" y="581"/>
                      <a:pt x="1660" y="716"/>
                    </a:cubicBezTo>
                    <a:cubicBezTo>
                      <a:pt x="1660" y="716"/>
                      <a:pt x="1660" y="716"/>
                      <a:pt x="1660" y="716"/>
                    </a:cubicBezTo>
                    <a:lnTo>
                      <a:pt x="1660" y="716"/>
                    </a:lnTo>
                    <a:cubicBezTo>
                      <a:pt x="1668" y="723"/>
                      <a:pt x="1677" y="730"/>
                      <a:pt x="1691" y="737"/>
                    </a:cubicBezTo>
                    <a:cubicBezTo>
                      <a:pt x="1691" y="747"/>
                      <a:pt x="1702" y="747"/>
                      <a:pt x="1712" y="747"/>
                    </a:cubicBezTo>
                    <a:cubicBezTo>
                      <a:pt x="1722" y="758"/>
                      <a:pt x="1732" y="758"/>
                      <a:pt x="1743" y="758"/>
                    </a:cubicBezTo>
                    <a:cubicBezTo>
                      <a:pt x="1753" y="747"/>
                      <a:pt x="1764" y="747"/>
                      <a:pt x="1774" y="726"/>
                    </a:cubicBezTo>
                    <a:cubicBezTo>
                      <a:pt x="1785" y="716"/>
                      <a:pt x="1785" y="706"/>
                      <a:pt x="1785" y="685"/>
                    </a:cubicBezTo>
                    <a:cubicBezTo>
                      <a:pt x="1774" y="675"/>
                      <a:pt x="1774" y="664"/>
                      <a:pt x="1753" y="654"/>
                    </a:cubicBezTo>
                    <a:cubicBezTo>
                      <a:pt x="1732" y="633"/>
                      <a:pt x="1702" y="602"/>
                      <a:pt x="1660" y="581"/>
                    </a:cubicBezTo>
                    <a:cubicBezTo>
                      <a:pt x="1577" y="509"/>
                      <a:pt x="1483" y="447"/>
                      <a:pt x="1380" y="385"/>
                    </a:cubicBezTo>
                    <a:cubicBezTo>
                      <a:pt x="1245" y="312"/>
                      <a:pt x="1100" y="249"/>
                      <a:pt x="955" y="198"/>
                    </a:cubicBezTo>
                    <a:cubicBezTo>
                      <a:pt x="654" y="94"/>
                      <a:pt x="353" y="21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1" name="Google Shape;1281;p49">
                <a:extLst>
                  <a:ext uri="{FF2B5EF4-FFF2-40B4-BE49-F238E27FC236}">
                    <a16:creationId xmlns:a16="http://schemas.microsoft.com/office/drawing/2014/main" id="{D4BEF698-5365-F973-7BD4-38482A1D7941}"/>
                  </a:ext>
                </a:extLst>
              </p:cNvPr>
              <p:cNvSpPr/>
              <p:nvPr/>
            </p:nvSpPr>
            <p:spPr>
              <a:xfrm>
                <a:off x="7618373" y="3540645"/>
                <a:ext cx="67872" cy="1937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430" extrusionOk="0">
                    <a:moveTo>
                      <a:pt x="42" y="0"/>
                    </a:moveTo>
                    <a:cubicBezTo>
                      <a:pt x="22" y="0"/>
                      <a:pt x="1" y="10"/>
                      <a:pt x="1" y="31"/>
                    </a:cubicBezTo>
                    <a:cubicBezTo>
                      <a:pt x="1" y="52"/>
                      <a:pt x="22" y="63"/>
                      <a:pt x="32" y="72"/>
                    </a:cubicBezTo>
                    <a:cubicBezTo>
                      <a:pt x="146" y="72"/>
                      <a:pt x="250" y="72"/>
                      <a:pt x="354" y="83"/>
                    </a:cubicBezTo>
                    <a:cubicBezTo>
                      <a:pt x="457" y="93"/>
                      <a:pt x="561" y="114"/>
                      <a:pt x="655" y="135"/>
                    </a:cubicBezTo>
                    <a:lnTo>
                      <a:pt x="644" y="135"/>
                    </a:lnTo>
                    <a:cubicBezTo>
                      <a:pt x="759" y="155"/>
                      <a:pt x="872" y="187"/>
                      <a:pt x="987" y="218"/>
                    </a:cubicBezTo>
                    <a:cubicBezTo>
                      <a:pt x="1100" y="259"/>
                      <a:pt x="1204" y="301"/>
                      <a:pt x="1308" y="353"/>
                    </a:cubicBezTo>
                    <a:cubicBezTo>
                      <a:pt x="1349" y="374"/>
                      <a:pt x="1391" y="394"/>
                      <a:pt x="1432" y="425"/>
                    </a:cubicBezTo>
                    <a:cubicBezTo>
                      <a:pt x="1440" y="425"/>
                      <a:pt x="1446" y="430"/>
                      <a:pt x="1453" y="430"/>
                    </a:cubicBezTo>
                    <a:cubicBezTo>
                      <a:pt x="1457" y="430"/>
                      <a:pt x="1460" y="429"/>
                      <a:pt x="1464" y="425"/>
                    </a:cubicBezTo>
                    <a:cubicBezTo>
                      <a:pt x="1474" y="425"/>
                      <a:pt x="1485" y="415"/>
                      <a:pt x="1495" y="415"/>
                    </a:cubicBezTo>
                    <a:cubicBezTo>
                      <a:pt x="1505" y="394"/>
                      <a:pt x="1505" y="363"/>
                      <a:pt x="1485" y="353"/>
                    </a:cubicBezTo>
                    <a:cubicBezTo>
                      <a:pt x="1266" y="218"/>
                      <a:pt x="1017" y="135"/>
                      <a:pt x="768" y="72"/>
                    </a:cubicBezTo>
                    <a:cubicBezTo>
                      <a:pt x="655" y="52"/>
                      <a:pt x="530" y="31"/>
                      <a:pt x="416" y="21"/>
                    </a:cubicBezTo>
                    <a:cubicBezTo>
                      <a:pt x="291" y="0"/>
                      <a:pt x="167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2" name="Google Shape;1282;p49">
                <a:extLst>
                  <a:ext uri="{FF2B5EF4-FFF2-40B4-BE49-F238E27FC236}">
                    <a16:creationId xmlns:a16="http://schemas.microsoft.com/office/drawing/2014/main" id="{9CEAEE98-9A96-9D5F-5195-7713221DA97A}"/>
                  </a:ext>
                </a:extLst>
              </p:cNvPr>
              <p:cNvSpPr/>
              <p:nvPr/>
            </p:nvSpPr>
            <p:spPr>
              <a:xfrm>
                <a:off x="7614632" y="3563990"/>
                <a:ext cx="76299" cy="122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71" extrusionOk="0">
                    <a:moveTo>
                      <a:pt x="585" y="1"/>
                    </a:moveTo>
                    <a:cubicBezTo>
                      <a:pt x="398" y="1"/>
                      <a:pt x="213" y="15"/>
                      <a:pt x="32" y="42"/>
                    </a:cubicBezTo>
                    <a:cubicBezTo>
                      <a:pt x="12" y="52"/>
                      <a:pt x="1" y="73"/>
                      <a:pt x="1" y="84"/>
                    </a:cubicBezTo>
                    <a:cubicBezTo>
                      <a:pt x="12" y="105"/>
                      <a:pt x="22" y="115"/>
                      <a:pt x="42" y="115"/>
                    </a:cubicBezTo>
                    <a:lnTo>
                      <a:pt x="354" y="84"/>
                    </a:lnTo>
                    <a:cubicBezTo>
                      <a:pt x="429" y="79"/>
                      <a:pt x="504" y="76"/>
                      <a:pt x="579" y="76"/>
                    </a:cubicBezTo>
                    <a:cubicBezTo>
                      <a:pt x="794" y="76"/>
                      <a:pt x="1010" y="97"/>
                      <a:pt x="1225" y="135"/>
                    </a:cubicBezTo>
                    <a:lnTo>
                      <a:pt x="1215" y="135"/>
                    </a:lnTo>
                    <a:cubicBezTo>
                      <a:pt x="1287" y="156"/>
                      <a:pt x="1360" y="167"/>
                      <a:pt x="1432" y="188"/>
                    </a:cubicBezTo>
                    <a:cubicBezTo>
                      <a:pt x="1505" y="218"/>
                      <a:pt x="1568" y="239"/>
                      <a:pt x="1640" y="271"/>
                    </a:cubicBezTo>
                    <a:cubicBezTo>
                      <a:pt x="1651" y="271"/>
                      <a:pt x="1671" y="260"/>
                      <a:pt x="1681" y="239"/>
                    </a:cubicBezTo>
                    <a:cubicBezTo>
                      <a:pt x="1692" y="229"/>
                      <a:pt x="1681" y="208"/>
                      <a:pt x="1671" y="208"/>
                    </a:cubicBezTo>
                    <a:cubicBezTo>
                      <a:pt x="1671" y="198"/>
                      <a:pt x="1661" y="198"/>
                      <a:pt x="1661" y="198"/>
                    </a:cubicBezTo>
                    <a:cubicBezTo>
                      <a:pt x="1536" y="146"/>
                      <a:pt x="1402" y="105"/>
                      <a:pt x="1266" y="73"/>
                    </a:cubicBezTo>
                    <a:cubicBezTo>
                      <a:pt x="1132" y="42"/>
                      <a:pt x="997" y="22"/>
                      <a:pt x="862" y="11"/>
                    </a:cubicBezTo>
                    <a:cubicBezTo>
                      <a:pt x="770" y="4"/>
                      <a:pt x="677" y="1"/>
                      <a:pt x="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3" name="Google Shape;1283;p49">
                <a:extLst>
                  <a:ext uri="{FF2B5EF4-FFF2-40B4-BE49-F238E27FC236}">
                    <a16:creationId xmlns:a16="http://schemas.microsoft.com/office/drawing/2014/main" id="{CCCB9A5B-99FE-C404-8A18-C5FA00BBBB60}"/>
                  </a:ext>
                </a:extLst>
              </p:cNvPr>
              <p:cNvSpPr/>
              <p:nvPr/>
            </p:nvSpPr>
            <p:spPr>
              <a:xfrm>
                <a:off x="5419773" y="3137152"/>
                <a:ext cx="723739" cy="885036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9638" extrusionOk="0">
                    <a:moveTo>
                      <a:pt x="12241" y="1"/>
                    </a:moveTo>
                    <a:cubicBezTo>
                      <a:pt x="11971" y="1"/>
                      <a:pt x="11681" y="32"/>
                      <a:pt x="11359" y="74"/>
                    </a:cubicBezTo>
                    <a:cubicBezTo>
                      <a:pt x="10830" y="157"/>
                      <a:pt x="10270" y="312"/>
                      <a:pt x="9658" y="551"/>
                    </a:cubicBezTo>
                    <a:cubicBezTo>
                      <a:pt x="9088" y="769"/>
                      <a:pt x="8537" y="1049"/>
                      <a:pt x="7998" y="1308"/>
                    </a:cubicBezTo>
                    <a:lnTo>
                      <a:pt x="7977" y="1319"/>
                    </a:lnTo>
                    <a:cubicBezTo>
                      <a:pt x="7055" y="1785"/>
                      <a:pt x="6079" y="2283"/>
                      <a:pt x="5156" y="2854"/>
                    </a:cubicBezTo>
                    <a:cubicBezTo>
                      <a:pt x="5135" y="2833"/>
                      <a:pt x="5114" y="2822"/>
                      <a:pt x="5084" y="2812"/>
                    </a:cubicBezTo>
                    <a:lnTo>
                      <a:pt x="5052" y="2812"/>
                    </a:lnTo>
                    <a:cubicBezTo>
                      <a:pt x="4980" y="2812"/>
                      <a:pt x="4928" y="2854"/>
                      <a:pt x="4907" y="2916"/>
                    </a:cubicBezTo>
                    <a:cubicBezTo>
                      <a:pt x="4865" y="3092"/>
                      <a:pt x="4793" y="3269"/>
                      <a:pt x="4720" y="3456"/>
                    </a:cubicBezTo>
                    <a:cubicBezTo>
                      <a:pt x="4388" y="4244"/>
                      <a:pt x="3860" y="4959"/>
                      <a:pt x="3382" y="5572"/>
                    </a:cubicBezTo>
                    <a:lnTo>
                      <a:pt x="3382" y="5582"/>
                    </a:lnTo>
                    <a:lnTo>
                      <a:pt x="3362" y="5602"/>
                    </a:lnTo>
                    <a:lnTo>
                      <a:pt x="3382" y="5592"/>
                    </a:lnTo>
                    <a:lnTo>
                      <a:pt x="3382" y="5592"/>
                    </a:lnTo>
                    <a:cubicBezTo>
                      <a:pt x="3268" y="5727"/>
                      <a:pt x="3154" y="5872"/>
                      <a:pt x="3040" y="6017"/>
                    </a:cubicBezTo>
                    <a:cubicBezTo>
                      <a:pt x="2822" y="6298"/>
                      <a:pt x="2594" y="6588"/>
                      <a:pt x="2376" y="6889"/>
                    </a:cubicBezTo>
                    <a:cubicBezTo>
                      <a:pt x="2210" y="7107"/>
                      <a:pt x="2044" y="7345"/>
                      <a:pt x="1889" y="7573"/>
                    </a:cubicBezTo>
                    <a:cubicBezTo>
                      <a:pt x="1702" y="7843"/>
                      <a:pt x="1546" y="8103"/>
                      <a:pt x="1391" y="8341"/>
                    </a:cubicBezTo>
                    <a:cubicBezTo>
                      <a:pt x="1048" y="8901"/>
                      <a:pt x="778" y="9430"/>
                      <a:pt x="571" y="9949"/>
                    </a:cubicBezTo>
                    <a:cubicBezTo>
                      <a:pt x="364" y="10457"/>
                      <a:pt x="208" y="10986"/>
                      <a:pt x="115" y="11526"/>
                    </a:cubicBezTo>
                    <a:cubicBezTo>
                      <a:pt x="32" y="11992"/>
                      <a:pt x="1" y="12459"/>
                      <a:pt x="22" y="12916"/>
                    </a:cubicBezTo>
                    <a:cubicBezTo>
                      <a:pt x="32" y="13341"/>
                      <a:pt x="105" y="13766"/>
                      <a:pt x="208" y="14171"/>
                    </a:cubicBezTo>
                    <a:cubicBezTo>
                      <a:pt x="312" y="14555"/>
                      <a:pt x="467" y="14938"/>
                      <a:pt x="665" y="15312"/>
                    </a:cubicBezTo>
                    <a:cubicBezTo>
                      <a:pt x="841" y="15643"/>
                      <a:pt x="1080" y="15986"/>
                      <a:pt x="1349" y="16307"/>
                    </a:cubicBezTo>
                    <a:cubicBezTo>
                      <a:pt x="1847" y="16909"/>
                      <a:pt x="2490" y="17448"/>
                      <a:pt x="3258" y="17905"/>
                    </a:cubicBezTo>
                    <a:cubicBezTo>
                      <a:pt x="3973" y="18340"/>
                      <a:pt x="4793" y="18693"/>
                      <a:pt x="5685" y="18953"/>
                    </a:cubicBezTo>
                    <a:cubicBezTo>
                      <a:pt x="6110" y="19077"/>
                      <a:pt x="6557" y="19181"/>
                      <a:pt x="7013" y="19264"/>
                    </a:cubicBezTo>
                    <a:cubicBezTo>
                      <a:pt x="7324" y="19326"/>
                      <a:pt x="7656" y="19368"/>
                      <a:pt x="7977" y="19409"/>
                    </a:cubicBezTo>
                    <a:lnTo>
                      <a:pt x="8071" y="19419"/>
                    </a:lnTo>
                    <a:cubicBezTo>
                      <a:pt x="8890" y="19523"/>
                      <a:pt x="9565" y="19596"/>
                      <a:pt x="10187" y="19627"/>
                    </a:cubicBezTo>
                    <a:cubicBezTo>
                      <a:pt x="10436" y="19638"/>
                      <a:pt x="10674" y="19638"/>
                      <a:pt x="10903" y="19638"/>
                    </a:cubicBezTo>
                    <a:cubicBezTo>
                      <a:pt x="11473" y="19638"/>
                      <a:pt x="11992" y="19606"/>
                      <a:pt x="12490" y="19534"/>
                    </a:cubicBezTo>
                    <a:cubicBezTo>
                      <a:pt x="12863" y="19472"/>
                      <a:pt x="13216" y="19389"/>
                      <a:pt x="13537" y="19285"/>
                    </a:cubicBezTo>
                    <a:cubicBezTo>
                      <a:pt x="13880" y="19160"/>
                      <a:pt x="14191" y="19015"/>
                      <a:pt x="14461" y="18838"/>
                    </a:cubicBezTo>
                    <a:cubicBezTo>
                      <a:pt x="14595" y="18745"/>
                      <a:pt x="14731" y="18642"/>
                      <a:pt x="14855" y="18527"/>
                    </a:cubicBezTo>
                    <a:cubicBezTo>
                      <a:pt x="14969" y="18423"/>
                      <a:pt x="15072" y="18299"/>
                      <a:pt x="15187" y="18154"/>
                    </a:cubicBezTo>
                    <a:cubicBezTo>
                      <a:pt x="15384" y="17895"/>
                      <a:pt x="15529" y="17573"/>
                      <a:pt x="15623" y="17220"/>
                    </a:cubicBezTo>
                    <a:cubicBezTo>
                      <a:pt x="15653" y="17096"/>
                      <a:pt x="15685" y="16971"/>
                      <a:pt x="15706" y="16847"/>
                    </a:cubicBezTo>
                    <a:lnTo>
                      <a:pt x="15716" y="16826"/>
                    </a:lnTo>
                    <a:cubicBezTo>
                      <a:pt x="15747" y="16681"/>
                      <a:pt x="15778" y="16526"/>
                      <a:pt x="15809" y="16339"/>
                    </a:cubicBezTo>
                    <a:cubicBezTo>
                      <a:pt x="15851" y="16058"/>
                      <a:pt x="15892" y="15747"/>
                      <a:pt x="15934" y="15395"/>
                    </a:cubicBezTo>
                    <a:cubicBezTo>
                      <a:pt x="15996" y="14834"/>
                      <a:pt x="16027" y="14223"/>
                      <a:pt x="16048" y="13486"/>
                    </a:cubicBezTo>
                    <a:cubicBezTo>
                      <a:pt x="16058" y="12926"/>
                      <a:pt x="16058" y="12366"/>
                      <a:pt x="16058" y="11816"/>
                    </a:cubicBezTo>
                    <a:lnTo>
                      <a:pt x="16058" y="11567"/>
                    </a:lnTo>
                    <a:lnTo>
                      <a:pt x="16058" y="11162"/>
                    </a:lnTo>
                    <a:cubicBezTo>
                      <a:pt x="16048" y="10623"/>
                      <a:pt x="16048" y="10084"/>
                      <a:pt x="16048" y="9555"/>
                    </a:cubicBezTo>
                    <a:cubicBezTo>
                      <a:pt x="16048" y="8445"/>
                      <a:pt x="16027" y="6992"/>
                      <a:pt x="15975" y="5519"/>
                    </a:cubicBezTo>
                    <a:cubicBezTo>
                      <a:pt x="15965" y="5021"/>
                      <a:pt x="15934" y="4441"/>
                      <a:pt x="15902" y="3870"/>
                    </a:cubicBezTo>
                    <a:cubicBezTo>
                      <a:pt x="15872" y="3352"/>
                      <a:pt x="15819" y="2947"/>
                      <a:pt x="15747" y="2584"/>
                    </a:cubicBezTo>
                    <a:cubicBezTo>
                      <a:pt x="15664" y="2149"/>
                      <a:pt x="15529" y="1775"/>
                      <a:pt x="15353" y="1443"/>
                    </a:cubicBezTo>
                    <a:cubicBezTo>
                      <a:pt x="15259" y="1277"/>
                      <a:pt x="15146" y="1121"/>
                      <a:pt x="15010" y="966"/>
                    </a:cubicBezTo>
                    <a:cubicBezTo>
                      <a:pt x="14886" y="831"/>
                      <a:pt x="14731" y="696"/>
                      <a:pt x="14544" y="572"/>
                    </a:cubicBezTo>
                    <a:cubicBezTo>
                      <a:pt x="14191" y="333"/>
                      <a:pt x="13745" y="167"/>
                      <a:pt x="13143" y="74"/>
                    </a:cubicBezTo>
                    <a:cubicBezTo>
                      <a:pt x="12853" y="32"/>
                      <a:pt x="12552" y="1"/>
                      <a:pt x="122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4" name="Google Shape;1284;p49">
                <a:extLst>
                  <a:ext uri="{FF2B5EF4-FFF2-40B4-BE49-F238E27FC236}">
                    <a16:creationId xmlns:a16="http://schemas.microsoft.com/office/drawing/2014/main" id="{8E2BF65D-5301-C101-E63C-6369A15FD374}"/>
                  </a:ext>
                </a:extLst>
              </p:cNvPr>
              <p:cNvSpPr/>
              <p:nvPr/>
            </p:nvSpPr>
            <p:spPr>
              <a:xfrm>
                <a:off x="5876042" y="3508827"/>
                <a:ext cx="206680" cy="245122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5439" extrusionOk="0">
                    <a:moveTo>
                      <a:pt x="156" y="1"/>
                    </a:moveTo>
                    <a:cubicBezTo>
                      <a:pt x="105" y="1"/>
                      <a:pt x="42" y="42"/>
                      <a:pt x="22" y="94"/>
                    </a:cubicBezTo>
                    <a:cubicBezTo>
                      <a:pt x="1" y="156"/>
                      <a:pt x="32" y="239"/>
                      <a:pt x="105" y="271"/>
                    </a:cubicBezTo>
                    <a:cubicBezTo>
                      <a:pt x="218" y="312"/>
                      <a:pt x="322" y="364"/>
                      <a:pt x="426" y="426"/>
                    </a:cubicBezTo>
                    <a:cubicBezTo>
                      <a:pt x="779" y="623"/>
                      <a:pt x="1101" y="882"/>
                      <a:pt x="1391" y="1163"/>
                    </a:cubicBezTo>
                    <a:cubicBezTo>
                      <a:pt x="1525" y="1297"/>
                      <a:pt x="1671" y="1453"/>
                      <a:pt x="1795" y="1598"/>
                    </a:cubicBezTo>
                    <a:cubicBezTo>
                      <a:pt x="1940" y="1774"/>
                      <a:pt x="2076" y="1951"/>
                      <a:pt x="2210" y="2127"/>
                    </a:cubicBezTo>
                    <a:cubicBezTo>
                      <a:pt x="2470" y="2490"/>
                      <a:pt x="2698" y="2864"/>
                      <a:pt x="2915" y="3247"/>
                    </a:cubicBezTo>
                    <a:cubicBezTo>
                      <a:pt x="3310" y="3932"/>
                      <a:pt x="3641" y="4648"/>
                      <a:pt x="4046" y="5333"/>
                    </a:cubicBezTo>
                    <a:cubicBezTo>
                      <a:pt x="4077" y="5374"/>
                      <a:pt x="4119" y="5395"/>
                      <a:pt x="4171" y="5416"/>
                    </a:cubicBezTo>
                    <a:cubicBezTo>
                      <a:pt x="4202" y="5431"/>
                      <a:pt x="4238" y="5439"/>
                      <a:pt x="4275" y="5439"/>
                    </a:cubicBezTo>
                    <a:cubicBezTo>
                      <a:pt x="4311" y="5439"/>
                      <a:pt x="4347" y="5431"/>
                      <a:pt x="4378" y="5416"/>
                    </a:cubicBezTo>
                    <a:cubicBezTo>
                      <a:pt x="4524" y="5363"/>
                      <a:pt x="4586" y="5197"/>
                      <a:pt x="4534" y="5052"/>
                    </a:cubicBezTo>
                    <a:cubicBezTo>
                      <a:pt x="4347" y="4596"/>
                      <a:pt x="4129" y="4160"/>
                      <a:pt x="3890" y="3724"/>
                    </a:cubicBezTo>
                    <a:cubicBezTo>
                      <a:pt x="3641" y="3258"/>
                      <a:pt x="3362" y="2802"/>
                      <a:pt x="3051" y="2376"/>
                    </a:cubicBezTo>
                    <a:cubicBezTo>
                      <a:pt x="2905" y="2168"/>
                      <a:pt x="2749" y="1961"/>
                      <a:pt x="2583" y="1764"/>
                    </a:cubicBezTo>
                    <a:cubicBezTo>
                      <a:pt x="2408" y="1567"/>
                      <a:pt x="2231" y="1370"/>
                      <a:pt x="2034" y="1193"/>
                    </a:cubicBezTo>
                    <a:cubicBezTo>
                      <a:pt x="1671" y="841"/>
                      <a:pt x="1266" y="540"/>
                      <a:pt x="831" y="301"/>
                    </a:cubicBezTo>
                    <a:cubicBezTo>
                      <a:pt x="623" y="198"/>
                      <a:pt x="416" y="105"/>
                      <a:pt x="208" y="11"/>
                    </a:cubicBezTo>
                    <a:cubicBezTo>
                      <a:pt x="188" y="11"/>
                      <a:pt x="167" y="1"/>
                      <a:pt x="1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5" name="Google Shape;1285;p49">
                <a:extLst>
                  <a:ext uri="{FF2B5EF4-FFF2-40B4-BE49-F238E27FC236}">
                    <a16:creationId xmlns:a16="http://schemas.microsoft.com/office/drawing/2014/main" id="{E4FC8607-1885-2275-644D-6E705D920949}"/>
                  </a:ext>
                </a:extLst>
              </p:cNvPr>
              <p:cNvSpPr/>
              <p:nvPr/>
            </p:nvSpPr>
            <p:spPr>
              <a:xfrm>
                <a:off x="5419773" y="3213407"/>
                <a:ext cx="376854" cy="800804"/>
              </a:xfrm>
              <a:custGeom>
                <a:avLst/>
                <a:gdLst/>
                <a:ahLst/>
                <a:cxnLst/>
                <a:rect l="l" t="t" r="r" b="b"/>
                <a:pathLst>
                  <a:path w="8362" h="17769" extrusionOk="0">
                    <a:moveTo>
                      <a:pt x="7241" y="0"/>
                    </a:moveTo>
                    <a:lnTo>
                      <a:pt x="7241" y="0"/>
                    </a:lnTo>
                    <a:cubicBezTo>
                      <a:pt x="6546" y="353"/>
                      <a:pt x="5831" y="736"/>
                      <a:pt x="5156" y="1162"/>
                    </a:cubicBezTo>
                    <a:cubicBezTo>
                      <a:pt x="5135" y="1141"/>
                      <a:pt x="5114" y="1130"/>
                      <a:pt x="5084" y="1120"/>
                    </a:cubicBezTo>
                    <a:cubicBezTo>
                      <a:pt x="5073" y="1120"/>
                      <a:pt x="5063" y="1110"/>
                      <a:pt x="5052" y="1110"/>
                    </a:cubicBezTo>
                    <a:cubicBezTo>
                      <a:pt x="4980" y="1110"/>
                      <a:pt x="4928" y="1162"/>
                      <a:pt x="4907" y="1224"/>
                    </a:cubicBezTo>
                    <a:cubicBezTo>
                      <a:pt x="4855" y="1400"/>
                      <a:pt x="4793" y="1577"/>
                      <a:pt x="4720" y="1764"/>
                    </a:cubicBezTo>
                    <a:cubicBezTo>
                      <a:pt x="4378" y="2562"/>
                      <a:pt x="3849" y="3278"/>
                      <a:pt x="3382" y="3880"/>
                    </a:cubicBezTo>
                    <a:lnTo>
                      <a:pt x="3372" y="3890"/>
                    </a:lnTo>
                    <a:lnTo>
                      <a:pt x="3372" y="3900"/>
                    </a:lnTo>
                    <a:lnTo>
                      <a:pt x="3382" y="3900"/>
                    </a:lnTo>
                    <a:cubicBezTo>
                      <a:pt x="3268" y="4035"/>
                      <a:pt x="3154" y="4180"/>
                      <a:pt x="3040" y="4315"/>
                    </a:cubicBezTo>
                    <a:lnTo>
                      <a:pt x="3030" y="4336"/>
                    </a:lnTo>
                    <a:cubicBezTo>
                      <a:pt x="2812" y="4616"/>
                      <a:pt x="2583" y="4896"/>
                      <a:pt x="2366" y="5187"/>
                    </a:cubicBezTo>
                    <a:cubicBezTo>
                      <a:pt x="2189" y="5436"/>
                      <a:pt x="2023" y="5674"/>
                      <a:pt x="1889" y="5881"/>
                    </a:cubicBezTo>
                    <a:cubicBezTo>
                      <a:pt x="1702" y="6162"/>
                      <a:pt x="1536" y="6411"/>
                      <a:pt x="1391" y="6649"/>
                    </a:cubicBezTo>
                    <a:cubicBezTo>
                      <a:pt x="1048" y="7199"/>
                      <a:pt x="778" y="7728"/>
                      <a:pt x="561" y="8257"/>
                    </a:cubicBezTo>
                    <a:cubicBezTo>
                      <a:pt x="364" y="8765"/>
                      <a:pt x="208" y="9284"/>
                      <a:pt x="115" y="9834"/>
                    </a:cubicBezTo>
                    <a:cubicBezTo>
                      <a:pt x="32" y="10300"/>
                      <a:pt x="1" y="10767"/>
                      <a:pt x="11" y="11224"/>
                    </a:cubicBezTo>
                    <a:cubicBezTo>
                      <a:pt x="32" y="11649"/>
                      <a:pt x="94" y="12074"/>
                      <a:pt x="208" y="12489"/>
                    </a:cubicBezTo>
                    <a:cubicBezTo>
                      <a:pt x="312" y="12863"/>
                      <a:pt x="467" y="13246"/>
                      <a:pt x="665" y="13620"/>
                    </a:cubicBezTo>
                    <a:cubicBezTo>
                      <a:pt x="841" y="13951"/>
                      <a:pt x="1069" y="14294"/>
                      <a:pt x="1349" y="14626"/>
                    </a:cubicBezTo>
                    <a:cubicBezTo>
                      <a:pt x="1847" y="15217"/>
                      <a:pt x="2490" y="15756"/>
                      <a:pt x="3258" y="16213"/>
                    </a:cubicBezTo>
                    <a:cubicBezTo>
                      <a:pt x="3973" y="16648"/>
                      <a:pt x="4793" y="17001"/>
                      <a:pt x="5685" y="17261"/>
                    </a:cubicBezTo>
                    <a:cubicBezTo>
                      <a:pt x="6110" y="17385"/>
                      <a:pt x="6557" y="17499"/>
                      <a:pt x="7013" y="17572"/>
                    </a:cubicBezTo>
                    <a:cubicBezTo>
                      <a:pt x="7334" y="17634"/>
                      <a:pt x="7666" y="17676"/>
                      <a:pt x="7957" y="17717"/>
                    </a:cubicBezTo>
                    <a:lnTo>
                      <a:pt x="7977" y="17717"/>
                    </a:lnTo>
                    <a:lnTo>
                      <a:pt x="8071" y="17727"/>
                    </a:lnTo>
                    <a:cubicBezTo>
                      <a:pt x="8164" y="17748"/>
                      <a:pt x="8268" y="17759"/>
                      <a:pt x="8362" y="17769"/>
                    </a:cubicBezTo>
                    <a:cubicBezTo>
                      <a:pt x="8330" y="17748"/>
                      <a:pt x="8309" y="17738"/>
                      <a:pt x="8279" y="17717"/>
                    </a:cubicBezTo>
                    <a:cubicBezTo>
                      <a:pt x="7811" y="17427"/>
                      <a:pt x="7355" y="17116"/>
                      <a:pt x="6909" y="16763"/>
                    </a:cubicBezTo>
                    <a:cubicBezTo>
                      <a:pt x="6463" y="16410"/>
                      <a:pt x="6038" y="16037"/>
                      <a:pt x="5633" y="15622"/>
                    </a:cubicBezTo>
                    <a:cubicBezTo>
                      <a:pt x="5239" y="15217"/>
                      <a:pt x="4876" y="14781"/>
                      <a:pt x="4554" y="14325"/>
                    </a:cubicBezTo>
                    <a:cubicBezTo>
                      <a:pt x="4233" y="13859"/>
                      <a:pt x="3953" y="13371"/>
                      <a:pt x="3724" y="12852"/>
                    </a:cubicBezTo>
                    <a:cubicBezTo>
                      <a:pt x="3621" y="12593"/>
                      <a:pt x="3528" y="12344"/>
                      <a:pt x="3445" y="12074"/>
                    </a:cubicBezTo>
                    <a:cubicBezTo>
                      <a:pt x="3403" y="11939"/>
                      <a:pt x="3362" y="11794"/>
                      <a:pt x="3330" y="11649"/>
                    </a:cubicBezTo>
                    <a:cubicBezTo>
                      <a:pt x="3299" y="11503"/>
                      <a:pt x="3268" y="11358"/>
                      <a:pt x="3247" y="11224"/>
                    </a:cubicBezTo>
                    <a:cubicBezTo>
                      <a:pt x="3143" y="10632"/>
                      <a:pt x="3092" y="10041"/>
                      <a:pt x="3092" y="9450"/>
                    </a:cubicBezTo>
                    <a:cubicBezTo>
                      <a:pt x="3102" y="8859"/>
                      <a:pt x="3154" y="8278"/>
                      <a:pt x="3258" y="7707"/>
                    </a:cubicBezTo>
                    <a:cubicBezTo>
                      <a:pt x="3362" y="7126"/>
                      <a:pt x="3507" y="6556"/>
                      <a:pt x="3694" y="5996"/>
                    </a:cubicBezTo>
                    <a:cubicBezTo>
                      <a:pt x="3880" y="5446"/>
                      <a:pt x="4098" y="4906"/>
                      <a:pt x="4347" y="4378"/>
                    </a:cubicBezTo>
                    <a:cubicBezTo>
                      <a:pt x="4865" y="3288"/>
                      <a:pt x="5509" y="2261"/>
                      <a:pt x="6225" y="1296"/>
                    </a:cubicBezTo>
                    <a:cubicBezTo>
                      <a:pt x="6546" y="851"/>
                      <a:pt x="6889" y="425"/>
                      <a:pt x="72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6" name="Google Shape;1286;p49">
                <a:extLst>
                  <a:ext uri="{FF2B5EF4-FFF2-40B4-BE49-F238E27FC236}">
                    <a16:creationId xmlns:a16="http://schemas.microsoft.com/office/drawing/2014/main" id="{4E314C1A-B318-B210-BA75-ADFA285AA70C}"/>
                  </a:ext>
                </a:extLst>
              </p:cNvPr>
              <p:cNvSpPr/>
              <p:nvPr/>
            </p:nvSpPr>
            <p:spPr>
              <a:xfrm>
                <a:off x="5428201" y="3602794"/>
                <a:ext cx="18252" cy="55208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225" extrusionOk="0">
                    <a:moveTo>
                      <a:pt x="353" y="0"/>
                    </a:moveTo>
                    <a:cubicBezTo>
                      <a:pt x="333" y="0"/>
                      <a:pt x="312" y="11"/>
                      <a:pt x="301" y="32"/>
                    </a:cubicBezTo>
                    <a:cubicBezTo>
                      <a:pt x="197" y="405"/>
                      <a:pt x="73" y="789"/>
                      <a:pt x="1" y="1173"/>
                    </a:cubicBezTo>
                    <a:lnTo>
                      <a:pt x="1" y="1204"/>
                    </a:lnTo>
                    <a:cubicBezTo>
                      <a:pt x="11" y="1215"/>
                      <a:pt x="21" y="1215"/>
                      <a:pt x="31" y="1224"/>
                    </a:cubicBezTo>
                    <a:cubicBezTo>
                      <a:pt x="52" y="1224"/>
                      <a:pt x="73" y="1215"/>
                      <a:pt x="73" y="1194"/>
                    </a:cubicBezTo>
                    <a:cubicBezTo>
                      <a:pt x="114" y="1007"/>
                      <a:pt x="167" y="820"/>
                      <a:pt x="218" y="634"/>
                    </a:cubicBezTo>
                    <a:cubicBezTo>
                      <a:pt x="280" y="447"/>
                      <a:pt x="342" y="249"/>
                      <a:pt x="405" y="63"/>
                    </a:cubicBezTo>
                    <a:cubicBezTo>
                      <a:pt x="405" y="32"/>
                      <a:pt x="395" y="0"/>
                      <a:pt x="363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7" name="Google Shape;1287;p49">
                <a:extLst>
                  <a:ext uri="{FF2B5EF4-FFF2-40B4-BE49-F238E27FC236}">
                    <a16:creationId xmlns:a16="http://schemas.microsoft.com/office/drawing/2014/main" id="{DB16221C-B636-E6E9-9C20-7AE2898E2601}"/>
                  </a:ext>
                </a:extLst>
              </p:cNvPr>
              <p:cNvSpPr/>
              <p:nvPr/>
            </p:nvSpPr>
            <p:spPr>
              <a:xfrm>
                <a:off x="5420720" y="3602343"/>
                <a:ext cx="28077" cy="86259"/>
              </a:xfrm>
              <a:custGeom>
                <a:avLst/>
                <a:gdLst/>
                <a:ahLst/>
                <a:cxnLst/>
                <a:rect l="l" t="t" r="r" b="b"/>
                <a:pathLst>
                  <a:path w="623" h="1914" extrusionOk="0">
                    <a:moveTo>
                      <a:pt x="582" y="1"/>
                    </a:moveTo>
                    <a:cubicBezTo>
                      <a:pt x="561" y="1"/>
                      <a:pt x="550" y="1"/>
                      <a:pt x="540" y="21"/>
                    </a:cubicBezTo>
                    <a:cubicBezTo>
                      <a:pt x="478" y="156"/>
                      <a:pt x="416" y="301"/>
                      <a:pt x="363" y="436"/>
                    </a:cubicBezTo>
                    <a:cubicBezTo>
                      <a:pt x="301" y="591"/>
                      <a:pt x="250" y="757"/>
                      <a:pt x="208" y="913"/>
                    </a:cubicBezTo>
                    <a:cubicBezTo>
                      <a:pt x="114" y="1225"/>
                      <a:pt x="52" y="1536"/>
                      <a:pt x="1" y="1857"/>
                    </a:cubicBezTo>
                    <a:lnTo>
                      <a:pt x="1" y="1888"/>
                    </a:lnTo>
                    <a:cubicBezTo>
                      <a:pt x="11" y="1898"/>
                      <a:pt x="21" y="1909"/>
                      <a:pt x="31" y="1909"/>
                    </a:cubicBezTo>
                    <a:cubicBezTo>
                      <a:pt x="35" y="1912"/>
                      <a:pt x="38" y="1914"/>
                      <a:pt x="42" y="1914"/>
                    </a:cubicBezTo>
                    <a:cubicBezTo>
                      <a:pt x="49" y="1914"/>
                      <a:pt x="56" y="1909"/>
                      <a:pt x="63" y="1909"/>
                    </a:cubicBezTo>
                    <a:cubicBezTo>
                      <a:pt x="73" y="1898"/>
                      <a:pt x="84" y="1888"/>
                      <a:pt x="84" y="1878"/>
                    </a:cubicBezTo>
                    <a:cubicBezTo>
                      <a:pt x="135" y="1598"/>
                      <a:pt x="187" y="1317"/>
                      <a:pt x="260" y="1038"/>
                    </a:cubicBezTo>
                    <a:cubicBezTo>
                      <a:pt x="333" y="747"/>
                      <a:pt x="436" y="467"/>
                      <a:pt x="550" y="197"/>
                    </a:cubicBezTo>
                    <a:lnTo>
                      <a:pt x="550" y="208"/>
                    </a:lnTo>
                    <a:cubicBezTo>
                      <a:pt x="571" y="156"/>
                      <a:pt x="591" y="104"/>
                      <a:pt x="612" y="63"/>
                    </a:cubicBezTo>
                    <a:cubicBezTo>
                      <a:pt x="612" y="52"/>
                      <a:pt x="623" y="42"/>
                      <a:pt x="612" y="31"/>
                    </a:cubicBezTo>
                    <a:cubicBezTo>
                      <a:pt x="612" y="21"/>
                      <a:pt x="612" y="10"/>
                      <a:pt x="602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8" name="Google Shape;1288;p49">
                <a:extLst>
                  <a:ext uri="{FF2B5EF4-FFF2-40B4-BE49-F238E27FC236}">
                    <a16:creationId xmlns:a16="http://schemas.microsoft.com/office/drawing/2014/main" id="{7797520A-DAE8-ABE1-B4FD-36616F4A1AB1}"/>
                  </a:ext>
                </a:extLst>
              </p:cNvPr>
              <p:cNvSpPr/>
              <p:nvPr/>
            </p:nvSpPr>
            <p:spPr>
              <a:xfrm>
                <a:off x="5419323" y="3596755"/>
                <a:ext cx="31818" cy="8648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919" extrusionOk="0">
                    <a:moveTo>
                      <a:pt x="498" y="466"/>
                    </a:moveTo>
                    <a:lnTo>
                      <a:pt x="498" y="466"/>
                    </a:lnTo>
                    <a:cubicBezTo>
                      <a:pt x="497" y="469"/>
                      <a:pt x="495" y="472"/>
                      <a:pt x="494" y="475"/>
                    </a:cubicBezTo>
                    <a:lnTo>
                      <a:pt x="494" y="475"/>
                    </a:lnTo>
                    <a:cubicBezTo>
                      <a:pt x="498" y="472"/>
                      <a:pt x="498" y="466"/>
                      <a:pt x="498" y="466"/>
                    </a:cubicBezTo>
                    <a:close/>
                    <a:moveTo>
                      <a:pt x="643" y="0"/>
                    </a:moveTo>
                    <a:cubicBezTo>
                      <a:pt x="622" y="0"/>
                      <a:pt x="602" y="10"/>
                      <a:pt x="592" y="31"/>
                    </a:cubicBezTo>
                    <a:cubicBezTo>
                      <a:pt x="436" y="300"/>
                      <a:pt x="301" y="591"/>
                      <a:pt x="208" y="892"/>
                    </a:cubicBezTo>
                    <a:cubicBezTo>
                      <a:pt x="104" y="1203"/>
                      <a:pt x="42" y="1524"/>
                      <a:pt x="0" y="1856"/>
                    </a:cubicBezTo>
                    <a:cubicBezTo>
                      <a:pt x="0" y="1888"/>
                      <a:pt x="32" y="1919"/>
                      <a:pt x="62" y="1919"/>
                    </a:cubicBezTo>
                    <a:cubicBezTo>
                      <a:pt x="83" y="1919"/>
                      <a:pt x="94" y="1909"/>
                      <a:pt x="104" y="1898"/>
                    </a:cubicBezTo>
                    <a:cubicBezTo>
                      <a:pt x="125" y="1888"/>
                      <a:pt x="125" y="1877"/>
                      <a:pt x="125" y="1856"/>
                    </a:cubicBezTo>
                    <a:cubicBezTo>
                      <a:pt x="135" y="1805"/>
                      <a:pt x="135" y="1763"/>
                      <a:pt x="145" y="1711"/>
                    </a:cubicBezTo>
                    <a:lnTo>
                      <a:pt x="145" y="1732"/>
                    </a:lnTo>
                    <a:cubicBezTo>
                      <a:pt x="207" y="1299"/>
                      <a:pt x="320" y="878"/>
                      <a:pt x="494" y="475"/>
                    </a:cubicBezTo>
                    <a:lnTo>
                      <a:pt x="494" y="475"/>
                    </a:lnTo>
                    <a:cubicBezTo>
                      <a:pt x="493" y="476"/>
                      <a:pt x="491" y="477"/>
                      <a:pt x="488" y="477"/>
                    </a:cubicBezTo>
                    <a:cubicBezTo>
                      <a:pt x="550" y="342"/>
                      <a:pt x="622" y="217"/>
                      <a:pt x="695" y="83"/>
                    </a:cubicBezTo>
                    <a:cubicBezTo>
                      <a:pt x="705" y="62"/>
                      <a:pt x="695" y="21"/>
                      <a:pt x="675" y="10"/>
                    </a:cubicBezTo>
                    <a:cubicBezTo>
                      <a:pt x="664" y="0"/>
                      <a:pt x="654" y="0"/>
                      <a:pt x="643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9" name="Google Shape;1289;p49">
                <a:extLst>
                  <a:ext uri="{FF2B5EF4-FFF2-40B4-BE49-F238E27FC236}">
                    <a16:creationId xmlns:a16="http://schemas.microsoft.com/office/drawing/2014/main" id="{1F5D1748-5492-07E4-8A16-9FB9DCB3D6C9}"/>
                  </a:ext>
                </a:extLst>
              </p:cNvPr>
              <p:cNvSpPr/>
              <p:nvPr/>
            </p:nvSpPr>
            <p:spPr>
              <a:xfrm>
                <a:off x="5418872" y="3596259"/>
                <a:ext cx="29023" cy="95904"/>
              </a:xfrm>
              <a:custGeom>
                <a:avLst/>
                <a:gdLst/>
                <a:ahLst/>
                <a:cxnLst/>
                <a:rect l="l" t="t" r="r" b="b"/>
                <a:pathLst>
                  <a:path w="644" h="2128" extrusionOk="0">
                    <a:moveTo>
                      <a:pt x="632" y="94"/>
                    </a:moveTo>
                    <a:cubicBezTo>
                      <a:pt x="631" y="97"/>
                      <a:pt x="630" y="101"/>
                      <a:pt x="628" y="104"/>
                    </a:cubicBezTo>
                    <a:lnTo>
                      <a:pt x="628" y="104"/>
                    </a:lnTo>
                    <a:cubicBezTo>
                      <a:pt x="632" y="103"/>
                      <a:pt x="632" y="102"/>
                      <a:pt x="632" y="94"/>
                    </a:cubicBezTo>
                    <a:close/>
                    <a:moveTo>
                      <a:pt x="602" y="0"/>
                    </a:moveTo>
                    <a:cubicBezTo>
                      <a:pt x="591" y="0"/>
                      <a:pt x="591" y="11"/>
                      <a:pt x="581" y="11"/>
                    </a:cubicBezTo>
                    <a:cubicBezTo>
                      <a:pt x="570" y="11"/>
                      <a:pt x="560" y="21"/>
                      <a:pt x="560" y="32"/>
                    </a:cubicBezTo>
                    <a:cubicBezTo>
                      <a:pt x="487" y="187"/>
                      <a:pt x="425" y="343"/>
                      <a:pt x="363" y="509"/>
                    </a:cubicBezTo>
                    <a:cubicBezTo>
                      <a:pt x="301" y="675"/>
                      <a:pt x="249" y="851"/>
                      <a:pt x="208" y="1028"/>
                    </a:cubicBezTo>
                    <a:cubicBezTo>
                      <a:pt x="114" y="1369"/>
                      <a:pt x="52" y="1722"/>
                      <a:pt x="10" y="2075"/>
                    </a:cubicBezTo>
                    <a:cubicBezTo>
                      <a:pt x="0" y="2086"/>
                      <a:pt x="10" y="2106"/>
                      <a:pt x="21" y="2116"/>
                    </a:cubicBezTo>
                    <a:cubicBezTo>
                      <a:pt x="31" y="2127"/>
                      <a:pt x="42" y="2127"/>
                      <a:pt x="52" y="2127"/>
                    </a:cubicBezTo>
                    <a:cubicBezTo>
                      <a:pt x="72" y="2127"/>
                      <a:pt x="83" y="2127"/>
                      <a:pt x="93" y="2116"/>
                    </a:cubicBezTo>
                    <a:cubicBezTo>
                      <a:pt x="104" y="2106"/>
                      <a:pt x="104" y="2096"/>
                      <a:pt x="114" y="2075"/>
                    </a:cubicBezTo>
                    <a:cubicBezTo>
                      <a:pt x="114" y="2033"/>
                      <a:pt x="125" y="1982"/>
                      <a:pt x="135" y="1930"/>
                    </a:cubicBezTo>
                    <a:cubicBezTo>
                      <a:pt x="176" y="1618"/>
                      <a:pt x="238" y="1318"/>
                      <a:pt x="311" y="1007"/>
                    </a:cubicBezTo>
                    <a:cubicBezTo>
                      <a:pt x="393" y="699"/>
                      <a:pt x="496" y="401"/>
                      <a:pt x="628" y="104"/>
                    </a:cubicBezTo>
                    <a:lnTo>
                      <a:pt x="628" y="104"/>
                    </a:lnTo>
                    <a:cubicBezTo>
                      <a:pt x="627" y="104"/>
                      <a:pt x="625" y="104"/>
                      <a:pt x="623" y="104"/>
                    </a:cubicBezTo>
                    <a:lnTo>
                      <a:pt x="632" y="94"/>
                    </a:lnTo>
                    <a:lnTo>
                      <a:pt x="632" y="94"/>
                    </a:lnTo>
                    <a:cubicBezTo>
                      <a:pt x="632" y="94"/>
                      <a:pt x="632" y="94"/>
                      <a:pt x="632" y="94"/>
                    </a:cubicBezTo>
                    <a:lnTo>
                      <a:pt x="632" y="73"/>
                    </a:lnTo>
                    <a:cubicBezTo>
                      <a:pt x="643" y="62"/>
                      <a:pt x="643" y="53"/>
                      <a:pt x="643" y="42"/>
                    </a:cubicBezTo>
                    <a:cubicBezTo>
                      <a:pt x="643" y="32"/>
                      <a:pt x="632" y="21"/>
                      <a:pt x="623" y="11"/>
                    </a:cubicBezTo>
                    <a:cubicBezTo>
                      <a:pt x="612" y="11"/>
                      <a:pt x="602" y="0"/>
                      <a:pt x="602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0" name="Google Shape;1290;p49">
                <a:extLst>
                  <a:ext uri="{FF2B5EF4-FFF2-40B4-BE49-F238E27FC236}">
                    <a16:creationId xmlns:a16="http://schemas.microsoft.com/office/drawing/2014/main" id="{4ABE6922-8066-7DAD-94E8-1B123FA7070F}"/>
                  </a:ext>
                </a:extLst>
              </p:cNvPr>
              <p:cNvSpPr/>
              <p:nvPr/>
            </p:nvSpPr>
            <p:spPr>
              <a:xfrm>
                <a:off x="5423063" y="3591121"/>
                <a:ext cx="27131" cy="76209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691" extrusionOk="0">
                    <a:moveTo>
                      <a:pt x="560" y="1"/>
                    </a:moveTo>
                    <a:cubicBezTo>
                      <a:pt x="550" y="1"/>
                      <a:pt x="530" y="11"/>
                      <a:pt x="530" y="21"/>
                    </a:cubicBezTo>
                    <a:cubicBezTo>
                      <a:pt x="488" y="84"/>
                      <a:pt x="456" y="135"/>
                      <a:pt x="426" y="197"/>
                    </a:cubicBezTo>
                    <a:cubicBezTo>
                      <a:pt x="394" y="259"/>
                      <a:pt x="373" y="322"/>
                      <a:pt x="343" y="384"/>
                    </a:cubicBezTo>
                    <a:cubicBezTo>
                      <a:pt x="291" y="519"/>
                      <a:pt x="239" y="654"/>
                      <a:pt x="198" y="789"/>
                    </a:cubicBezTo>
                    <a:cubicBezTo>
                      <a:pt x="115" y="1069"/>
                      <a:pt x="62" y="1359"/>
                      <a:pt x="0" y="1640"/>
                    </a:cubicBezTo>
                    <a:cubicBezTo>
                      <a:pt x="0" y="1649"/>
                      <a:pt x="0" y="1660"/>
                      <a:pt x="11" y="1670"/>
                    </a:cubicBezTo>
                    <a:cubicBezTo>
                      <a:pt x="11" y="1681"/>
                      <a:pt x="21" y="1691"/>
                      <a:pt x="32" y="1691"/>
                    </a:cubicBezTo>
                    <a:cubicBezTo>
                      <a:pt x="52" y="1691"/>
                      <a:pt x="73" y="1681"/>
                      <a:pt x="83" y="1660"/>
                    </a:cubicBezTo>
                    <a:cubicBezTo>
                      <a:pt x="125" y="1442"/>
                      <a:pt x="166" y="1225"/>
                      <a:pt x="218" y="1006"/>
                    </a:cubicBezTo>
                    <a:cubicBezTo>
                      <a:pt x="281" y="789"/>
                      <a:pt x="343" y="571"/>
                      <a:pt x="436" y="363"/>
                    </a:cubicBezTo>
                    <a:cubicBezTo>
                      <a:pt x="477" y="259"/>
                      <a:pt x="530" y="156"/>
                      <a:pt x="592" y="63"/>
                    </a:cubicBezTo>
                    <a:cubicBezTo>
                      <a:pt x="602" y="42"/>
                      <a:pt x="592" y="21"/>
                      <a:pt x="581" y="11"/>
                    </a:cubicBezTo>
                    <a:cubicBezTo>
                      <a:pt x="571" y="11"/>
                      <a:pt x="560" y="1"/>
                      <a:pt x="560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1" name="Google Shape;1291;p49">
                <a:extLst>
                  <a:ext uri="{FF2B5EF4-FFF2-40B4-BE49-F238E27FC236}">
                    <a16:creationId xmlns:a16="http://schemas.microsoft.com/office/drawing/2014/main" id="{99CA3391-4A5C-0E32-1A85-1B5C35E78BE0}"/>
                  </a:ext>
                </a:extLst>
              </p:cNvPr>
              <p:cNvSpPr/>
              <p:nvPr/>
            </p:nvSpPr>
            <p:spPr>
              <a:xfrm>
                <a:off x="5419323" y="3589274"/>
                <a:ext cx="31367" cy="9996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2218" extrusionOk="0">
                    <a:moveTo>
                      <a:pt x="654" y="0"/>
                    </a:moveTo>
                    <a:cubicBezTo>
                      <a:pt x="633" y="0"/>
                      <a:pt x="622" y="0"/>
                      <a:pt x="613" y="10"/>
                    </a:cubicBezTo>
                    <a:cubicBezTo>
                      <a:pt x="530" y="176"/>
                      <a:pt x="456" y="342"/>
                      <a:pt x="384" y="519"/>
                    </a:cubicBezTo>
                    <a:cubicBezTo>
                      <a:pt x="322" y="695"/>
                      <a:pt x="270" y="871"/>
                      <a:pt x="218" y="1058"/>
                    </a:cubicBezTo>
                    <a:cubicBezTo>
                      <a:pt x="166" y="1234"/>
                      <a:pt x="135" y="1421"/>
                      <a:pt x="94" y="1598"/>
                    </a:cubicBezTo>
                    <a:lnTo>
                      <a:pt x="0" y="2158"/>
                    </a:lnTo>
                    <a:lnTo>
                      <a:pt x="0" y="2188"/>
                    </a:lnTo>
                    <a:cubicBezTo>
                      <a:pt x="11" y="2199"/>
                      <a:pt x="21" y="2209"/>
                      <a:pt x="32" y="2209"/>
                    </a:cubicBezTo>
                    <a:cubicBezTo>
                      <a:pt x="37" y="2215"/>
                      <a:pt x="42" y="2217"/>
                      <a:pt x="47" y="2217"/>
                    </a:cubicBezTo>
                    <a:cubicBezTo>
                      <a:pt x="52" y="2217"/>
                      <a:pt x="57" y="2215"/>
                      <a:pt x="62" y="2209"/>
                    </a:cubicBezTo>
                    <a:cubicBezTo>
                      <a:pt x="73" y="2209"/>
                      <a:pt x="83" y="2199"/>
                      <a:pt x="83" y="2188"/>
                    </a:cubicBezTo>
                    <a:cubicBezTo>
                      <a:pt x="115" y="2022"/>
                      <a:pt x="135" y="1867"/>
                      <a:pt x="166" y="1701"/>
                    </a:cubicBezTo>
                    <a:cubicBezTo>
                      <a:pt x="198" y="1545"/>
                      <a:pt x="228" y="1379"/>
                      <a:pt x="260" y="1224"/>
                    </a:cubicBezTo>
                    <a:cubicBezTo>
                      <a:pt x="332" y="913"/>
                      <a:pt x="436" y="602"/>
                      <a:pt x="560" y="300"/>
                    </a:cubicBezTo>
                    <a:lnTo>
                      <a:pt x="560" y="311"/>
                    </a:lnTo>
                    <a:cubicBezTo>
                      <a:pt x="602" y="228"/>
                      <a:pt x="643" y="135"/>
                      <a:pt x="685" y="52"/>
                    </a:cubicBezTo>
                    <a:cubicBezTo>
                      <a:pt x="695" y="42"/>
                      <a:pt x="695" y="10"/>
                      <a:pt x="675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2" name="Google Shape;1292;p49">
                <a:extLst>
                  <a:ext uri="{FF2B5EF4-FFF2-40B4-BE49-F238E27FC236}">
                    <a16:creationId xmlns:a16="http://schemas.microsoft.com/office/drawing/2014/main" id="{77A62B36-B630-7307-D195-0A2C05E9E20F}"/>
                  </a:ext>
                </a:extLst>
              </p:cNvPr>
              <p:cNvSpPr/>
              <p:nvPr/>
            </p:nvSpPr>
            <p:spPr>
              <a:xfrm>
                <a:off x="5416484" y="3600901"/>
                <a:ext cx="27671" cy="100591"/>
              </a:xfrm>
              <a:custGeom>
                <a:avLst/>
                <a:gdLst/>
                <a:ahLst/>
                <a:cxnLst/>
                <a:rect l="l" t="t" r="r" b="b"/>
                <a:pathLst>
                  <a:path w="614" h="2232" extrusionOk="0">
                    <a:moveTo>
                      <a:pt x="582" y="1"/>
                    </a:moveTo>
                    <a:cubicBezTo>
                      <a:pt x="572" y="1"/>
                      <a:pt x="561" y="1"/>
                      <a:pt x="561" y="12"/>
                    </a:cubicBezTo>
                    <a:cubicBezTo>
                      <a:pt x="551" y="12"/>
                      <a:pt x="551" y="22"/>
                      <a:pt x="540" y="33"/>
                    </a:cubicBezTo>
                    <a:cubicBezTo>
                      <a:pt x="468" y="198"/>
                      <a:pt x="406" y="374"/>
                      <a:pt x="344" y="551"/>
                    </a:cubicBezTo>
                    <a:cubicBezTo>
                      <a:pt x="281" y="727"/>
                      <a:pt x="229" y="904"/>
                      <a:pt x="188" y="1080"/>
                    </a:cubicBezTo>
                    <a:cubicBezTo>
                      <a:pt x="95" y="1443"/>
                      <a:pt x="32" y="1817"/>
                      <a:pt x="1" y="2190"/>
                    </a:cubicBezTo>
                    <a:cubicBezTo>
                      <a:pt x="1" y="2211"/>
                      <a:pt x="22" y="2232"/>
                      <a:pt x="42" y="2232"/>
                    </a:cubicBezTo>
                    <a:cubicBezTo>
                      <a:pt x="63" y="2232"/>
                      <a:pt x="74" y="2232"/>
                      <a:pt x="74" y="2221"/>
                    </a:cubicBezTo>
                    <a:cubicBezTo>
                      <a:pt x="84" y="2211"/>
                      <a:pt x="95" y="2200"/>
                      <a:pt x="95" y="2190"/>
                    </a:cubicBezTo>
                    <a:cubicBezTo>
                      <a:pt x="105" y="2034"/>
                      <a:pt x="125" y="1879"/>
                      <a:pt x="146" y="1723"/>
                    </a:cubicBezTo>
                    <a:cubicBezTo>
                      <a:pt x="188" y="1432"/>
                      <a:pt x="250" y="1153"/>
                      <a:pt x="323" y="872"/>
                    </a:cubicBezTo>
                    <a:cubicBezTo>
                      <a:pt x="406" y="593"/>
                      <a:pt x="499" y="312"/>
                      <a:pt x="613" y="53"/>
                    </a:cubicBezTo>
                    <a:cubicBezTo>
                      <a:pt x="613" y="42"/>
                      <a:pt x="613" y="33"/>
                      <a:pt x="602" y="22"/>
                    </a:cubicBezTo>
                    <a:cubicBezTo>
                      <a:pt x="602" y="12"/>
                      <a:pt x="593" y="12"/>
                      <a:pt x="582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3" name="Google Shape;1293;p49">
                <a:extLst>
                  <a:ext uri="{FF2B5EF4-FFF2-40B4-BE49-F238E27FC236}">
                    <a16:creationId xmlns:a16="http://schemas.microsoft.com/office/drawing/2014/main" id="{BFD65946-0EE3-9086-36A4-E6164A3CF1BA}"/>
                  </a:ext>
                </a:extLst>
              </p:cNvPr>
              <p:cNvSpPr/>
              <p:nvPr/>
            </p:nvSpPr>
            <p:spPr>
              <a:xfrm>
                <a:off x="5416033" y="3606084"/>
                <a:ext cx="27626" cy="10054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2231" extrusionOk="0">
                    <a:moveTo>
                      <a:pt x="550" y="0"/>
                    </a:moveTo>
                    <a:lnTo>
                      <a:pt x="540" y="10"/>
                    </a:lnTo>
                    <a:cubicBezTo>
                      <a:pt x="529" y="10"/>
                      <a:pt x="509" y="21"/>
                      <a:pt x="509" y="31"/>
                    </a:cubicBezTo>
                    <a:cubicBezTo>
                      <a:pt x="437" y="197"/>
                      <a:pt x="364" y="363"/>
                      <a:pt x="312" y="540"/>
                    </a:cubicBezTo>
                    <a:cubicBezTo>
                      <a:pt x="260" y="716"/>
                      <a:pt x="208" y="893"/>
                      <a:pt x="177" y="1069"/>
                    </a:cubicBezTo>
                    <a:cubicBezTo>
                      <a:pt x="135" y="1255"/>
                      <a:pt x="105" y="1432"/>
                      <a:pt x="73" y="1619"/>
                    </a:cubicBezTo>
                    <a:cubicBezTo>
                      <a:pt x="52" y="1805"/>
                      <a:pt x="22" y="1992"/>
                      <a:pt x="1" y="2189"/>
                    </a:cubicBezTo>
                    <a:cubicBezTo>
                      <a:pt x="1" y="2210"/>
                      <a:pt x="32" y="2230"/>
                      <a:pt x="52" y="2230"/>
                    </a:cubicBezTo>
                    <a:cubicBezTo>
                      <a:pt x="63" y="2230"/>
                      <a:pt x="84" y="2230"/>
                      <a:pt x="94" y="2220"/>
                    </a:cubicBezTo>
                    <a:cubicBezTo>
                      <a:pt x="105" y="2210"/>
                      <a:pt x="105" y="2200"/>
                      <a:pt x="105" y="2189"/>
                    </a:cubicBezTo>
                    <a:cubicBezTo>
                      <a:pt x="125" y="2023"/>
                      <a:pt x="146" y="1857"/>
                      <a:pt x="167" y="1702"/>
                    </a:cubicBezTo>
                    <a:cubicBezTo>
                      <a:pt x="208" y="1432"/>
                      <a:pt x="260" y="1162"/>
                      <a:pt x="322" y="903"/>
                    </a:cubicBezTo>
                    <a:cubicBezTo>
                      <a:pt x="384" y="633"/>
                      <a:pt x="478" y="374"/>
                      <a:pt x="582" y="125"/>
                    </a:cubicBezTo>
                    <a:cubicBezTo>
                      <a:pt x="592" y="114"/>
                      <a:pt x="592" y="93"/>
                      <a:pt x="603" y="83"/>
                    </a:cubicBezTo>
                    <a:cubicBezTo>
                      <a:pt x="603" y="73"/>
                      <a:pt x="612" y="63"/>
                      <a:pt x="603" y="42"/>
                    </a:cubicBezTo>
                    <a:cubicBezTo>
                      <a:pt x="603" y="31"/>
                      <a:pt x="592" y="21"/>
                      <a:pt x="582" y="10"/>
                    </a:cubicBezTo>
                    <a:cubicBezTo>
                      <a:pt x="571" y="10"/>
                      <a:pt x="561" y="0"/>
                      <a:pt x="550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4" name="Google Shape;1294;p49">
                <a:extLst>
                  <a:ext uri="{FF2B5EF4-FFF2-40B4-BE49-F238E27FC236}">
                    <a16:creationId xmlns:a16="http://schemas.microsoft.com/office/drawing/2014/main" id="{634E708C-6401-024C-965D-DB5E748139E1}"/>
                  </a:ext>
                </a:extLst>
              </p:cNvPr>
              <p:cNvSpPr/>
              <p:nvPr/>
            </p:nvSpPr>
            <p:spPr>
              <a:xfrm>
                <a:off x="5418872" y="3591121"/>
                <a:ext cx="30375" cy="102393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272" extrusionOk="0">
                    <a:moveTo>
                      <a:pt x="623" y="1"/>
                    </a:moveTo>
                    <a:cubicBezTo>
                      <a:pt x="602" y="1"/>
                      <a:pt x="581" y="11"/>
                      <a:pt x="581" y="31"/>
                    </a:cubicBezTo>
                    <a:cubicBezTo>
                      <a:pt x="487" y="197"/>
                      <a:pt x="404" y="363"/>
                      <a:pt x="342" y="540"/>
                    </a:cubicBezTo>
                    <a:cubicBezTo>
                      <a:pt x="280" y="727"/>
                      <a:pt x="218" y="913"/>
                      <a:pt x="176" y="1100"/>
                    </a:cubicBezTo>
                    <a:cubicBezTo>
                      <a:pt x="135" y="1287"/>
                      <a:pt x="93" y="1474"/>
                      <a:pt x="72" y="1670"/>
                    </a:cubicBezTo>
                    <a:cubicBezTo>
                      <a:pt x="42" y="1847"/>
                      <a:pt x="21" y="2034"/>
                      <a:pt x="0" y="2220"/>
                    </a:cubicBezTo>
                    <a:cubicBezTo>
                      <a:pt x="0" y="2251"/>
                      <a:pt x="21" y="2272"/>
                      <a:pt x="42" y="2272"/>
                    </a:cubicBezTo>
                    <a:cubicBezTo>
                      <a:pt x="62" y="2272"/>
                      <a:pt x="72" y="2272"/>
                      <a:pt x="83" y="2262"/>
                    </a:cubicBezTo>
                    <a:cubicBezTo>
                      <a:pt x="93" y="2251"/>
                      <a:pt x="93" y="2241"/>
                      <a:pt x="93" y="2220"/>
                    </a:cubicBezTo>
                    <a:cubicBezTo>
                      <a:pt x="114" y="2075"/>
                      <a:pt x="135" y="1930"/>
                      <a:pt x="155" y="1774"/>
                    </a:cubicBezTo>
                    <a:lnTo>
                      <a:pt x="155" y="1795"/>
                    </a:lnTo>
                    <a:cubicBezTo>
                      <a:pt x="187" y="1557"/>
                      <a:pt x="228" y="1308"/>
                      <a:pt x="291" y="1079"/>
                    </a:cubicBezTo>
                    <a:cubicBezTo>
                      <a:pt x="353" y="830"/>
                      <a:pt x="425" y="602"/>
                      <a:pt x="529" y="374"/>
                    </a:cubicBezTo>
                    <a:cubicBezTo>
                      <a:pt x="570" y="270"/>
                      <a:pt x="612" y="176"/>
                      <a:pt x="664" y="84"/>
                    </a:cubicBezTo>
                    <a:cubicBezTo>
                      <a:pt x="674" y="63"/>
                      <a:pt x="674" y="31"/>
                      <a:pt x="643" y="11"/>
                    </a:cubicBezTo>
                    <a:cubicBezTo>
                      <a:pt x="643" y="11"/>
                      <a:pt x="632" y="1"/>
                      <a:pt x="623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5" name="Google Shape;1295;p49">
                <a:extLst>
                  <a:ext uri="{FF2B5EF4-FFF2-40B4-BE49-F238E27FC236}">
                    <a16:creationId xmlns:a16="http://schemas.microsoft.com/office/drawing/2014/main" id="{5A886853-8910-F7D3-9F27-4B2D8ABF6C6C}"/>
                  </a:ext>
                </a:extLst>
              </p:cNvPr>
              <p:cNvSpPr/>
              <p:nvPr/>
            </p:nvSpPr>
            <p:spPr>
              <a:xfrm>
                <a:off x="5415582" y="3592068"/>
                <a:ext cx="33215" cy="11550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563" extrusionOk="0">
                    <a:moveTo>
                      <a:pt x="685" y="0"/>
                    </a:moveTo>
                    <a:cubicBezTo>
                      <a:pt x="664" y="0"/>
                      <a:pt x="643" y="10"/>
                      <a:pt x="633" y="31"/>
                    </a:cubicBezTo>
                    <a:cubicBezTo>
                      <a:pt x="436" y="404"/>
                      <a:pt x="291" y="819"/>
                      <a:pt x="187" y="1234"/>
                    </a:cubicBezTo>
                    <a:cubicBezTo>
                      <a:pt x="145" y="1442"/>
                      <a:pt x="104" y="1649"/>
                      <a:pt x="73" y="1857"/>
                    </a:cubicBezTo>
                    <a:cubicBezTo>
                      <a:pt x="42" y="2075"/>
                      <a:pt x="21" y="2292"/>
                      <a:pt x="0" y="2511"/>
                    </a:cubicBezTo>
                    <a:cubicBezTo>
                      <a:pt x="0" y="2541"/>
                      <a:pt x="32" y="2562"/>
                      <a:pt x="52" y="2562"/>
                    </a:cubicBezTo>
                    <a:cubicBezTo>
                      <a:pt x="83" y="2562"/>
                      <a:pt x="104" y="2541"/>
                      <a:pt x="104" y="2511"/>
                    </a:cubicBezTo>
                    <a:cubicBezTo>
                      <a:pt x="115" y="2303"/>
                      <a:pt x="145" y="2096"/>
                      <a:pt x="166" y="1888"/>
                    </a:cubicBezTo>
                    <a:lnTo>
                      <a:pt x="166" y="1898"/>
                    </a:lnTo>
                    <a:cubicBezTo>
                      <a:pt x="249" y="1370"/>
                      <a:pt x="384" y="851"/>
                      <a:pt x="592" y="363"/>
                    </a:cubicBezTo>
                    <a:cubicBezTo>
                      <a:pt x="633" y="270"/>
                      <a:pt x="675" y="176"/>
                      <a:pt x="726" y="83"/>
                    </a:cubicBezTo>
                    <a:cubicBezTo>
                      <a:pt x="737" y="52"/>
                      <a:pt x="737" y="21"/>
                      <a:pt x="705" y="10"/>
                    </a:cubicBezTo>
                    <a:cubicBezTo>
                      <a:pt x="705" y="0"/>
                      <a:pt x="696" y="0"/>
                      <a:pt x="685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6" name="Google Shape;1296;p49">
                <a:extLst>
                  <a:ext uri="{FF2B5EF4-FFF2-40B4-BE49-F238E27FC236}">
                    <a16:creationId xmlns:a16="http://schemas.microsoft.com/office/drawing/2014/main" id="{63EA2E1A-A737-FB6D-7944-3F491010D54E}"/>
                  </a:ext>
                </a:extLst>
              </p:cNvPr>
              <p:cNvSpPr/>
              <p:nvPr/>
            </p:nvSpPr>
            <p:spPr>
              <a:xfrm>
                <a:off x="5426804" y="3582243"/>
                <a:ext cx="25734" cy="6985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550" extrusionOk="0">
                    <a:moveTo>
                      <a:pt x="529" y="0"/>
                    </a:moveTo>
                    <a:cubicBezTo>
                      <a:pt x="519" y="0"/>
                      <a:pt x="509" y="11"/>
                      <a:pt x="498" y="21"/>
                    </a:cubicBezTo>
                    <a:cubicBezTo>
                      <a:pt x="239" y="477"/>
                      <a:pt x="115" y="996"/>
                      <a:pt x="0" y="1505"/>
                    </a:cubicBezTo>
                    <a:cubicBezTo>
                      <a:pt x="0" y="1515"/>
                      <a:pt x="0" y="1525"/>
                      <a:pt x="11" y="1535"/>
                    </a:cubicBezTo>
                    <a:cubicBezTo>
                      <a:pt x="11" y="1535"/>
                      <a:pt x="21" y="1546"/>
                      <a:pt x="32" y="1546"/>
                    </a:cubicBezTo>
                    <a:cubicBezTo>
                      <a:pt x="37" y="1549"/>
                      <a:pt x="43" y="1550"/>
                      <a:pt x="48" y="1550"/>
                    </a:cubicBezTo>
                    <a:cubicBezTo>
                      <a:pt x="62" y="1550"/>
                      <a:pt x="73" y="1541"/>
                      <a:pt x="73" y="1525"/>
                    </a:cubicBezTo>
                    <a:cubicBezTo>
                      <a:pt x="156" y="1120"/>
                      <a:pt x="249" y="716"/>
                      <a:pt x="415" y="343"/>
                    </a:cubicBezTo>
                    <a:cubicBezTo>
                      <a:pt x="456" y="239"/>
                      <a:pt x="509" y="145"/>
                      <a:pt x="560" y="52"/>
                    </a:cubicBezTo>
                    <a:cubicBezTo>
                      <a:pt x="571" y="42"/>
                      <a:pt x="560" y="21"/>
                      <a:pt x="550" y="11"/>
                    </a:cubicBezTo>
                    <a:cubicBezTo>
                      <a:pt x="539" y="0"/>
                      <a:pt x="539" y="0"/>
                      <a:pt x="529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7" name="Google Shape;1297;p49">
                <a:extLst>
                  <a:ext uri="{FF2B5EF4-FFF2-40B4-BE49-F238E27FC236}">
                    <a16:creationId xmlns:a16="http://schemas.microsoft.com/office/drawing/2014/main" id="{E7B69A5F-04A0-AE26-A385-01A8B59C179E}"/>
                  </a:ext>
                </a:extLst>
              </p:cNvPr>
              <p:cNvSpPr/>
              <p:nvPr/>
            </p:nvSpPr>
            <p:spPr>
              <a:xfrm>
                <a:off x="5977986" y="3015153"/>
                <a:ext cx="1603051" cy="1021049"/>
              </a:xfrm>
              <a:custGeom>
                <a:avLst/>
                <a:gdLst/>
                <a:ahLst/>
                <a:cxnLst/>
                <a:rect l="l" t="t" r="r" b="b"/>
                <a:pathLst>
                  <a:path w="35570" h="22656" extrusionOk="0">
                    <a:moveTo>
                      <a:pt x="1577" y="1"/>
                    </a:moveTo>
                    <a:cubicBezTo>
                      <a:pt x="726" y="1"/>
                      <a:pt x="0" y="665"/>
                      <a:pt x="0" y="1453"/>
                    </a:cubicBezTo>
                    <a:lnTo>
                      <a:pt x="0" y="21203"/>
                    </a:lnTo>
                    <a:cubicBezTo>
                      <a:pt x="0" y="21992"/>
                      <a:pt x="726" y="22656"/>
                      <a:pt x="1577" y="22656"/>
                    </a:cubicBezTo>
                    <a:lnTo>
                      <a:pt x="33982" y="22656"/>
                    </a:lnTo>
                    <a:cubicBezTo>
                      <a:pt x="34843" y="22656"/>
                      <a:pt x="35569" y="21992"/>
                      <a:pt x="35569" y="21203"/>
                    </a:cubicBezTo>
                    <a:lnTo>
                      <a:pt x="35569" y="1453"/>
                    </a:lnTo>
                    <a:cubicBezTo>
                      <a:pt x="35569" y="665"/>
                      <a:pt x="34843" y="1"/>
                      <a:pt x="33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8" name="Google Shape;1298;p49">
                <a:extLst>
                  <a:ext uri="{FF2B5EF4-FFF2-40B4-BE49-F238E27FC236}">
                    <a16:creationId xmlns:a16="http://schemas.microsoft.com/office/drawing/2014/main" id="{C3C082F3-73EF-F184-7D79-0547A8D04FD9}"/>
                  </a:ext>
                </a:extLst>
              </p:cNvPr>
              <p:cNvSpPr/>
              <p:nvPr/>
            </p:nvSpPr>
            <p:spPr>
              <a:xfrm>
                <a:off x="7611387" y="3779055"/>
                <a:ext cx="162243" cy="61878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373" extrusionOk="0">
                    <a:moveTo>
                      <a:pt x="208" y="571"/>
                    </a:moveTo>
                    <a:cubicBezTo>
                      <a:pt x="211" y="573"/>
                      <a:pt x="214" y="575"/>
                      <a:pt x="218" y="578"/>
                    </a:cubicBezTo>
                    <a:lnTo>
                      <a:pt x="218" y="578"/>
                    </a:lnTo>
                    <a:cubicBezTo>
                      <a:pt x="217" y="575"/>
                      <a:pt x="214" y="571"/>
                      <a:pt x="208" y="571"/>
                    </a:cubicBezTo>
                    <a:close/>
                    <a:moveTo>
                      <a:pt x="3507" y="1"/>
                    </a:moveTo>
                    <a:cubicBezTo>
                      <a:pt x="3507" y="1"/>
                      <a:pt x="3496" y="1"/>
                      <a:pt x="3486" y="10"/>
                    </a:cubicBezTo>
                    <a:cubicBezTo>
                      <a:pt x="3465" y="10"/>
                      <a:pt x="3445" y="31"/>
                      <a:pt x="3434" y="52"/>
                    </a:cubicBezTo>
                    <a:cubicBezTo>
                      <a:pt x="3341" y="259"/>
                      <a:pt x="3237" y="446"/>
                      <a:pt x="3102" y="633"/>
                    </a:cubicBezTo>
                    <a:cubicBezTo>
                      <a:pt x="3009" y="747"/>
                      <a:pt x="2915" y="851"/>
                      <a:pt x="2801" y="934"/>
                    </a:cubicBezTo>
                    <a:lnTo>
                      <a:pt x="2791" y="944"/>
                    </a:lnTo>
                    <a:cubicBezTo>
                      <a:pt x="2687" y="1017"/>
                      <a:pt x="2583" y="1089"/>
                      <a:pt x="2459" y="1142"/>
                    </a:cubicBezTo>
                    <a:cubicBezTo>
                      <a:pt x="2345" y="1183"/>
                      <a:pt x="2221" y="1214"/>
                      <a:pt x="2096" y="1235"/>
                    </a:cubicBezTo>
                    <a:cubicBezTo>
                      <a:pt x="2018" y="1245"/>
                      <a:pt x="1940" y="1250"/>
                      <a:pt x="1862" y="1250"/>
                    </a:cubicBezTo>
                    <a:cubicBezTo>
                      <a:pt x="1785" y="1250"/>
                      <a:pt x="1707" y="1245"/>
                      <a:pt x="1629" y="1235"/>
                    </a:cubicBezTo>
                    <a:cubicBezTo>
                      <a:pt x="1421" y="1204"/>
                      <a:pt x="1225" y="1142"/>
                      <a:pt x="1027" y="1059"/>
                    </a:cubicBezTo>
                    <a:lnTo>
                      <a:pt x="1027" y="1059"/>
                    </a:lnTo>
                    <a:cubicBezTo>
                      <a:pt x="1028" y="1059"/>
                      <a:pt x="1029" y="1060"/>
                      <a:pt x="1030" y="1061"/>
                    </a:cubicBezTo>
                    <a:lnTo>
                      <a:pt x="1030" y="1061"/>
                    </a:lnTo>
                    <a:cubicBezTo>
                      <a:pt x="740" y="938"/>
                      <a:pt x="469" y="768"/>
                      <a:pt x="218" y="578"/>
                    </a:cubicBezTo>
                    <a:lnTo>
                      <a:pt x="218" y="578"/>
                    </a:lnTo>
                    <a:cubicBezTo>
                      <a:pt x="218" y="580"/>
                      <a:pt x="218" y="581"/>
                      <a:pt x="218" y="581"/>
                    </a:cubicBezTo>
                    <a:cubicBezTo>
                      <a:pt x="187" y="550"/>
                      <a:pt x="146" y="519"/>
                      <a:pt x="114" y="488"/>
                    </a:cubicBezTo>
                    <a:cubicBezTo>
                      <a:pt x="94" y="478"/>
                      <a:pt x="84" y="478"/>
                      <a:pt x="73" y="478"/>
                    </a:cubicBezTo>
                    <a:cubicBezTo>
                      <a:pt x="52" y="478"/>
                      <a:pt x="42" y="478"/>
                      <a:pt x="31" y="488"/>
                    </a:cubicBezTo>
                    <a:cubicBezTo>
                      <a:pt x="11" y="508"/>
                      <a:pt x="1" y="550"/>
                      <a:pt x="31" y="571"/>
                    </a:cubicBezTo>
                    <a:cubicBezTo>
                      <a:pt x="280" y="778"/>
                      <a:pt x="550" y="965"/>
                      <a:pt x="841" y="1100"/>
                    </a:cubicBezTo>
                    <a:cubicBezTo>
                      <a:pt x="965" y="1172"/>
                      <a:pt x="1110" y="1225"/>
                      <a:pt x="1245" y="1266"/>
                    </a:cubicBezTo>
                    <a:cubicBezTo>
                      <a:pt x="1380" y="1308"/>
                      <a:pt x="1515" y="1338"/>
                      <a:pt x="1660" y="1359"/>
                    </a:cubicBezTo>
                    <a:cubicBezTo>
                      <a:pt x="1736" y="1368"/>
                      <a:pt x="1813" y="1373"/>
                      <a:pt x="1890" y="1373"/>
                    </a:cubicBezTo>
                    <a:cubicBezTo>
                      <a:pt x="2076" y="1373"/>
                      <a:pt x="2262" y="1345"/>
                      <a:pt x="2438" y="1287"/>
                    </a:cubicBezTo>
                    <a:cubicBezTo>
                      <a:pt x="2708" y="1183"/>
                      <a:pt x="2947" y="1017"/>
                      <a:pt x="3133" y="810"/>
                    </a:cubicBezTo>
                    <a:cubicBezTo>
                      <a:pt x="3320" y="612"/>
                      <a:pt x="3465" y="384"/>
                      <a:pt x="3590" y="135"/>
                    </a:cubicBezTo>
                    <a:cubicBezTo>
                      <a:pt x="3600" y="114"/>
                      <a:pt x="3600" y="93"/>
                      <a:pt x="3600" y="73"/>
                    </a:cubicBezTo>
                    <a:cubicBezTo>
                      <a:pt x="3590" y="52"/>
                      <a:pt x="3579" y="31"/>
                      <a:pt x="3558" y="10"/>
                    </a:cubicBezTo>
                    <a:cubicBezTo>
                      <a:pt x="3538" y="10"/>
                      <a:pt x="3528" y="1"/>
                      <a:pt x="35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9" name="Google Shape;1299;p49">
                <a:extLst>
                  <a:ext uri="{FF2B5EF4-FFF2-40B4-BE49-F238E27FC236}">
                    <a16:creationId xmlns:a16="http://schemas.microsoft.com/office/drawing/2014/main" id="{5B0C6FB3-A95C-3994-B5FF-8D812B945DB8}"/>
                  </a:ext>
                </a:extLst>
              </p:cNvPr>
              <p:cNvSpPr/>
              <p:nvPr/>
            </p:nvSpPr>
            <p:spPr>
              <a:xfrm>
                <a:off x="7613280" y="3750527"/>
                <a:ext cx="98653" cy="18027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400" extrusionOk="0">
                    <a:moveTo>
                      <a:pt x="2033" y="0"/>
                    </a:moveTo>
                    <a:cubicBezTo>
                      <a:pt x="2013" y="0"/>
                      <a:pt x="1981" y="11"/>
                      <a:pt x="1960" y="21"/>
                    </a:cubicBezTo>
                    <a:cubicBezTo>
                      <a:pt x="1940" y="32"/>
                      <a:pt x="1909" y="53"/>
                      <a:pt x="1877" y="63"/>
                    </a:cubicBezTo>
                    <a:cubicBezTo>
                      <a:pt x="1784" y="104"/>
                      <a:pt x="1691" y="125"/>
                      <a:pt x="1587" y="146"/>
                    </a:cubicBezTo>
                    <a:cubicBezTo>
                      <a:pt x="1508" y="155"/>
                      <a:pt x="1429" y="159"/>
                      <a:pt x="1350" y="159"/>
                    </a:cubicBezTo>
                    <a:cubicBezTo>
                      <a:pt x="1170" y="159"/>
                      <a:pt x="989" y="139"/>
                      <a:pt x="809" y="125"/>
                    </a:cubicBezTo>
                    <a:cubicBezTo>
                      <a:pt x="630" y="103"/>
                      <a:pt x="451" y="86"/>
                      <a:pt x="271" y="86"/>
                    </a:cubicBezTo>
                    <a:cubicBezTo>
                      <a:pt x="202" y="86"/>
                      <a:pt x="132" y="88"/>
                      <a:pt x="62" y="94"/>
                    </a:cubicBezTo>
                    <a:cubicBezTo>
                      <a:pt x="31" y="94"/>
                      <a:pt x="0" y="115"/>
                      <a:pt x="0" y="156"/>
                    </a:cubicBezTo>
                    <a:cubicBezTo>
                      <a:pt x="0" y="183"/>
                      <a:pt x="23" y="210"/>
                      <a:pt x="50" y="210"/>
                    </a:cubicBezTo>
                    <a:cubicBezTo>
                      <a:pt x="54" y="210"/>
                      <a:pt x="58" y="209"/>
                      <a:pt x="62" y="208"/>
                    </a:cubicBezTo>
                    <a:cubicBezTo>
                      <a:pt x="99" y="205"/>
                      <a:pt x="136" y="204"/>
                      <a:pt x="173" y="204"/>
                    </a:cubicBezTo>
                    <a:cubicBezTo>
                      <a:pt x="264" y="204"/>
                      <a:pt x="358" y="211"/>
                      <a:pt x="446" y="219"/>
                    </a:cubicBezTo>
                    <a:lnTo>
                      <a:pt x="425" y="219"/>
                    </a:lnTo>
                    <a:cubicBezTo>
                      <a:pt x="706" y="260"/>
                      <a:pt x="975" y="343"/>
                      <a:pt x="1255" y="385"/>
                    </a:cubicBezTo>
                    <a:cubicBezTo>
                      <a:pt x="1350" y="392"/>
                      <a:pt x="1445" y="399"/>
                      <a:pt x="1544" y="399"/>
                    </a:cubicBezTo>
                    <a:cubicBezTo>
                      <a:pt x="1585" y="399"/>
                      <a:pt x="1627" y="398"/>
                      <a:pt x="1670" y="395"/>
                    </a:cubicBezTo>
                    <a:cubicBezTo>
                      <a:pt x="1815" y="374"/>
                      <a:pt x="1971" y="332"/>
                      <a:pt x="2106" y="249"/>
                    </a:cubicBezTo>
                    <a:cubicBezTo>
                      <a:pt x="2168" y="219"/>
                      <a:pt x="2189" y="136"/>
                      <a:pt x="2147" y="73"/>
                    </a:cubicBezTo>
                    <a:cubicBezTo>
                      <a:pt x="2126" y="21"/>
                      <a:pt x="2075" y="0"/>
                      <a:pt x="2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0" name="Google Shape;1300;p49">
                <a:extLst>
                  <a:ext uri="{FF2B5EF4-FFF2-40B4-BE49-F238E27FC236}">
                    <a16:creationId xmlns:a16="http://schemas.microsoft.com/office/drawing/2014/main" id="{7B4F4158-8121-6115-ADC4-7C39F25C8138}"/>
                  </a:ext>
                </a:extLst>
              </p:cNvPr>
              <p:cNvSpPr/>
              <p:nvPr/>
            </p:nvSpPr>
            <p:spPr>
              <a:xfrm>
                <a:off x="7592684" y="3599053"/>
                <a:ext cx="34657" cy="11194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2484" extrusionOk="0">
                    <a:moveTo>
                      <a:pt x="105" y="0"/>
                    </a:moveTo>
                    <a:cubicBezTo>
                      <a:pt x="84" y="0"/>
                      <a:pt x="52" y="11"/>
                      <a:pt x="42" y="32"/>
                    </a:cubicBezTo>
                    <a:cubicBezTo>
                      <a:pt x="1" y="63"/>
                      <a:pt x="1" y="125"/>
                      <a:pt x="42" y="156"/>
                    </a:cubicBezTo>
                    <a:cubicBezTo>
                      <a:pt x="125" y="239"/>
                      <a:pt x="208" y="312"/>
                      <a:pt x="280" y="405"/>
                    </a:cubicBezTo>
                    <a:lnTo>
                      <a:pt x="260" y="385"/>
                    </a:lnTo>
                    <a:lnTo>
                      <a:pt x="260" y="385"/>
                    </a:lnTo>
                    <a:cubicBezTo>
                      <a:pt x="343" y="498"/>
                      <a:pt x="416" y="613"/>
                      <a:pt x="467" y="747"/>
                    </a:cubicBezTo>
                    <a:cubicBezTo>
                      <a:pt x="467" y="744"/>
                      <a:pt x="467" y="741"/>
                      <a:pt x="467" y="738"/>
                    </a:cubicBezTo>
                    <a:lnTo>
                      <a:pt x="467" y="738"/>
                    </a:lnTo>
                    <a:cubicBezTo>
                      <a:pt x="523" y="867"/>
                      <a:pt x="551" y="1004"/>
                      <a:pt x="571" y="1142"/>
                    </a:cubicBezTo>
                    <a:cubicBezTo>
                      <a:pt x="592" y="1277"/>
                      <a:pt x="592" y="1411"/>
                      <a:pt x="571" y="1546"/>
                    </a:cubicBezTo>
                    <a:lnTo>
                      <a:pt x="571" y="1556"/>
                    </a:lnTo>
                    <a:cubicBezTo>
                      <a:pt x="561" y="1681"/>
                      <a:pt x="529" y="1805"/>
                      <a:pt x="478" y="1920"/>
                    </a:cubicBezTo>
                    <a:cubicBezTo>
                      <a:pt x="436" y="2003"/>
                      <a:pt x="395" y="2086"/>
                      <a:pt x="343" y="2158"/>
                    </a:cubicBezTo>
                    <a:cubicBezTo>
                      <a:pt x="291" y="2231"/>
                      <a:pt x="229" y="2283"/>
                      <a:pt x="156" y="2345"/>
                    </a:cubicBezTo>
                    <a:cubicBezTo>
                      <a:pt x="146" y="2345"/>
                      <a:pt x="135" y="2356"/>
                      <a:pt x="125" y="2366"/>
                    </a:cubicBezTo>
                    <a:cubicBezTo>
                      <a:pt x="94" y="2386"/>
                      <a:pt x="84" y="2418"/>
                      <a:pt x="105" y="2449"/>
                    </a:cubicBezTo>
                    <a:cubicBezTo>
                      <a:pt x="112" y="2472"/>
                      <a:pt x="137" y="2484"/>
                      <a:pt x="163" y="2484"/>
                    </a:cubicBezTo>
                    <a:cubicBezTo>
                      <a:pt x="171" y="2484"/>
                      <a:pt x="180" y="2483"/>
                      <a:pt x="188" y="2480"/>
                    </a:cubicBezTo>
                    <a:cubicBezTo>
                      <a:pt x="280" y="2407"/>
                      <a:pt x="363" y="2335"/>
                      <a:pt x="436" y="2252"/>
                    </a:cubicBezTo>
                    <a:cubicBezTo>
                      <a:pt x="509" y="2158"/>
                      <a:pt x="571" y="2065"/>
                      <a:pt x="623" y="1961"/>
                    </a:cubicBezTo>
                    <a:cubicBezTo>
                      <a:pt x="727" y="1743"/>
                      <a:pt x="768" y="1494"/>
                      <a:pt x="768" y="1256"/>
                    </a:cubicBezTo>
                    <a:cubicBezTo>
                      <a:pt x="768" y="1132"/>
                      <a:pt x="758" y="1007"/>
                      <a:pt x="727" y="893"/>
                    </a:cubicBezTo>
                    <a:cubicBezTo>
                      <a:pt x="706" y="768"/>
                      <a:pt x="665" y="654"/>
                      <a:pt x="612" y="540"/>
                    </a:cubicBezTo>
                    <a:cubicBezTo>
                      <a:pt x="571" y="436"/>
                      <a:pt x="499" y="332"/>
                      <a:pt x="426" y="239"/>
                    </a:cubicBezTo>
                    <a:cubicBezTo>
                      <a:pt x="343" y="146"/>
                      <a:pt x="250" y="74"/>
                      <a:pt x="146" y="11"/>
                    </a:cubicBezTo>
                    <a:cubicBezTo>
                      <a:pt x="135" y="0"/>
                      <a:pt x="114" y="0"/>
                      <a:pt x="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1" name="Google Shape;1301;p49">
                <a:extLst>
                  <a:ext uri="{FF2B5EF4-FFF2-40B4-BE49-F238E27FC236}">
                    <a16:creationId xmlns:a16="http://schemas.microsoft.com/office/drawing/2014/main" id="{A9E15740-1BD1-0CD3-E5D2-A831F7D83254}"/>
                  </a:ext>
                </a:extLst>
              </p:cNvPr>
              <p:cNvSpPr/>
              <p:nvPr/>
            </p:nvSpPr>
            <p:spPr>
              <a:xfrm>
                <a:off x="7547346" y="3747732"/>
                <a:ext cx="94461" cy="7436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50" extrusionOk="0">
                    <a:moveTo>
                      <a:pt x="1131" y="0"/>
                    </a:moveTo>
                    <a:cubicBezTo>
                      <a:pt x="1007" y="0"/>
                      <a:pt x="872" y="21"/>
                      <a:pt x="747" y="73"/>
                    </a:cubicBezTo>
                    <a:cubicBezTo>
                      <a:pt x="685" y="104"/>
                      <a:pt x="623" y="145"/>
                      <a:pt x="560" y="177"/>
                    </a:cubicBezTo>
                    <a:cubicBezTo>
                      <a:pt x="509" y="218"/>
                      <a:pt x="467" y="249"/>
                      <a:pt x="426" y="291"/>
                    </a:cubicBezTo>
                    <a:cubicBezTo>
                      <a:pt x="384" y="322"/>
                      <a:pt x="343" y="364"/>
                      <a:pt x="311" y="415"/>
                    </a:cubicBezTo>
                    <a:cubicBezTo>
                      <a:pt x="291" y="436"/>
                      <a:pt x="260" y="467"/>
                      <a:pt x="239" y="498"/>
                    </a:cubicBezTo>
                    <a:cubicBezTo>
                      <a:pt x="156" y="613"/>
                      <a:pt x="94" y="737"/>
                      <a:pt x="52" y="871"/>
                    </a:cubicBezTo>
                    <a:cubicBezTo>
                      <a:pt x="0" y="996"/>
                      <a:pt x="0" y="1131"/>
                      <a:pt x="32" y="1256"/>
                    </a:cubicBezTo>
                    <a:cubicBezTo>
                      <a:pt x="73" y="1380"/>
                      <a:pt x="166" y="1494"/>
                      <a:pt x="291" y="1577"/>
                    </a:cubicBezTo>
                    <a:cubicBezTo>
                      <a:pt x="384" y="1629"/>
                      <a:pt x="498" y="1650"/>
                      <a:pt x="633" y="1650"/>
                    </a:cubicBezTo>
                    <a:lnTo>
                      <a:pt x="664" y="1650"/>
                    </a:lnTo>
                    <a:cubicBezTo>
                      <a:pt x="789" y="1650"/>
                      <a:pt x="924" y="1629"/>
                      <a:pt x="1090" y="1567"/>
                    </a:cubicBezTo>
                    <a:cubicBezTo>
                      <a:pt x="1214" y="1525"/>
                      <a:pt x="1339" y="1473"/>
                      <a:pt x="1484" y="1411"/>
                    </a:cubicBezTo>
                    <a:cubicBezTo>
                      <a:pt x="1577" y="1359"/>
                      <a:pt x="1701" y="1297"/>
                      <a:pt x="1805" y="1214"/>
                    </a:cubicBezTo>
                    <a:cubicBezTo>
                      <a:pt x="1899" y="1141"/>
                      <a:pt x="1982" y="1058"/>
                      <a:pt x="2023" y="965"/>
                    </a:cubicBezTo>
                    <a:cubicBezTo>
                      <a:pt x="2075" y="882"/>
                      <a:pt x="2096" y="788"/>
                      <a:pt x="2096" y="696"/>
                    </a:cubicBezTo>
                    <a:cubicBezTo>
                      <a:pt x="2086" y="530"/>
                      <a:pt x="1992" y="353"/>
                      <a:pt x="1826" y="228"/>
                    </a:cubicBezTo>
                    <a:cubicBezTo>
                      <a:pt x="1784" y="198"/>
                      <a:pt x="1743" y="166"/>
                      <a:pt x="1701" y="145"/>
                    </a:cubicBezTo>
                    <a:cubicBezTo>
                      <a:pt x="1660" y="125"/>
                      <a:pt x="1608" y="94"/>
                      <a:pt x="1546" y="73"/>
                    </a:cubicBezTo>
                    <a:cubicBezTo>
                      <a:pt x="1452" y="32"/>
                      <a:pt x="1349" y="11"/>
                      <a:pt x="12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2" name="Google Shape;1302;p49">
                <a:extLst>
                  <a:ext uri="{FF2B5EF4-FFF2-40B4-BE49-F238E27FC236}">
                    <a16:creationId xmlns:a16="http://schemas.microsoft.com/office/drawing/2014/main" id="{5D1829AF-33D3-4486-6A48-804D27814F05}"/>
                  </a:ext>
                </a:extLst>
              </p:cNvPr>
              <p:cNvSpPr/>
              <p:nvPr/>
            </p:nvSpPr>
            <p:spPr>
              <a:xfrm>
                <a:off x="7566499" y="376080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3" name="Google Shape;1303;p49">
                <a:extLst>
                  <a:ext uri="{FF2B5EF4-FFF2-40B4-BE49-F238E27FC236}">
                    <a16:creationId xmlns:a16="http://schemas.microsoft.com/office/drawing/2014/main" id="{42DD9E4D-DFD7-5197-B0BC-FC91D8E210AB}"/>
                  </a:ext>
                </a:extLst>
              </p:cNvPr>
              <p:cNvSpPr/>
              <p:nvPr/>
            </p:nvSpPr>
            <p:spPr>
              <a:xfrm>
                <a:off x="7548743" y="3773917"/>
                <a:ext cx="32313" cy="27807"/>
              </a:xfrm>
              <a:custGeom>
                <a:avLst/>
                <a:gdLst/>
                <a:ahLst/>
                <a:cxnLst/>
                <a:rect l="l" t="t" r="r" b="b"/>
                <a:pathLst>
                  <a:path w="717" h="617" extrusionOk="0">
                    <a:moveTo>
                      <a:pt x="675" y="0"/>
                    </a:moveTo>
                    <a:cubicBezTo>
                      <a:pt x="654" y="11"/>
                      <a:pt x="623" y="21"/>
                      <a:pt x="602" y="32"/>
                    </a:cubicBezTo>
                    <a:cubicBezTo>
                      <a:pt x="561" y="42"/>
                      <a:pt x="529" y="62"/>
                      <a:pt x="488" y="83"/>
                    </a:cubicBezTo>
                    <a:cubicBezTo>
                      <a:pt x="426" y="124"/>
                      <a:pt x="363" y="166"/>
                      <a:pt x="312" y="218"/>
                    </a:cubicBezTo>
                    <a:cubicBezTo>
                      <a:pt x="250" y="270"/>
                      <a:pt x="197" y="332"/>
                      <a:pt x="146" y="384"/>
                    </a:cubicBezTo>
                    <a:cubicBezTo>
                      <a:pt x="94" y="446"/>
                      <a:pt x="52" y="509"/>
                      <a:pt x="1" y="571"/>
                    </a:cubicBezTo>
                    <a:cubicBezTo>
                      <a:pt x="1" y="581"/>
                      <a:pt x="1" y="602"/>
                      <a:pt x="11" y="612"/>
                    </a:cubicBezTo>
                    <a:cubicBezTo>
                      <a:pt x="17" y="615"/>
                      <a:pt x="23" y="617"/>
                      <a:pt x="29" y="617"/>
                    </a:cubicBezTo>
                    <a:cubicBezTo>
                      <a:pt x="43" y="617"/>
                      <a:pt x="55" y="609"/>
                      <a:pt x="63" y="602"/>
                    </a:cubicBezTo>
                    <a:cubicBezTo>
                      <a:pt x="94" y="550"/>
                      <a:pt x="135" y="498"/>
                      <a:pt x="177" y="446"/>
                    </a:cubicBezTo>
                    <a:cubicBezTo>
                      <a:pt x="218" y="394"/>
                      <a:pt x="260" y="343"/>
                      <a:pt x="312" y="301"/>
                    </a:cubicBezTo>
                    <a:cubicBezTo>
                      <a:pt x="353" y="260"/>
                      <a:pt x="405" y="218"/>
                      <a:pt x="457" y="177"/>
                    </a:cubicBezTo>
                    <a:lnTo>
                      <a:pt x="550" y="115"/>
                    </a:lnTo>
                    <a:cubicBezTo>
                      <a:pt x="592" y="94"/>
                      <a:pt x="633" y="83"/>
                      <a:pt x="685" y="62"/>
                    </a:cubicBezTo>
                    <a:lnTo>
                      <a:pt x="695" y="62"/>
                    </a:lnTo>
                    <a:cubicBezTo>
                      <a:pt x="695" y="62"/>
                      <a:pt x="706" y="52"/>
                      <a:pt x="706" y="42"/>
                    </a:cubicBezTo>
                    <a:cubicBezTo>
                      <a:pt x="716" y="42"/>
                      <a:pt x="716" y="32"/>
                      <a:pt x="716" y="21"/>
                    </a:cubicBezTo>
                    <a:cubicBezTo>
                      <a:pt x="716" y="11"/>
                      <a:pt x="706" y="11"/>
                      <a:pt x="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4" name="Google Shape;1304;p49">
                <a:extLst>
                  <a:ext uri="{FF2B5EF4-FFF2-40B4-BE49-F238E27FC236}">
                    <a16:creationId xmlns:a16="http://schemas.microsoft.com/office/drawing/2014/main" id="{1DB1C5CC-B6AC-35A4-CF4B-65AC6944E36A}"/>
                  </a:ext>
                </a:extLst>
              </p:cNvPr>
              <p:cNvSpPr/>
              <p:nvPr/>
            </p:nvSpPr>
            <p:spPr>
              <a:xfrm>
                <a:off x="7556675" y="3786987"/>
                <a:ext cx="35153" cy="2379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8" extrusionOk="0">
                    <a:moveTo>
                      <a:pt x="748" y="0"/>
                    </a:moveTo>
                    <a:lnTo>
                      <a:pt x="655" y="32"/>
                    </a:lnTo>
                    <a:cubicBezTo>
                      <a:pt x="623" y="42"/>
                      <a:pt x="592" y="63"/>
                      <a:pt x="561" y="73"/>
                    </a:cubicBezTo>
                    <a:cubicBezTo>
                      <a:pt x="489" y="115"/>
                      <a:pt x="426" y="156"/>
                      <a:pt x="364" y="198"/>
                    </a:cubicBezTo>
                    <a:cubicBezTo>
                      <a:pt x="240" y="281"/>
                      <a:pt x="125" y="374"/>
                      <a:pt x="21" y="478"/>
                    </a:cubicBezTo>
                    <a:cubicBezTo>
                      <a:pt x="1" y="488"/>
                      <a:pt x="1" y="509"/>
                      <a:pt x="11" y="519"/>
                    </a:cubicBezTo>
                    <a:cubicBezTo>
                      <a:pt x="22" y="525"/>
                      <a:pt x="29" y="527"/>
                      <a:pt x="37" y="527"/>
                    </a:cubicBezTo>
                    <a:cubicBezTo>
                      <a:pt x="45" y="527"/>
                      <a:pt x="53" y="525"/>
                      <a:pt x="63" y="519"/>
                    </a:cubicBezTo>
                    <a:cubicBezTo>
                      <a:pt x="157" y="426"/>
                      <a:pt x="270" y="343"/>
                      <a:pt x="374" y="260"/>
                    </a:cubicBezTo>
                    <a:cubicBezTo>
                      <a:pt x="436" y="219"/>
                      <a:pt x="489" y="187"/>
                      <a:pt x="551" y="156"/>
                    </a:cubicBezTo>
                    <a:cubicBezTo>
                      <a:pt x="613" y="115"/>
                      <a:pt x="675" y="94"/>
                      <a:pt x="738" y="63"/>
                    </a:cubicBezTo>
                    <a:lnTo>
                      <a:pt x="758" y="63"/>
                    </a:lnTo>
                    <a:cubicBezTo>
                      <a:pt x="768" y="63"/>
                      <a:pt x="768" y="53"/>
                      <a:pt x="779" y="53"/>
                    </a:cubicBezTo>
                    <a:lnTo>
                      <a:pt x="779" y="21"/>
                    </a:lnTo>
                    <a:cubicBezTo>
                      <a:pt x="779" y="21"/>
                      <a:pt x="768" y="11"/>
                      <a:pt x="7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5" name="Google Shape;1305;p49">
                <a:extLst>
                  <a:ext uri="{FF2B5EF4-FFF2-40B4-BE49-F238E27FC236}">
                    <a16:creationId xmlns:a16="http://schemas.microsoft.com/office/drawing/2014/main" id="{45C8104E-E109-E369-78B8-D67942BE4CB5}"/>
                  </a:ext>
                </a:extLst>
              </p:cNvPr>
              <p:cNvSpPr/>
              <p:nvPr/>
            </p:nvSpPr>
            <p:spPr>
              <a:xfrm>
                <a:off x="7565102" y="3799606"/>
                <a:ext cx="37451" cy="18748"/>
              </a:xfrm>
              <a:custGeom>
                <a:avLst/>
                <a:gdLst/>
                <a:ahLst/>
                <a:cxnLst/>
                <a:rect l="l" t="t" r="r" b="b"/>
                <a:pathLst>
                  <a:path w="831" h="416" extrusionOk="0">
                    <a:moveTo>
                      <a:pt x="768" y="1"/>
                    </a:moveTo>
                    <a:cubicBezTo>
                      <a:pt x="758" y="1"/>
                      <a:pt x="747" y="11"/>
                      <a:pt x="737" y="11"/>
                    </a:cubicBezTo>
                    <a:cubicBezTo>
                      <a:pt x="675" y="32"/>
                      <a:pt x="623" y="52"/>
                      <a:pt x="561" y="73"/>
                    </a:cubicBezTo>
                    <a:cubicBezTo>
                      <a:pt x="498" y="94"/>
                      <a:pt x="436" y="125"/>
                      <a:pt x="385" y="146"/>
                    </a:cubicBezTo>
                    <a:cubicBezTo>
                      <a:pt x="249" y="208"/>
                      <a:pt x="136" y="271"/>
                      <a:pt x="21" y="354"/>
                    </a:cubicBezTo>
                    <a:cubicBezTo>
                      <a:pt x="11" y="354"/>
                      <a:pt x="11" y="364"/>
                      <a:pt x="0" y="374"/>
                    </a:cubicBezTo>
                    <a:cubicBezTo>
                      <a:pt x="0" y="374"/>
                      <a:pt x="0" y="384"/>
                      <a:pt x="11" y="395"/>
                    </a:cubicBezTo>
                    <a:cubicBezTo>
                      <a:pt x="11" y="405"/>
                      <a:pt x="21" y="405"/>
                      <a:pt x="21" y="416"/>
                    </a:cubicBezTo>
                    <a:cubicBezTo>
                      <a:pt x="32" y="416"/>
                      <a:pt x="42" y="416"/>
                      <a:pt x="53" y="405"/>
                    </a:cubicBezTo>
                    <a:cubicBezTo>
                      <a:pt x="83" y="384"/>
                      <a:pt x="125" y="364"/>
                      <a:pt x="156" y="333"/>
                    </a:cubicBezTo>
                    <a:cubicBezTo>
                      <a:pt x="208" y="312"/>
                      <a:pt x="249" y="291"/>
                      <a:pt x="291" y="271"/>
                    </a:cubicBezTo>
                    <a:cubicBezTo>
                      <a:pt x="385" y="218"/>
                      <a:pt x="478" y="188"/>
                      <a:pt x="571" y="146"/>
                    </a:cubicBezTo>
                    <a:lnTo>
                      <a:pt x="561" y="146"/>
                    </a:lnTo>
                    <a:cubicBezTo>
                      <a:pt x="643" y="125"/>
                      <a:pt x="717" y="94"/>
                      <a:pt x="789" y="84"/>
                    </a:cubicBezTo>
                    <a:cubicBezTo>
                      <a:pt x="820" y="73"/>
                      <a:pt x="830" y="52"/>
                      <a:pt x="830" y="32"/>
                    </a:cubicBezTo>
                    <a:cubicBezTo>
                      <a:pt x="820" y="22"/>
                      <a:pt x="820" y="11"/>
                      <a:pt x="80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6" name="Google Shape;1306;p49">
                <a:extLst>
                  <a:ext uri="{FF2B5EF4-FFF2-40B4-BE49-F238E27FC236}">
                    <a16:creationId xmlns:a16="http://schemas.microsoft.com/office/drawing/2014/main" id="{FF87583A-162D-294D-1240-101BF179C15B}"/>
                  </a:ext>
                </a:extLst>
              </p:cNvPr>
              <p:cNvSpPr/>
              <p:nvPr/>
            </p:nvSpPr>
            <p:spPr>
              <a:xfrm>
                <a:off x="7529589" y="3640516"/>
                <a:ext cx="84637" cy="85403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1895" extrusionOk="0">
                    <a:moveTo>
                      <a:pt x="1291" y="0"/>
                    </a:moveTo>
                    <a:cubicBezTo>
                      <a:pt x="1269" y="0"/>
                      <a:pt x="1246" y="2"/>
                      <a:pt x="1224" y="4"/>
                    </a:cubicBezTo>
                    <a:cubicBezTo>
                      <a:pt x="1120" y="25"/>
                      <a:pt x="1017" y="56"/>
                      <a:pt x="913" y="129"/>
                    </a:cubicBezTo>
                    <a:cubicBezTo>
                      <a:pt x="788" y="191"/>
                      <a:pt x="685" y="284"/>
                      <a:pt x="612" y="357"/>
                    </a:cubicBezTo>
                    <a:cubicBezTo>
                      <a:pt x="498" y="461"/>
                      <a:pt x="394" y="564"/>
                      <a:pt x="311" y="668"/>
                    </a:cubicBezTo>
                    <a:cubicBezTo>
                      <a:pt x="207" y="792"/>
                      <a:pt x="135" y="906"/>
                      <a:pt x="83" y="1021"/>
                    </a:cubicBezTo>
                    <a:lnTo>
                      <a:pt x="73" y="1051"/>
                    </a:lnTo>
                    <a:cubicBezTo>
                      <a:pt x="21" y="1187"/>
                      <a:pt x="0" y="1300"/>
                      <a:pt x="21" y="1404"/>
                    </a:cubicBezTo>
                    <a:cubicBezTo>
                      <a:pt x="42" y="1549"/>
                      <a:pt x="115" y="1685"/>
                      <a:pt x="218" y="1768"/>
                    </a:cubicBezTo>
                    <a:cubicBezTo>
                      <a:pt x="322" y="1840"/>
                      <a:pt x="446" y="1881"/>
                      <a:pt x="592" y="1892"/>
                    </a:cubicBezTo>
                    <a:cubicBezTo>
                      <a:pt x="615" y="1894"/>
                      <a:pt x="638" y="1895"/>
                      <a:pt x="661" y="1895"/>
                    </a:cubicBezTo>
                    <a:cubicBezTo>
                      <a:pt x="773" y="1895"/>
                      <a:pt x="886" y="1876"/>
                      <a:pt x="1007" y="1851"/>
                    </a:cubicBezTo>
                    <a:cubicBezTo>
                      <a:pt x="1037" y="1840"/>
                      <a:pt x="1079" y="1830"/>
                      <a:pt x="1110" y="1819"/>
                    </a:cubicBezTo>
                    <a:cubicBezTo>
                      <a:pt x="1162" y="1798"/>
                      <a:pt x="1214" y="1777"/>
                      <a:pt x="1266" y="1747"/>
                    </a:cubicBezTo>
                    <a:cubicBezTo>
                      <a:pt x="1318" y="1726"/>
                      <a:pt x="1369" y="1694"/>
                      <a:pt x="1422" y="1664"/>
                    </a:cubicBezTo>
                    <a:cubicBezTo>
                      <a:pt x="1473" y="1622"/>
                      <a:pt x="1535" y="1581"/>
                      <a:pt x="1588" y="1529"/>
                    </a:cubicBezTo>
                    <a:cubicBezTo>
                      <a:pt x="1680" y="1436"/>
                      <a:pt x="1753" y="1321"/>
                      <a:pt x="1805" y="1197"/>
                    </a:cubicBezTo>
                    <a:lnTo>
                      <a:pt x="1836" y="1104"/>
                    </a:lnTo>
                    <a:cubicBezTo>
                      <a:pt x="1867" y="989"/>
                      <a:pt x="1878" y="885"/>
                      <a:pt x="1878" y="782"/>
                    </a:cubicBezTo>
                    <a:cubicBezTo>
                      <a:pt x="1878" y="719"/>
                      <a:pt x="1878" y="657"/>
                      <a:pt x="1867" y="616"/>
                    </a:cubicBezTo>
                    <a:cubicBezTo>
                      <a:pt x="1867" y="564"/>
                      <a:pt x="1857" y="523"/>
                      <a:pt x="1836" y="461"/>
                    </a:cubicBezTo>
                    <a:cubicBezTo>
                      <a:pt x="1774" y="263"/>
                      <a:pt x="1660" y="118"/>
                      <a:pt x="1505" y="46"/>
                    </a:cubicBezTo>
                    <a:cubicBezTo>
                      <a:pt x="1433" y="14"/>
                      <a:pt x="1362" y="0"/>
                      <a:pt x="1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7" name="Google Shape;1307;p49">
                <a:extLst>
                  <a:ext uri="{FF2B5EF4-FFF2-40B4-BE49-F238E27FC236}">
                    <a16:creationId xmlns:a16="http://schemas.microsoft.com/office/drawing/2014/main" id="{DE3C81E1-29B3-149C-64E3-6A67F3CB9A2C}"/>
                  </a:ext>
                </a:extLst>
              </p:cNvPr>
              <p:cNvSpPr/>
              <p:nvPr/>
            </p:nvSpPr>
            <p:spPr>
              <a:xfrm>
                <a:off x="7586600" y="3719204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8" name="Google Shape;1308;p49">
                <a:extLst>
                  <a:ext uri="{FF2B5EF4-FFF2-40B4-BE49-F238E27FC236}">
                    <a16:creationId xmlns:a16="http://schemas.microsoft.com/office/drawing/2014/main" id="{01690997-CD1F-EFE4-9934-39C8CD0E4FE7}"/>
                  </a:ext>
                </a:extLst>
              </p:cNvPr>
              <p:cNvSpPr/>
              <p:nvPr/>
            </p:nvSpPr>
            <p:spPr>
              <a:xfrm>
                <a:off x="7542208" y="3700501"/>
                <a:ext cx="37451" cy="21092"/>
              </a:xfrm>
              <a:custGeom>
                <a:avLst/>
                <a:gdLst/>
                <a:ahLst/>
                <a:cxnLst/>
                <a:rect l="l" t="t" r="r" b="b"/>
                <a:pathLst>
                  <a:path w="831" h="468" extrusionOk="0">
                    <a:moveTo>
                      <a:pt x="789" y="1"/>
                    </a:moveTo>
                    <a:cubicBezTo>
                      <a:pt x="778" y="1"/>
                      <a:pt x="768" y="11"/>
                      <a:pt x="768" y="11"/>
                    </a:cubicBezTo>
                    <a:cubicBezTo>
                      <a:pt x="768" y="22"/>
                      <a:pt x="757" y="22"/>
                      <a:pt x="757" y="32"/>
                    </a:cubicBezTo>
                    <a:lnTo>
                      <a:pt x="757" y="22"/>
                    </a:lnTo>
                    <a:cubicBezTo>
                      <a:pt x="727" y="52"/>
                      <a:pt x="695" y="94"/>
                      <a:pt x="664" y="115"/>
                    </a:cubicBezTo>
                    <a:cubicBezTo>
                      <a:pt x="633" y="146"/>
                      <a:pt x="602" y="167"/>
                      <a:pt x="571" y="188"/>
                    </a:cubicBezTo>
                    <a:cubicBezTo>
                      <a:pt x="519" y="229"/>
                      <a:pt x="457" y="260"/>
                      <a:pt x="395" y="281"/>
                    </a:cubicBezTo>
                    <a:cubicBezTo>
                      <a:pt x="342" y="312"/>
                      <a:pt x="280" y="333"/>
                      <a:pt x="218" y="354"/>
                    </a:cubicBezTo>
                    <a:cubicBezTo>
                      <a:pt x="156" y="374"/>
                      <a:pt x="93" y="395"/>
                      <a:pt x="31" y="405"/>
                    </a:cubicBezTo>
                    <a:cubicBezTo>
                      <a:pt x="10" y="416"/>
                      <a:pt x="0" y="426"/>
                      <a:pt x="10" y="446"/>
                    </a:cubicBezTo>
                    <a:cubicBezTo>
                      <a:pt x="10" y="457"/>
                      <a:pt x="21" y="467"/>
                      <a:pt x="42" y="467"/>
                    </a:cubicBezTo>
                    <a:cubicBezTo>
                      <a:pt x="114" y="446"/>
                      <a:pt x="187" y="437"/>
                      <a:pt x="259" y="405"/>
                    </a:cubicBezTo>
                    <a:cubicBezTo>
                      <a:pt x="332" y="384"/>
                      <a:pt x="405" y="354"/>
                      <a:pt x="478" y="312"/>
                    </a:cubicBezTo>
                    <a:cubicBezTo>
                      <a:pt x="550" y="281"/>
                      <a:pt x="612" y="239"/>
                      <a:pt x="674" y="188"/>
                    </a:cubicBezTo>
                    <a:cubicBezTo>
                      <a:pt x="706" y="167"/>
                      <a:pt x="737" y="146"/>
                      <a:pt x="757" y="115"/>
                    </a:cubicBezTo>
                    <a:lnTo>
                      <a:pt x="820" y="52"/>
                    </a:lnTo>
                    <a:lnTo>
                      <a:pt x="820" y="42"/>
                    </a:lnTo>
                    <a:cubicBezTo>
                      <a:pt x="820" y="42"/>
                      <a:pt x="830" y="32"/>
                      <a:pt x="820" y="22"/>
                    </a:cubicBezTo>
                    <a:cubicBezTo>
                      <a:pt x="820" y="22"/>
                      <a:pt x="820" y="11"/>
                      <a:pt x="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9" name="Google Shape;1309;p49">
                <a:extLst>
                  <a:ext uri="{FF2B5EF4-FFF2-40B4-BE49-F238E27FC236}">
                    <a16:creationId xmlns:a16="http://schemas.microsoft.com/office/drawing/2014/main" id="{3C580F63-8F67-35CB-D530-C9D6936B9CFC}"/>
                  </a:ext>
                </a:extLst>
              </p:cNvPr>
              <p:cNvSpPr/>
              <p:nvPr/>
            </p:nvSpPr>
            <p:spPr>
              <a:xfrm>
                <a:off x="7536619" y="3685539"/>
                <a:ext cx="34612" cy="25012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5" extrusionOk="0">
                    <a:moveTo>
                      <a:pt x="726" y="1"/>
                    </a:moveTo>
                    <a:cubicBezTo>
                      <a:pt x="715" y="1"/>
                      <a:pt x="715" y="11"/>
                      <a:pt x="705" y="11"/>
                    </a:cubicBezTo>
                    <a:cubicBezTo>
                      <a:pt x="705" y="22"/>
                      <a:pt x="705" y="22"/>
                      <a:pt x="695" y="22"/>
                    </a:cubicBezTo>
                    <a:cubicBezTo>
                      <a:pt x="653" y="73"/>
                      <a:pt x="602" y="125"/>
                      <a:pt x="549" y="167"/>
                    </a:cubicBezTo>
                    <a:cubicBezTo>
                      <a:pt x="498" y="218"/>
                      <a:pt x="436" y="260"/>
                      <a:pt x="383" y="291"/>
                    </a:cubicBezTo>
                    <a:cubicBezTo>
                      <a:pt x="270" y="374"/>
                      <a:pt x="145" y="437"/>
                      <a:pt x="21" y="499"/>
                    </a:cubicBezTo>
                    <a:cubicBezTo>
                      <a:pt x="10" y="499"/>
                      <a:pt x="0" y="520"/>
                      <a:pt x="10" y="540"/>
                    </a:cubicBezTo>
                    <a:cubicBezTo>
                      <a:pt x="10" y="547"/>
                      <a:pt x="20" y="555"/>
                      <a:pt x="34" y="555"/>
                    </a:cubicBezTo>
                    <a:cubicBezTo>
                      <a:pt x="39" y="555"/>
                      <a:pt x="45" y="553"/>
                      <a:pt x="51" y="550"/>
                    </a:cubicBezTo>
                    <a:cubicBezTo>
                      <a:pt x="187" y="488"/>
                      <a:pt x="311" y="416"/>
                      <a:pt x="436" y="333"/>
                    </a:cubicBezTo>
                    <a:cubicBezTo>
                      <a:pt x="498" y="291"/>
                      <a:pt x="560" y="239"/>
                      <a:pt x="622" y="188"/>
                    </a:cubicBezTo>
                    <a:cubicBezTo>
                      <a:pt x="643" y="167"/>
                      <a:pt x="674" y="146"/>
                      <a:pt x="695" y="115"/>
                    </a:cubicBezTo>
                    <a:lnTo>
                      <a:pt x="757" y="52"/>
                    </a:lnTo>
                    <a:lnTo>
                      <a:pt x="757" y="42"/>
                    </a:lnTo>
                    <a:cubicBezTo>
                      <a:pt x="768" y="42"/>
                      <a:pt x="768" y="32"/>
                      <a:pt x="768" y="22"/>
                    </a:cubicBezTo>
                    <a:cubicBezTo>
                      <a:pt x="757" y="22"/>
                      <a:pt x="757" y="11"/>
                      <a:pt x="7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0" name="Google Shape;1310;p49">
                <a:extLst>
                  <a:ext uri="{FF2B5EF4-FFF2-40B4-BE49-F238E27FC236}">
                    <a16:creationId xmlns:a16="http://schemas.microsoft.com/office/drawing/2014/main" id="{DBFA870C-9F21-C756-CBDA-7B791E7DD448}"/>
                  </a:ext>
                </a:extLst>
              </p:cNvPr>
              <p:cNvSpPr/>
              <p:nvPr/>
            </p:nvSpPr>
            <p:spPr>
              <a:xfrm>
                <a:off x="7532879" y="3670847"/>
                <a:ext cx="30375" cy="29249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49" extrusionOk="0">
                    <a:moveTo>
                      <a:pt x="633" y="1"/>
                    </a:moveTo>
                    <a:cubicBezTo>
                      <a:pt x="616" y="1"/>
                      <a:pt x="599" y="8"/>
                      <a:pt x="591" y="16"/>
                    </a:cubicBezTo>
                    <a:cubicBezTo>
                      <a:pt x="549" y="88"/>
                      <a:pt x="498" y="150"/>
                      <a:pt x="446" y="212"/>
                    </a:cubicBezTo>
                    <a:lnTo>
                      <a:pt x="446" y="202"/>
                    </a:lnTo>
                    <a:cubicBezTo>
                      <a:pt x="383" y="285"/>
                      <a:pt x="311" y="358"/>
                      <a:pt x="238" y="420"/>
                    </a:cubicBezTo>
                    <a:cubicBezTo>
                      <a:pt x="197" y="451"/>
                      <a:pt x="166" y="493"/>
                      <a:pt x="125" y="514"/>
                    </a:cubicBezTo>
                    <a:cubicBezTo>
                      <a:pt x="83" y="544"/>
                      <a:pt x="51" y="576"/>
                      <a:pt x="10" y="597"/>
                    </a:cubicBezTo>
                    <a:cubicBezTo>
                      <a:pt x="10" y="597"/>
                      <a:pt x="0" y="607"/>
                      <a:pt x="0" y="617"/>
                    </a:cubicBezTo>
                    <a:cubicBezTo>
                      <a:pt x="0" y="627"/>
                      <a:pt x="10" y="638"/>
                      <a:pt x="10" y="638"/>
                    </a:cubicBezTo>
                    <a:cubicBezTo>
                      <a:pt x="21" y="648"/>
                      <a:pt x="21" y="648"/>
                      <a:pt x="31" y="648"/>
                    </a:cubicBezTo>
                    <a:cubicBezTo>
                      <a:pt x="42" y="648"/>
                      <a:pt x="51" y="648"/>
                      <a:pt x="51" y="638"/>
                    </a:cubicBezTo>
                    <a:cubicBezTo>
                      <a:pt x="166" y="565"/>
                      <a:pt x="280" y="482"/>
                      <a:pt x="373" y="378"/>
                    </a:cubicBezTo>
                    <a:cubicBezTo>
                      <a:pt x="425" y="337"/>
                      <a:pt x="466" y="285"/>
                      <a:pt x="508" y="244"/>
                    </a:cubicBezTo>
                    <a:cubicBezTo>
                      <a:pt x="549" y="192"/>
                      <a:pt x="591" y="150"/>
                      <a:pt x="632" y="99"/>
                    </a:cubicBezTo>
                    <a:cubicBezTo>
                      <a:pt x="643" y="99"/>
                      <a:pt x="653" y="88"/>
                      <a:pt x="653" y="78"/>
                    </a:cubicBezTo>
                    <a:cubicBezTo>
                      <a:pt x="664" y="67"/>
                      <a:pt x="664" y="67"/>
                      <a:pt x="664" y="57"/>
                    </a:cubicBezTo>
                    <a:cubicBezTo>
                      <a:pt x="674" y="46"/>
                      <a:pt x="674" y="46"/>
                      <a:pt x="674" y="36"/>
                    </a:cubicBezTo>
                    <a:cubicBezTo>
                      <a:pt x="664" y="26"/>
                      <a:pt x="664" y="16"/>
                      <a:pt x="653" y="5"/>
                    </a:cubicBezTo>
                    <a:cubicBezTo>
                      <a:pt x="647" y="2"/>
                      <a:pt x="640" y="1"/>
                      <a:pt x="6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1" name="Google Shape;1311;p49">
                <a:extLst>
                  <a:ext uri="{FF2B5EF4-FFF2-40B4-BE49-F238E27FC236}">
                    <a16:creationId xmlns:a16="http://schemas.microsoft.com/office/drawing/2014/main" id="{C5C1726B-12E8-1084-FDB6-556E4D5F1A09}"/>
                  </a:ext>
                </a:extLst>
              </p:cNvPr>
              <p:cNvSpPr/>
              <p:nvPr/>
            </p:nvSpPr>
            <p:spPr>
              <a:xfrm>
                <a:off x="5341265" y="2620132"/>
                <a:ext cx="293119" cy="487630"/>
              </a:xfrm>
              <a:custGeom>
                <a:avLst/>
                <a:gdLst/>
                <a:ahLst/>
                <a:cxnLst/>
                <a:rect l="l" t="t" r="r" b="b"/>
                <a:pathLst>
                  <a:path w="6504" h="10820" extrusionOk="0">
                    <a:moveTo>
                      <a:pt x="2251" y="0"/>
                    </a:moveTo>
                    <a:cubicBezTo>
                      <a:pt x="2013" y="0"/>
                      <a:pt x="1774" y="63"/>
                      <a:pt x="1556" y="166"/>
                    </a:cubicBezTo>
                    <a:cubicBezTo>
                      <a:pt x="1379" y="260"/>
                      <a:pt x="1203" y="394"/>
                      <a:pt x="1047" y="571"/>
                    </a:cubicBezTo>
                    <a:cubicBezTo>
                      <a:pt x="768" y="892"/>
                      <a:pt x="550" y="1307"/>
                      <a:pt x="374" y="1878"/>
                    </a:cubicBezTo>
                    <a:cubicBezTo>
                      <a:pt x="228" y="2335"/>
                      <a:pt x="135" y="2843"/>
                      <a:pt x="72" y="3476"/>
                    </a:cubicBezTo>
                    <a:cubicBezTo>
                      <a:pt x="21" y="3942"/>
                      <a:pt x="0" y="4430"/>
                      <a:pt x="10" y="4928"/>
                    </a:cubicBezTo>
                    <a:cubicBezTo>
                      <a:pt x="21" y="5374"/>
                      <a:pt x="62" y="5830"/>
                      <a:pt x="135" y="6307"/>
                    </a:cubicBezTo>
                    <a:cubicBezTo>
                      <a:pt x="228" y="6920"/>
                      <a:pt x="374" y="7521"/>
                      <a:pt x="570" y="8081"/>
                    </a:cubicBezTo>
                    <a:cubicBezTo>
                      <a:pt x="799" y="8734"/>
                      <a:pt x="1068" y="9285"/>
                      <a:pt x="1400" y="9730"/>
                    </a:cubicBezTo>
                    <a:cubicBezTo>
                      <a:pt x="1764" y="10239"/>
                      <a:pt x="2179" y="10592"/>
                      <a:pt x="2645" y="10799"/>
                    </a:cubicBezTo>
                    <a:cubicBezTo>
                      <a:pt x="2676" y="10820"/>
                      <a:pt x="2697" y="10820"/>
                      <a:pt x="2718" y="10820"/>
                    </a:cubicBezTo>
                    <a:lnTo>
                      <a:pt x="2749" y="10820"/>
                    </a:lnTo>
                    <a:cubicBezTo>
                      <a:pt x="2790" y="10809"/>
                      <a:pt x="2822" y="10788"/>
                      <a:pt x="2842" y="10747"/>
                    </a:cubicBezTo>
                    <a:cubicBezTo>
                      <a:pt x="2842" y="10737"/>
                      <a:pt x="2852" y="10726"/>
                      <a:pt x="2852" y="10716"/>
                    </a:cubicBezTo>
                    <a:cubicBezTo>
                      <a:pt x="3350" y="10166"/>
                      <a:pt x="3817" y="9564"/>
                      <a:pt x="4253" y="8921"/>
                    </a:cubicBezTo>
                    <a:cubicBezTo>
                      <a:pt x="4710" y="8247"/>
                      <a:pt x="5114" y="7531"/>
                      <a:pt x="5456" y="6805"/>
                    </a:cubicBezTo>
                    <a:cubicBezTo>
                      <a:pt x="6079" y="5488"/>
                      <a:pt x="6421" y="4285"/>
                      <a:pt x="6504" y="3123"/>
                    </a:cubicBezTo>
                    <a:cubicBezTo>
                      <a:pt x="6504" y="3091"/>
                      <a:pt x="6494" y="3050"/>
                      <a:pt x="6462" y="3029"/>
                    </a:cubicBezTo>
                    <a:cubicBezTo>
                      <a:pt x="6441" y="2999"/>
                      <a:pt x="6400" y="2978"/>
                      <a:pt x="6358" y="2978"/>
                    </a:cubicBezTo>
                    <a:cubicBezTo>
                      <a:pt x="6349" y="2978"/>
                      <a:pt x="6328" y="2978"/>
                      <a:pt x="6317" y="2988"/>
                    </a:cubicBezTo>
                    <a:cubicBezTo>
                      <a:pt x="6234" y="2895"/>
                      <a:pt x="6151" y="2791"/>
                      <a:pt x="6068" y="2697"/>
                    </a:cubicBezTo>
                    <a:cubicBezTo>
                      <a:pt x="5830" y="2428"/>
                      <a:pt x="5570" y="2137"/>
                      <a:pt x="5311" y="1867"/>
                    </a:cubicBezTo>
                    <a:cubicBezTo>
                      <a:pt x="4772" y="1307"/>
                      <a:pt x="4305" y="892"/>
                      <a:pt x="3848" y="581"/>
                    </a:cubicBezTo>
                    <a:cubicBezTo>
                      <a:pt x="3578" y="405"/>
                      <a:pt x="3309" y="260"/>
                      <a:pt x="3050" y="156"/>
                    </a:cubicBezTo>
                    <a:cubicBezTo>
                      <a:pt x="2780" y="53"/>
                      <a:pt x="2520" y="0"/>
                      <a:pt x="22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2" name="Google Shape;1312;p49">
                <a:extLst>
                  <a:ext uri="{FF2B5EF4-FFF2-40B4-BE49-F238E27FC236}">
                    <a16:creationId xmlns:a16="http://schemas.microsoft.com/office/drawing/2014/main" id="{25F7C56C-0725-0576-CF6A-1BD0A317E50C}"/>
                  </a:ext>
                </a:extLst>
              </p:cNvPr>
              <p:cNvSpPr/>
              <p:nvPr/>
            </p:nvSpPr>
            <p:spPr>
              <a:xfrm>
                <a:off x="5341265" y="2620628"/>
                <a:ext cx="155663" cy="48758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10819" extrusionOk="0">
                    <a:moveTo>
                      <a:pt x="2033" y="0"/>
                    </a:moveTo>
                    <a:cubicBezTo>
                      <a:pt x="1867" y="31"/>
                      <a:pt x="1711" y="83"/>
                      <a:pt x="1556" y="155"/>
                    </a:cubicBezTo>
                    <a:cubicBezTo>
                      <a:pt x="1369" y="249"/>
                      <a:pt x="1203" y="383"/>
                      <a:pt x="1047" y="560"/>
                    </a:cubicBezTo>
                    <a:cubicBezTo>
                      <a:pt x="757" y="881"/>
                      <a:pt x="550" y="1296"/>
                      <a:pt x="374" y="1867"/>
                    </a:cubicBezTo>
                    <a:cubicBezTo>
                      <a:pt x="228" y="2324"/>
                      <a:pt x="135" y="2832"/>
                      <a:pt x="72" y="3465"/>
                    </a:cubicBezTo>
                    <a:cubicBezTo>
                      <a:pt x="21" y="3931"/>
                      <a:pt x="0" y="4419"/>
                      <a:pt x="10" y="4917"/>
                    </a:cubicBezTo>
                    <a:cubicBezTo>
                      <a:pt x="10" y="5363"/>
                      <a:pt x="52" y="5819"/>
                      <a:pt x="125" y="6296"/>
                    </a:cubicBezTo>
                    <a:cubicBezTo>
                      <a:pt x="228" y="6909"/>
                      <a:pt x="374" y="7510"/>
                      <a:pt x="560" y="8070"/>
                    </a:cubicBezTo>
                    <a:cubicBezTo>
                      <a:pt x="799" y="8734"/>
                      <a:pt x="1068" y="9274"/>
                      <a:pt x="1400" y="9730"/>
                    </a:cubicBezTo>
                    <a:cubicBezTo>
                      <a:pt x="1764" y="10228"/>
                      <a:pt x="2179" y="10591"/>
                      <a:pt x="2645" y="10798"/>
                    </a:cubicBezTo>
                    <a:cubicBezTo>
                      <a:pt x="2676" y="10809"/>
                      <a:pt x="2697" y="10819"/>
                      <a:pt x="2718" y="10819"/>
                    </a:cubicBezTo>
                    <a:cubicBezTo>
                      <a:pt x="2728" y="10819"/>
                      <a:pt x="2749" y="10809"/>
                      <a:pt x="2759" y="10809"/>
                    </a:cubicBezTo>
                    <a:cubicBezTo>
                      <a:pt x="2790" y="10798"/>
                      <a:pt x="2822" y="10777"/>
                      <a:pt x="2842" y="10747"/>
                    </a:cubicBezTo>
                    <a:cubicBezTo>
                      <a:pt x="2852" y="10726"/>
                      <a:pt x="2852" y="10715"/>
                      <a:pt x="2863" y="10705"/>
                    </a:cubicBezTo>
                    <a:cubicBezTo>
                      <a:pt x="3060" y="10477"/>
                      <a:pt x="3257" y="10249"/>
                      <a:pt x="3454" y="10000"/>
                    </a:cubicBezTo>
                    <a:cubicBezTo>
                      <a:pt x="3444" y="10000"/>
                      <a:pt x="3444" y="9989"/>
                      <a:pt x="3433" y="9989"/>
                    </a:cubicBezTo>
                    <a:cubicBezTo>
                      <a:pt x="3278" y="9864"/>
                      <a:pt x="3133" y="9730"/>
                      <a:pt x="2988" y="9595"/>
                    </a:cubicBezTo>
                    <a:cubicBezTo>
                      <a:pt x="2842" y="9460"/>
                      <a:pt x="2707" y="9315"/>
                      <a:pt x="2573" y="9159"/>
                    </a:cubicBezTo>
                    <a:cubicBezTo>
                      <a:pt x="2324" y="8879"/>
                      <a:pt x="2085" y="8568"/>
                      <a:pt x="1888" y="8246"/>
                    </a:cubicBezTo>
                    <a:cubicBezTo>
                      <a:pt x="1681" y="7925"/>
                      <a:pt x="1504" y="7582"/>
                      <a:pt x="1359" y="7240"/>
                    </a:cubicBezTo>
                    <a:cubicBezTo>
                      <a:pt x="1213" y="6898"/>
                      <a:pt x="1089" y="6545"/>
                      <a:pt x="996" y="6182"/>
                    </a:cubicBezTo>
                    <a:cubicBezTo>
                      <a:pt x="902" y="5819"/>
                      <a:pt x="830" y="5446"/>
                      <a:pt x="789" y="5072"/>
                    </a:cubicBezTo>
                    <a:cubicBezTo>
                      <a:pt x="747" y="4699"/>
                      <a:pt x="736" y="4315"/>
                      <a:pt x="747" y="3931"/>
                    </a:cubicBezTo>
                    <a:cubicBezTo>
                      <a:pt x="747" y="3744"/>
                      <a:pt x="768" y="3548"/>
                      <a:pt x="778" y="3361"/>
                    </a:cubicBezTo>
                    <a:cubicBezTo>
                      <a:pt x="799" y="3184"/>
                      <a:pt x="819" y="3008"/>
                      <a:pt x="851" y="2832"/>
                    </a:cubicBezTo>
                    <a:cubicBezTo>
                      <a:pt x="892" y="2541"/>
                      <a:pt x="955" y="2241"/>
                      <a:pt x="1017" y="1950"/>
                    </a:cubicBezTo>
                    <a:cubicBezTo>
                      <a:pt x="1100" y="1639"/>
                      <a:pt x="1193" y="1338"/>
                      <a:pt x="1317" y="1047"/>
                    </a:cubicBezTo>
                    <a:cubicBezTo>
                      <a:pt x="1442" y="768"/>
                      <a:pt x="1587" y="498"/>
                      <a:pt x="1784" y="259"/>
                    </a:cubicBezTo>
                    <a:cubicBezTo>
                      <a:pt x="1857" y="166"/>
                      <a:pt x="1940" y="83"/>
                      <a:pt x="2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3" name="Google Shape;1313;p49">
                <a:extLst>
                  <a:ext uri="{FF2B5EF4-FFF2-40B4-BE49-F238E27FC236}">
                    <a16:creationId xmlns:a16="http://schemas.microsoft.com/office/drawing/2014/main" id="{DE1D5F1D-93AE-55E6-2F93-3E434FEFC826}"/>
                  </a:ext>
                </a:extLst>
              </p:cNvPr>
              <p:cNvSpPr/>
              <p:nvPr/>
            </p:nvSpPr>
            <p:spPr>
              <a:xfrm>
                <a:off x="5857384" y="2436435"/>
                <a:ext cx="267431" cy="291722"/>
              </a:xfrm>
              <a:custGeom>
                <a:avLst/>
                <a:gdLst/>
                <a:ahLst/>
                <a:cxnLst/>
                <a:rect l="l" t="t" r="r" b="b"/>
                <a:pathLst>
                  <a:path w="5934" h="6473" extrusionOk="0">
                    <a:moveTo>
                      <a:pt x="3485" y="0"/>
                    </a:moveTo>
                    <a:cubicBezTo>
                      <a:pt x="3392" y="0"/>
                      <a:pt x="3299" y="10"/>
                      <a:pt x="3205" y="31"/>
                    </a:cubicBezTo>
                    <a:cubicBezTo>
                      <a:pt x="2997" y="72"/>
                      <a:pt x="2801" y="155"/>
                      <a:pt x="2593" y="280"/>
                    </a:cubicBezTo>
                    <a:cubicBezTo>
                      <a:pt x="2220" y="519"/>
                      <a:pt x="1877" y="861"/>
                      <a:pt x="1515" y="1379"/>
                    </a:cubicBezTo>
                    <a:cubicBezTo>
                      <a:pt x="1224" y="1794"/>
                      <a:pt x="964" y="2271"/>
                      <a:pt x="715" y="2832"/>
                    </a:cubicBezTo>
                    <a:cubicBezTo>
                      <a:pt x="570" y="3174"/>
                      <a:pt x="436" y="3516"/>
                      <a:pt x="342" y="3838"/>
                    </a:cubicBezTo>
                    <a:cubicBezTo>
                      <a:pt x="259" y="4097"/>
                      <a:pt x="197" y="4315"/>
                      <a:pt x="166" y="4512"/>
                    </a:cubicBezTo>
                    <a:lnTo>
                      <a:pt x="145" y="4512"/>
                    </a:lnTo>
                    <a:cubicBezTo>
                      <a:pt x="125" y="4512"/>
                      <a:pt x="114" y="4512"/>
                      <a:pt x="93" y="4523"/>
                    </a:cubicBezTo>
                    <a:cubicBezTo>
                      <a:pt x="62" y="4543"/>
                      <a:pt x="31" y="4564"/>
                      <a:pt x="10" y="4606"/>
                    </a:cubicBezTo>
                    <a:cubicBezTo>
                      <a:pt x="0" y="4636"/>
                      <a:pt x="0" y="4689"/>
                      <a:pt x="21" y="4730"/>
                    </a:cubicBezTo>
                    <a:cubicBezTo>
                      <a:pt x="42" y="4761"/>
                      <a:pt x="62" y="4782"/>
                      <a:pt x="93" y="4792"/>
                    </a:cubicBezTo>
                    <a:cubicBezTo>
                      <a:pt x="705" y="4979"/>
                      <a:pt x="1307" y="5238"/>
                      <a:pt x="1877" y="5487"/>
                    </a:cubicBezTo>
                    <a:cubicBezTo>
                      <a:pt x="2748" y="5860"/>
                      <a:pt x="3651" y="6245"/>
                      <a:pt x="4595" y="6400"/>
                    </a:cubicBezTo>
                    <a:cubicBezTo>
                      <a:pt x="4875" y="6441"/>
                      <a:pt x="5166" y="6473"/>
                      <a:pt x="5436" y="6473"/>
                    </a:cubicBezTo>
                    <a:cubicBezTo>
                      <a:pt x="5549" y="6473"/>
                      <a:pt x="5674" y="6462"/>
                      <a:pt x="5809" y="6452"/>
                    </a:cubicBezTo>
                    <a:cubicBezTo>
                      <a:pt x="5840" y="6452"/>
                      <a:pt x="5871" y="6431"/>
                      <a:pt x="5902" y="6400"/>
                    </a:cubicBezTo>
                    <a:cubicBezTo>
                      <a:pt x="5923" y="6369"/>
                      <a:pt x="5933" y="6328"/>
                      <a:pt x="5933" y="6286"/>
                    </a:cubicBezTo>
                    <a:cubicBezTo>
                      <a:pt x="5923" y="6255"/>
                      <a:pt x="5913" y="6224"/>
                      <a:pt x="5892" y="6203"/>
                    </a:cubicBezTo>
                    <a:cubicBezTo>
                      <a:pt x="5747" y="5736"/>
                      <a:pt x="5664" y="5290"/>
                      <a:pt x="5591" y="4906"/>
                    </a:cubicBezTo>
                    <a:lnTo>
                      <a:pt x="5581" y="4855"/>
                    </a:lnTo>
                    <a:cubicBezTo>
                      <a:pt x="5519" y="4574"/>
                      <a:pt x="5477" y="4315"/>
                      <a:pt x="5445" y="4056"/>
                    </a:cubicBezTo>
                    <a:cubicBezTo>
                      <a:pt x="5425" y="3910"/>
                      <a:pt x="5404" y="3776"/>
                      <a:pt x="5383" y="3631"/>
                    </a:cubicBezTo>
                    <a:lnTo>
                      <a:pt x="5383" y="3610"/>
                    </a:lnTo>
                    <a:cubicBezTo>
                      <a:pt x="5342" y="3288"/>
                      <a:pt x="5300" y="2925"/>
                      <a:pt x="5238" y="2573"/>
                    </a:cubicBezTo>
                    <a:cubicBezTo>
                      <a:pt x="5155" y="2095"/>
                      <a:pt x="5041" y="1525"/>
                      <a:pt x="4802" y="985"/>
                    </a:cubicBezTo>
                    <a:cubicBezTo>
                      <a:pt x="4699" y="747"/>
                      <a:pt x="4564" y="549"/>
                      <a:pt x="4419" y="394"/>
                    </a:cubicBezTo>
                    <a:cubicBezTo>
                      <a:pt x="4346" y="321"/>
                      <a:pt x="4263" y="249"/>
                      <a:pt x="4170" y="187"/>
                    </a:cubicBezTo>
                    <a:cubicBezTo>
                      <a:pt x="4087" y="135"/>
                      <a:pt x="3993" y="93"/>
                      <a:pt x="3869" y="62"/>
                    </a:cubicBezTo>
                    <a:cubicBezTo>
                      <a:pt x="3755" y="21"/>
                      <a:pt x="3620" y="0"/>
                      <a:pt x="3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4" name="Google Shape;1314;p49">
                <a:extLst>
                  <a:ext uri="{FF2B5EF4-FFF2-40B4-BE49-F238E27FC236}">
                    <a16:creationId xmlns:a16="http://schemas.microsoft.com/office/drawing/2014/main" id="{5CEF1A10-AFE8-81A9-341F-788DFDC0E083}"/>
                  </a:ext>
                </a:extLst>
              </p:cNvPr>
              <p:cNvSpPr/>
              <p:nvPr/>
            </p:nvSpPr>
            <p:spPr>
              <a:xfrm>
                <a:off x="5401521" y="2699136"/>
                <a:ext cx="248322" cy="369824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8206" extrusionOk="0">
                    <a:moveTo>
                      <a:pt x="1598" y="1"/>
                    </a:moveTo>
                    <a:cubicBezTo>
                      <a:pt x="1474" y="1"/>
                      <a:pt x="1349" y="31"/>
                      <a:pt x="1215" y="84"/>
                    </a:cubicBezTo>
                    <a:cubicBezTo>
                      <a:pt x="1100" y="135"/>
                      <a:pt x="987" y="208"/>
                      <a:pt x="872" y="312"/>
                    </a:cubicBezTo>
                    <a:cubicBezTo>
                      <a:pt x="769" y="416"/>
                      <a:pt x="665" y="540"/>
                      <a:pt x="561" y="716"/>
                    </a:cubicBezTo>
                    <a:cubicBezTo>
                      <a:pt x="489" y="831"/>
                      <a:pt x="416" y="955"/>
                      <a:pt x="364" y="1080"/>
                    </a:cubicBezTo>
                    <a:cubicBezTo>
                      <a:pt x="261" y="1329"/>
                      <a:pt x="178" y="1598"/>
                      <a:pt x="125" y="1878"/>
                    </a:cubicBezTo>
                    <a:cubicBezTo>
                      <a:pt x="12" y="2428"/>
                      <a:pt x="1" y="3030"/>
                      <a:pt x="84" y="3704"/>
                    </a:cubicBezTo>
                    <a:cubicBezTo>
                      <a:pt x="167" y="4337"/>
                      <a:pt x="323" y="4969"/>
                      <a:pt x="540" y="5591"/>
                    </a:cubicBezTo>
                    <a:cubicBezTo>
                      <a:pt x="738" y="6131"/>
                      <a:pt x="976" y="6619"/>
                      <a:pt x="1246" y="7064"/>
                    </a:cubicBezTo>
                    <a:cubicBezTo>
                      <a:pt x="1381" y="7283"/>
                      <a:pt x="1536" y="7490"/>
                      <a:pt x="1692" y="7687"/>
                    </a:cubicBezTo>
                    <a:cubicBezTo>
                      <a:pt x="1847" y="7864"/>
                      <a:pt x="2003" y="8030"/>
                      <a:pt x="2169" y="8164"/>
                    </a:cubicBezTo>
                    <a:cubicBezTo>
                      <a:pt x="2200" y="8195"/>
                      <a:pt x="2232" y="8205"/>
                      <a:pt x="2273" y="8205"/>
                    </a:cubicBezTo>
                    <a:cubicBezTo>
                      <a:pt x="2315" y="8205"/>
                      <a:pt x="2345" y="8195"/>
                      <a:pt x="2377" y="8164"/>
                    </a:cubicBezTo>
                    <a:cubicBezTo>
                      <a:pt x="2387" y="8154"/>
                      <a:pt x="2397" y="8143"/>
                      <a:pt x="2397" y="8133"/>
                    </a:cubicBezTo>
                    <a:cubicBezTo>
                      <a:pt x="2501" y="8092"/>
                      <a:pt x="2584" y="8050"/>
                      <a:pt x="2677" y="8009"/>
                    </a:cubicBezTo>
                    <a:cubicBezTo>
                      <a:pt x="2771" y="7947"/>
                      <a:pt x="2875" y="7884"/>
                      <a:pt x="2978" y="7791"/>
                    </a:cubicBezTo>
                    <a:cubicBezTo>
                      <a:pt x="3165" y="7635"/>
                      <a:pt x="3341" y="7449"/>
                      <a:pt x="3539" y="7200"/>
                    </a:cubicBezTo>
                    <a:cubicBezTo>
                      <a:pt x="3870" y="6774"/>
                      <a:pt x="4161" y="6276"/>
                      <a:pt x="4482" y="5591"/>
                    </a:cubicBezTo>
                    <a:cubicBezTo>
                      <a:pt x="4669" y="5187"/>
                      <a:pt x="4846" y="4752"/>
                      <a:pt x="5001" y="4295"/>
                    </a:cubicBezTo>
                    <a:cubicBezTo>
                      <a:pt x="5136" y="3911"/>
                      <a:pt x="5240" y="3569"/>
                      <a:pt x="5312" y="3237"/>
                    </a:cubicBezTo>
                    <a:cubicBezTo>
                      <a:pt x="5323" y="3247"/>
                      <a:pt x="5343" y="3247"/>
                      <a:pt x="5364" y="3247"/>
                    </a:cubicBezTo>
                    <a:lnTo>
                      <a:pt x="5395" y="3247"/>
                    </a:lnTo>
                    <a:cubicBezTo>
                      <a:pt x="5436" y="3237"/>
                      <a:pt x="5468" y="3206"/>
                      <a:pt x="5489" y="3175"/>
                    </a:cubicBezTo>
                    <a:cubicBezTo>
                      <a:pt x="5509" y="3143"/>
                      <a:pt x="5509" y="3102"/>
                      <a:pt x="5499" y="3060"/>
                    </a:cubicBezTo>
                    <a:cubicBezTo>
                      <a:pt x="5489" y="3030"/>
                      <a:pt x="5468" y="3009"/>
                      <a:pt x="5436" y="2977"/>
                    </a:cubicBezTo>
                    <a:lnTo>
                      <a:pt x="5374" y="2936"/>
                    </a:lnTo>
                    <a:lnTo>
                      <a:pt x="5312" y="2884"/>
                    </a:lnTo>
                    <a:cubicBezTo>
                      <a:pt x="5001" y="2645"/>
                      <a:pt x="4680" y="2366"/>
                      <a:pt x="4316" y="2023"/>
                    </a:cubicBezTo>
                    <a:cubicBezTo>
                      <a:pt x="4099" y="1816"/>
                      <a:pt x="3891" y="1608"/>
                      <a:pt x="3694" y="1401"/>
                    </a:cubicBezTo>
                    <a:cubicBezTo>
                      <a:pt x="3486" y="1183"/>
                      <a:pt x="3269" y="955"/>
                      <a:pt x="3041" y="748"/>
                    </a:cubicBezTo>
                    <a:cubicBezTo>
                      <a:pt x="2781" y="509"/>
                      <a:pt x="2563" y="343"/>
                      <a:pt x="2335" y="218"/>
                    </a:cubicBezTo>
                    <a:cubicBezTo>
                      <a:pt x="2086" y="73"/>
                      <a:pt x="1847" y="1"/>
                      <a:pt x="1619" y="1"/>
                    </a:cubicBezTo>
                    <a:close/>
                  </a:path>
                </a:pathLst>
              </a:custGeom>
              <a:solidFill>
                <a:srgbClr val="FFE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5" name="Google Shape;1315;p49">
                <a:extLst>
                  <a:ext uri="{FF2B5EF4-FFF2-40B4-BE49-F238E27FC236}">
                    <a16:creationId xmlns:a16="http://schemas.microsoft.com/office/drawing/2014/main" id="{B1A0ACE1-5F0B-DF77-5164-691691467461}"/>
                  </a:ext>
                </a:extLst>
              </p:cNvPr>
              <p:cNvSpPr/>
              <p:nvPr/>
            </p:nvSpPr>
            <p:spPr>
              <a:xfrm>
                <a:off x="5943374" y="2479430"/>
                <a:ext cx="135157" cy="232864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5167" extrusionOk="0">
                    <a:moveTo>
                      <a:pt x="1702" y="0"/>
                    </a:moveTo>
                    <a:cubicBezTo>
                      <a:pt x="1391" y="0"/>
                      <a:pt x="1110" y="301"/>
                      <a:pt x="996" y="436"/>
                    </a:cubicBezTo>
                    <a:cubicBezTo>
                      <a:pt x="840" y="623"/>
                      <a:pt x="716" y="851"/>
                      <a:pt x="582" y="1162"/>
                    </a:cubicBezTo>
                    <a:cubicBezTo>
                      <a:pt x="478" y="1411"/>
                      <a:pt x="384" y="1702"/>
                      <a:pt x="301" y="2034"/>
                    </a:cubicBezTo>
                    <a:cubicBezTo>
                      <a:pt x="239" y="2324"/>
                      <a:pt x="177" y="2645"/>
                      <a:pt x="125" y="3009"/>
                    </a:cubicBezTo>
                    <a:lnTo>
                      <a:pt x="125" y="3071"/>
                    </a:lnTo>
                    <a:cubicBezTo>
                      <a:pt x="73" y="3081"/>
                      <a:pt x="42" y="3102"/>
                      <a:pt x="21" y="3143"/>
                    </a:cubicBezTo>
                    <a:cubicBezTo>
                      <a:pt x="11" y="3175"/>
                      <a:pt x="1" y="3216"/>
                      <a:pt x="11" y="3247"/>
                    </a:cubicBezTo>
                    <a:cubicBezTo>
                      <a:pt x="31" y="3299"/>
                      <a:pt x="52" y="3361"/>
                      <a:pt x="84" y="3424"/>
                    </a:cubicBezTo>
                    <a:cubicBezTo>
                      <a:pt x="63" y="3599"/>
                      <a:pt x="52" y="3755"/>
                      <a:pt x="42" y="3911"/>
                    </a:cubicBezTo>
                    <a:cubicBezTo>
                      <a:pt x="31" y="4170"/>
                      <a:pt x="21" y="4388"/>
                      <a:pt x="31" y="4595"/>
                    </a:cubicBezTo>
                    <a:cubicBezTo>
                      <a:pt x="31" y="4678"/>
                      <a:pt x="94" y="4740"/>
                      <a:pt x="177" y="4740"/>
                    </a:cubicBezTo>
                    <a:cubicBezTo>
                      <a:pt x="218" y="4740"/>
                      <a:pt x="250" y="4731"/>
                      <a:pt x="280" y="4699"/>
                    </a:cubicBezTo>
                    <a:cubicBezTo>
                      <a:pt x="312" y="4668"/>
                      <a:pt x="322" y="4637"/>
                      <a:pt x="322" y="4595"/>
                    </a:cubicBezTo>
                    <a:cubicBezTo>
                      <a:pt x="312" y="4357"/>
                      <a:pt x="322" y="4097"/>
                      <a:pt x="333" y="3828"/>
                    </a:cubicBezTo>
                    <a:lnTo>
                      <a:pt x="374" y="3890"/>
                    </a:lnTo>
                    <a:cubicBezTo>
                      <a:pt x="540" y="4087"/>
                      <a:pt x="737" y="4263"/>
                      <a:pt x="965" y="4419"/>
                    </a:cubicBezTo>
                    <a:cubicBezTo>
                      <a:pt x="1142" y="4533"/>
                      <a:pt x="1484" y="4720"/>
                      <a:pt x="1847" y="4720"/>
                    </a:cubicBezTo>
                    <a:cubicBezTo>
                      <a:pt x="2023" y="4720"/>
                      <a:pt x="2179" y="4668"/>
                      <a:pt x="2324" y="4575"/>
                    </a:cubicBezTo>
                    <a:cubicBezTo>
                      <a:pt x="2428" y="4502"/>
                      <a:pt x="2511" y="4409"/>
                      <a:pt x="2583" y="4295"/>
                    </a:cubicBezTo>
                    <a:cubicBezTo>
                      <a:pt x="2604" y="4388"/>
                      <a:pt x="2615" y="4492"/>
                      <a:pt x="2635" y="4595"/>
                    </a:cubicBezTo>
                    <a:cubicBezTo>
                      <a:pt x="2656" y="4710"/>
                      <a:pt x="2677" y="4814"/>
                      <a:pt x="2687" y="4927"/>
                    </a:cubicBezTo>
                    <a:lnTo>
                      <a:pt x="2698" y="4979"/>
                    </a:lnTo>
                    <a:lnTo>
                      <a:pt x="2698" y="5021"/>
                    </a:lnTo>
                    <a:cubicBezTo>
                      <a:pt x="2708" y="5062"/>
                      <a:pt x="2708" y="5093"/>
                      <a:pt x="2739" y="5125"/>
                    </a:cubicBezTo>
                    <a:cubicBezTo>
                      <a:pt x="2770" y="5155"/>
                      <a:pt x="2801" y="5166"/>
                      <a:pt x="2843" y="5166"/>
                    </a:cubicBezTo>
                    <a:cubicBezTo>
                      <a:pt x="2884" y="5166"/>
                      <a:pt x="2915" y="5155"/>
                      <a:pt x="2947" y="5125"/>
                    </a:cubicBezTo>
                    <a:cubicBezTo>
                      <a:pt x="2967" y="5104"/>
                      <a:pt x="2998" y="5062"/>
                      <a:pt x="2988" y="5021"/>
                    </a:cubicBezTo>
                    <a:cubicBezTo>
                      <a:pt x="2947" y="4699"/>
                      <a:pt x="2894" y="4388"/>
                      <a:pt x="2843" y="4108"/>
                    </a:cubicBezTo>
                    <a:lnTo>
                      <a:pt x="2822" y="3984"/>
                    </a:lnTo>
                    <a:cubicBezTo>
                      <a:pt x="2770" y="3735"/>
                      <a:pt x="2718" y="3486"/>
                      <a:pt x="2687" y="3226"/>
                    </a:cubicBezTo>
                    <a:lnTo>
                      <a:pt x="2656" y="2915"/>
                    </a:lnTo>
                    <a:lnTo>
                      <a:pt x="2656" y="2853"/>
                    </a:lnTo>
                    <a:cubicBezTo>
                      <a:pt x="2645" y="2656"/>
                      <a:pt x="2625" y="2458"/>
                      <a:pt x="2615" y="2262"/>
                    </a:cubicBezTo>
                    <a:cubicBezTo>
                      <a:pt x="2573" y="1836"/>
                      <a:pt x="2532" y="1380"/>
                      <a:pt x="2428" y="944"/>
                    </a:cubicBezTo>
                    <a:cubicBezTo>
                      <a:pt x="2376" y="727"/>
                      <a:pt x="2313" y="561"/>
                      <a:pt x="2241" y="405"/>
                    </a:cubicBezTo>
                    <a:cubicBezTo>
                      <a:pt x="2158" y="249"/>
                      <a:pt x="2055" y="135"/>
                      <a:pt x="1940" y="63"/>
                    </a:cubicBezTo>
                    <a:cubicBezTo>
                      <a:pt x="1868" y="21"/>
                      <a:pt x="1785" y="0"/>
                      <a:pt x="1702" y="0"/>
                    </a:cubicBezTo>
                    <a:close/>
                  </a:path>
                </a:pathLst>
              </a:custGeom>
              <a:solidFill>
                <a:srgbClr val="FFE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6" name="Google Shape;1316;p49">
                <a:extLst>
                  <a:ext uri="{FF2B5EF4-FFF2-40B4-BE49-F238E27FC236}">
                    <a16:creationId xmlns:a16="http://schemas.microsoft.com/office/drawing/2014/main" id="{E2932A85-241B-C88B-F64B-B8944C885D89}"/>
                  </a:ext>
                </a:extLst>
              </p:cNvPr>
              <p:cNvSpPr/>
              <p:nvPr/>
            </p:nvSpPr>
            <p:spPr>
              <a:xfrm>
                <a:off x="5437575" y="2610758"/>
                <a:ext cx="846638" cy="710174"/>
              </a:xfrm>
              <a:custGeom>
                <a:avLst/>
                <a:gdLst/>
                <a:ahLst/>
                <a:cxnLst/>
                <a:rect l="l" t="t" r="r" b="b"/>
                <a:pathLst>
                  <a:path w="18786" h="15758" extrusionOk="0">
                    <a:moveTo>
                      <a:pt x="10528" y="1"/>
                    </a:moveTo>
                    <a:cubicBezTo>
                      <a:pt x="10394" y="1"/>
                      <a:pt x="10238" y="12"/>
                      <a:pt x="10093" y="12"/>
                    </a:cubicBezTo>
                    <a:cubicBezTo>
                      <a:pt x="9232" y="53"/>
                      <a:pt x="8340" y="229"/>
                      <a:pt x="7437" y="519"/>
                    </a:cubicBezTo>
                    <a:cubicBezTo>
                      <a:pt x="6587" y="800"/>
                      <a:pt x="5747" y="1183"/>
                      <a:pt x="4938" y="1671"/>
                    </a:cubicBezTo>
                    <a:cubicBezTo>
                      <a:pt x="4159" y="2138"/>
                      <a:pt x="3444" y="2677"/>
                      <a:pt x="2801" y="3290"/>
                    </a:cubicBezTo>
                    <a:cubicBezTo>
                      <a:pt x="2490" y="3590"/>
                      <a:pt x="2199" y="3912"/>
                      <a:pt x="1939" y="4233"/>
                    </a:cubicBezTo>
                    <a:cubicBezTo>
                      <a:pt x="1701" y="4534"/>
                      <a:pt x="1494" y="4825"/>
                      <a:pt x="1317" y="5125"/>
                    </a:cubicBezTo>
                    <a:cubicBezTo>
                      <a:pt x="985" y="5665"/>
                      <a:pt x="715" y="6277"/>
                      <a:pt x="498" y="6951"/>
                    </a:cubicBezTo>
                    <a:cubicBezTo>
                      <a:pt x="290" y="7605"/>
                      <a:pt x="145" y="8299"/>
                      <a:pt x="72" y="9005"/>
                    </a:cubicBezTo>
                    <a:cubicBezTo>
                      <a:pt x="0" y="9710"/>
                      <a:pt x="10" y="10405"/>
                      <a:pt x="104" y="11090"/>
                    </a:cubicBezTo>
                    <a:cubicBezTo>
                      <a:pt x="197" y="11764"/>
                      <a:pt x="383" y="12407"/>
                      <a:pt x="664" y="12988"/>
                    </a:cubicBezTo>
                    <a:cubicBezTo>
                      <a:pt x="954" y="13569"/>
                      <a:pt x="1349" y="14098"/>
                      <a:pt x="1826" y="14502"/>
                    </a:cubicBezTo>
                    <a:cubicBezTo>
                      <a:pt x="2158" y="14783"/>
                      <a:pt x="2541" y="15021"/>
                      <a:pt x="2946" y="15198"/>
                    </a:cubicBezTo>
                    <a:cubicBezTo>
                      <a:pt x="3163" y="15291"/>
                      <a:pt x="3402" y="15364"/>
                      <a:pt x="3631" y="15436"/>
                    </a:cubicBezTo>
                    <a:cubicBezTo>
                      <a:pt x="3869" y="15498"/>
                      <a:pt x="4129" y="15540"/>
                      <a:pt x="4419" y="15581"/>
                    </a:cubicBezTo>
                    <a:lnTo>
                      <a:pt x="4450" y="15581"/>
                    </a:lnTo>
                    <a:cubicBezTo>
                      <a:pt x="4958" y="15696"/>
                      <a:pt x="5528" y="15758"/>
                      <a:pt x="6182" y="15758"/>
                    </a:cubicBezTo>
                    <a:lnTo>
                      <a:pt x="6431" y="15758"/>
                    </a:lnTo>
                    <a:cubicBezTo>
                      <a:pt x="7147" y="15737"/>
                      <a:pt x="7925" y="15654"/>
                      <a:pt x="8786" y="15498"/>
                    </a:cubicBezTo>
                    <a:cubicBezTo>
                      <a:pt x="9263" y="15415"/>
                      <a:pt x="9740" y="15311"/>
                      <a:pt x="10228" y="15187"/>
                    </a:cubicBezTo>
                    <a:cubicBezTo>
                      <a:pt x="10425" y="15136"/>
                      <a:pt x="10643" y="15083"/>
                      <a:pt x="10871" y="15011"/>
                    </a:cubicBezTo>
                    <a:cubicBezTo>
                      <a:pt x="10933" y="15000"/>
                      <a:pt x="10995" y="14980"/>
                      <a:pt x="11058" y="14959"/>
                    </a:cubicBezTo>
                    <a:cubicBezTo>
                      <a:pt x="11203" y="14928"/>
                      <a:pt x="11348" y="14887"/>
                      <a:pt x="11493" y="14855"/>
                    </a:cubicBezTo>
                    <a:cubicBezTo>
                      <a:pt x="11960" y="14731"/>
                      <a:pt x="12375" y="14596"/>
                      <a:pt x="12759" y="14461"/>
                    </a:cubicBezTo>
                    <a:cubicBezTo>
                      <a:pt x="13609" y="14150"/>
                      <a:pt x="14419" y="13766"/>
                      <a:pt x="15155" y="13310"/>
                    </a:cubicBezTo>
                    <a:cubicBezTo>
                      <a:pt x="16369" y="12563"/>
                      <a:pt x="17935" y="11277"/>
                      <a:pt x="18547" y="9399"/>
                    </a:cubicBezTo>
                    <a:cubicBezTo>
                      <a:pt x="18609" y="9202"/>
                      <a:pt x="18672" y="8995"/>
                      <a:pt x="18702" y="8776"/>
                    </a:cubicBezTo>
                    <a:cubicBezTo>
                      <a:pt x="18755" y="8507"/>
                      <a:pt x="18785" y="8269"/>
                      <a:pt x="18775" y="8050"/>
                    </a:cubicBezTo>
                    <a:cubicBezTo>
                      <a:pt x="18775" y="7812"/>
                      <a:pt x="18744" y="7563"/>
                      <a:pt x="18672" y="7314"/>
                    </a:cubicBezTo>
                    <a:cubicBezTo>
                      <a:pt x="18619" y="7107"/>
                      <a:pt x="18526" y="6899"/>
                      <a:pt x="18402" y="6650"/>
                    </a:cubicBezTo>
                    <a:cubicBezTo>
                      <a:pt x="18246" y="6339"/>
                      <a:pt x="18049" y="6038"/>
                      <a:pt x="17852" y="5748"/>
                    </a:cubicBezTo>
                    <a:cubicBezTo>
                      <a:pt x="17779" y="5634"/>
                      <a:pt x="17706" y="5530"/>
                      <a:pt x="17634" y="5416"/>
                    </a:cubicBezTo>
                    <a:cubicBezTo>
                      <a:pt x="17427" y="5094"/>
                      <a:pt x="17240" y="4752"/>
                      <a:pt x="17053" y="4420"/>
                    </a:cubicBezTo>
                    <a:cubicBezTo>
                      <a:pt x="16991" y="4316"/>
                      <a:pt x="16929" y="4202"/>
                      <a:pt x="16867" y="4099"/>
                    </a:cubicBezTo>
                    <a:cubicBezTo>
                      <a:pt x="16410" y="3290"/>
                      <a:pt x="15850" y="2377"/>
                      <a:pt x="15092" y="1661"/>
                    </a:cubicBezTo>
                    <a:cubicBezTo>
                      <a:pt x="14460" y="1059"/>
                      <a:pt x="13630" y="593"/>
                      <a:pt x="12686" y="302"/>
                    </a:cubicBezTo>
                    <a:cubicBezTo>
                      <a:pt x="12022" y="105"/>
                      <a:pt x="11296" y="1"/>
                      <a:pt x="105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7" name="Google Shape;1317;p49">
                <a:extLst>
                  <a:ext uri="{FF2B5EF4-FFF2-40B4-BE49-F238E27FC236}">
                    <a16:creationId xmlns:a16="http://schemas.microsoft.com/office/drawing/2014/main" id="{C3DFA9B6-C97F-3FE8-9B28-7E20DBB8C855}"/>
                  </a:ext>
                </a:extLst>
              </p:cNvPr>
              <p:cNvSpPr/>
              <p:nvPr/>
            </p:nvSpPr>
            <p:spPr>
              <a:xfrm>
                <a:off x="5815741" y="3058643"/>
                <a:ext cx="446979" cy="255758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5675" extrusionOk="0">
                    <a:moveTo>
                      <a:pt x="9866" y="0"/>
                    </a:moveTo>
                    <a:cubicBezTo>
                      <a:pt x="9855" y="0"/>
                      <a:pt x="9834" y="11"/>
                      <a:pt x="9824" y="32"/>
                    </a:cubicBezTo>
                    <a:lnTo>
                      <a:pt x="9793" y="125"/>
                    </a:lnTo>
                    <a:lnTo>
                      <a:pt x="9793" y="115"/>
                    </a:lnTo>
                    <a:cubicBezTo>
                      <a:pt x="9658" y="457"/>
                      <a:pt x="9461" y="768"/>
                      <a:pt x="9243" y="1048"/>
                    </a:cubicBezTo>
                    <a:cubicBezTo>
                      <a:pt x="9036" y="1318"/>
                      <a:pt x="8808" y="1567"/>
                      <a:pt x="8559" y="1805"/>
                    </a:cubicBezTo>
                    <a:cubicBezTo>
                      <a:pt x="8310" y="2044"/>
                      <a:pt x="8050" y="2262"/>
                      <a:pt x="7780" y="2469"/>
                    </a:cubicBezTo>
                    <a:cubicBezTo>
                      <a:pt x="7511" y="2676"/>
                      <a:pt x="7231" y="2874"/>
                      <a:pt x="6950" y="3061"/>
                    </a:cubicBezTo>
                    <a:cubicBezTo>
                      <a:pt x="6660" y="3268"/>
                      <a:pt x="6360" y="3455"/>
                      <a:pt x="6048" y="3642"/>
                    </a:cubicBezTo>
                    <a:cubicBezTo>
                      <a:pt x="5415" y="4015"/>
                      <a:pt x="4762" y="4347"/>
                      <a:pt x="4087" y="4627"/>
                    </a:cubicBezTo>
                    <a:lnTo>
                      <a:pt x="4108" y="4627"/>
                    </a:lnTo>
                    <a:cubicBezTo>
                      <a:pt x="3838" y="4730"/>
                      <a:pt x="3569" y="4834"/>
                      <a:pt x="3289" y="4938"/>
                    </a:cubicBezTo>
                    <a:cubicBezTo>
                      <a:pt x="3009" y="5032"/>
                      <a:pt x="2718" y="5115"/>
                      <a:pt x="2428" y="5198"/>
                    </a:cubicBezTo>
                    <a:cubicBezTo>
                      <a:pt x="1868" y="5343"/>
                      <a:pt x="1287" y="5467"/>
                      <a:pt x="706" y="5539"/>
                    </a:cubicBezTo>
                    <a:lnTo>
                      <a:pt x="717" y="5539"/>
                    </a:lnTo>
                    <a:cubicBezTo>
                      <a:pt x="488" y="5560"/>
                      <a:pt x="260" y="5581"/>
                      <a:pt x="42" y="5602"/>
                    </a:cubicBezTo>
                    <a:cubicBezTo>
                      <a:pt x="21" y="5602"/>
                      <a:pt x="0" y="5612"/>
                      <a:pt x="0" y="5633"/>
                    </a:cubicBezTo>
                    <a:cubicBezTo>
                      <a:pt x="0" y="5654"/>
                      <a:pt x="21" y="5675"/>
                      <a:pt x="42" y="5675"/>
                    </a:cubicBezTo>
                    <a:cubicBezTo>
                      <a:pt x="436" y="5643"/>
                      <a:pt x="841" y="5602"/>
                      <a:pt x="1235" y="5539"/>
                    </a:cubicBezTo>
                    <a:cubicBezTo>
                      <a:pt x="1650" y="5477"/>
                      <a:pt x="2054" y="5394"/>
                      <a:pt x="2459" y="5301"/>
                    </a:cubicBezTo>
                    <a:cubicBezTo>
                      <a:pt x="3268" y="5104"/>
                      <a:pt x="4057" y="4824"/>
                      <a:pt x="4824" y="4502"/>
                    </a:cubicBezTo>
                    <a:cubicBezTo>
                      <a:pt x="5208" y="4347"/>
                      <a:pt x="5581" y="4160"/>
                      <a:pt x="5945" y="3963"/>
                    </a:cubicBezTo>
                    <a:cubicBezTo>
                      <a:pt x="6307" y="3776"/>
                      <a:pt x="6660" y="3569"/>
                      <a:pt x="7003" y="3340"/>
                    </a:cubicBezTo>
                    <a:cubicBezTo>
                      <a:pt x="7345" y="3112"/>
                      <a:pt x="7667" y="2863"/>
                      <a:pt x="7978" y="2604"/>
                    </a:cubicBezTo>
                    <a:cubicBezTo>
                      <a:pt x="8299" y="2345"/>
                      <a:pt x="8589" y="2065"/>
                      <a:pt x="8870" y="1764"/>
                    </a:cubicBezTo>
                    <a:lnTo>
                      <a:pt x="9181" y="1390"/>
                    </a:lnTo>
                    <a:cubicBezTo>
                      <a:pt x="9285" y="1256"/>
                      <a:pt x="9378" y="1111"/>
                      <a:pt x="9471" y="975"/>
                    </a:cubicBezTo>
                    <a:lnTo>
                      <a:pt x="9720" y="540"/>
                    </a:lnTo>
                    <a:cubicBezTo>
                      <a:pt x="9762" y="467"/>
                      <a:pt x="9793" y="394"/>
                      <a:pt x="9824" y="322"/>
                    </a:cubicBezTo>
                    <a:cubicBezTo>
                      <a:pt x="9866" y="239"/>
                      <a:pt x="9886" y="145"/>
                      <a:pt x="9907" y="53"/>
                    </a:cubicBezTo>
                    <a:cubicBezTo>
                      <a:pt x="9917" y="32"/>
                      <a:pt x="9907" y="11"/>
                      <a:pt x="98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8" name="Google Shape;1318;p49">
                <a:extLst>
                  <a:ext uri="{FF2B5EF4-FFF2-40B4-BE49-F238E27FC236}">
                    <a16:creationId xmlns:a16="http://schemas.microsoft.com/office/drawing/2014/main" id="{09B3ABAB-EE6E-FA54-7773-45F88FA831EC}"/>
                  </a:ext>
                </a:extLst>
              </p:cNvPr>
              <p:cNvSpPr/>
              <p:nvPr/>
            </p:nvSpPr>
            <p:spPr>
              <a:xfrm>
                <a:off x="5954100" y="3260142"/>
                <a:ext cx="41687" cy="1906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423" extrusionOk="0">
                    <a:moveTo>
                      <a:pt x="883" y="0"/>
                    </a:moveTo>
                    <a:lnTo>
                      <a:pt x="872" y="10"/>
                    </a:lnTo>
                    <a:cubicBezTo>
                      <a:pt x="593" y="135"/>
                      <a:pt x="312" y="249"/>
                      <a:pt x="22" y="353"/>
                    </a:cubicBezTo>
                    <a:cubicBezTo>
                      <a:pt x="22" y="353"/>
                      <a:pt x="12" y="363"/>
                      <a:pt x="12" y="374"/>
                    </a:cubicBezTo>
                    <a:cubicBezTo>
                      <a:pt x="1" y="384"/>
                      <a:pt x="12" y="395"/>
                      <a:pt x="12" y="405"/>
                    </a:cubicBezTo>
                    <a:cubicBezTo>
                      <a:pt x="12" y="415"/>
                      <a:pt x="22" y="415"/>
                      <a:pt x="32" y="415"/>
                    </a:cubicBezTo>
                    <a:cubicBezTo>
                      <a:pt x="37" y="420"/>
                      <a:pt x="43" y="423"/>
                      <a:pt x="48" y="423"/>
                    </a:cubicBezTo>
                    <a:cubicBezTo>
                      <a:pt x="53" y="423"/>
                      <a:pt x="58" y="420"/>
                      <a:pt x="63" y="415"/>
                    </a:cubicBezTo>
                    <a:cubicBezTo>
                      <a:pt x="344" y="312"/>
                      <a:pt x="623" y="197"/>
                      <a:pt x="904" y="73"/>
                    </a:cubicBezTo>
                    <a:cubicBezTo>
                      <a:pt x="924" y="63"/>
                      <a:pt x="924" y="42"/>
                      <a:pt x="914" y="21"/>
                    </a:cubicBezTo>
                    <a:cubicBezTo>
                      <a:pt x="914" y="10"/>
                      <a:pt x="904" y="0"/>
                      <a:pt x="883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9" name="Google Shape;1319;p49">
                <a:extLst>
                  <a:ext uri="{FF2B5EF4-FFF2-40B4-BE49-F238E27FC236}">
                    <a16:creationId xmlns:a16="http://schemas.microsoft.com/office/drawing/2014/main" id="{66158DEF-33D7-336C-0DB3-6FFC3C023C1E}"/>
                  </a:ext>
                </a:extLst>
              </p:cNvPr>
              <p:cNvSpPr/>
              <p:nvPr/>
            </p:nvSpPr>
            <p:spPr>
              <a:xfrm>
                <a:off x="5950360" y="3256852"/>
                <a:ext cx="55703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522" extrusionOk="0">
                    <a:moveTo>
                      <a:pt x="1173" y="0"/>
                    </a:moveTo>
                    <a:cubicBezTo>
                      <a:pt x="1163" y="0"/>
                      <a:pt x="1163" y="11"/>
                      <a:pt x="1153" y="11"/>
                    </a:cubicBezTo>
                    <a:cubicBezTo>
                      <a:pt x="924" y="104"/>
                      <a:pt x="685" y="208"/>
                      <a:pt x="447" y="291"/>
                    </a:cubicBezTo>
                    <a:lnTo>
                      <a:pt x="457" y="281"/>
                    </a:lnTo>
                    <a:lnTo>
                      <a:pt x="457" y="281"/>
                    </a:lnTo>
                    <a:cubicBezTo>
                      <a:pt x="323" y="332"/>
                      <a:pt x="188" y="374"/>
                      <a:pt x="53" y="415"/>
                    </a:cubicBezTo>
                    <a:cubicBezTo>
                      <a:pt x="22" y="415"/>
                      <a:pt x="1" y="447"/>
                      <a:pt x="12" y="478"/>
                    </a:cubicBezTo>
                    <a:cubicBezTo>
                      <a:pt x="12" y="503"/>
                      <a:pt x="32" y="522"/>
                      <a:pt x="57" y="522"/>
                    </a:cubicBezTo>
                    <a:cubicBezTo>
                      <a:pt x="62" y="522"/>
                      <a:pt x="68" y="521"/>
                      <a:pt x="74" y="519"/>
                    </a:cubicBezTo>
                    <a:cubicBezTo>
                      <a:pt x="457" y="415"/>
                      <a:pt x="831" y="270"/>
                      <a:pt x="1204" y="104"/>
                    </a:cubicBezTo>
                    <a:cubicBezTo>
                      <a:pt x="1225" y="94"/>
                      <a:pt x="1236" y="53"/>
                      <a:pt x="1225" y="32"/>
                    </a:cubicBezTo>
                    <a:cubicBezTo>
                      <a:pt x="1215" y="11"/>
                      <a:pt x="1194" y="0"/>
                      <a:pt x="1173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0" name="Google Shape;1320;p49">
                <a:extLst>
                  <a:ext uri="{FF2B5EF4-FFF2-40B4-BE49-F238E27FC236}">
                    <a16:creationId xmlns:a16="http://schemas.microsoft.com/office/drawing/2014/main" id="{BA336230-9B3B-5340-94FD-88217796F929}"/>
                  </a:ext>
                </a:extLst>
              </p:cNvPr>
              <p:cNvSpPr/>
              <p:nvPr/>
            </p:nvSpPr>
            <p:spPr>
              <a:xfrm>
                <a:off x="5948512" y="3258249"/>
                <a:ext cx="58498" cy="22939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509" extrusionOk="0">
                    <a:moveTo>
                      <a:pt x="1266" y="1"/>
                    </a:moveTo>
                    <a:cubicBezTo>
                      <a:pt x="1256" y="1"/>
                      <a:pt x="1256" y="1"/>
                      <a:pt x="1245" y="11"/>
                    </a:cubicBezTo>
                    <a:cubicBezTo>
                      <a:pt x="975" y="105"/>
                      <a:pt x="717" y="218"/>
                      <a:pt x="447" y="312"/>
                    </a:cubicBezTo>
                    <a:cubicBezTo>
                      <a:pt x="312" y="364"/>
                      <a:pt x="177" y="405"/>
                      <a:pt x="32" y="437"/>
                    </a:cubicBezTo>
                    <a:cubicBezTo>
                      <a:pt x="21" y="437"/>
                      <a:pt x="0" y="457"/>
                      <a:pt x="11" y="478"/>
                    </a:cubicBezTo>
                    <a:cubicBezTo>
                      <a:pt x="11" y="499"/>
                      <a:pt x="32" y="509"/>
                      <a:pt x="53" y="509"/>
                    </a:cubicBezTo>
                    <a:cubicBezTo>
                      <a:pt x="260" y="457"/>
                      <a:pt x="457" y="384"/>
                      <a:pt x="654" y="312"/>
                    </a:cubicBezTo>
                    <a:cubicBezTo>
                      <a:pt x="862" y="239"/>
                      <a:pt x="1069" y="146"/>
                      <a:pt x="1277" y="73"/>
                    </a:cubicBezTo>
                    <a:cubicBezTo>
                      <a:pt x="1287" y="73"/>
                      <a:pt x="1297" y="63"/>
                      <a:pt x="1297" y="52"/>
                    </a:cubicBezTo>
                    <a:lnTo>
                      <a:pt x="1297" y="22"/>
                    </a:lnTo>
                    <a:cubicBezTo>
                      <a:pt x="1297" y="11"/>
                      <a:pt x="1287" y="11"/>
                      <a:pt x="1277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1" name="Google Shape;1321;p49">
                <a:extLst>
                  <a:ext uri="{FF2B5EF4-FFF2-40B4-BE49-F238E27FC236}">
                    <a16:creationId xmlns:a16="http://schemas.microsoft.com/office/drawing/2014/main" id="{C800A2C2-C658-9EA7-523D-70BE64BDE57B}"/>
                  </a:ext>
                </a:extLst>
              </p:cNvPr>
              <p:cNvSpPr/>
              <p:nvPr/>
            </p:nvSpPr>
            <p:spPr>
              <a:xfrm>
                <a:off x="5949909" y="3259196"/>
                <a:ext cx="57101" cy="22624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502" extrusionOk="0">
                    <a:moveTo>
                      <a:pt x="1214" y="1"/>
                    </a:moveTo>
                    <a:cubicBezTo>
                      <a:pt x="1204" y="1"/>
                      <a:pt x="1193" y="11"/>
                      <a:pt x="1193" y="11"/>
                    </a:cubicBezTo>
                    <a:cubicBezTo>
                      <a:pt x="1080" y="52"/>
                      <a:pt x="976" y="104"/>
                      <a:pt x="872" y="146"/>
                    </a:cubicBezTo>
                    <a:cubicBezTo>
                      <a:pt x="758" y="187"/>
                      <a:pt x="654" y="229"/>
                      <a:pt x="550" y="270"/>
                    </a:cubicBezTo>
                    <a:cubicBezTo>
                      <a:pt x="384" y="322"/>
                      <a:pt x="208" y="374"/>
                      <a:pt x="42" y="416"/>
                    </a:cubicBezTo>
                    <a:cubicBezTo>
                      <a:pt x="11" y="416"/>
                      <a:pt x="1" y="446"/>
                      <a:pt x="1" y="467"/>
                    </a:cubicBezTo>
                    <a:cubicBezTo>
                      <a:pt x="9" y="484"/>
                      <a:pt x="25" y="501"/>
                      <a:pt x="47" y="501"/>
                    </a:cubicBezTo>
                    <a:cubicBezTo>
                      <a:pt x="52" y="501"/>
                      <a:pt x="58" y="500"/>
                      <a:pt x="63" y="499"/>
                    </a:cubicBezTo>
                    <a:cubicBezTo>
                      <a:pt x="260" y="457"/>
                      <a:pt x="447" y="405"/>
                      <a:pt x="633" y="333"/>
                    </a:cubicBezTo>
                    <a:cubicBezTo>
                      <a:pt x="841" y="260"/>
                      <a:pt x="1038" y="177"/>
                      <a:pt x="1235" y="94"/>
                    </a:cubicBezTo>
                    <a:cubicBezTo>
                      <a:pt x="1256" y="84"/>
                      <a:pt x="1266" y="52"/>
                      <a:pt x="1256" y="31"/>
                    </a:cubicBezTo>
                    <a:cubicBezTo>
                      <a:pt x="1246" y="11"/>
                      <a:pt x="1225" y="1"/>
                      <a:pt x="12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2" name="Google Shape;1322;p49">
                <a:extLst>
                  <a:ext uri="{FF2B5EF4-FFF2-40B4-BE49-F238E27FC236}">
                    <a16:creationId xmlns:a16="http://schemas.microsoft.com/office/drawing/2014/main" id="{96E23206-76A7-2275-882E-C7AF7A362545}"/>
                  </a:ext>
                </a:extLst>
              </p:cNvPr>
              <p:cNvSpPr/>
              <p:nvPr/>
            </p:nvSpPr>
            <p:spPr>
              <a:xfrm>
                <a:off x="5953649" y="3259646"/>
                <a:ext cx="54757" cy="22038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89" extrusionOk="0">
                    <a:moveTo>
                      <a:pt x="1142" y="1"/>
                    </a:moveTo>
                    <a:cubicBezTo>
                      <a:pt x="1027" y="42"/>
                      <a:pt x="914" y="84"/>
                      <a:pt x="810" y="136"/>
                    </a:cubicBezTo>
                    <a:cubicBezTo>
                      <a:pt x="686" y="177"/>
                      <a:pt x="571" y="229"/>
                      <a:pt x="447" y="270"/>
                    </a:cubicBezTo>
                    <a:lnTo>
                      <a:pt x="457" y="260"/>
                    </a:lnTo>
                    <a:lnTo>
                      <a:pt x="457" y="260"/>
                    </a:lnTo>
                    <a:cubicBezTo>
                      <a:pt x="322" y="312"/>
                      <a:pt x="177" y="353"/>
                      <a:pt x="42" y="395"/>
                    </a:cubicBezTo>
                    <a:cubicBezTo>
                      <a:pt x="11" y="395"/>
                      <a:pt x="1" y="426"/>
                      <a:pt x="1" y="447"/>
                    </a:cubicBezTo>
                    <a:cubicBezTo>
                      <a:pt x="11" y="468"/>
                      <a:pt x="32" y="489"/>
                      <a:pt x="63" y="489"/>
                    </a:cubicBezTo>
                    <a:cubicBezTo>
                      <a:pt x="250" y="436"/>
                      <a:pt x="437" y="374"/>
                      <a:pt x="623" y="302"/>
                    </a:cubicBezTo>
                    <a:cubicBezTo>
                      <a:pt x="810" y="240"/>
                      <a:pt x="997" y="167"/>
                      <a:pt x="1183" y="84"/>
                    </a:cubicBezTo>
                    <a:cubicBezTo>
                      <a:pt x="1204" y="74"/>
                      <a:pt x="1214" y="42"/>
                      <a:pt x="1204" y="21"/>
                    </a:cubicBezTo>
                    <a:cubicBezTo>
                      <a:pt x="1193" y="11"/>
                      <a:pt x="1183" y="1"/>
                      <a:pt x="1173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3" name="Google Shape;1323;p49">
                <a:extLst>
                  <a:ext uri="{FF2B5EF4-FFF2-40B4-BE49-F238E27FC236}">
                    <a16:creationId xmlns:a16="http://schemas.microsoft.com/office/drawing/2014/main" id="{1CB06B3C-5255-E431-864E-01E8189C8414}"/>
                  </a:ext>
                </a:extLst>
              </p:cNvPr>
              <p:cNvSpPr/>
              <p:nvPr/>
            </p:nvSpPr>
            <p:spPr>
              <a:xfrm>
                <a:off x="5955993" y="3259646"/>
                <a:ext cx="52864" cy="2203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489" extrusionOk="0">
                    <a:moveTo>
                      <a:pt x="1121" y="1"/>
                    </a:moveTo>
                    <a:cubicBezTo>
                      <a:pt x="1121" y="1"/>
                      <a:pt x="1111" y="1"/>
                      <a:pt x="1111" y="11"/>
                    </a:cubicBezTo>
                    <a:cubicBezTo>
                      <a:pt x="975" y="53"/>
                      <a:pt x="862" y="115"/>
                      <a:pt x="737" y="167"/>
                    </a:cubicBezTo>
                    <a:cubicBezTo>
                      <a:pt x="602" y="229"/>
                      <a:pt x="477" y="281"/>
                      <a:pt x="343" y="333"/>
                    </a:cubicBezTo>
                    <a:cubicBezTo>
                      <a:pt x="239" y="364"/>
                      <a:pt x="136" y="395"/>
                      <a:pt x="32" y="416"/>
                    </a:cubicBezTo>
                    <a:cubicBezTo>
                      <a:pt x="11" y="426"/>
                      <a:pt x="0" y="447"/>
                      <a:pt x="0" y="457"/>
                    </a:cubicBezTo>
                    <a:cubicBezTo>
                      <a:pt x="0" y="478"/>
                      <a:pt x="21" y="489"/>
                      <a:pt x="42" y="489"/>
                    </a:cubicBezTo>
                    <a:cubicBezTo>
                      <a:pt x="136" y="468"/>
                      <a:pt x="229" y="447"/>
                      <a:pt x="312" y="416"/>
                    </a:cubicBezTo>
                    <a:cubicBezTo>
                      <a:pt x="405" y="395"/>
                      <a:pt x="498" y="353"/>
                      <a:pt x="581" y="323"/>
                    </a:cubicBezTo>
                    <a:lnTo>
                      <a:pt x="862" y="198"/>
                    </a:lnTo>
                    <a:lnTo>
                      <a:pt x="1141" y="74"/>
                    </a:lnTo>
                    <a:cubicBezTo>
                      <a:pt x="1162" y="74"/>
                      <a:pt x="1173" y="42"/>
                      <a:pt x="1162" y="21"/>
                    </a:cubicBezTo>
                    <a:cubicBezTo>
                      <a:pt x="1152" y="11"/>
                      <a:pt x="1141" y="11"/>
                      <a:pt x="1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4" name="Google Shape;1324;p49">
                <a:extLst>
                  <a:ext uri="{FF2B5EF4-FFF2-40B4-BE49-F238E27FC236}">
                    <a16:creationId xmlns:a16="http://schemas.microsoft.com/office/drawing/2014/main" id="{9B16CABA-DA1B-1BBE-18DF-B4FBE8AC8DFD}"/>
                  </a:ext>
                </a:extLst>
              </p:cNvPr>
              <p:cNvSpPr/>
              <p:nvPr/>
            </p:nvSpPr>
            <p:spPr>
              <a:xfrm>
                <a:off x="5957390" y="3258249"/>
                <a:ext cx="58047" cy="22939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09" extrusionOk="0">
                    <a:moveTo>
                      <a:pt x="1235" y="1"/>
                    </a:moveTo>
                    <a:lnTo>
                      <a:pt x="1225" y="11"/>
                    </a:lnTo>
                    <a:cubicBezTo>
                      <a:pt x="1131" y="52"/>
                      <a:pt x="1048" y="94"/>
                      <a:pt x="955" y="125"/>
                    </a:cubicBezTo>
                    <a:cubicBezTo>
                      <a:pt x="861" y="167"/>
                      <a:pt x="758" y="208"/>
                      <a:pt x="654" y="239"/>
                    </a:cubicBezTo>
                    <a:lnTo>
                      <a:pt x="665" y="239"/>
                    </a:lnTo>
                    <a:cubicBezTo>
                      <a:pt x="457" y="312"/>
                      <a:pt x="250" y="374"/>
                      <a:pt x="42" y="426"/>
                    </a:cubicBezTo>
                    <a:cubicBezTo>
                      <a:pt x="11" y="426"/>
                      <a:pt x="1" y="447"/>
                      <a:pt x="1" y="478"/>
                    </a:cubicBezTo>
                    <a:cubicBezTo>
                      <a:pt x="11" y="499"/>
                      <a:pt x="32" y="509"/>
                      <a:pt x="52" y="509"/>
                    </a:cubicBezTo>
                    <a:cubicBezTo>
                      <a:pt x="260" y="457"/>
                      <a:pt x="467" y="395"/>
                      <a:pt x="665" y="333"/>
                    </a:cubicBezTo>
                    <a:cubicBezTo>
                      <a:pt x="861" y="260"/>
                      <a:pt x="1069" y="177"/>
                      <a:pt x="1256" y="84"/>
                    </a:cubicBezTo>
                    <a:cubicBezTo>
                      <a:pt x="1276" y="73"/>
                      <a:pt x="1287" y="52"/>
                      <a:pt x="1276" y="32"/>
                    </a:cubicBezTo>
                    <a:cubicBezTo>
                      <a:pt x="1266" y="11"/>
                      <a:pt x="1256" y="1"/>
                      <a:pt x="1235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5" name="Google Shape;1325;p49">
                <a:extLst>
                  <a:ext uri="{FF2B5EF4-FFF2-40B4-BE49-F238E27FC236}">
                    <a16:creationId xmlns:a16="http://schemas.microsoft.com/office/drawing/2014/main" id="{8B4DCDEA-9BD1-4BF5-EB5C-4057D2100E02}"/>
                  </a:ext>
                </a:extLst>
              </p:cNvPr>
              <p:cNvSpPr/>
              <p:nvPr/>
            </p:nvSpPr>
            <p:spPr>
              <a:xfrm>
                <a:off x="5962077" y="3253112"/>
                <a:ext cx="59895" cy="25869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574" extrusionOk="0">
                    <a:moveTo>
                      <a:pt x="1276" y="0"/>
                    </a:moveTo>
                    <a:cubicBezTo>
                      <a:pt x="1266" y="0"/>
                      <a:pt x="1266" y="0"/>
                      <a:pt x="1255" y="11"/>
                    </a:cubicBezTo>
                    <a:cubicBezTo>
                      <a:pt x="923" y="146"/>
                      <a:pt x="602" y="291"/>
                      <a:pt x="260" y="405"/>
                    </a:cubicBezTo>
                    <a:lnTo>
                      <a:pt x="270" y="405"/>
                    </a:lnTo>
                    <a:cubicBezTo>
                      <a:pt x="187" y="436"/>
                      <a:pt x="114" y="457"/>
                      <a:pt x="42" y="488"/>
                    </a:cubicBezTo>
                    <a:cubicBezTo>
                      <a:pt x="31" y="488"/>
                      <a:pt x="21" y="488"/>
                      <a:pt x="11" y="498"/>
                    </a:cubicBezTo>
                    <a:cubicBezTo>
                      <a:pt x="11" y="509"/>
                      <a:pt x="1" y="519"/>
                      <a:pt x="11" y="540"/>
                    </a:cubicBezTo>
                    <a:cubicBezTo>
                      <a:pt x="11" y="557"/>
                      <a:pt x="25" y="574"/>
                      <a:pt x="47" y="574"/>
                    </a:cubicBezTo>
                    <a:cubicBezTo>
                      <a:pt x="52" y="574"/>
                      <a:pt x="57" y="573"/>
                      <a:pt x="63" y="571"/>
                    </a:cubicBezTo>
                    <a:cubicBezTo>
                      <a:pt x="478" y="436"/>
                      <a:pt x="893" y="260"/>
                      <a:pt x="1297" y="83"/>
                    </a:cubicBezTo>
                    <a:cubicBezTo>
                      <a:pt x="1318" y="73"/>
                      <a:pt x="1328" y="42"/>
                      <a:pt x="1318" y="32"/>
                    </a:cubicBezTo>
                    <a:cubicBezTo>
                      <a:pt x="1308" y="11"/>
                      <a:pt x="1287" y="0"/>
                      <a:pt x="1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6" name="Google Shape;1326;p49">
                <a:extLst>
                  <a:ext uri="{FF2B5EF4-FFF2-40B4-BE49-F238E27FC236}">
                    <a16:creationId xmlns:a16="http://schemas.microsoft.com/office/drawing/2014/main" id="{C463786B-1C42-E52E-3040-DE4E3A434B6C}"/>
                  </a:ext>
                </a:extLst>
              </p:cNvPr>
              <p:cNvSpPr/>
              <p:nvPr/>
            </p:nvSpPr>
            <p:spPr>
              <a:xfrm>
                <a:off x="6234153" y="3071713"/>
                <a:ext cx="15007" cy="24742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49" extrusionOk="0">
                    <a:moveTo>
                      <a:pt x="280" y="1"/>
                    </a:moveTo>
                    <a:cubicBezTo>
                      <a:pt x="270" y="1"/>
                      <a:pt x="250" y="11"/>
                      <a:pt x="250" y="21"/>
                    </a:cubicBezTo>
                    <a:cubicBezTo>
                      <a:pt x="156" y="167"/>
                      <a:pt x="84" y="323"/>
                      <a:pt x="11" y="478"/>
                    </a:cubicBezTo>
                    <a:cubicBezTo>
                      <a:pt x="1" y="489"/>
                      <a:pt x="11" y="509"/>
                      <a:pt x="11" y="519"/>
                    </a:cubicBezTo>
                    <a:cubicBezTo>
                      <a:pt x="21" y="530"/>
                      <a:pt x="31" y="540"/>
                      <a:pt x="42" y="540"/>
                    </a:cubicBezTo>
                    <a:cubicBezTo>
                      <a:pt x="47" y="545"/>
                      <a:pt x="55" y="548"/>
                      <a:pt x="63" y="548"/>
                    </a:cubicBezTo>
                    <a:cubicBezTo>
                      <a:pt x="70" y="548"/>
                      <a:pt x="78" y="545"/>
                      <a:pt x="84" y="540"/>
                    </a:cubicBezTo>
                    <a:lnTo>
                      <a:pt x="114" y="509"/>
                    </a:lnTo>
                    <a:cubicBezTo>
                      <a:pt x="125" y="478"/>
                      <a:pt x="146" y="447"/>
                      <a:pt x="156" y="406"/>
                    </a:cubicBezTo>
                    <a:lnTo>
                      <a:pt x="156" y="426"/>
                    </a:lnTo>
                    <a:cubicBezTo>
                      <a:pt x="208" y="302"/>
                      <a:pt x="270" y="187"/>
                      <a:pt x="322" y="74"/>
                    </a:cubicBezTo>
                    <a:cubicBezTo>
                      <a:pt x="333" y="63"/>
                      <a:pt x="333" y="53"/>
                      <a:pt x="333" y="42"/>
                    </a:cubicBezTo>
                    <a:cubicBezTo>
                      <a:pt x="333" y="21"/>
                      <a:pt x="322" y="11"/>
                      <a:pt x="312" y="11"/>
                    </a:cubicBezTo>
                    <a:cubicBezTo>
                      <a:pt x="301" y="1"/>
                      <a:pt x="291" y="1"/>
                      <a:pt x="280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7" name="Google Shape;1327;p49">
                <a:extLst>
                  <a:ext uri="{FF2B5EF4-FFF2-40B4-BE49-F238E27FC236}">
                    <a16:creationId xmlns:a16="http://schemas.microsoft.com/office/drawing/2014/main" id="{1AE67B82-B863-EDA2-5CF1-2B77790460AE}"/>
                  </a:ext>
                </a:extLst>
              </p:cNvPr>
              <p:cNvSpPr/>
              <p:nvPr/>
            </p:nvSpPr>
            <p:spPr>
              <a:xfrm>
                <a:off x="6228069" y="3051658"/>
                <a:ext cx="34206" cy="52819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172" extrusionOk="0">
                    <a:moveTo>
                      <a:pt x="675" y="0"/>
                    </a:moveTo>
                    <a:lnTo>
                      <a:pt x="644" y="31"/>
                    </a:lnTo>
                    <a:cubicBezTo>
                      <a:pt x="613" y="114"/>
                      <a:pt x="581" y="187"/>
                      <a:pt x="540" y="270"/>
                    </a:cubicBezTo>
                    <a:cubicBezTo>
                      <a:pt x="405" y="539"/>
                      <a:pt x="249" y="809"/>
                      <a:pt x="53" y="1037"/>
                    </a:cubicBezTo>
                    <a:lnTo>
                      <a:pt x="63" y="1027"/>
                    </a:lnTo>
                    <a:lnTo>
                      <a:pt x="63" y="1027"/>
                    </a:lnTo>
                    <a:cubicBezTo>
                      <a:pt x="53" y="1047"/>
                      <a:pt x="32" y="1068"/>
                      <a:pt x="21" y="1079"/>
                    </a:cubicBezTo>
                    <a:cubicBezTo>
                      <a:pt x="11" y="1089"/>
                      <a:pt x="0" y="1100"/>
                      <a:pt x="0" y="1120"/>
                    </a:cubicBezTo>
                    <a:cubicBezTo>
                      <a:pt x="0" y="1130"/>
                      <a:pt x="0" y="1141"/>
                      <a:pt x="11" y="1151"/>
                    </a:cubicBezTo>
                    <a:cubicBezTo>
                      <a:pt x="21" y="1162"/>
                      <a:pt x="32" y="1172"/>
                      <a:pt x="53" y="1172"/>
                    </a:cubicBezTo>
                    <a:cubicBezTo>
                      <a:pt x="63" y="1172"/>
                      <a:pt x="73" y="1172"/>
                      <a:pt x="83" y="1162"/>
                    </a:cubicBezTo>
                    <a:cubicBezTo>
                      <a:pt x="156" y="1079"/>
                      <a:pt x="219" y="1006"/>
                      <a:pt x="281" y="923"/>
                    </a:cubicBezTo>
                    <a:cubicBezTo>
                      <a:pt x="343" y="840"/>
                      <a:pt x="395" y="747"/>
                      <a:pt x="457" y="653"/>
                    </a:cubicBezTo>
                    <a:cubicBezTo>
                      <a:pt x="561" y="466"/>
                      <a:pt x="664" y="270"/>
                      <a:pt x="747" y="62"/>
                    </a:cubicBezTo>
                    <a:cubicBezTo>
                      <a:pt x="758" y="42"/>
                      <a:pt x="737" y="10"/>
                      <a:pt x="717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8" name="Google Shape;1328;p49">
                <a:extLst>
                  <a:ext uri="{FF2B5EF4-FFF2-40B4-BE49-F238E27FC236}">
                    <a16:creationId xmlns:a16="http://schemas.microsoft.com/office/drawing/2014/main" id="{9FE04DCC-6BAA-9CD7-ABC8-2A369D267783}"/>
                  </a:ext>
                </a:extLst>
              </p:cNvPr>
              <p:cNvSpPr/>
              <p:nvPr/>
            </p:nvSpPr>
            <p:spPr>
              <a:xfrm>
                <a:off x="6225275" y="3052559"/>
                <a:ext cx="37000" cy="55568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233" extrusionOk="0">
                    <a:moveTo>
                      <a:pt x="768" y="1"/>
                    </a:moveTo>
                    <a:cubicBezTo>
                      <a:pt x="768" y="1"/>
                      <a:pt x="758" y="1"/>
                      <a:pt x="747" y="11"/>
                    </a:cubicBezTo>
                    <a:cubicBezTo>
                      <a:pt x="737" y="11"/>
                      <a:pt x="737" y="22"/>
                      <a:pt x="726" y="31"/>
                    </a:cubicBezTo>
                    <a:cubicBezTo>
                      <a:pt x="696" y="125"/>
                      <a:pt x="643" y="229"/>
                      <a:pt x="602" y="322"/>
                    </a:cubicBezTo>
                    <a:lnTo>
                      <a:pt x="602" y="312"/>
                    </a:lnTo>
                    <a:cubicBezTo>
                      <a:pt x="488" y="571"/>
                      <a:pt x="343" y="810"/>
                      <a:pt x="156" y="1027"/>
                    </a:cubicBezTo>
                    <a:cubicBezTo>
                      <a:pt x="115" y="1080"/>
                      <a:pt x="73" y="1121"/>
                      <a:pt x="21" y="1173"/>
                    </a:cubicBezTo>
                    <a:cubicBezTo>
                      <a:pt x="11" y="1183"/>
                      <a:pt x="0" y="1204"/>
                      <a:pt x="21" y="1225"/>
                    </a:cubicBezTo>
                    <a:cubicBezTo>
                      <a:pt x="26" y="1230"/>
                      <a:pt x="34" y="1232"/>
                      <a:pt x="43" y="1232"/>
                    </a:cubicBezTo>
                    <a:cubicBezTo>
                      <a:pt x="52" y="1232"/>
                      <a:pt x="63" y="1230"/>
                      <a:pt x="73" y="1225"/>
                    </a:cubicBezTo>
                    <a:cubicBezTo>
                      <a:pt x="145" y="1152"/>
                      <a:pt x="218" y="1069"/>
                      <a:pt x="291" y="986"/>
                    </a:cubicBezTo>
                    <a:cubicBezTo>
                      <a:pt x="364" y="893"/>
                      <a:pt x="426" y="789"/>
                      <a:pt x="488" y="695"/>
                    </a:cubicBezTo>
                    <a:cubicBezTo>
                      <a:pt x="550" y="592"/>
                      <a:pt x="613" y="488"/>
                      <a:pt x="664" y="384"/>
                    </a:cubicBezTo>
                    <a:cubicBezTo>
                      <a:pt x="716" y="280"/>
                      <a:pt x="768" y="167"/>
                      <a:pt x="809" y="63"/>
                    </a:cubicBezTo>
                    <a:cubicBezTo>
                      <a:pt x="820" y="42"/>
                      <a:pt x="809" y="11"/>
                      <a:pt x="789" y="11"/>
                    </a:cubicBezTo>
                    <a:cubicBezTo>
                      <a:pt x="779" y="1"/>
                      <a:pt x="779" y="1"/>
                      <a:pt x="768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9" name="Google Shape;1329;p49">
                <a:extLst>
                  <a:ext uri="{FF2B5EF4-FFF2-40B4-BE49-F238E27FC236}">
                    <a16:creationId xmlns:a16="http://schemas.microsoft.com/office/drawing/2014/main" id="{4F3B7A7E-5028-FEC3-2AA3-765F4CD9181B}"/>
                  </a:ext>
                </a:extLst>
              </p:cNvPr>
              <p:cNvSpPr/>
              <p:nvPr/>
            </p:nvSpPr>
            <p:spPr>
              <a:xfrm>
                <a:off x="6226176" y="3048368"/>
                <a:ext cx="39840" cy="60661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346" extrusionOk="0">
                    <a:moveTo>
                      <a:pt x="831" y="0"/>
                    </a:moveTo>
                    <a:cubicBezTo>
                      <a:pt x="810" y="0"/>
                      <a:pt x="789" y="11"/>
                      <a:pt x="789" y="32"/>
                    </a:cubicBezTo>
                    <a:cubicBezTo>
                      <a:pt x="738" y="156"/>
                      <a:pt x="686" y="281"/>
                      <a:pt x="623" y="394"/>
                    </a:cubicBezTo>
                    <a:cubicBezTo>
                      <a:pt x="499" y="654"/>
                      <a:pt x="354" y="903"/>
                      <a:pt x="167" y="1120"/>
                    </a:cubicBezTo>
                    <a:lnTo>
                      <a:pt x="157" y="1131"/>
                    </a:lnTo>
                    <a:cubicBezTo>
                      <a:pt x="115" y="1183"/>
                      <a:pt x="74" y="1224"/>
                      <a:pt x="22" y="1276"/>
                    </a:cubicBezTo>
                    <a:cubicBezTo>
                      <a:pt x="1" y="1286"/>
                      <a:pt x="1" y="1318"/>
                      <a:pt x="22" y="1328"/>
                    </a:cubicBezTo>
                    <a:cubicBezTo>
                      <a:pt x="28" y="1340"/>
                      <a:pt x="38" y="1345"/>
                      <a:pt x="49" y="1345"/>
                    </a:cubicBezTo>
                    <a:cubicBezTo>
                      <a:pt x="57" y="1345"/>
                      <a:pt x="65" y="1343"/>
                      <a:pt x="74" y="1339"/>
                    </a:cubicBezTo>
                    <a:cubicBezTo>
                      <a:pt x="157" y="1245"/>
                      <a:pt x="240" y="1162"/>
                      <a:pt x="323" y="1058"/>
                    </a:cubicBezTo>
                    <a:cubicBezTo>
                      <a:pt x="395" y="965"/>
                      <a:pt x="468" y="851"/>
                      <a:pt x="540" y="747"/>
                    </a:cubicBezTo>
                    <a:lnTo>
                      <a:pt x="727" y="405"/>
                    </a:lnTo>
                    <a:cubicBezTo>
                      <a:pt x="779" y="290"/>
                      <a:pt x="831" y="177"/>
                      <a:pt x="872" y="62"/>
                    </a:cubicBezTo>
                    <a:cubicBezTo>
                      <a:pt x="883" y="42"/>
                      <a:pt x="872" y="11"/>
                      <a:pt x="8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0" name="Google Shape;1330;p49">
                <a:extLst>
                  <a:ext uri="{FF2B5EF4-FFF2-40B4-BE49-F238E27FC236}">
                    <a16:creationId xmlns:a16="http://schemas.microsoft.com/office/drawing/2014/main" id="{38BED6E9-A913-6E8E-9A1D-9F1A04371F55}"/>
                  </a:ext>
                </a:extLst>
              </p:cNvPr>
              <p:cNvSpPr/>
              <p:nvPr/>
            </p:nvSpPr>
            <p:spPr>
              <a:xfrm>
                <a:off x="6224328" y="3056750"/>
                <a:ext cx="37451" cy="5624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248" extrusionOk="0">
                    <a:moveTo>
                      <a:pt x="768" y="1"/>
                    </a:moveTo>
                    <a:cubicBezTo>
                      <a:pt x="758" y="12"/>
                      <a:pt x="747" y="12"/>
                      <a:pt x="737" y="32"/>
                    </a:cubicBezTo>
                    <a:cubicBezTo>
                      <a:pt x="644" y="219"/>
                      <a:pt x="551" y="406"/>
                      <a:pt x="436" y="582"/>
                    </a:cubicBezTo>
                    <a:cubicBezTo>
                      <a:pt x="332" y="779"/>
                      <a:pt x="208" y="955"/>
                      <a:pt x="63" y="1121"/>
                    </a:cubicBezTo>
                    <a:cubicBezTo>
                      <a:pt x="53" y="1142"/>
                      <a:pt x="32" y="1153"/>
                      <a:pt x="21" y="1173"/>
                    </a:cubicBezTo>
                    <a:cubicBezTo>
                      <a:pt x="11" y="1183"/>
                      <a:pt x="11" y="1194"/>
                      <a:pt x="11" y="1204"/>
                    </a:cubicBezTo>
                    <a:cubicBezTo>
                      <a:pt x="0" y="1215"/>
                      <a:pt x="11" y="1225"/>
                      <a:pt x="21" y="1236"/>
                    </a:cubicBezTo>
                    <a:cubicBezTo>
                      <a:pt x="27" y="1241"/>
                      <a:pt x="40" y="1247"/>
                      <a:pt x="52" y="1247"/>
                    </a:cubicBezTo>
                    <a:cubicBezTo>
                      <a:pt x="61" y="1247"/>
                      <a:pt x="69" y="1244"/>
                      <a:pt x="73" y="1236"/>
                    </a:cubicBezTo>
                    <a:cubicBezTo>
                      <a:pt x="146" y="1153"/>
                      <a:pt x="208" y="1080"/>
                      <a:pt x="281" y="997"/>
                    </a:cubicBezTo>
                    <a:cubicBezTo>
                      <a:pt x="353" y="893"/>
                      <a:pt x="415" y="800"/>
                      <a:pt x="478" y="696"/>
                    </a:cubicBezTo>
                    <a:cubicBezTo>
                      <a:pt x="602" y="499"/>
                      <a:pt x="717" y="291"/>
                      <a:pt x="820" y="84"/>
                    </a:cubicBezTo>
                    <a:cubicBezTo>
                      <a:pt x="830" y="74"/>
                      <a:pt x="830" y="63"/>
                      <a:pt x="830" y="42"/>
                    </a:cubicBezTo>
                    <a:cubicBezTo>
                      <a:pt x="830" y="32"/>
                      <a:pt x="820" y="21"/>
                      <a:pt x="810" y="12"/>
                    </a:cubicBezTo>
                    <a:cubicBezTo>
                      <a:pt x="800" y="12"/>
                      <a:pt x="789" y="1"/>
                      <a:pt x="779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1" name="Google Shape;1331;p49">
                <a:extLst>
                  <a:ext uri="{FF2B5EF4-FFF2-40B4-BE49-F238E27FC236}">
                    <a16:creationId xmlns:a16="http://schemas.microsoft.com/office/drawing/2014/main" id="{4F066A3B-C11B-B382-43D3-D94AA0143B61}"/>
                  </a:ext>
                </a:extLst>
              </p:cNvPr>
              <p:cNvSpPr/>
              <p:nvPr/>
            </p:nvSpPr>
            <p:spPr>
              <a:xfrm>
                <a:off x="6220137" y="3064232"/>
                <a:ext cx="35558" cy="53360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184" extrusionOk="0">
                    <a:moveTo>
                      <a:pt x="716" y="1"/>
                    </a:moveTo>
                    <a:cubicBezTo>
                      <a:pt x="706" y="11"/>
                      <a:pt x="695" y="11"/>
                      <a:pt x="685" y="32"/>
                    </a:cubicBezTo>
                    <a:cubicBezTo>
                      <a:pt x="591" y="219"/>
                      <a:pt x="488" y="406"/>
                      <a:pt x="374" y="582"/>
                    </a:cubicBezTo>
                    <a:cubicBezTo>
                      <a:pt x="259" y="768"/>
                      <a:pt x="146" y="934"/>
                      <a:pt x="10" y="1100"/>
                    </a:cubicBezTo>
                    <a:cubicBezTo>
                      <a:pt x="1" y="1111"/>
                      <a:pt x="1" y="1132"/>
                      <a:pt x="1" y="1142"/>
                    </a:cubicBezTo>
                    <a:cubicBezTo>
                      <a:pt x="1" y="1153"/>
                      <a:pt x="10" y="1162"/>
                      <a:pt x="21" y="1173"/>
                    </a:cubicBezTo>
                    <a:cubicBezTo>
                      <a:pt x="31" y="1183"/>
                      <a:pt x="52" y="1183"/>
                      <a:pt x="63" y="1183"/>
                    </a:cubicBezTo>
                    <a:cubicBezTo>
                      <a:pt x="73" y="1173"/>
                      <a:pt x="84" y="1173"/>
                      <a:pt x="93" y="1162"/>
                    </a:cubicBezTo>
                    <a:cubicBezTo>
                      <a:pt x="229" y="997"/>
                      <a:pt x="353" y="821"/>
                      <a:pt x="467" y="644"/>
                    </a:cubicBezTo>
                    <a:cubicBezTo>
                      <a:pt x="581" y="457"/>
                      <a:pt x="674" y="281"/>
                      <a:pt x="778" y="84"/>
                    </a:cubicBezTo>
                    <a:cubicBezTo>
                      <a:pt x="778" y="74"/>
                      <a:pt x="789" y="63"/>
                      <a:pt x="778" y="53"/>
                    </a:cubicBezTo>
                    <a:cubicBezTo>
                      <a:pt x="778" y="32"/>
                      <a:pt x="768" y="21"/>
                      <a:pt x="757" y="11"/>
                    </a:cubicBezTo>
                    <a:cubicBezTo>
                      <a:pt x="747" y="11"/>
                      <a:pt x="737" y="1"/>
                      <a:pt x="7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2" name="Google Shape;1332;p49">
                <a:extLst>
                  <a:ext uri="{FF2B5EF4-FFF2-40B4-BE49-F238E27FC236}">
                    <a16:creationId xmlns:a16="http://schemas.microsoft.com/office/drawing/2014/main" id="{1879B8A0-F100-4A60-EE96-0CDB0E48A665}"/>
                  </a:ext>
                </a:extLst>
              </p:cNvPr>
              <p:cNvSpPr/>
              <p:nvPr/>
            </p:nvSpPr>
            <p:spPr>
              <a:xfrm>
                <a:off x="6201884" y="3089966"/>
                <a:ext cx="40741" cy="47501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054" extrusionOk="0">
                    <a:moveTo>
                      <a:pt x="851" y="1"/>
                    </a:moveTo>
                    <a:cubicBezTo>
                      <a:pt x="830" y="1"/>
                      <a:pt x="820" y="1"/>
                      <a:pt x="810" y="21"/>
                    </a:cubicBezTo>
                    <a:cubicBezTo>
                      <a:pt x="747" y="114"/>
                      <a:pt x="675" y="197"/>
                      <a:pt x="613" y="291"/>
                    </a:cubicBezTo>
                    <a:cubicBezTo>
                      <a:pt x="540" y="384"/>
                      <a:pt x="468" y="478"/>
                      <a:pt x="385" y="571"/>
                    </a:cubicBezTo>
                    <a:cubicBezTo>
                      <a:pt x="385" y="571"/>
                      <a:pt x="385" y="571"/>
                      <a:pt x="386" y="571"/>
                    </a:cubicBezTo>
                    <a:lnTo>
                      <a:pt x="386" y="571"/>
                    </a:lnTo>
                    <a:cubicBezTo>
                      <a:pt x="265" y="712"/>
                      <a:pt x="154" y="833"/>
                      <a:pt x="21" y="955"/>
                    </a:cubicBezTo>
                    <a:cubicBezTo>
                      <a:pt x="1" y="976"/>
                      <a:pt x="1" y="1006"/>
                      <a:pt x="21" y="1038"/>
                    </a:cubicBezTo>
                    <a:cubicBezTo>
                      <a:pt x="27" y="1048"/>
                      <a:pt x="40" y="1054"/>
                      <a:pt x="54" y="1054"/>
                    </a:cubicBezTo>
                    <a:cubicBezTo>
                      <a:pt x="68" y="1054"/>
                      <a:pt x="84" y="1048"/>
                      <a:pt x="94" y="1038"/>
                    </a:cubicBezTo>
                    <a:cubicBezTo>
                      <a:pt x="240" y="893"/>
                      <a:pt x="374" y="747"/>
                      <a:pt x="509" y="591"/>
                    </a:cubicBezTo>
                    <a:cubicBezTo>
                      <a:pt x="644" y="426"/>
                      <a:pt x="768" y="250"/>
                      <a:pt x="883" y="73"/>
                    </a:cubicBezTo>
                    <a:cubicBezTo>
                      <a:pt x="903" y="52"/>
                      <a:pt x="893" y="21"/>
                      <a:pt x="872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3" name="Google Shape;1333;p49">
                <a:extLst>
                  <a:ext uri="{FF2B5EF4-FFF2-40B4-BE49-F238E27FC236}">
                    <a16:creationId xmlns:a16="http://schemas.microsoft.com/office/drawing/2014/main" id="{E2BB5C64-6E67-8CBC-7CAA-42AFD0B3C097}"/>
                  </a:ext>
                </a:extLst>
              </p:cNvPr>
              <p:cNvSpPr/>
              <p:nvPr/>
            </p:nvSpPr>
            <p:spPr>
              <a:xfrm>
                <a:off x="6194899" y="3097898"/>
                <a:ext cx="39299" cy="46194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025" extrusionOk="0">
                    <a:moveTo>
                      <a:pt x="830" y="1"/>
                    </a:moveTo>
                    <a:cubicBezTo>
                      <a:pt x="819" y="1"/>
                      <a:pt x="809" y="1"/>
                      <a:pt x="799" y="11"/>
                    </a:cubicBezTo>
                    <a:cubicBezTo>
                      <a:pt x="644" y="229"/>
                      <a:pt x="498" y="436"/>
                      <a:pt x="332" y="644"/>
                    </a:cubicBezTo>
                    <a:cubicBezTo>
                      <a:pt x="229" y="758"/>
                      <a:pt x="125" y="862"/>
                      <a:pt x="21" y="955"/>
                    </a:cubicBezTo>
                    <a:cubicBezTo>
                      <a:pt x="0" y="976"/>
                      <a:pt x="0" y="996"/>
                      <a:pt x="10" y="1007"/>
                    </a:cubicBezTo>
                    <a:cubicBezTo>
                      <a:pt x="22" y="1019"/>
                      <a:pt x="34" y="1024"/>
                      <a:pt x="45" y="1024"/>
                    </a:cubicBezTo>
                    <a:cubicBezTo>
                      <a:pt x="52" y="1024"/>
                      <a:pt x="58" y="1022"/>
                      <a:pt x="63" y="1017"/>
                    </a:cubicBezTo>
                    <a:cubicBezTo>
                      <a:pt x="146" y="945"/>
                      <a:pt x="208" y="872"/>
                      <a:pt x="280" y="800"/>
                    </a:cubicBezTo>
                    <a:cubicBezTo>
                      <a:pt x="353" y="727"/>
                      <a:pt x="415" y="644"/>
                      <a:pt x="487" y="561"/>
                    </a:cubicBezTo>
                    <a:cubicBezTo>
                      <a:pt x="612" y="395"/>
                      <a:pt x="736" y="229"/>
                      <a:pt x="861" y="53"/>
                    </a:cubicBezTo>
                    <a:cubicBezTo>
                      <a:pt x="872" y="42"/>
                      <a:pt x="861" y="11"/>
                      <a:pt x="8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4" name="Google Shape;1334;p49">
                <a:extLst>
                  <a:ext uri="{FF2B5EF4-FFF2-40B4-BE49-F238E27FC236}">
                    <a16:creationId xmlns:a16="http://schemas.microsoft.com/office/drawing/2014/main" id="{F90F24D7-887F-F02A-D668-4DDF46B98C18}"/>
                  </a:ext>
                </a:extLst>
              </p:cNvPr>
              <p:cNvSpPr/>
              <p:nvPr/>
            </p:nvSpPr>
            <p:spPr>
              <a:xfrm>
                <a:off x="5437575" y="2638835"/>
                <a:ext cx="322097" cy="682097"/>
              </a:xfrm>
              <a:custGeom>
                <a:avLst/>
                <a:gdLst/>
                <a:ahLst/>
                <a:cxnLst/>
                <a:rect l="l" t="t" r="r" b="b"/>
                <a:pathLst>
                  <a:path w="7147" h="15135" extrusionOk="0">
                    <a:moveTo>
                      <a:pt x="7147" y="0"/>
                    </a:moveTo>
                    <a:cubicBezTo>
                      <a:pt x="6390" y="270"/>
                      <a:pt x="5653" y="613"/>
                      <a:pt x="4938" y="1038"/>
                    </a:cubicBezTo>
                    <a:cubicBezTo>
                      <a:pt x="4159" y="1515"/>
                      <a:pt x="3433" y="2054"/>
                      <a:pt x="2801" y="2667"/>
                    </a:cubicBezTo>
                    <a:cubicBezTo>
                      <a:pt x="2490" y="2967"/>
                      <a:pt x="2199" y="3278"/>
                      <a:pt x="1939" y="3610"/>
                    </a:cubicBezTo>
                    <a:cubicBezTo>
                      <a:pt x="1690" y="3911"/>
                      <a:pt x="1494" y="4202"/>
                      <a:pt x="1307" y="4502"/>
                    </a:cubicBezTo>
                    <a:cubicBezTo>
                      <a:pt x="985" y="5042"/>
                      <a:pt x="715" y="5654"/>
                      <a:pt x="498" y="6328"/>
                    </a:cubicBezTo>
                    <a:cubicBezTo>
                      <a:pt x="280" y="6982"/>
                      <a:pt x="145" y="7676"/>
                      <a:pt x="62" y="8382"/>
                    </a:cubicBezTo>
                    <a:cubicBezTo>
                      <a:pt x="0" y="9087"/>
                      <a:pt x="10" y="9782"/>
                      <a:pt x="104" y="10467"/>
                    </a:cubicBezTo>
                    <a:cubicBezTo>
                      <a:pt x="197" y="11152"/>
                      <a:pt x="383" y="11784"/>
                      <a:pt x="664" y="12365"/>
                    </a:cubicBezTo>
                    <a:cubicBezTo>
                      <a:pt x="944" y="12946"/>
                      <a:pt x="1349" y="13475"/>
                      <a:pt x="1826" y="13879"/>
                    </a:cubicBezTo>
                    <a:cubicBezTo>
                      <a:pt x="2158" y="14160"/>
                      <a:pt x="2531" y="14398"/>
                      <a:pt x="2946" y="14575"/>
                    </a:cubicBezTo>
                    <a:cubicBezTo>
                      <a:pt x="3163" y="14668"/>
                      <a:pt x="3392" y="14751"/>
                      <a:pt x="3631" y="14813"/>
                    </a:cubicBezTo>
                    <a:cubicBezTo>
                      <a:pt x="3869" y="14875"/>
                      <a:pt x="4129" y="14927"/>
                      <a:pt x="4419" y="14958"/>
                    </a:cubicBezTo>
                    <a:lnTo>
                      <a:pt x="4450" y="14958"/>
                    </a:lnTo>
                    <a:cubicBezTo>
                      <a:pt x="4958" y="15083"/>
                      <a:pt x="5528" y="15135"/>
                      <a:pt x="6182" y="15135"/>
                    </a:cubicBezTo>
                    <a:lnTo>
                      <a:pt x="6431" y="15135"/>
                    </a:lnTo>
                    <a:cubicBezTo>
                      <a:pt x="6556" y="15135"/>
                      <a:pt x="6669" y="15124"/>
                      <a:pt x="6794" y="15124"/>
                    </a:cubicBezTo>
                    <a:cubicBezTo>
                      <a:pt x="6628" y="15093"/>
                      <a:pt x="6473" y="15062"/>
                      <a:pt x="6307" y="15031"/>
                    </a:cubicBezTo>
                    <a:cubicBezTo>
                      <a:pt x="5975" y="14958"/>
                      <a:pt x="5643" y="14875"/>
                      <a:pt x="5311" y="14771"/>
                    </a:cubicBezTo>
                    <a:cubicBezTo>
                      <a:pt x="4989" y="14679"/>
                      <a:pt x="4668" y="14575"/>
                      <a:pt x="4357" y="14440"/>
                    </a:cubicBezTo>
                    <a:cubicBezTo>
                      <a:pt x="3765" y="14191"/>
                      <a:pt x="3205" y="13869"/>
                      <a:pt x="2728" y="13444"/>
                    </a:cubicBezTo>
                    <a:cubicBezTo>
                      <a:pt x="2500" y="13247"/>
                      <a:pt x="2292" y="13019"/>
                      <a:pt x="2105" y="12770"/>
                    </a:cubicBezTo>
                    <a:cubicBezTo>
                      <a:pt x="1919" y="12521"/>
                      <a:pt x="1763" y="12240"/>
                      <a:pt x="1639" y="11950"/>
                    </a:cubicBezTo>
                    <a:cubicBezTo>
                      <a:pt x="1515" y="11639"/>
                      <a:pt x="1411" y="11318"/>
                      <a:pt x="1358" y="10975"/>
                    </a:cubicBezTo>
                    <a:cubicBezTo>
                      <a:pt x="1328" y="10799"/>
                      <a:pt x="1307" y="10612"/>
                      <a:pt x="1286" y="10426"/>
                    </a:cubicBezTo>
                    <a:cubicBezTo>
                      <a:pt x="1276" y="10228"/>
                      <a:pt x="1276" y="10041"/>
                      <a:pt x="1276" y="9855"/>
                    </a:cubicBezTo>
                    <a:cubicBezTo>
                      <a:pt x="1276" y="9087"/>
                      <a:pt x="1358" y="8319"/>
                      <a:pt x="1524" y="7573"/>
                    </a:cubicBezTo>
                    <a:cubicBezTo>
                      <a:pt x="1690" y="6836"/>
                      <a:pt x="1919" y="6110"/>
                      <a:pt x="2230" y="5415"/>
                    </a:cubicBezTo>
                    <a:cubicBezTo>
                      <a:pt x="2842" y="4036"/>
                      <a:pt x="3724" y="2770"/>
                      <a:pt x="4813" y="1712"/>
                    </a:cubicBezTo>
                    <a:cubicBezTo>
                      <a:pt x="5362" y="1194"/>
                      <a:pt x="5964" y="716"/>
                      <a:pt x="6607" y="311"/>
                    </a:cubicBezTo>
                    <a:cubicBezTo>
                      <a:pt x="6784" y="198"/>
                      <a:pt x="6960" y="94"/>
                      <a:pt x="7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5" name="Google Shape;1335;p49">
                <a:extLst>
                  <a:ext uri="{FF2B5EF4-FFF2-40B4-BE49-F238E27FC236}">
                    <a16:creationId xmlns:a16="http://schemas.microsoft.com/office/drawing/2014/main" id="{A2319743-1335-7B70-FFDC-3C7EC9FD21AE}"/>
                  </a:ext>
                </a:extLst>
              </p:cNvPr>
              <p:cNvSpPr/>
              <p:nvPr/>
            </p:nvSpPr>
            <p:spPr>
              <a:xfrm>
                <a:off x="5927916" y="3024031"/>
                <a:ext cx="87025" cy="65979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1464" extrusionOk="0">
                    <a:moveTo>
                      <a:pt x="769" y="1"/>
                    </a:moveTo>
                    <a:cubicBezTo>
                      <a:pt x="738" y="1"/>
                      <a:pt x="706" y="11"/>
                      <a:pt x="686" y="32"/>
                    </a:cubicBezTo>
                    <a:lnTo>
                      <a:pt x="676" y="32"/>
                    </a:lnTo>
                    <a:cubicBezTo>
                      <a:pt x="665" y="42"/>
                      <a:pt x="665" y="42"/>
                      <a:pt x="655" y="42"/>
                    </a:cubicBezTo>
                    <a:cubicBezTo>
                      <a:pt x="603" y="74"/>
                      <a:pt x="582" y="136"/>
                      <a:pt x="613" y="187"/>
                    </a:cubicBezTo>
                    <a:cubicBezTo>
                      <a:pt x="634" y="250"/>
                      <a:pt x="655" y="302"/>
                      <a:pt x="686" y="364"/>
                    </a:cubicBezTo>
                    <a:cubicBezTo>
                      <a:pt x="727" y="509"/>
                      <a:pt x="759" y="634"/>
                      <a:pt x="769" y="768"/>
                    </a:cubicBezTo>
                    <a:cubicBezTo>
                      <a:pt x="769" y="841"/>
                      <a:pt x="769" y="903"/>
                      <a:pt x="759" y="976"/>
                    </a:cubicBezTo>
                    <a:cubicBezTo>
                      <a:pt x="748" y="1017"/>
                      <a:pt x="738" y="1049"/>
                      <a:pt x="727" y="1079"/>
                    </a:cubicBezTo>
                    <a:cubicBezTo>
                      <a:pt x="706" y="1100"/>
                      <a:pt x="696" y="1121"/>
                      <a:pt x="686" y="1142"/>
                    </a:cubicBezTo>
                    <a:cubicBezTo>
                      <a:pt x="665" y="1162"/>
                      <a:pt x="634" y="1183"/>
                      <a:pt x="613" y="1204"/>
                    </a:cubicBezTo>
                    <a:lnTo>
                      <a:pt x="551" y="1235"/>
                    </a:lnTo>
                    <a:cubicBezTo>
                      <a:pt x="530" y="1235"/>
                      <a:pt x="510" y="1245"/>
                      <a:pt x="499" y="1245"/>
                    </a:cubicBezTo>
                    <a:lnTo>
                      <a:pt x="468" y="1245"/>
                    </a:lnTo>
                    <a:cubicBezTo>
                      <a:pt x="457" y="1245"/>
                      <a:pt x="447" y="1245"/>
                      <a:pt x="437" y="1235"/>
                    </a:cubicBezTo>
                    <a:cubicBezTo>
                      <a:pt x="416" y="1235"/>
                      <a:pt x="406" y="1225"/>
                      <a:pt x="385" y="1225"/>
                    </a:cubicBezTo>
                    <a:cubicBezTo>
                      <a:pt x="364" y="1215"/>
                      <a:pt x="344" y="1194"/>
                      <a:pt x="323" y="1183"/>
                    </a:cubicBezTo>
                    <a:cubicBezTo>
                      <a:pt x="312" y="1162"/>
                      <a:pt x="291" y="1152"/>
                      <a:pt x="281" y="1132"/>
                    </a:cubicBezTo>
                    <a:cubicBezTo>
                      <a:pt x="261" y="1100"/>
                      <a:pt x="250" y="1079"/>
                      <a:pt x="240" y="1049"/>
                    </a:cubicBezTo>
                    <a:cubicBezTo>
                      <a:pt x="229" y="1017"/>
                      <a:pt x="229" y="976"/>
                      <a:pt x="219" y="945"/>
                    </a:cubicBezTo>
                    <a:cubicBezTo>
                      <a:pt x="208" y="893"/>
                      <a:pt x="157" y="862"/>
                      <a:pt x="115" y="862"/>
                    </a:cubicBezTo>
                    <a:lnTo>
                      <a:pt x="95" y="862"/>
                    </a:lnTo>
                    <a:cubicBezTo>
                      <a:pt x="63" y="872"/>
                      <a:pt x="32" y="883"/>
                      <a:pt x="22" y="903"/>
                    </a:cubicBezTo>
                    <a:cubicBezTo>
                      <a:pt x="1" y="934"/>
                      <a:pt x="1" y="955"/>
                      <a:pt x="1" y="996"/>
                    </a:cubicBezTo>
                    <a:cubicBezTo>
                      <a:pt x="12" y="1059"/>
                      <a:pt x="32" y="1111"/>
                      <a:pt x="42" y="1142"/>
                    </a:cubicBezTo>
                    <a:cubicBezTo>
                      <a:pt x="63" y="1194"/>
                      <a:pt x="84" y="1235"/>
                      <a:pt x="115" y="1277"/>
                    </a:cubicBezTo>
                    <a:cubicBezTo>
                      <a:pt x="167" y="1349"/>
                      <a:pt x="240" y="1401"/>
                      <a:pt x="333" y="1443"/>
                    </a:cubicBezTo>
                    <a:cubicBezTo>
                      <a:pt x="364" y="1453"/>
                      <a:pt x="416" y="1464"/>
                      <a:pt x="457" y="1464"/>
                    </a:cubicBezTo>
                    <a:cubicBezTo>
                      <a:pt x="510" y="1464"/>
                      <a:pt x="551" y="1464"/>
                      <a:pt x="603" y="1443"/>
                    </a:cubicBezTo>
                    <a:cubicBezTo>
                      <a:pt x="696" y="1422"/>
                      <a:pt x="789" y="1360"/>
                      <a:pt x="862" y="1266"/>
                    </a:cubicBezTo>
                    <a:cubicBezTo>
                      <a:pt x="945" y="1162"/>
                      <a:pt x="987" y="1028"/>
                      <a:pt x="987" y="841"/>
                    </a:cubicBezTo>
                    <a:cubicBezTo>
                      <a:pt x="1100" y="945"/>
                      <a:pt x="1246" y="996"/>
                      <a:pt x="1381" y="1007"/>
                    </a:cubicBezTo>
                    <a:lnTo>
                      <a:pt x="1402" y="1007"/>
                    </a:lnTo>
                    <a:cubicBezTo>
                      <a:pt x="1411" y="1008"/>
                      <a:pt x="1420" y="1008"/>
                      <a:pt x="1429" y="1008"/>
                    </a:cubicBezTo>
                    <a:cubicBezTo>
                      <a:pt x="1605" y="1008"/>
                      <a:pt x="1758" y="918"/>
                      <a:pt x="1837" y="789"/>
                    </a:cubicBezTo>
                    <a:cubicBezTo>
                      <a:pt x="1930" y="623"/>
                      <a:pt x="1920" y="416"/>
                      <a:pt x="1817" y="167"/>
                    </a:cubicBezTo>
                    <a:cubicBezTo>
                      <a:pt x="1806" y="125"/>
                      <a:pt x="1764" y="104"/>
                      <a:pt x="1723" y="104"/>
                    </a:cubicBezTo>
                    <a:cubicBezTo>
                      <a:pt x="1702" y="104"/>
                      <a:pt x="1681" y="104"/>
                      <a:pt x="1671" y="115"/>
                    </a:cubicBezTo>
                    <a:cubicBezTo>
                      <a:pt x="1619" y="136"/>
                      <a:pt x="1598" y="198"/>
                      <a:pt x="1619" y="260"/>
                    </a:cubicBezTo>
                    <a:lnTo>
                      <a:pt x="1640" y="302"/>
                    </a:lnTo>
                    <a:lnTo>
                      <a:pt x="1640" y="312"/>
                    </a:lnTo>
                    <a:cubicBezTo>
                      <a:pt x="1661" y="385"/>
                      <a:pt x="1671" y="447"/>
                      <a:pt x="1681" y="499"/>
                    </a:cubicBezTo>
                    <a:cubicBezTo>
                      <a:pt x="1681" y="530"/>
                      <a:pt x="1681" y="561"/>
                      <a:pt x="1671" y="592"/>
                    </a:cubicBezTo>
                    <a:cubicBezTo>
                      <a:pt x="1671" y="613"/>
                      <a:pt x="1661" y="634"/>
                      <a:pt x="1651" y="655"/>
                    </a:cubicBezTo>
                    <a:cubicBezTo>
                      <a:pt x="1640" y="675"/>
                      <a:pt x="1630" y="696"/>
                      <a:pt x="1619" y="706"/>
                    </a:cubicBezTo>
                    <a:cubicBezTo>
                      <a:pt x="1609" y="717"/>
                      <a:pt x="1598" y="727"/>
                      <a:pt x="1578" y="738"/>
                    </a:cubicBezTo>
                    <a:cubicBezTo>
                      <a:pt x="1568" y="747"/>
                      <a:pt x="1547" y="758"/>
                      <a:pt x="1526" y="768"/>
                    </a:cubicBezTo>
                    <a:cubicBezTo>
                      <a:pt x="1505" y="779"/>
                      <a:pt x="1474" y="779"/>
                      <a:pt x="1443" y="789"/>
                    </a:cubicBezTo>
                    <a:lnTo>
                      <a:pt x="1402" y="789"/>
                    </a:lnTo>
                    <a:cubicBezTo>
                      <a:pt x="1381" y="789"/>
                      <a:pt x="1360" y="779"/>
                      <a:pt x="1339" y="779"/>
                    </a:cubicBezTo>
                    <a:cubicBezTo>
                      <a:pt x="1298" y="768"/>
                      <a:pt x="1266" y="758"/>
                      <a:pt x="1225" y="738"/>
                    </a:cubicBezTo>
                    <a:cubicBezTo>
                      <a:pt x="1183" y="717"/>
                      <a:pt x="1142" y="685"/>
                      <a:pt x="1111" y="655"/>
                    </a:cubicBezTo>
                    <a:cubicBezTo>
                      <a:pt x="1070" y="623"/>
                      <a:pt x="1038" y="592"/>
                      <a:pt x="1008" y="540"/>
                    </a:cubicBezTo>
                    <a:cubicBezTo>
                      <a:pt x="976" y="489"/>
                      <a:pt x="945" y="436"/>
                      <a:pt x="925" y="374"/>
                    </a:cubicBezTo>
                    <a:cubicBezTo>
                      <a:pt x="893" y="291"/>
                      <a:pt x="883" y="208"/>
                      <a:pt x="872" y="125"/>
                    </a:cubicBezTo>
                    <a:cubicBezTo>
                      <a:pt x="872" y="94"/>
                      <a:pt x="862" y="63"/>
                      <a:pt x="842" y="42"/>
                    </a:cubicBezTo>
                    <a:cubicBezTo>
                      <a:pt x="831" y="21"/>
                      <a:pt x="800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6" name="Google Shape;1336;p49">
                <a:extLst>
                  <a:ext uri="{FF2B5EF4-FFF2-40B4-BE49-F238E27FC236}">
                    <a16:creationId xmlns:a16="http://schemas.microsoft.com/office/drawing/2014/main" id="{FEBB910A-565D-A301-11F3-DCA3A52F5D9B}"/>
                  </a:ext>
                </a:extLst>
              </p:cNvPr>
              <p:cNvSpPr/>
              <p:nvPr/>
            </p:nvSpPr>
            <p:spPr>
              <a:xfrm>
                <a:off x="5905066" y="2973104"/>
                <a:ext cx="81798" cy="60796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349" extrusionOk="0">
                    <a:moveTo>
                      <a:pt x="1276" y="0"/>
                    </a:moveTo>
                    <a:cubicBezTo>
                      <a:pt x="1203" y="10"/>
                      <a:pt x="1130" y="21"/>
                      <a:pt x="1068" y="31"/>
                    </a:cubicBezTo>
                    <a:cubicBezTo>
                      <a:pt x="1006" y="52"/>
                      <a:pt x="923" y="73"/>
                      <a:pt x="840" y="104"/>
                    </a:cubicBezTo>
                    <a:cubicBezTo>
                      <a:pt x="705" y="156"/>
                      <a:pt x="560" y="229"/>
                      <a:pt x="436" y="312"/>
                    </a:cubicBezTo>
                    <a:cubicBezTo>
                      <a:pt x="383" y="353"/>
                      <a:pt x="332" y="384"/>
                      <a:pt x="280" y="436"/>
                    </a:cubicBezTo>
                    <a:cubicBezTo>
                      <a:pt x="238" y="467"/>
                      <a:pt x="197" y="519"/>
                      <a:pt x="166" y="570"/>
                    </a:cubicBezTo>
                    <a:cubicBezTo>
                      <a:pt x="42" y="736"/>
                      <a:pt x="0" y="882"/>
                      <a:pt x="52" y="996"/>
                    </a:cubicBezTo>
                    <a:cubicBezTo>
                      <a:pt x="104" y="1131"/>
                      <a:pt x="249" y="1204"/>
                      <a:pt x="363" y="1234"/>
                    </a:cubicBezTo>
                    <a:cubicBezTo>
                      <a:pt x="436" y="1266"/>
                      <a:pt x="519" y="1276"/>
                      <a:pt x="591" y="1287"/>
                    </a:cubicBezTo>
                    <a:cubicBezTo>
                      <a:pt x="674" y="1307"/>
                      <a:pt x="757" y="1317"/>
                      <a:pt x="840" y="1317"/>
                    </a:cubicBezTo>
                    <a:cubicBezTo>
                      <a:pt x="923" y="1328"/>
                      <a:pt x="1006" y="1328"/>
                      <a:pt x="1100" y="1338"/>
                    </a:cubicBezTo>
                    <a:lnTo>
                      <a:pt x="1245" y="1338"/>
                    </a:lnTo>
                    <a:cubicBezTo>
                      <a:pt x="1245" y="1349"/>
                      <a:pt x="1255" y="1349"/>
                      <a:pt x="1266" y="1349"/>
                    </a:cubicBezTo>
                    <a:cubicBezTo>
                      <a:pt x="1276" y="1349"/>
                      <a:pt x="1296" y="1349"/>
                      <a:pt x="1307" y="1338"/>
                    </a:cubicBezTo>
                    <a:cubicBezTo>
                      <a:pt x="1379" y="1266"/>
                      <a:pt x="1442" y="1193"/>
                      <a:pt x="1525" y="1079"/>
                    </a:cubicBezTo>
                    <a:cubicBezTo>
                      <a:pt x="1607" y="965"/>
                      <a:pt x="1681" y="840"/>
                      <a:pt x="1732" y="726"/>
                    </a:cubicBezTo>
                    <a:cubicBezTo>
                      <a:pt x="1794" y="591"/>
                      <a:pt x="1815" y="478"/>
                      <a:pt x="1805" y="363"/>
                    </a:cubicBezTo>
                    <a:cubicBezTo>
                      <a:pt x="1805" y="342"/>
                      <a:pt x="1805" y="312"/>
                      <a:pt x="1794" y="291"/>
                    </a:cubicBezTo>
                    <a:cubicBezTo>
                      <a:pt x="1784" y="259"/>
                      <a:pt x="1773" y="239"/>
                      <a:pt x="1764" y="218"/>
                    </a:cubicBezTo>
                    <a:cubicBezTo>
                      <a:pt x="1743" y="166"/>
                      <a:pt x="1701" y="114"/>
                      <a:pt x="1639" y="83"/>
                    </a:cubicBezTo>
                    <a:cubicBezTo>
                      <a:pt x="1587" y="52"/>
                      <a:pt x="1535" y="31"/>
                      <a:pt x="1462" y="10"/>
                    </a:cubicBezTo>
                    <a:cubicBezTo>
                      <a:pt x="1400" y="10"/>
                      <a:pt x="1349" y="0"/>
                      <a:pt x="1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7" name="Google Shape;1337;p49">
                <a:extLst>
                  <a:ext uri="{FF2B5EF4-FFF2-40B4-BE49-F238E27FC236}">
                    <a16:creationId xmlns:a16="http://schemas.microsoft.com/office/drawing/2014/main" id="{4AD92E7B-9B0F-0BD4-C1EC-EC61EA26740B}"/>
                  </a:ext>
                </a:extLst>
              </p:cNvPr>
              <p:cNvSpPr/>
              <p:nvPr/>
            </p:nvSpPr>
            <p:spPr>
              <a:xfrm>
                <a:off x="5927465" y="3026375"/>
                <a:ext cx="30916" cy="612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36" extrusionOk="0">
                    <a:moveTo>
                      <a:pt x="42" y="1"/>
                    </a:moveTo>
                    <a:cubicBezTo>
                      <a:pt x="32" y="1"/>
                      <a:pt x="22" y="1"/>
                      <a:pt x="22" y="11"/>
                    </a:cubicBezTo>
                    <a:cubicBezTo>
                      <a:pt x="11" y="11"/>
                      <a:pt x="1" y="22"/>
                      <a:pt x="1" y="32"/>
                    </a:cubicBezTo>
                    <a:cubicBezTo>
                      <a:pt x="1" y="42"/>
                      <a:pt x="1" y="52"/>
                      <a:pt x="11" y="63"/>
                    </a:cubicBezTo>
                    <a:cubicBezTo>
                      <a:pt x="11" y="63"/>
                      <a:pt x="22" y="73"/>
                      <a:pt x="32" y="73"/>
                    </a:cubicBezTo>
                    <a:cubicBezTo>
                      <a:pt x="135" y="73"/>
                      <a:pt x="229" y="84"/>
                      <a:pt x="322" y="94"/>
                    </a:cubicBezTo>
                    <a:cubicBezTo>
                      <a:pt x="437" y="115"/>
                      <a:pt x="540" y="125"/>
                      <a:pt x="644" y="135"/>
                    </a:cubicBezTo>
                    <a:cubicBezTo>
                      <a:pt x="665" y="135"/>
                      <a:pt x="686" y="125"/>
                      <a:pt x="686" y="105"/>
                    </a:cubicBezTo>
                    <a:cubicBezTo>
                      <a:pt x="686" y="84"/>
                      <a:pt x="675" y="63"/>
                      <a:pt x="654" y="63"/>
                    </a:cubicBezTo>
                    <a:cubicBezTo>
                      <a:pt x="561" y="52"/>
                      <a:pt x="457" y="42"/>
                      <a:pt x="364" y="32"/>
                    </a:cubicBezTo>
                    <a:cubicBezTo>
                      <a:pt x="260" y="11"/>
                      <a:pt x="146" y="1"/>
                      <a:pt x="42" y="1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8" name="Google Shape;1338;p49">
                <a:extLst>
                  <a:ext uri="{FF2B5EF4-FFF2-40B4-BE49-F238E27FC236}">
                    <a16:creationId xmlns:a16="http://schemas.microsoft.com/office/drawing/2014/main" id="{38A5D022-C413-0B43-FD48-2E2E57B20F56}"/>
                  </a:ext>
                </a:extLst>
              </p:cNvPr>
              <p:cNvSpPr/>
              <p:nvPr/>
            </p:nvSpPr>
            <p:spPr>
              <a:xfrm>
                <a:off x="5932603" y="3026825"/>
                <a:ext cx="29519" cy="6174"/>
              </a:xfrm>
              <a:custGeom>
                <a:avLst/>
                <a:gdLst/>
                <a:ahLst/>
                <a:cxnLst/>
                <a:rect l="l" t="t" r="r" b="b"/>
                <a:pathLst>
                  <a:path w="655" h="137" extrusionOk="0">
                    <a:moveTo>
                      <a:pt x="42" y="1"/>
                    </a:moveTo>
                    <a:cubicBezTo>
                      <a:pt x="32" y="1"/>
                      <a:pt x="21" y="1"/>
                      <a:pt x="11" y="12"/>
                    </a:cubicBezTo>
                    <a:cubicBezTo>
                      <a:pt x="1" y="12"/>
                      <a:pt x="1" y="22"/>
                      <a:pt x="1" y="32"/>
                    </a:cubicBezTo>
                    <a:lnTo>
                      <a:pt x="1" y="53"/>
                    </a:lnTo>
                    <a:cubicBezTo>
                      <a:pt x="11" y="63"/>
                      <a:pt x="21" y="74"/>
                      <a:pt x="32" y="74"/>
                    </a:cubicBezTo>
                    <a:cubicBezTo>
                      <a:pt x="74" y="84"/>
                      <a:pt x="115" y="95"/>
                      <a:pt x="157" y="95"/>
                    </a:cubicBezTo>
                    <a:cubicBezTo>
                      <a:pt x="208" y="105"/>
                      <a:pt x="270" y="115"/>
                      <a:pt x="323" y="115"/>
                    </a:cubicBezTo>
                    <a:cubicBezTo>
                      <a:pt x="416" y="125"/>
                      <a:pt x="519" y="125"/>
                      <a:pt x="613" y="136"/>
                    </a:cubicBezTo>
                    <a:cubicBezTo>
                      <a:pt x="634" y="136"/>
                      <a:pt x="655" y="125"/>
                      <a:pt x="655" y="105"/>
                    </a:cubicBezTo>
                    <a:cubicBezTo>
                      <a:pt x="655" y="84"/>
                      <a:pt x="644" y="63"/>
                      <a:pt x="623" y="63"/>
                    </a:cubicBezTo>
                    <a:cubicBezTo>
                      <a:pt x="530" y="53"/>
                      <a:pt x="426" y="53"/>
                      <a:pt x="333" y="42"/>
                    </a:cubicBezTo>
                    <a:cubicBezTo>
                      <a:pt x="229" y="42"/>
                      <a:pt x="136" y="22"/>
                      <a:pt x="42" y="1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9" name="Google Shape;1339;p49">
                <a:extLst>
                  <a:ext uri="{FF2B5EF4-FFF2-40B4-BE49-F238E27FC236}">
                    <a16:creationId xmlns:a16="http://schemas.microsoft.com/office/drawing/2014/main" id="{62D03770-BCB2-0298-570D-2B98AE837082}"/>
                  </a:ext>
                </a:extLst>
              </p:cNvPr>
              <p:cNvSpPr/>
              <p:nvPr/>
            </p:nvSpPr>
            <p:spPr>
              <a:xfrm>
                <a:off x="5938236" y="3027772"/>
                <a:ext cx="23886" cy="58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30" extrusionOk="0">
                    <a:moveTo>
                      <a:pt x="52" y="1"/>
                    </a:moveTo>
                    <a:cubicBezTo>
                      <a:pt x="32" y="1"/>
                      <a:pt x="11" y="11"/>
                      <a:pt x="0" y="32"/>
                    </a:cubicBezTo>
                    <a:cubicBezTo>
                      <a:pt x="0" y="63"/>
                      <a:pt x="21" y="84"/>
                      <a:pt x="42" y="84"/>
                    </a:cubicBezTo>
                    <a:cubicBezTo>
                      <a:pt x="115" y="94"/>
                      <a:pt x="187" y="115"/>
                      <a:pt x="260" y="115"/>
                    </a:cubicBezTo>
                    <a:cubicBezTo>
                      <a:pt x="311" y="122"/>
                      <a:pt x="367" y="130"/>
                      <a:pt x="421" y="130"/>
                    </a:cubicBezTo>
                    <a:cubicBezTo>
                      <a:pt x="444" y="130"/>
                      <a:pt x="467" y="128"/>
                      <a:pt x="488" y="125"/>
                    </a:cubicBezTo>
                    <a:cubicBezTo>
                      <a:pt x="509" y="125"/>
                      <a:pt x="530" y="104"/>
                      <a:pt x="530" y="94"/>
                    </a:cubicBezTo>
                    <a:cubicBezTo>
                      <a:pt x="530" y="74"/>
                      <a:pt x="519" y="42"/>
                      <a:pt x="498" y="42"/>
                    </a:cubicBezTo>
                    <a:lnTo>
                      <a:pt x="384" y="42"/>
                    </a:lnTo>
                    <a:cubicBezTo>
                      <a:pt x="343" y="42"/>
                      <a:pt x="311" y="32"/>
                      <a:pt x="270" y="32"/>
                    </a:cubicBez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0" name="Google Shape;1340;p49">
                <a:extLst>
                  <a:ext uri="{FF2B5EF4-FFF2-40B4-BE49-F238E27FC236}">
                    <a16:creationId xmlns:a16="http://schemas.microsoft.com/office/drawing/2014/main" id="{0F6DFC5F-984E-9E97-9BCB-84F58D381CA4}"/>
                  </a:ext>
                </a:extLst>
              </p:cNvPr>
              <p:cNvSpPr/>
              <p:nvPr/>
            </p:nvSpPr>
            <p:spPr>
              <a:xfrm>
                <a:off x="5939633" y="3028268"/>
                <a:ext cx="23886" cy="5183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15" extrusionOk="0">
                    <a:moveTo>
                      <a:pt x="42" y="0"/>
                    </a:moveTo>
                    <a:cubicBezTo>
                      <a:pt x="31" y="0"/>
                      <a:pt x="11" y="10"/>
                      <a:pt x="1" y="31"/>
                    </a:cubicBezTo>
                    <a:cubicBezTo>
                      <a:pt x="1" y="52"/>
                      <a:pt x="21" y="73"/>
                      <a:pt x="31" y="73"/>
                    </a:cubicBezTo>
                    <a:lnTo>
                      <a:pt x="250" y="104"/>
                    </a:lnTo>
                    <a:cubicBezTo>
                      <a:pt x="333" y="114"/>
                      <a:pt x="405" y="114"/>
                      <a:pt x="488" y="114"/>
                    </a:cubicBezTo>
                    <a:lnTo>
                      <a:pt x="509" y="114"/>
                    </a:lnTo>
                    <a:cubicBezTo>
                      <a:pt x="519" y="104"/>
                      <a:pt x="529" y="93"/>
                      <a:pt x="529" y="83"/>
                    </a:cubicBezTo>
                    <a:cubicBezTo>
                      <a:pt x="529" y="73"/>
                      <a:pt x="519" y="52"/>
                      <a:pt x="499" y="42"/>
                    </a:cubicBezTo>
                    <a:cubicBezTo>
                      <a:pt x="426" y="42"/>
                      <a:pt x="353" y="42"/>
                      <a:pt x="280" y="31"/>
                    </a:cubicBezTo>
                    <a:cubicBezTo>
                      <a:pt x="208" y="31"/>
                      <a:pt x="125" y="21"/>
                      <a:pt x="42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1" name="Google Shape;1341;p49">
                <a:extLst>
                  <a:ext uri="{FF2B5EF4-FFF2-40B4-BE49-F238E27FC236}">
                    <a16:creationId xmlns:a16="http://schemas.microsoft.com/office/drawing/2014/main" id="{20D3860C-9408-6BE3-632C-9FC24B6CF444}"/>
                  </a:ext>
                </a:extLst>
              </p:cNvPr>
              <p:cNvSpPr/>
              <p:nvPr/>
            </p:nvSpPr>
            <p:spPr>
              <a:xfrm>
                <a:off x="5944320" y="3029079"/>
                <a:ext cx="19694" cy="5273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17" extrusionOk="0">
                    <a:moveTo>
                      <a:pt x="40" y="0"/>
                    </a:moveTo>
                    <a:cubicBezTo>
                      <a:pt x="24" y="0"/>
                      <a:pt x="10" y="17"/>
                      <a:pt x="10" y="34"/>
                    </a:cubicBezTo>
                    <a:cubicBezTo>
                      <a:pt x="0" y="65"/>
                      <a:pt x="21" y="75"/>
                      <a:pt x="42" y="86"/>
                    </a:cubicBezTo>
                    <a:cubicBezTo>
                      <a:pt x="93" y="96"/>
                      <a:pt x="146" y="107"/>
                      <a:pt x="197" y="107"/>
                    </a:cubicBezTo>
                    <a:cubicBezTo>
                      <a:pt x="259" y="117"/>
                      <a:pt x="322" y="117"/>
                      <a:pt x="384" y="117"/>
                    </a:cubicBezTo>
                    <a:lnTo>
                      <a:pt x="415" y="117"/>
                    </a:lnTo>
                    <a:cubicBezTo>
                      <a:pt x="425" y="107"/>
                      <a:pt x="436" y="96"/>
                      <a:pt x="436" y="86"/>
                    </a:cubicBezTo>
                    <a:cubicBezTo>
                      <a:pt x="436" y="65"/>
                      <a:pt x="425" y="45"/>
                      <a:pt x="405" y="34"/>
                    </a:cubicBezTo>
                    <a:cubicBezTo>
                      <a:pt x="342" y="34"/>
                      <a:pt x="291" y="24"/>
                      <a:pt x="239" y="24"/>
                    </a:cubicBezTo>
                    <a:cubicBezTo>
                      <a:pt x="176" y="24"/>
                      <a:pt x="114" y="13"/>
                      <a:pt x="52" y="3"/>
                    </a:cubicBezTo>
                    <a:cubicBezTo>
                      <a:pt x="48" y="1"/>
                      <a:pt x="44" y="0"/>
                      <a:pt x="40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2" name="Google Shape;1342;p49">
                <a:extLst>
                  <a:ext uri="{FF2B5EF4-FFF2-40B4-BE49-F238E27FC236}">
                    <a16:creationId xmlns:a16="http://schemas.microsoft.com/office/drawing/2014/main" id="{DFAB7FA6-3D8A-3E0D-C1D9-438474DF2387}"/>
                  </a:ext>
                </a:extLst>
              </p:cNvPr>
              <p:cNvSpPr/>
              <p:nvPr/>
            </p:nvSpPr>
            <p:spPr>
              <a:xfrm>
                <a:off x="5927465" y="3026735"/>
                <a:ext cx="27176" cy="6264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39" extrusionOk="0">
                    <a:moveTo>
                      <a:pt x="32" y="0"/>
                    </a:moveTo>
                    <a:cubicBezTo>
                      <a:pt x="18" y="0"/>
                      <a:pt x="9" y="17"/>
                      <a:pt x="1" y="34"/>
                    </a:cubicBezTo>
                    <a:cubicBezTo>
                      <a:pt x="1" y="55"/>
                      <a:pt x="11" y="65"/>
                      <a:pt x="32" y="76"/>
                    </a:cubicBezTo>
                    <a:lnTo>
                      <a:pt x="281" y="107"/>
                    </a:lnTo>
                    <a:lnTo>
                      <a:pt x="561" y="138"/>
                    </a:lnTo>
                    <a:cubicBezTo>
                      <a:pt x="571" y="138"/>
                      <a:pt x="582" y="127"/>
                      <a:pt x="592" y="127"/>
                    </a:cubicBezTo>
                    <a:cubicBezTo>
                      <a:pt x="592" y="117"/>
                      <a:pt x="603" y="107"/>
                      <a:pt x="603" y="97"/>
                    </a:cubicBezTo>
                    <a:cubicBezTo>
                      <a:pt x="603" y="86"/>
                      <a:pt x="592" y="65"/>
                      <a:pt x="571" y="55"/>
                    </a:cubicBezTo>
                    <a:cubicBezTo>
                      <a:pt x="488" y="55"/>
                      <a:pt x="405" y="44"/>
                      <a:pt x="322" y="34"/>
                    </a:cubicBezTo>
                    <a:lnTo>
                      <a:pt x="42" y="3"/>
                    </a:ln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3" name="Google Shape;1343;p49">
                <a:extLst>
                  <a:ext uri="{FF2B5EF4-FFF2-40B4-BE49-F238E27FC236}">
                    <a16:creationId xmlns:a16="http://schemas.microsoft.com/office/drawing/2014/main" id="{CAE5D085-AA38-695E-B5BA-5FA22854EB50}"/>
                  </a:ext>
                </a:extLst>
              </p:cNvPr>
              <p:cNvSpPr/>
              <p:nvPr/>
            </p:nvSpPr>
            <p:spPr>
              <a:xfrm>
                <a:off x="5905066" y="2989464"/>
                <a:ext cx="61742" cy="4538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007" extrusionOk="0">
                    <a:moveTo>
                      <a:pt x="363" y="0"/>
                    </a:moveTo>
                    <a:cubicBezTo>
                      <a:pt x="342" y="21"/>
                      <a:pt x="311" y="42"/>
                      <a:pt x="280" y="73"/>
                    </a:cubicBezTo>
                    <a:cubicBezTo>
                      <a:pt x="238" y="104"/>
                      <a:pt x="197" y="156"/>
                      <a:pt x="155" y="207"/>
                    </a:cubicBezTo>
                    <a:cubicBezTo>
                      <a:pt x="42" y="373"/>
                      <a:pt x="0" y="519"/>
                      <a:pt x="52" y="643"/>
                    </a:cubicBezTo>
                    <a:cubicBezTo>
                      <a:pt x="104" y="768"/>
                      <a:pt x="249" y="841"/>
                      <a:pt x="353" y="871"/>
                    </a:cubicBezTo>
                    <a:cubicBezTo>
                      <a:pt x="436" y="903"/>
                      <a:pt x="519" y="924"/>
                      <a:pt x="591" y="934"/>
                    </a:cubicBezTo>
                    <a:lnTo>
                      <a:pt x="840" y="965"/>
                    </a:lnTo>
                    <a:lnTo>
                      <a:pt x="913" y="965"/>
                    </a:lnTo>
                    <a:cubicBezTo>
                      <a:pt x="964" y="975"/>
                      <a:pt x="1017" y="986"/>
                      <a:pt x="1068" y="986"/>
                    </a:cubicBezTo>
                    <a:cubicBezTo>
                      <a:pt x="1110" y="996"/>
                      <a:pt x="1151" y="996"/>
                      <a:pt x="1193" y="996"/>
                    </a:cubicBezTo>
                    <a:cubicBezTo>
                      <a:pt x="1213" y="1007"/>
                      <a:pt x="1234" y="1007"/>
                      <a:pt x="1255" y="1007"/>
                    </a:cubicBezTo>
                    <a:cubicBezTo>
                      <a:pt x="1276" y="1007"/>
                      <a:pt x="1286" y="1007"/>
                      <a:pt x="1296" y="996"/>
                    </a:cubicBezTo>
                    <a:cubicBezTo>
                      <a:pt x="1296" y="986"/>
                      <a:pt x="1307" y="986"/>
                      <a:pt x="1307" y="975"/>
                    </a:cubicBezTo>
                    <a:lnTo>
                      <a:pt x="1369" y="913"/>
                    </a:lnTo>
                    <a:lnTo>
                      <a:pt x="1359" y="913"/>
                    </a:lnTo>
                    <a:cubicBezTo>
                      <a:pt x="1245" y="903"/>
                      <a:pt x="1130" y="871"/>
                      <a:pt x="1027" y="830"/>
                    </a:cubicBezTo>
                    <a:cubicBezTo>
                      <a:pt x="923" y="788"/>
                      <a:pt x="809" y="726"/>
                      <a:pt x="726" y="664"/>
                    </a:cubicBezTo>
                    <a:cubicBezTo>
                      <a:pt x="653" y="602"/>
                      <a:pt x="581" y="539"/>
                      <a:pt x="529" y="456"/>
                    </a:cubicBezTo>
                    <a:cubicBezTo>
                      <a:pt x="487" y="394"/>
                      <a:pt x="446" y="311"/>
                      <a:pt x="415" y="239"/>
                    </a:cubicBezTo>
                    <a:cubicBezTo>
                      <a:pt x="383" y="156"/>
                      <a:pt x="363" y="83"/>
                      <a:pt x="3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4" name="Google Shape;1344;p49">
                <a:extLst>
                  <a:ext uri="{FF2B5EF4-FFF2-40B4-BE49-F238E27FC236}">
                    <a16:creationId xmlns:a16="http://schemas.microsoft.com/office/drawing/2014/main" id="{4760554C-D846-E0A2-A60F-9B2DF4EB36F2}"/>
                  </a:ext>
                </a:extLst>
              </p:cNvPr>
              <p:cNvSpPr/>
              <p:nvPr/>
            </p:nvSpPr>
            <p:spPr>
              <a:xfrm>
                <a:off x="5704018" y="3025654"/>
                <a:ext cx="71567" cy="9031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2004" extrusionOk="0">
                    <a:moveTo>
                      <a:pt x="548" y="1"/>
                    </a:moveTo>
                    <a:cubicBezTo>
                      <a:pt x="498" y="1"/>
                      <a:pt x="450" y="9"/>
                      <a:pt x="405" y="27"/>
                    </a:cubicBezTo>
                    <a:cubicBezTo>
                      <a:pt x="84" y="162"/>
                      <a:pt x="1" y="702"/>
                      <a:pt x="218" y="1241"/>
                    </a:cubicBezTo>
                    <a:cubicBezTo>
                      <a:pt x="405" y="1694"/>
                      <a:pt x="753" y="2003"/>
                      <a:pt x="1050" y="2003"/>
                    </a:cubicBezTo>
                    <a:cubicBezTo>
                      <a:pt x="1100" y="2003"/>
                      <a:pt x="1148" y="1995"/>
                      <a:pt x="1193" y="1977"/>
                    </a:cubicBezTo>
                    <a:cubicBezTo>
                      <a:pt x="1504" y="1843"/>
                      <a:pt x="1587" y="1303"/>
                      <a:pt x="1380" y="774"/>
                    </a:cubicBezTo>
                    <a:cubicBezTo>
                      <a:pt x="1193" y="311"/>
                      <a:pt x="84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5" name="Google Shape;1345;p49">
                <a:extLst>
                  <a:ext uri="{FF2B5EF4-FFF2-40B4-BE49-F238E27FC236}">
                    <a16:creationId xmlns:a16="http://schemas.microsoft.com/office/drawing/2014/main" id="{1D26F16C-3F2D-189D-98FE-3586857ACB80}"/>
                  </a:ext>
                </a:extLst>
              </p:cNvPr>
              <p:cNvSpPr/>
              <p:nvPr/>
            </p:nvSpPr>
            <p:spPr>
              <a:xfrm>
                <a:off x="6059334" y="2878326"/>
                <a:ext cx="70170" cy="83916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1862" extrusionOk="0">
                    <a:moveTo>
                      <a:pt x="500" y="0"/>
                    </a:moveTo>
                    <a:cubicBezTo>
                      <a:pt x="441" y="0"/>
                      <a:pt x="384" y="13"/>
                      <a:pt x="332" y="39"/>
                    </a:cubicBezTo>
                    <a:cubicBezTo>
                      <a:pt x="42" y="184"/>
                      <a:pt x="0" y="703"/>
                      <a:pt x="249" y="1200"/>
                    </a:cubicBezTo>
                    <a:cubicBezTo>
                      <a:pt x="454" y="1601"/>
                      <a:pt x="784" y="1861"/>
                      <a:pt x="1056" y="1861"/>
                    </a:cubicBezTo>
                    <a:cubicBezTo>
                      <a:pt x="1116" y="1861"/>
                      <a:pt x="1172" y="1849"/>
                      <a:pt x="1224" y="1823"/>
                    </a:cubicBezTo>
                    <a:cubicBezTo>
                      <a:pt x="1515" y="1678"/>
                      <a:pt x="1556" y="1159"/>
                      <a:pt x="1307" y="661"/>
                    </a:cubicBezTo>
                    <a:cubicBezTo>
                      <a:pt x="1103" y="261"/>
                      <a:pt x="772" y="0"/>
                      <a:pt x="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6" name="Google Shape;1346;p49">
                <a:extLst>
                  <a:ext uri="{FF2B5EF4-FFF2-40B4-BE49-F238E27FC236}">
                    <a16:creationId xmlns:a16="http://schemas.microsoft.com/office/drawing/2014/main" id="{E67C9FF4-619A-28A3-F122-FA60C3925525}"/>
                  </a:ext>
                </a:extLst>
              </p:cNvPr>
              <p:cNvSpPr/>
              <p:nvPr/>
            </p:nvSpPr>
            <p:spPr>
              <a:xfrm>
                <a:off x="5619876" y="2888962"/>
                <a:ext cx="89820" cy="77651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1723" extrusionOk="0">
                    <a:moveTo>
                      <a:pt x="1587" y="0"/>
                    </a:moveTo>
                    <a:cubicBezTo>
                      <a:pt x="1317" y="0"/>
                      <a:pt x="955" y="155"/>
                      <a:pt x="633" y="425"/>
                    </a:cubicBezTo>
                    <a:cubicBezTo>
                      <a:pt x="395" y="623"/>
                      <a:pt x="208" y="861"/>
                      <a:pt x="104" y="1079"/>
                    </a:cubicBezTo>
                    <a:cubicBezTo>
                      <a:pt x="10" y="1307"/>
                      <a:pt x="1" y="1494"/>
                      <a:pt x="104" y="1608"/>
                    </a:cubicBezTo>
                    <a:cubicBezTo>
                      <a:pt x="167" y="1681"/>
                      <a:pt x="270" y="1722"/>
                      <a:pt x="405" y="1722"/>
                    </a:cubicBezTo>
                    <a:cubicBezTo>
                      <a:pt x="674" y="1722"/>
                      <a:pt x="1038" y="1556"/>
                      <a:pt x="1359" y="1296"/>
                    </a:cubicBezTo>
                    <a:cubicBezTo>
                      <a:pt x="1598" y="1100"/>
                      <a:pt x="1785" y="861"/>
                      <a:pt x="1888" y="643"/>
                    </a:cubicBezTo>
                    <a:cubicBezTo>
                      <a:pt x="1992" y="415"/>
                      <a:pt x="1992" y="228"/>
                      <a:pt x="1888" y="114"/>
                    </a:cubicBezTo>
                    <a:cubicBezTo>
                      <a:pt x="1826" y="31"/>
                      <a:pt x="1722" y="0"/>
                      <a:pt x="1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7" name="Google Shape;1347;p49">
                <a:extLst>
                  <a:ext uri="{FF2B5EF4-FFF2-40B4-BE49-F238E27FC236}">
                    <a16:creationId xmlns:a16="http://schemas.microsoft.com/office/drawing/2014/main" id="{FE3C0353-B2E2-2476-40CD-14C251846F81}"/>
                  </a:ext>
                </a:extLst>
              </p:cNvPr>
              <p:cNvSpPr/>
              <p:nvPr/>
            </p:nvSpPr>
            <p:spPr>
              <a:xfrm>
                <a:off x="5989208" y="2751009"/>
                <a:ext cx="101943" cy="50566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122" extrusionOk="0">
                    <a:moveTo>
                      <a:pt x="1369" y="1"/>
                    </a:moveTo>
                    <a:cubicBezTo>
                      <a:pt x="1266" y="1"/>
                      <a:pt x="1151" y="12"/>
                      <a:pt x="1027" y="32"/>
                    </a:cubicBezTo>
                    <a:cubicBezTo>
                      <a:pt x="612" y="95"/>
                      <a:pt x="238" y="281"/>
                      <a:pt x="93" y="489"/>
                    </a:cubicBezTo>
                    <a:cubicBezTo>
                      <a:pt x="31" y="572"/>
                      <a:pt x="0" y="655"/>
                      <a:pt x="21" y="738"/>
                    </a:cubicBezTo>
                    <a:cubicBezTo>
                      <a:pt x="52" y="966"/>
                      <a:pt x="394" y="1121"/>
                      <a:pt x="861" y="1121"/>
                    </a:cubicBezTo>
                    <a:cubicBezTo>
                      <a:pt x="965" y="1121"/>
                      <a:pt x="1079" y="1111"/>
                      <a:pt x="1193" y="1100"/>
                    </a:cubicBezTo>
                    <a:cubicBezTo>
                      <a:pt x="1805" y="997"/>
                      <a:pt x="2262" y="685"/>
                      <a:pt x="2209" y="395"/>
                    </a:cubicBezTo>
                    <a:cubicBezTo>
                      <a:pt x="2179" y="157"/>
                      <a:pt x="1836" y="1"/>
                      <a:pt x="13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8" name="Google Shape;1348;p49">
                <a:extLst>
                  <a:ext uri="{FF2B5EF4-FFF2-40B4-BE49-F238E27FC236}">
                    <a16:creationId xmlns:a16="http://schemas.microsoft.com/office/drawing/2014/main" id="{EB070CA6-287C-568C-C488-98713CFA5F0A}"/>
                  </a:ext>
                </a:extLst>
              </p:cNvPr>
              <p:cNvSpPr/>
              <p:nvPr/>
            </p:nvSpPr>
            <p:spPr>
              <a:xfrm>
                <a:off x="6183677" y="2786117"/>
                <a:ext cx="221642" cy="153365"/>
              </a:xfrm>
              <a:custGeom>
                <a:avLst/>
                <a:gdLst/>
                <a:ahLst/>
                <a:cxnLst/>
                <a:rect l="l" t="t" r="r" b="b"/>
                <a:pathLst>
                  <a:path w="4918" h="3403" extrusionOk="0">
                    <a:moveTo>
                      <a:pt x="4865" y="0"/>
                    </a:moveTo>
                    <a:cubicBezTo>
                      <a:pt x="4523" y="145"/>
                      <a:pt x="4180" y="291"/>
                      <a:pt x="3848" y="446"/>
                    </a:cubicBezTo>
                    <a:cubicBezTo>
                      <a:pt x="3507" y="602"/>
                      <a:pt x="3164" y="768"/>
                      <a:pt x="2832" y="954"/>
                    </a:cubicBezTo>
                    <a:cubicBezTo>
                      <a:pt x="2158" y="1317"/>
                      <a:pt x="1525" y="1732"/>
                      <a:pt x="944" y="2241"/>
                    </a:cubicBezTo>
                    <a:cubicBezTo>
                      <a:pt x="612" y="2531"/>
                      <a:pt x="291" y="2852"/>
                      <a:pt x="21" y="3205"/>
                    </a:cubicBezTo>
                    <a:cubicBezTo>
                      <a:pt x="10" y="3237"/>
                      <a:pt x="0" y="3257"/>
                      <a:pt x="0" y="3288"/>
                    </a:cubicBezTo>
                    <a:cubicBezTo>
                      <a:pt x="0" y="3320"/>
                      <a:pt x="10" y="3350"/>
                      <a:pt x="42" y="3371"/>
                    </a:cubicBezTo>
                    <a:cubicBezTo>
                      <a:pt x="63" y="3392"/>
                      <a:pt x="93" y="3403"/>
                      <a:pt x="125" y="3403"/>
                    </a:cubicBezTo>
                    <a:cubicBezTo>
                      <a:pt x="156" y="3403"/>
                      <a:pt x="187" y="3382"/>
                      <a:pt x="208" y="3361"/>
                    </a:cubicBezTo>
                    <a:cubicBezTo>
                      <a:pt x="342" y="3164"/>
                      <a:pt x="488" y="2988"/>
                      <a:pt x="654" y="2811"/>
                    </a:cubicBezTo>
                    <a:cubicBezTo>
                      <a:pt x="810" y="2635"/>
                      <a:pt x="975" y="2469"/>
                      <a:pt x="1151" y="2303"/>
                    </a:cubicBezTo>
                    <a:lnTo>
                      <a:pt x="1151" y="2303"/>
                    </a:lnTo>
                    <a:cubicBezTo>
                      <a:pt x="1151" y="2313"/>
                      <a:pt x="1141" y="2313"/>
                      <a:pt x="1141" y="2324"/>
                    </a:cubicBezTo>
                    <a:cubicBezTo>
                      <a:pt x="1525" y="1971"/>
                      <a:pt x="1951" y="1660"/>
                      <a:pt x="2396" y="1369"/>
                    </a:cubicBezTo>
                    <a:cubicBezTo>
                      <a:pt x="2624" y="1224"/>
                      <a:pt x="2853" y="1089"/>
                      <a:pt x="3081" y="954"/>
                    </a:cubicBezTo>
                    <a:cubicBezTo>
                      <a:pt x="3309" y="819"/>
                      <a:pt x="3548" y="695"/>
                      <a:pt x="3786" y="581"/>
                    </a:cubicBezTo>
                    <a:lnTo>
                      <a:pt x="3776" y="581"/>
                    </a:lnTo>
                    <a:cubicBezTo>
                      <a:pt x="4139" y="394"/>
                      <a:pt x="4512" y="228"/>
                      <a:pt x="4886" y="62"/>
                    </a:cubicBezTo>
                    <a:cubicBezTo>
                      <a:pt x="4906" y="62"/>
                      <a:pt x="4917" y="42"/>
                      <a:pt x="4906" y="21"/>
                    </a:cubicBezTo>
                    <a:cubicBezTo>
                      <a:pt x="4906" y="10"/>
                      <a:pt x="4886" y="0"/>
                      <a:pt x="4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9" name="Google Shape;1349;p49">
                <a:extLst>
                  <a:ext uri="{FF2B5EF4-FFF2-40B4-BE49-F238E27FC236}">
                    <a16:creationId xmlns:a16="http://schemas.microsoft.com/office/drawing/2014/main" id="{056527BF-F56A-800B-8B17-AE0A9B2AF80F}"/>
                  </a:ext>
                </a:extLst>
              </p:cNvPr>
              <p:cNvSpPr/>
              <p:nvPr/>
            </p:nvSpPr>
            <p:spPr>
              <a:xfrm>
                <a:off x="6207518" y="2842633"/>
                <a:ext cx="288477" cy="123215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2734" extrusionOk="0">
                    <a:moveTo>
                      <a:pt x="6348" y="1"/>
                    </a:moveTo>
                    <a:cubicBezTo>
                      <a:pt x="5975" y="95"/>
                      <a:pt x="5592" y="188"/>
                      <a:pt x="5218" y="281"/>
                    </a:cubicBezTo>
                    <a:cubicBezTo>
                      <a:pt x="5021" y="333"/>
                      <a:pt x="4834" y="385"/>
                      <a:pt x="4637" y="427"/>
                    </a:cubicBezTo>
                    <a:cubicBezTo>
                      <a:pt x="4450" y="478"/>
                      <a:pt x="4253" y="540"/>
                      <a:pt x="4066" y="593"/>
                    </a:cubicBezTo>
                    <a:cubicBezTo>
                      <a:pt x="3299" y="810"/>
                      <a:pt x="2542" y="1049"/>
                      <a:pt x="1826" y="1381"/>
                    </a:cubicBezTo>
                    <a:cubicBezTo>
                      <a:pt x="1515" y="1526"/>
                      <a:pt x="1214" y="1692"/>
                      <a:pt x="924" y="1868"/>
                    </a:cubicBezTo>
                    <a:cubicBezTo>
                      <a:pt x="622" y="2045"/>
                      <a:pt x="332" y="2241"/>
                      <a:pt x="73" y="2460"/>
                    </a:cubicBezTo>
                    <a:cubicBezTo>
                      <a:pt x="42" y="2490"/>
                      <a:pt x="21" y="2511"/>
                      <a:pt x="11" y="2553"/>
                    </a:cubicBezTo>
                    <a:cubicBezTo>
                      <a:pt x="0" y="2594"/>
                      <a:pt x="11" y="2636"/>
                      <a:pt x="32" y="2667"/>
                    </a:cubicBezTo>
                    <a:cubicBezTo>
                      <a:pt x="52" y="2709"/>
                      <a:pt x="94" y="2729"/>
                      <a:pt x="135" y="2729"/>
                    </a:cubicBezTo>
                    <a:cubicBezTo>
                      <a:pt x="143" y="2732"/>
                      <a:pt x="153" y="2733"/>
                      <a:pt x="164" y="2733"/>
                    </a:cubicBezTo>
                    <a:cubicBezTo>
                      <a:pt x="192" y="2733"/>
                      <a:pt x="226" y="2724"/>
                      <a:pt x="249" y="2709"/>
                    </a:cubicBezTo>
                    <a:cubicBezTo>
                      <a:pt x="373" y="2605"/>
                      <a:pt x="509" y="2511"/>
                      <a:pt x="643" y="2407"/>
                    </a:cubicBezTo>
                    <a:cubicBezTo>
                      <a:pt x="768" y="2314"/>
                      <a:pt x="903" y="2221"/>
                      <a:pt x="1048" y="2138"/>
                    </a:cubicBezTo>
                    <a:cubicBezTo>
                      <a:pt x="1321" y="1955"/>
                      <a:pt x="1595" y="1803"/>
                      <a:pt x="1888" y="1651"/>
                    </a:cubicBezTo>
                    <a:lnTo>
                      <a:pt x="1888" y="1651"/>
                    </a:lnTo>
                    <a:cubicBezTo>
                      <a:pt x="1888" y="1651"/>
                      <a:pt x="1888" y="1651"/>
                      <a:pt x="1888" y="1651"/>
                    </a:cubicBezTo>
                    <a:cubicBezTo>
                      <a:pt x="1888" y="1651"/>
                      <a:pt x="1888" y="1651"/>
                      <a:pt x="1888" y="1651"/>
                    </a:cubicBezTo>
                    <a:lnTo>
                      <a:pt x="1888" y="1651"/>
                    </a:lnTo>
                    <a:cubicBezTo>
                      <a:pt x="1888" y="1651"/>
                      <a:pt x="1888" y="1651"/>
                      <a:pt x="1888" y="1651"/>
                    </a:cubicBezTo>
                    <a:lnTo>
                      <a:pt x="1888" y="1651"/>
                    </a:lnTo>
                    <a:cubicBezTo>
                      <a:pt x="1893" y="1651"/>
                      <a:pt x="1896" y="1648"/>
                      <a:pt x="1898" y="1646"/>
                    </a:cubicBezTo>
                    <a:lnTo>
                      <a:pt x="1898" y="1646"/>
                    </a:lnTo>
                    <a:cubicBezTo>
                      <a:pt x="1895" y="1647"/>
                      <a:pt x="1891" y="1649"/>
                      <a:pt x="1888" y="1651"/>
                    </a:cubicBezTo>
                    <a:lnTo>
                      <a:pt x="1888" y="1651"/>
                    </a:lnTo>
                    <a:cubicBezTo>
                      <a:pt x="1892" y="1649"/>
                      <a:pt x="1895" y="1647"/>
                      <a:pt x="1899" y="1645"/>
                    </a:cubicBezTo>
                    <a:lnTo>
                      <a:pt x="1899" y="1645"/>
                    </a:lnTo>
                    <a:cubicBezTo>
                      <a:pt x="1899" y="1645"/>
                      <a:pt x="1898" y="1645"/>
                      <a:pt x="1898" y="1646"/>
                    </a:cubicBezTo>
                    <a:lnTo>
                      <a:pt x="1898" y="1646"/>
                    </a:lnTo>
                    <a:cubicBezTo>
                      <a:pt x="2258" y="1471"/>
                      <a:pt x="2608" y="1306"/>
                      <a:pt x="2978" y="1153"/>
                    </a:cubicBezTo>
                    <a:cubicBezTo>
                      <a:pt x="3340" y="1007"/>
                      <a:pt x="3714" y="862"/>
                      <a:pt x="4087" y="738"/>
                    </a:cubicBezTo>
                    <a:cubicBezTo>
                      <a:pt x="4274" y="676"/>
                      <a:pt x="4471" y="613"/>
                      <a:pt x="4658" y="561"/>
                    </a:cubicBezTo>
                    <a:cubicBezTo>
                      <a:pt x="4845" y="499"/>
                      <a:pt x="5031" y="447"/>
                      <a:pt x="5228" y="385"/>
                    </a:cubicBezTo>
                    <a:lnTo>
                      <a:pt x="6348" y="74"/>
                    </a:lnTo>
                    <a:lnTo>
                      <a:pt x="6369" y="74"/>
                    </a:lnTo>
                    <a:cubicBezTo>
                      <a:pt x="6390" y="63"/>
                      <a:pt x="6401" y="42"/>
                      <a:pt x="6401" y="22"/>
                    </a:cubicBezTo>
                    <a:cubicBezTo>
                      <a:pt x="6390" y="1"/>
                      <a:pt x="6380" y="1"/>
                      <a:pt x="6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0" name="Google Shape;1350;p49">
                <a:extLst>
                  <a:ext uri="{FF2B5EF4-FFF2-40B4-BE49-F238E27FC236}">
                    <a16:creationId xmlns:a16="http://schemas.microsoft.com/office/drawing/2014/main" id="{086CE935-A2BC-D276-8745-A8FA5773C1A8}"/>
                  </a:ext>
                </a:extLst>
              </p:cNvPr>
              <p:cNvSpPr/>
              <p:nvPr/>
            </p:nvSpPr>
            <p:spPr>
              <a:xfrm>
                <a:off x="6226672" y="2914651"/>
                <a:ext cx="254812" cy="81122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1800" extrusionOk="0">
                    <a:moveTo>
                      <a:pt x="5602" y="0"/>
                    </a:moveTo>
                    <a:cubicBezTo>
                      <a:pt x="5187" y="21"/>
                      <a:pt x="4772" y="53"/>
                      <a:pt x="4357" y="104"/>
                    </a:cubicBezTo>
                    <a:cubicBezTo>
                      <a:pt x="3943" y="156"/>
                      <a:pt x="3538" y="239"/>
                      <a:pt x="3123" y="322"/>
                    </a:cubicBezTo>
                    <a:cubicBezTo>
                      <a:pt x="2915" y="374"/>
                      <a:pt x="2718" y="426"/>
                      <a:pt x="2511" y="477"/>
                    </a:cubicBezTo>
                    <a:cubicBezTo>
                      <a:pt x="2314" y="540"/>
                      <a:pt x="2117" y="602"/>
                      <a:pt x="1909" y="664"/>
                    </a:cubicBezTo>
                    <a:cubicBezTo>
                      <a:pt x="1515" y="799"/>
                      <a:pt x="1131" y="965"/>
                      <a:pt x="758" y="1152"/>
                    </a:cubicBezTo>
                    <a:cubicBezTo>
                      <a:pt x="529" y="1266"/>
                      <a:pt x="301" y="1380"/>
                      <a:pt x="94" y="1515"/>
                    </a:cubicBezTo>
                    <a:cubicBezTo>
                      <a:pt x="21" y="1567"/>
                      <a:pt x="1" y="1671"/>
                      <a:pt x="52" y="1733"/>
                    </a:cubicBezTo>
                    <a:cubicBezTo>
                      <a:pt x="73" y="1764"/>
                      <a:pt x="104" y="1795"/>
                      <a:pt x="146" y="1795"/>
                    </a:cubicBezTo>
                    <a:cubicBezTo>
                      <a:pt x="157" y="1798"/>
                      <a:pt x="168" y="1799"/>
                      <a:pt x="179" y="1799"/>
                    </a:cubicBezTo>
                    <a:cubicBezTo>
                      <a:pt x="209" y="1799"/>
                      <a:pt x="237" y="1790"/>
                      <a:pt x="260" y="1775"/>
                    </a:cubicBezTo>
                    <a:cubicBezTo>
                      <a:pt x="550" y="1598"/>
                      <a:pt x="851" y="1422"/>
                      <a:pt x="1152" y="1277"/>
                    </a:cubicBezTo>
                    <a:cubicBezTo>
                      <a:pt x="1587" y="1058"/>
                      <a:pt x="2034" y="862"/>
                      <a:pt x="2490" y="706"/>
                    </a:cubicBezTo>
                    <a:cubicBezTo>
                      <a:pt x="2936" y="551"/>
                      <a:pt x="3403" y="415"/>
                      <a:pt x="3880" y="322"/>
                    </a:cubicBezTo>
                    <a:lnTo>
                      <a:pt x="3869" y="322"/>
                    </a:lnTo>
                    <a:cubicBezTo>
                      <a:pt x="4440" y="198"/>
                      <a:pt x="5031" y="125"/>
                      <a:pt x="5612" y="94"/>
                    </a:cubicBezTo>
                    <a:cubicBezTo>
                      <a:pt x="5644" y="83"/>
                      <a:pt x="5654" y="63"/>
                      <a:pt x="5654" y="42"/>
                    </a:cubicBezTo>
                    <a:cubicBezTo>
                      <a:pt x="5654" y="11"/>
                      <a:pt x="5633" y="0"/>
                      <a:pt x="56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1" name="Google Shape;1351;p49">
                <a:extLst>
                  <a:ext uri="{FF2B5EF4-FFF2-40B4-BE49-F238E27FC236}">
                    <a16:creationId xmlns:a16="http://schemas.microsoft.com/office/drawing/2014/main" id="{62F9F895-DB88-295D-9013-E64015502714}"/>
                  </a:ext>
                </a:extLst>
              </p:cNvPr>
              <p:cNvSpPr/>
              <p:nvPr/>
            </p:nvSpPr>
            <p:spPr>
              <a:xfrm>
                <a:off x="5431446" y="3134808"/>
                <a:ext cx="274010" cy="40741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904" extrusionOk="0">
                    <a:moveTo>
                      <a:pt x="4483" y="1"/>
                    </a:moveTo>
                    <a:cubicBezTo>
                      <a:pt x="3736" y="1"/>
                      <a:pt x="2990" y="93"/>
                      <a:pt x="2262" y="240"/>
                    </a:cubicBezTo>
                    <a:cubicBezTo>
                      <a:pt x="1879" y="323"/>
                      <a:pt x="1494" y="416"/>
                      <a:pt x="1121" y="509"/>
                    </a:cubicBezTo>
                    <a:cubicBezTo>
                      <a:pt x="748" y="613"/>
                      <a:pt x="385" y="728"/>
                      <a:pt x="22" y="831"/>
                    </a:cubicBezTo>
                    <a:lnTo>
                      <a:pt x="12" y="841"/>
                    </a:lnTo>
                    <a:cubicBezTo>
                      <a:pt x="1" y="852"/>
                      <a:pt x="1" y="862"/>
                      <a:pt x="1" y="883"/>
                    </a:cubicBezTo>
                    <a:cubicBezTo>
                      <a:pt x="12" y="903"/>
                      <a:pt x="32" y="903"/>
                      <a:pt x="53" y="903"/>
                    </a:cubicBezTo>
                    <a:cubicBezTo>
                      <a:pt x="446" y="780"/>
                      <a:pt x="848" y="676"/>
                      <a:pt x="1261" y="573"/>
                    </a:cubicBezTo>
                    <a:lnTo>
                      <a:pt x="1261" y="573"/>
                    </a:lnTo>
                    <a:cubicBezTo>
                      <a:pt x="1256" y="576"/>
                      <a:pt x="1256" y="582"/>
                      <a:pt x="1256" y="582"/>
                    </a:cubicBezTo>
                    <a:lnTo>
                      <a:pt x="1266" y="572"/>
                    </a:lnTo>
                    <a:lnTo>
                      <a:pt x="1266" y="572"/>
                    </a:lnTo>
                    <a:cubicBezTo>
                      <a:pt x="1266" y="572"/>
                      <a:pt x="1266" y="572"/>
                      <a:pt x="1266" y="572"/>
                    </a:cubicBezTo>
                    <a:cubicBezTo>
                      <a:pt x="1526" y="520"/>
                      <a:pt x="1796" y="458"/>
                      <a:pt x="2055" y="406"/>
                    </a:cubicBezTo>
                    <a:cubicBezTo>
                      <a:pt x="2335" y="364"/>
                      <a:pt x="2605" y="313"/>
                      <a:pt x="2884" y="281"/>
                    </a:cubicBezTo>
                    <a:cubicBezTo>
                      <a:pt x="3328" y="230"/>
                      <a:pt x="3772" y="193"/>
                      <a:pt x="4216" y="193"/>
                    </a:cubicBezTo>
                    <a:cubicBezTo>
                      <a:pt x="4312" y="193"/>
                      <a:pt x="4407" y="194"/>
                      <a:pt x="4503" y="198"/>
                    </a:cubicBezTo>
                    <a:lnTo>
                      <a:pt x="4482" y="198"/>
                    </a:lnTo>
                    <a:cubicBezTo>
                      <a:pt x="4731" y="209"/>
                      <a:pt x="4970" y="230"/>
                      <a:pt x="5219" y="260"/>
                    </a:cubicBezTo>
                    <a:cubicBezTo>
                      <a:pt x="5457" y="292"/>
                      <a:pt x="5696" y="343"/>
                      <a:pt x="5934" y="406"/>
                    </a:cubicBezTo>
                    <a:cubicBezTo>
                      <a:pt x="5966" y="406"/>
                      <a:pt x="5996" y="396"/>
                      <a:pt x="6028" y="385"/>
                    </a:cubicBezTo>
                    <a:cubicBezTo>
                      <a:pt x="6049" y="364"/>
                      <a:pt x="6069" y="333"/>
                      <a:pt x="6069" y="302"/>
                    </a:cubicBezTo>
                    <a:cubicBezTo>
                      <a:pt x="6079" y="271"/>
                      <a:pt x="6069" y="240"/>
                      <a:pt x="6049" y="209"/>
                    </a:cubicBezTo>
                    <a:cubicBezTo>
                      <a:pt x="6028" y="188"/>
                      <a:pt x="6007" y="167"/>
                      <a:pt x="5976" y="167"/>
                    </a:cubicBezTo>
                    <a:cubicBezTo>
                      <a:pt x="5530" y="53"/>
                      <a:pt x="5063" y="11"/>
                      <a:pt x="4606" y="1"/>
                    </a:cubicBezTo>
                    <a:cubicBezTo>
                      <a:pt x="4565" y="1"/>
                      <a:pt x="4524" y="1"/>
                      <a:pt x="44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2" name="Google Shape;1352;p49">
                <a:extLst>
                  <a:ext uri="{FF2B5EF4-FFF2-40B4-BE49-F238E27FC236}">
                    <a16:creationId xmlns:a16="http://schemas.microsoft.com/office/drawing/2014/main" id="{B3D108E8-8A3A-586F-A459-344868202339}"/>
                  </a:ext>
                </a:extLst>
              </p:cNvPr>
              <p:cNvSpPr/>
              <p:nvPr/>
            </p:nvSpPr>
            <p:spPr>
              <a:xfrm>
                <a:off x="5396879" y="3177352"/>
                <a:ext cx="306234" cy="103385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2294" extrusionOk="0">
                    <a:moveTo>
                      <a:pt x="4640" y="569"/>
                    </a:moveTo>
                    <a:cubicBezTo>
                      <a:pt x="4636" y="570"/>
                      <a:pt x="4631" y="571"/>
                      <a:pt x="4627" y="572"/>
                    </a:cubicBezTo>
                    <a:cubicBezTo>
                      <a:pt x="4634" y="572"/>
                      <a:pt x="4636" y="572"/>
                      <a:pt x="4640" y="569"/>
                    </a:cubicBezTo>
                    <a:close/>
                    <a:moveTo>
                      <a:pt x="6618" y="1"/>
                    </a:moveTo>
                    <a:cubicBezTo>
                      <a:pt x="6265" y="1"/>
                      <a:pt x="5903" y="33"/>
                      <a:pt x="5560" y="95"/>
                    </a:cubicBezTo>
                    <a:cubicBezTo>
                      <a:pt x="5207" y="146"/>
                      <a:pt x="4866" y="219"/>
                      <a:pt x="4523" y="312"/>
                    </a:cubicBezTo>
                    <a:cubicBezTo>
                      <a:pt x="3734" y="520"/>
                      <a:pt x="2967" y="831"/>
                      <a:pt x="2231" y="1174"/>
                    </a:cubicBezTo>
                    <a:lnTo>
                      <a:pt x="1671" y="1423"/>
                    </a:lnTo>
                    <a:cubicBezTo>
                      <a:pt x="1484" y="1515"/>
                      <a:pt x="1297" y="1598"/>
                      <a:pt x="1111" y="1692"/>
                    </a:cubicBezTo>
                    <a:cubicBezTo>
                      <a:pt x="758" y="1868"/>
                      <a:pt x="394" y="2045"/>
                      <a:pt x="32" y="2211"/>
                    </a:cubicBezTo>
                    <a:lnTo>
                      <a:pt x="21" y="2221"/>
                    </a:lnTo>
                    <a:cubicBezTo>
                      <a:pt x="11" y="2232"/>
                      <a:pt x="0" y="2252"/>
                      <a:pt x="11" y="2262"/>
                    </a:cubicBezTo>
                    <a:cubicBezTo>
                      <a:pt x="11" y="2283"/>
                      <a:pt x="42" y="2294"/>
                      <a:pt x="52" y="2294"/>
                    </a:cubicBezTo>
                    <a:cubicBezTo>
                      <a:pt x="62" y="2283"/>
                      <a:pt x="73" y="2283"/>
                      <a:pt x="83" y="2283"/>
                    </a:cubicBezTo>
                    <a:cubicBezTo>
                      <a:pt x="447" y="2107"/>
                      <a:pt x="809" y="1941"/>
                      <a:pt x="1173" y="1775"/>
                    </a:cubicBezTo>
                    <a:cubicBezTo>
                      <a:pt x="1359" y="1692"/>
                      <a:pt x="1546" y="1619"/>
                      <a:pt x="1733" y="1536"/>
                    </a:cubicBezTo>
                    <a:cubicBezTo>
                      <a:pt x="1920" y="1453"/>
                      <a:pt x="2116" y="1381"/>
                      <a:pt x="2303" y="1298"/>
                    </a:cubicBezTo>
                    <a:cubicBezTo>
                      <a:pt x="2687" y="1153"/>
                      <a:pt x="3071" y="1018"/>
                      <a:pt x="3465" y="893"/>
                    </a:cubicBezTo>
                    <a:cubicBezTo>
                      <a:pt x="3849" y="769"/>
                      <a:pt x="4243" y="655"/>
                      <a:pt x="4647" y="561"/>
                    </a:cubicBezTo>
                    <a:lnTo>
                      <a:pt x="4647" y="561"/>
                    </a:lnTo>
                    <a:cubicBezTo>
                      <a:pt x="4644" y="565"/>
                      <a:pt x="4642" y="567"/>
                      <a:pt x="4640" y="569"/>
                    </a:cubicBezTo>
                    <a:lnTo>
                      <a:pt x="4640" y="569"/>
                    </a:lnTo>
                    <a:cubicBezTo>
                      <a:pt x="4968" y="487"/>
                      <a:pt x="5295" y="426"/>
                      <a:pt x="5633" y="385"/>
                    </a:cubicBezTo>
                    <a:cubicBezTo>
                      <a:pt x="5799" y="364"/>
                      <a:pt x="5975" y="354"/>
                      <a:pt x="6141" y="333"/>
                    </a:cubicBezTo>
                    <a:cubicBezTo>
                      <a:pt x="6307" y="323"/>
                      <a:pt x="6484" y="323"/>
                      <a:pt x="6650" y="312"/>
                    </a:cubicBezTo>
                    <a:cubicBezTo>
                      <a:pt x="6691" y="312"/>
                      <a:pt x="6733" y="281"/>
                      <a:pt x="6753" y="261"/>
                    </a:cubicBezTo>
                    <a:cubicBezTo>
                      <a:pt x="6784" y="219"/>
                      <a:pt x="6795" y="178"/>
                      <a:pt x="6795" y="146"/>
                    </a:cubicBezTo>
                    <a:cubicBezTo>
                      <a:pt x="6784" y="105"/>
                      <a:pt x="6763" y="63"/>
                      <a:pt x="6733" y="33"/>
                    </a:cubicBezTo>
                    <a:cubicBezTo>
                      <a:pt x="6701" y="1"/>
                      <a:pt x="6660" y="1"/>
                      <a:pt x="6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3" name="Google Shape;1353;p49">
                <a:extLst>
                  <a:ext uri="{FF2B5EF4-FFF2-40B4-BE49-F238E27FC236}">
                    <a16:creationId xmlns:a16="http://schemas.microsoft.com/office/drawing/2014/main" id="{53153365-7AFF-566D-7657-ACB70EF7183D}"/>
                  </a:ext>
                </a:extLst>
              </p:cNvPr>
              <p:cNvSpPr/>
              <p:nvPr/>
            </p:nvSpPr>
            <p:spPr>
              <a:xfrm>
                <a:off x="5455783" y="3213812"/>
                <a:ext cx="251522" cy="114652"/>
              </a:xfrm>
              <a:custGeom>
                <a:avLst/>
                <a:gdLst/>
                <a:ahLst/>
                <a:cxnLst/>
                <a:rect l="l" t="t" r="r" b="b"/>
                <a:pathLst>
                  <a:path w="5581" h="2544" extrusionOk="0">
                    <a:moveTo>
                      <a:pt x="5420" y="0"/>
                    </a:moveTo>
                    <a:cubicBezTo>
                      <a:pt x="5415" y="0"/>
                      <a:pt x="5410" y="0"/>
                      <a:pt x="5405" y="1"/>
                    </a:cubicBezTo>
                    <a:cubicBezTo>
                      <a:pt x="5135" y="43"/>
                      <a:pt x="4876" y="95"/>
                      <a:pt x="4627" y="157"/>
                    </a:cubicBezTo>
                    <a:cubicBezTo>
                      <a:pt x="4202" y="250"/>
                      <a:pt x="3797" y="385"/>
                      <a:pt x="3393" y="540"/>
                    </a:cubicBezTo>
                    <a:cubicBezTo>
                      <a:pt x="3195" y="614"/>
                      <a:pt x="2988" y="696"/>
                      <a:pt x="2791" y="789"/>
                    </a:cubicBezTo>
                    <a:cubicBezTo>
                      <a:pt x="2593" y="883"/>
                      <a:pt x="2407" y="976"/>
                      <a:pt x="2210" y="1070"/>
                    </a:cubicBezTo>
                    <a:cubicBezTo>
                      <a:pt x="1826" y="1277"/>
                      <a:pt x="1452" y="1485"/>
                      <a:pt x="1090" y="1713"/>
                    </a:cubicBezTo>
                    <a:cubicBezTo>
                      <a:pt x="726" y="1951"/>
                      <a:pt x="374" y="2200"/>
                      <a:pt x="32" y="2460"/>
                    </a:cubicBezTo>
                    <a:cubicBezTo>
                      <a:pt x="11" y="2481"/>
                      <a:pt x="0" y="2501"/>
                      <a:pt x="21" y="2522"/>
                    </a:cubicBezTo>
                    <a:cubicBezTo>
                      <a:pt x="28" y="2535"/>
                      <a:pt x="42" y="2544"/>
                      <a:pt x="56" y="2544"/>
                    </a:cubicBezTo>
                    <a:cubicBezTo>
                      <a:pt x="66" y="2544"/>
                      <a:pt x="75" y="2540"/>
                      <a:pt x="83" y="2532"/>
                    </a:cubicBezTo>
                    <a:cubicBezTo>
                      <a:pt x="571" y="2169"/>
                      <a:pt x="1090" y="1847"/>
                      <a:pt x="1618" y="1568"/>
                    </a:cubicBezTo>
                    <a:lnTo>
                      <a:pt x="1608" y="1568"/>
                    </a:lnTo>
                    <a:cubicBezTo>
                      <a:pt x="2044" y="1329"/>
                      <a:pt x="2500" y="1121"/>
                      <a:pt x="2967" y="945"/>
                    </a:cubicBezTo>
                    <a:cubicBezTo>
                      <a:pt x="3434" y="779"/>
                      <a:pt x="3911" y="623"/>
                      <a:pt x="4388" y="510"/>
                    </a:cubicBezTo>
                    <a:cubicBezTo>
                      <a:pt x="4741" y="437"/>
                      <a:pt x="5083" y="375"/>
                      <a:pt x="5426" y="323"/>
                    </a:cubicBezTo>
                    <a:cubicBezTo>
                      <a:pt x="5477" y="312"/>
                      <a:pt x="5509" y="292"/>
                      <a:pt x="5539" y="261"/>
                    </a:cubicBezTo>
                    <a:cubicBezTo>
                      <a:pt x="5560" y="229"/>
                      <a:pt x="5581" y="188"/>
                      <a:pt x="5571" y="146"/>
                    </a:cubicBezTo>
                    <a:cubicBezTo>
                      <a:pt x="5561" y="68"/>
                      <a:pt x="5497" y="0"/>
                      <a:pt x="5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4" name="Google Shape;1354;p49">
                <a:extLst>
                  <a:ext uri="{FF2B5EF4-FFF2-40B4-BE49-F238E27FC236}">
                    <a16:creationId xmlns:a16="http://schemas.microsoft.com/office/drawing/2014/main" id="{D1E884CF-391E-EBA7-9501-DAD5231675DB}"/>
                  </a:ext>
                </a:extLst>
              </p:cNvPr>
              <p:cNvSpPr/>
              <p:nvPr/>
            </p:nvSpPr>
            <p:spPr>
              <a:xfrm>
                <a:off x="5890104" y="2954852"/>
                <a:ext cx="88377" cy="46780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1038" extrusionOk="0">
                    <a:moveTo>
                      <a:pt x="1774" y="0"/>
                    </a:moveTo>
                    <a:cubicBezTo>
                      <a:pt x="1722" y="0"/>
                      <a:pt x="1670" y="11"/>
                      <a:pt x="1628" y="11"/>
                    </a:cubicBezTo>
                    <a:cubicBezTo>
                      <a:pt x="1577" y="11"/>
                      <a:pt x="1535" y="21"/>
                      <a:pt x="1494" y="21"/>
                    </a:cubicBezTo>
                    <a:cubicBezTo>
                      <a:pt x="1462" y="32"/>
                      <a:pt x="1432" y="32"/>
                      <a:pt x="1411" y="42"/>
                    </a:cubicBezTo>
                    <a:cubicBezTo>
                      <a:pt x="1390" y="42"/>
                      <a:pt x="1359" y="53"/>
                      <a:pt x="1338" y="53"/>
                    </a:cubicBezTo>
                    <a:lnTo>
                      <a:pt x="1317" y="53"/>
                    </a:lnTo>
                    <a:cubicBezTo>
                      <a:pt x="1307" y="63"/>
                      <a:pt x="1296" y="63"/>
                      <a:pt x="1286" y="63"/>
                    </a:cubicBezTo>
                    <a:cubicBezTo>
                      <a:pt x="1266" y="73"/>
                      <a:pt x="1245" y="73"/>
                      <a:pt x="1224" y="83"/>
                    </a:cubicBezTo>
                    <a:cubicBezTo>
                      <a:pt x="1172" y="94"/>
                      <a:pt x="1130" y="115"/>
                      <a:pt x="1079" y="125"/>
                    </a:cubicBezTo>
                    <a:cubicBezTo>
                      <a:pt x="996" y="156"/>
                      <a:pt x="913" y="198"/>
                      <a:pt x="830" y="229"/>
                    </a:cubicBezTo>
                    <a:cubicBezTo>
                      <a:pt x="747" y="281"/>
                      <a:pt x="653" y="332"/>
                      <a:pt x="570" y="385"/>
                    </a:cubicBezTo>
                    <a:cubicBezTo>
                      <a:pt x="487" y="436"/>
                      <a:pt x="415" y="488"/>
                      <a:pt x="342" y="551"/>
                    </a:cubicBezTo>
                    <a:cubicBezTo>
                      <a:pt x="280" y="602"/>
                      <a:pt x="218" y="664"/>
                      <a:pt x="155" y="737"/>
                    </a:cubicBezTo>
                    <a:cubicBezTo>
                      <a:pt x="114" y="779"/>
                      <a:pt x="83" y="820"/>
                      <a:pt x="52" y="862"/>
                    </a:cubicBezTo>
                    <a:cubicBezTo>
                      <a:pt x="42" y="883"/>
                      <a:pt x="42" y="892"/>
                      <a:pt x="31" y="903"/>
                    </a:cubicBezTo>
                    <a:cubicBezTo>
                      <a:pt x="0" y="934"/>
                      <a:pt x="10" y="996"/>
                      <a:pt x="52" y="1017"/>
                    </a:cubicBezTo>
                    <a:cubicBezTo>
                      <a:pt x="62" y="1038"/>
                      <a:pt x="83" y="1038"/>
                      <a:pt x="114" y="1038"/>
                    </a:cubicBezTo>
                    <a:cubicBezTo>
                      <a:pt x="145" y="1028"/>
                      <a:pt x="166" y="1007"/>
                      <a:pt x="176" y="986"/>
                    </a:cubicBezTo>
                    <a:lnTo>
                      <a:pt x="176" y="975"/>
                    </a:lnTo>
                    <a:lnTo>
                      <a:pt x="187" y="966"/>
                    </a:lnTo>
                    <a:cubicBezTo>
                      <a:pt x="208" y="934"/>
                      <a:pt x="228" y="903"/>
                      <a:pt x="249" y="883"/>
                    </a:cubicBezTo>
                    <a:cubicBezTo>
                      <a:pt x="280" y="830"/>
                      <a:pt x="321" y="789"/>
                      <a:pt x="353" y="758"/>
                    </a:cubicBezTo>
                    <a:cubicBezTo>
                      <a:pt x="487" y="623"/>
                      <a:pt x="643" y="498"/>
                      <a:pt x="798" y="405"/>
                    </a:cubicBezTo>
                    <a:cubicBezTo>
                      <a:pt x="851" y="374"/>
                      <a:pt x="902" y="343"/>
                      <a:pt x="954" y="322"/>
                    </a:cubicBezTo>
                    <a:cubicBezTo>
                      <a:pt x="996" y="302"/>
                      <a:pt x="1047" y="270"/>
                      <a:pt x="1100" y="249"/>
                    </a:cubicBezTo>
                    <a:cubicBezTo>
                      <a:pt x="1120" y="239"/>
                      <a:pt x="1141" y="229"/>
                      <a:pt x="1172" y="219"/>
                    </a:cubicBezTo>
                    <a:cubicBezTo>
                      <a:pt x="1193" y="208"/>
                      <a:pt x="1224" y="198"/>
                      <a:pt x="1245" y="198"/>
                    </a:cubicBezTo>
                    <a:cubicBezTo>
                      <a:pt x="1307" y="177"/>
                      <a:pt x="1359" y="156"/>
                      <a:pt x="1411" y="136"/>
                    </a:cubicBezTo>
                    <a:cubicBezTo>
                      <a:pt x="1421" y="136"/>
                      <a:pt x="1442" y="125"/>
                      <a:pt x="1462" y="125"/>
                    </a:cubicBezTo>
                    <a:cubicBezTo>
                      <a:pt x="1483" y="115"/>
                      <a:pt x="1504" y="115"/>
                      <a:pt x="1535" y="104"/>
                    </a:cubicBezTo>
                    <a:cubicBezTo>
                      <a:pt x="1566" y="94"/>
                      <a:pt x="1598" y="94"/>
                      <a:pt x="1618" y="94"/>
                    </a:cubicBezTo>
                    <a:cubicBezTo>
                      <a:pt x="1681" y="83"/>
                      <a:pt x="1732" y="73"/>
                      <a:pt x="1784" y="73"/>
                    </a:cubicBezTo>
                    <a:cubicBezTo>
                      <a:pt x="1826" y="73"/>
                      <a:pt x="1877" y="83"/>
                      <a:pt x="1919" y="83"/>
                    </a:cubicBezTo>
                    <a:cubicBezTo>
                      <a:pt x="1939" y="83"/>
                      <a:pt x="1960" y="73"/>
                      <a:pt x="1960" y="53"/>
                    </a:cubicBezTo>
                    <a:cubicBezTo>
                      <a:pt x="1960" y="32"/>
                      <a:pt x="1950" y="11"/>
                      <a:pt x="1930" y="11"/>
                    </a:cubicBezTo>
                    <a:cubicBezTo>
                      <a:pt x="1877" y="11"/>
                      <a:pt x="1826" y="0"/>
                      <a:pt x="1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5" name="Google Shape;1355;p49">
                <a:extLst>
                  <a:ext uri="{FF2B5EF4-FFF2-40B4-BE49-F238E27FC236}">
                    <a16:creationId xmlns:a16="http://schemas.microsoft.com/office/drawing/2014/main" id="{5E0CCE4F-2868-1983-1D90-652C43E6E682}"/>
                  </a:ext>
                </a:extLst>
              </p:cNvPr>
              <p:cNvSpPr/>
              <p:nvPr/>
            </p:nvSpPr>
            <p:spPr>
              <a:xfrm>
                <a:off x="5412292" y="3670125"/>
                <a:ext cx="1272075" cy="520800"/>
              </a:xfrm>
              <a:custGeom>
                <a:avLst/>
                <a:gdLst/>
                <a:ahLst/>
                <a:cxnLst/>
                <a:rect l="l" t="t" r="r" b="b"/>
                <a:pathLst>
                  <a:path w="28226" h="11556" extrusionOk="0">
                    <a:moveTo>
                      <a:pt x="8382" y="5239"/>
                    </a:moveTo>
                    <a:cubicBezTo>
                      <a:pt x="8390" y="5240"/>
                      <a:pt x="8397" y="5240"/>
                      <a:pt x="8405" y="5241"/>
                    </a:cubicBezTo>
                    <a:lnTo>
                      <a:pt x="8405" y="5241"/>
                    </a:lnTo>
                    <a:lnTo>
                      <a:pt x="8403" y="5239"/>
                    </a:lnTo>
                    <a:close/>
                    <a:moveTo>
                      <a:pt x="384" y="0"/>
                    </a:moveTo>
                    <a:cubicBezTo>
                      <a:pt x="312" y="0"/>
                      <a:pt x="260" y="52"/>
                      <a:pt x="239" y="115"/>
                    </a:cubicBezTo>
                    <a:cubicBezTo>
                      <a:pt x="73" y="685"/>
                      <a:pt x="1" y="1245"/>
                      <a:pt x="1" y="1795"/>
                    </a:cubicBezTo>
                    <a:cubicBezTo>
                      <a:pt x="1" y="2293"/>
                      <a:pt x="84" y="2801"/>
                      <a:pt x="239" y="3299"/>
                    </a:cubicBezTo>
                    <a:cubicBezTo>
                      <a:pt x="530" y="4181"/>
                      <a:pt x="1080" y="5021"/>
                      <a:pt x="1878" y="5778"/>
                    </a:cubicBezTo>
                    <a:cubicBezTo>
                      <a:pt x="2241" y="6110"/>
                      <a:pt x="2646" y="6431"/>
                      <a:pt x="3134" y="6753"/>
                    </a:cubicBezTo>
                    <a:cubicBezTo>
                      <a:pt x="3569" y="7044"/>
                      <a:pt x="4036" y="7303"/>
                      <a:pt x="4575" y="7552"/>
                    </a:cubicBezTo>
                    <a:cubicBezTo>
                      <a:pt x="5052" y="7780"/>
                      <a:pt x="5561" y="7987"/>
                      <a:pt x="6142" y="8185"/>
                    </a:cubicBezTo>
                    <a:cubicBezTo>
                      <a:pt x="6650" y="8361"/>
                      <a:pt x="7189" y="8517"/>
                      <a:pt x="7749" y="8641"/>
                    </a:cubicBezTo>
                    <a:cubicBezTo>
                      <a:pt x="8797" y="8890"/>
                      <a:pt x="9824" y="9025"/>
                      <a:pt x="10820" y="9056"/>
                    </a:cubicBezTo>
                    <a:lnTo>
                      <a:pt x="11110" y="9056"/>
                    </a:lnTo>
                    <a:cubicBezTo>
                      <a:pt x="11639" y="9056"/>
                      <a:pt x="12168" y="9025"/>
                      <a:pt x="12790" y="8973"/>
                    </a:cubicBezTo>
                    <a:cubicBezTo>
                      <a:pt x="13382" y="8921"/>
                      <a:pt x="13984" y="8859"/>
                      <a:pt x="14565" y="8797"/>
                    </a:cubicBezTo>
                    <a:cubicBezTo>
                      <a:pt x="14834" y="8766"/>
                      <a:pt x="15104" y="8734"/>
                      <a:pt x="15363" y="8714"/>
                    </a:cubicBezTo>
                    <a:cubicBezTo>
                      <a:pt x="16370" y="8610"/>
                      <a:pt x="17458" y="8517"/>
                      <a:pt x="18527" y="8517"/>
                    </a:cubicBezTo>
                    <a:cubicBezTo>
                      <a:pt x="18973" y="8517"/>
                      <a:pt x="19388" y="8527"/>
                      <a:pt x="19782" y="8568"/>
                    </a:cubicBezTo>
                    <a:lnTo>
                      <a:pt x="19751" y="8558"/>
                    </a:lnTo>
                    <a:lnTo>
                      <a:pt x="19751" y="8558"/>
                    </a:lnTo>
                    <a:cubicBezTo>
                      <a:pt x="20187" y="8600"/>
                      <a:pt x="20612" y="8651"/>
                      <a:pt x="21006" y="8724"/>
                    </a:cubicBezTo>
                    <a:cubicBezTo>
                      <a:pt x="21442" y="8807"/>
                      <a:pt x="21847" y="8921"/>
                      <a:pt x="22209" y="9046"/>
                    </a:cubicBezTo>
                    <a:cubicBezTo>
                      <a:pt x="22490" y="9160"/>
                      <a:pt x="22769" y="9305"/>
                      <a:pt x="23060" y="9513"/>
                    </a:cubicBezTo>
                    <a:cubicBezTo>
                      <a:pt x="23361" y="9730"/>
                      <a:pt x="23651" y="9979"/>
                      <a:pt x="23921" y="10228"/>
                    </a:cubicBezTo>
                    <a:cubicBezTo>
                      <a:pt x="24159" y="10435"/>
                      <a:pt x="24398" y="10643"/>
                      <a:pt x="24647" y="10840"/>
                    </a:cubicBezTo>
                    <a:cubicBezTo>
                      <a:pt x="24948" y="11069"/>
                      <a:pt x="25228" y="11235"/>
                      <a:pt x="25519" y="11359"/>
                    </a:cubicBezTo>
                    <a:cubicBezTo>
                      <a:pt x="25830" y="11494"/>
                      <a:pt x="26141" y="11556"/>
                      <a:pt x="26452" y="11556"/>
                    </a:cubicBezTo>
                    <a:lnTo>
                      <a:pt x="26524" y="11556"/>
                    </a:lnTo>
                    <a:cubicBezTo>
                      <a:pt x="26815" y="11546"/>
                      <a:pt x="27105" y="11463"/>
                      <a:pt x="27365" y="11297"/>
                    </a:cubicBezTo>
                    <a:cubicBezTo>
                      <a:pt x="27593" y="11162"/>
                      <a:pt x="27790" y="10944"/>
                      <a:pt x="27946" y="10684"/>
                    </a:cubicBezTo>
                    <a:cubicBezTo>
                      <a:pt x="28008" y="10571"/>
                      <a:pt x="28060" y="10446"/>
                      <a:pt x="28112" y="10290"/>
                    </a:cubicBezTo>
                    <a:cubicBezTo>
                      <a:pt x="28153" y="10156"/>
                      <a:pt x="28184" y="10000"/>
                      <a:pt x="28205" y="9824"/>
                    </a:cubicBezTo>
                    <a:cubicBezTo>
                      <a:pt x="28226" y="9523"/>
                      <a:pt x="28184" y="9202"/>
                      <a:pt x="28080" y="8870"/>
                    </a:cubicBezTo>
                    <a:cubicBezTo>
                      <a:pt x="27997" y="8621"/>
                      <a:pt x="27894" y="8372"/>
                      <a:pt x="27759" y="8123"/>
                    </a:cubicBezTo>
                    <a:cubicBezTo>
                      <a:pt x="27635" y="7915"/>
                      <a:pt x="27489" y="7697"/>
                      <a:pt x="27292" y="7469"/>
                    </a:cubicBezTo>
                    <a:cubicBezTo>
                      <a:pt x="26981" y="7085"/>
                      <a:pt x="26577" y="6733"/>
                      <a:pt x="26068" y="6401"/>
                    </a:cubicBezTo>
                    <a:cubicBezTo>
                      <a:pt x="25622" y="6110"/>
                      <a:pt x="25114" y="5861"/>
                      <a:pt x="24512" y="5633"/>
                    </a:cubicBezTo>
                    <a:cubicBezTo>
                      <a:pt x="23983" y="5426"/>
                      <a:pt x="23412" y="5260"/>
                      <a:pt x="22780" y="5115"/>
                    </a:cubicBezTo>
                    <a:cubicBezTo>
                      <a:pt x="21722" y="4876"/>
                      <a:pt x="20591" y="4730"/>
                      <a:pt x="19316" y="4679"/>
                    </a:cubicBezTo>
                    <a:cubicBezTo>
                      <a:pt x="19014" y="4658"/>
                      <a:pt x="18703" y="4658"/>
                      <a:pt x="18392" y="4658"/>
                    </a:cubicBezTo>
                    <a:cubicBezTo>
                      <a:pt x="18122" y="4658"/>
                      <a:pt x="17843" y="4658"/>
                      <a:pt x="17562" y="4668"/>
                    </a:cubicBezTo>
                    <a:cubicBezTo>
                      <a:pt x="16691" y="4700"/>
                      <a:pt x="15830" y="4783"/>
                      <a:pt x="15093" y="4855"/>
                    </a:cubicBezTo>
                    <a:cubicBezTo>
                      <a:pt x="14731" y="4896"/>
                      <a:pt x="14357" y="4938"/>
                      <a:pt x="13984" y="4979"/>
                    </a:cubicBezTo>
                    <a:cubicBezTo>
                      <a:pt x="12594" y="5124"/>
                      <a:pt x="11142" y="5290"/>
                      <a:pt x="9720" y="5290"/>
                    </a:cubicBezTo>
                    <a:cubicBezTo>
                      <a:pt x="9262" y="5290"/>
                      <a:pt x="8823" y="5270"/>
                      <a:pt x="8405" y="5241"/>
                    </a:cubicBezTo>
                    <a:lnTo>
                      <a:pt x="8405" y="5241"/>
                    </a:lnTo>
                    <a:lnTo>
                      <a:pt x="8413" y="5249"/>
                    </a:lnTo>
                    <a:cubicBezTo>
                      <a:pt x="7905" y="5198"/>
                      <a:pt x="7407" y="5124"/>
                      <a:pt x="6940" y="5032"/>
                    </a:cubicBezTo>
                    <a:cubicBezTo>
                      <a:pt x="6442" y="4938"/>
                      <a:pt x="5934" y="4793"/>
                      <a:pt x="5446" y="4617"/>
                    </a:cubicBezTo>
                    <a:lnTo>
                      <a:pt x="5446" y="4617"/>
                    </a:lnTo>
                    <a:lnTo>
                      <a:pt x="5457" y="4627"/>
                    </a:lnTo>
                    <a:cubicBezTo>
                      <a:pt x="4658" y="4326"/>
                      <a:pt x="3890" y="3932"/>
                      <a:pt x="3196" y="3434"/>
                    </a:cubicBezTo>
                    <a:lnTo>
                      <a:pt x="3185" y="3434"/>
                    </a:lnTo>
                    <a:cubicBezTo>
                      <a:pt x="2583" y="2998"/>
                      <a:pt x="2044" y="2501"/>
                      <a:pt x="1588" y="1950"/>
                    </a:cubicBezTo>
                    <a:cubicBezTo>
                      <a:pt x="1246" y="1535"/>
                      <a:pt x="976" y="1111"/>
                      <a:pt x="778" y="685"/>
                    </a:cubicBezTo>
                    <a:cubicBezTo>
                      <a:pt x="695" y="509"/>
                      <a:pt x="623" y="332"/>
                      <a:pt x="571" y="156"/>
                    </a:cubicBezTo>
                    <a:cubicBezTo>
                      <a:pt x="561" y="125"/>
                      <a:pt x="540" y="94"/>
                      <a:pt x="499" y="73"/>
                    </a:cubicBezTo>
                    <a:cubicBezTo>
                      <a:pt x="478" y="42"/>
                      <a:pt x="447" y="21"/>
                      <a:pt x="416" y="11"/>
                    </a:cubicBezTo>
                    <a:cubicBezTo>
                      <a:pt x="395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6" name="Google Shape;1356;p49">
                <a:extLst>
                  <a:ext uri="{FF2B5EF4-FFF2-40B4-BE49-F238E27FC236}">
                    <a16:creationId xmlns:a16="http://schemas.microsoft.com/office/drawing/2014/main" id="{B863B63C-9DD7-554D-C9C6-5B98729B9571}"/>
                  </a:ext>
                </a:extLst>
              </p:cNvPr>
              <p:cNvSpPr/>
              <p:nvPr/>
            </p:nvSpPr>
            <p:spPr>
              <a:xfrm>
                <a:off x="5410895" y="3674767"/>
                <a:ext cx="949978" cy="412999"/>
              </a:xfrm>
              <a:custGeom>
                <a:avLst/>
                <a:gdLst/>
                <a:ahLst/>
                <a:cxnLst/>
                <a:rect l="l" t="t" r="r" b="b"/>
                <a:pathLst>
                  <a:path w="21079" h="9164" extrusionOk="0">
                    <a:moveTo>
                      <a:pt x="385" y="1"/>
                    </a:moveTo>
                    <a:cubicBezTo>
                      <a:pt x="353" y="1"/>
                      <a:pt x="322" y="12"/>
                      <a:pt x="302" y="32"/>
                    </a:cubicBezTo>
                    <a:cubicBezTo>
                      <a:pt x="270" y="63"/>
                      <a:pt x="260" y="95"/>
                      <a:pt x="249" y="136"/>
                    </a:cubicBezTo>
                    <a:cubicBezTo>
                      <a:pt x="32" y="1100"/>
                      <a:pt x="0" y="2107"/>
                      <a:pt x="208" y="3082"/>
                    </a:cubicBezTo>
                    <a:cubicBezTo>
                      <a:pt x="312" y="3539"/>
                      <a:pt x="457" y="3974"/>
                      <a:pt x="654" y="4399"/>
                    </a:cubicBezTo>
                    <a:cubicBezTo>
                      <a:pt x="851" y="4814"/>
                      <a:pt x="1100" y="5208"/>
                      <a:pt x="1380" y="5582"/>
                    </a:cubicBezTo>
                    <a:cubicBezTo>
                      <a:pt x="1971" y="6360"/>
                      <a:pt x="2739" y="6992"/>
                      <a:pt x="3579" y="7501"/>
                    </a:cubicBezTo>
                    <a:cubicBezTo>
                      <a:pt x="4627" y="8123"/>
                      <a:pt x="5779" y="8559"/>
                      <a:pt x="6971" y="8818"/>
                    </a:cubicBezTo>
                    <a:cubicBezTo>
                      <a:pt x="8078" y="9072"/>
                      <a:pt x="9210" y="9164"/>
                      <a:pt x="10345" y="9164"/>
                    </a:cubicBezTo>
                    <a:cubicBezTo>
                      <a:pt x="10465" y="9164"/>
                      <a:pt x="10585" y="9163"/>
                      <a:pt x="10705" y="9161"/>
                    </a:cubicBezTo>
                    <a:cubicBezTo>
                      <a:pt x="11339" y="9140"/>
                      <a:pt x="11971" y="9099"/>
                      <a:pt x="12593" y="9036"/>
                    </a:cubicBezTo>
                    <a:cubicBezTo>
                      <a:pt x="13236" y="8974"/>
                      <a:pt x="13870" y="8880"/>
                      <a:pt x="14502" y="8787"/>
                    </a:cubicBezTo>
                    <a:cubicBezTo>
                      <a:pt x="16629" y="8465"/>
                      <a:pt x="18796" y="8362"/>
                      <a:pt x="20954" y="8279"/>
                    </a:cubicBezTo>
                    <a:cubicBezTo>
                      <a:pt x="20985" y="8269"/>
                      <a:pt x="21027" y="8248"/>
                      <a:pt x="21048" y="8216"/>
                    </a:cubicBezTo>
                    <a:cubicBezTo>
                      <a:pt x="21068" y="8186"/>
                      <a:pt x="21078" y="8144"/>
                      <a:pt x="21068" y="8113"/>
                    </a:cubicBezTo>
                    <a:cubicBezTo>
                      <a:pt x="21058" y="8071"/>
                      <a:pt x="21037" y="8040"/>
                      <a:pt x="21006" y="8020"/>
                    </a:cubicBezTo>
                    <a:cubicBezTo>
                      <a:pt x="20975" y="7988"/>
                      <a:pt x="20944" y="7988"/>
                      <a:pt x="20902" y="7988"/>
                    </a:cubicBezTo>
                    <a:cubicBezTo>
                      <a:pt x="19512" y="8050"/>
                      <a:pt x="18122" y="8113"/>
                      <a:pt x="16733" y="8237"/>
                    </a:cubicBezTo>
                    <a:cubicBezTo>
                      <a:pt x="16037" y="8299"/>
                      <a:pt x="15352" y="8372"/>
                      <a:pt x="14658" y="8476"/>
                    </a:cubicBezTo>
                    <a:cubicBezTo>
                      <a:pt x="14336" y="8518"/>
                      <a:pt x="14004" y="8569"/>
                      <a:pt x="13683" y="8621"/>
                    </a:cubicBezTo>
                    <a:cubicBezTo>
                      <a:pt x="13372" y="8663"/>
                      <a:pt x="13050" y="8704"/>
                      <a:pt x="12738" y="8735"/>
                    </a:cubicBezTo>
                    <a:cubicBezTo>
                      <a:pt x="12137" y="8797"/>
                      <a:pt x="11535" y="8850"/>
                      <a:pt x="10924" y="8870"/>
                    </a:cubicBezTo>
                    <a:cubicBezTo>
                      <a:pt x="10725" y="8876"/>
                      <a:pt x="10526" y="8880"/>
                      <a:pt x="10328" y="8880"/>
                    </a:cubicBezTo>
                    <a:cubicBezTo>
                      <a:pt x="9189" y="8880"/>
                      <a:pt x="8053" y="8775"/>
                      <a:pt x="6940" y="8528"/>
                    </a:cubicBezTo>
                    <a:cubicBezTo>
                      <a:pt x="5954" y="8299"/>
                      <a:pt x="5011" y="7947"/>
                      <a:pt x="4119" y="7480"/>
                    </a:cubicBezTo>
                    <a:lnTo>
                      <a:pt x="4119" y="7480"/>
                    </a:lnTo>
                    <a:lnTo>
                      <a:pt x="4150" y="7501"/>
                    </a:lnTo>
                    <a:cubicBezTo>
                      <a:pt x="3496" y="7148"/>
                      <a:pt x="2874" y="6723"/>
                      <a:pt x="2335" y="6204"/>
                    </a:cubicBezTo>
                    <a:cubicBezTo>
                      <a:pt x="1909" y="5800"/>
                      <a:pt x="1536" y="5353"/>
                      <a:pt x="1224" y="4856"/>
                    </a:cubicBezTo>
                    <a:cubicBezTo>
                      <a:pt x="955" y="4410"/>
                      <a:pt x="747" y="3943"/>
                      <a:pt x="602" y="3456"/>
                    </a:cubicBezTo>
                    <a:lnTo>
                      <a:pt x="602" y="3466"/>
                    </a:lnTo>
                    <a:cubicBezTo>
                      <a:pt x="457" y="2968"/>
                      <a:pt x="374" y="2449"/>
                      <a:pt x="353" y="1930"/>
                    </a:cubicBezTo>
                    <a:cubicBezTo>
                      <a:pt x="343" y="1329"/>
                      <a:pt x="405" y="738"/>
                      <a:pt x="530" y="157"/>
                    </a:cubicBezTo>
                    <a:cubicBezTo>
                      <a:pt x="540" y="125"/>
                      <a:pt x="519" y="84"/>
                      <a:pt x="498" y="53"/>
                    </a:cubicBezTo>
                    <a:cubicBezTo>
                      <a:pt x="478" y="32"/>
                      <a:pt x="436" y="12"/>
                      <a:pt x="405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7" name="Google Shape;1357;p49">
                <a:extLst>
                  <a:ext uri="{FF2B5EF4-FFF2-40B4-BE49-F238E27FC236}">
                    <a16:creationId xmlns:a16="http://schemas.microsoft.com/office/drawing/2014/main" id="{15F62F23-87C8-A578-2531-DC3A18D733DA}"/>
                  </a:ext>
                </a:extLst>
              </p:cNvPr>
              <p:cNvSpPr/>
              <p:nvPr/>
            </p:nvSpPr>
            <p:spPr>
              <a:xfrm>
                <a:off x="5467455" y="3891274"/>
                <a:ext cx="407726" cy="188292"/>
              </a:xfrm>
              <a:custGeom>
                <a:avLst/>
                <a:gdLst/>
                <a:ahLst/>
                <a:cxnLst/>
                <a:rect l="l" t="t" r="r" b="b"/>
                <a:pathLst>
                  <a:path w="9047" h="4178" extrusionOk="0">
                    <a:moveTo>
                      <a:pt x="976" y="1141"/>
                    </a:moveTo>
                    <a:cubicBezTo>
                      <a:pt x="1287" y="1442"/>
                      <a:pt x="1619" y="1743"/>
                      <a:pt x="1972" y="2002"/>
                    </a:cubicBezTo>
                    <a:cubicBezTo>
                      <a:pt x="1712" y="1826"/>
                      <a:pt x="1474" y="1639"/>
                      <a:pt x="1246" y="1421"/>
                    </a:cubicBezTo>
                    <a:lnTo>
                      <a:pt x="1246" y="1421"/>
                    </a:lnTo>
                    <a:cubicBezTo>
                      <a:pt x="1246" y="1421"/>
                      <a:pt x="1246" y="1421"/>
                      <a:pt x="1246" y="1421"/>
                    </a:cubicBezTo>
                    <a:lnTo>
                      <a:pt x="1246" y="1421"/>
                    </a:lnTo>
                    <a:cubicBezTo>
                      <a:pt x="1150" y="1325"/>
                      <a:pt x="1063" y="1238"/>
                      <a:pt x="976" y="1141"/>
                    </a:cubicBezTo>
                    <a:close/>
                    <a:moveTo>
                      <a:pt x="3115" y="2407"/>
                    </a:moveTo>
                    <a:lnTo>
                      <a:pt x="3115" y="2407"/>
                    </a:lnTo>
                    <a:cubicBezTo>
                      <a:pt x="3121" y="2410"/>
                      <a:pt x="3127" y="2413"/>
                      <a:pt x="3134" y="2417"/>
                    </a:cubicBezTo>
                    <a:cubicBezTo>
                      <a:pt x="3134" y="2417"/>
                      <a:pt x="3124" y="2408"/>
                      <a:pt x="3115" y="2407"/>
                    </a:cubicBezTo>
                    <a:close/>
                    <a:moveTo>
                      <a:pt x="156" y="0"/>
                    </a:moveTo>
                    <a:cubicBezTo>
                      <a:pt x="135" y="0"/>
                      <a:pt x="115" y="0"/>
                      <a:pt x="105" y="10"/>
                    </a:cubicBezTo>
                    <a:cubicBezTo>
                      <a:pt x="32" y="42"/>
                      <a:pt x="1" y="125"/>
                      <a:pt x="32" y="197"/>
                    </a:cubicBezTo>
                    <a:cubicBezTo>
                      <a:pt x="478" y="1234"/>
                      <a:pt x="1359" y="2012"/>
                      <a:pt x="2324" y="2573"/>
                    </a:cubicBezTo>
                    <a:cubicBezTo>
                      <a:pt x="3392" y="3195"/>
                      <a:pt x="4586" y="3599"/>
                      <a:pt x="5799" y="3859"/>
                    </a:cubicBezTo>
                    <a:cubicBezTo>
                      <a:pt x="6338" y="3983"/>
                      <a:pt x="6878" y="4066"/>
                      <a:pt x="7428" y="4118"/>
                    </a:cubicBezTo>
                    <a:cubicBezTo>
                      <a:pt x="7797" y="4157"/>
                      <a:pt x="8167" y="4178"/>
                      <a:pt x="8536" y="4178"/>
                    </a:cubicBezTo>
                    <a:cubicBezTo>
                      <a:pt x="8665" y="4178"/>
                      <a:pt x="8793" y="4175"/>
                      <a:pt x="8922" y="4170"/>
                    </a:cubicBezTo>
                    <a:cubicBezTo>
                      <a:pt x="8952" y="4170"/>
                      <a:pt x="8973" y="4159"/>
                      <a:pt x="8994" y="4139"/>
                    </a:cubicBezTo>
                    <a:cubicBezTo>
                      <a:pt x="9015" y="4118"/>
                      <a:pt x="9035" y="4076"/>
                      <a:pt x="9046" y="4046"/>
                    </a:cubicBezTo>
                    <a:cubicBezTo>
                      <a:pt x="9046" y="3963"/>
                      <a:pt x="8994" y="3890"/>
                      <a:pt x="8911" y="3890"/>
                    </a:cubicBezTo>
                    <a:cubicBezTo>
                      <a:pt x="8030" y="3848"/>
                      <a:pt x="7148" y="3724"/>
                      <a:pt x="6287" y="3527"/>
                    </a:cubicBezTo>
                    <a:lnTo>
                      <a:pt x="6287" y="3527"/>
                    </a:lnTo>
                    <a:cubicBezTo>
                      <a:pt x="6288" y="3527"/>
                      <a:pt x="6289" y="3528"/>
                      <a:pt x="6290" y="3528"/>
                    </a:cubicBezTo>
                    <a:lnTo>
                      <a:pt x="6290" y="3528"/>
                    </a:lnTo>
                    <a:cubicBezTo>
                      <a:pt x="5743" y="3405"/>
                      <a:pt x="5205" y="3242"/>
                      <a:pt x="4669" y="3060"/>
                    </a:cubicBezTo>
                    <a:cubicBezTo>
                      <a:pt x="4399" y="2967"/>
                      <a:pt x="4129" y="2863"/>
                      <a:pt x="3860" y="2749"/>
                    </a:cubicBezTo>
                    <a:cubicBezTo>
                      <a:pt x="3621" y="2656"/>
                      <a:pt x="3383" y="2541"/>
                      <a:pt x="3154" y="2427"/>
                    </a:cubicBezTo>
                    <a:cubicBezTo>
                      <a:pt x="3134" y="2417"/>
                      <a:pt x="3123" y="2417"/>
                      <a:pt x="3113" y="2407"/>
                    </a:cubicBezTo>
                    <a:cubicBezTo>
                      <a:pt x="3114" y="2407"/>
                      <a:pt x="3114" y="2407"/>
                      <a:pt x="3115" y="2407"/>
                    </a:cubicBezTo>
                    <a:lnTo>
                      <a:pt x="3115" y="2407"/>
                    </a:lnTo>
                    <a:cubicBezTo>
                      <a:pt x="2790" y="2233"/>
                      <a:pt x="2474" y="2029"/>
                      <a:pt x="2179" y="1805"/>
                    </a:cubicBezTo>
                    <a:cubicBezTo>
                      <a:pt x="1868" y="1566"/>
                      <a:pt x="1567" y="1307"/>
                      <a:pt x="1287" y="1047"/>
                    </a:cubicBezTo>
                    <a:cubicBezTo>
                      <a:pt x="1110" y="881"/>
                      <a:pt x="934" y="705"/>
                      <a:pt x="769" y="529"/>
                    </a:cubicBezTo>
                    <a:cubicBezTo>
                      <a:pt x="737" y="498"/>
                      <a:pt x="706" y="477"/>
                      <a:pt x="665" y="477"/>
                    </a:cubicBezTo>
                    <a:cubicBezTo>
                      <a:pt x="633" y="477"/>
                      <a:pt x="592" y="487"/>
                      <a:pt x="561" y="508"/>
                    </a:cubicBezTo>
                    <a:cubicBezTo>
                      <a:pt x="550" y="519"/>
                      <a:pt x="540" y="529"/>
                      <a:pt x="530" y="549"/>
                    </a:cubicBezTo>
                    <a:cubicBezTo>
                      <a:pt x="530" y="539"/>
                      <a:pt x="520" y="539"/>
                      <a:pt x="520" y="539"/>
                    </a:cubicBezTo>
                    <a:cubicBezTo>
                      <a:pt x="437" y="394"/>
                      <a:pt x="354" y="238"/>
                      <a:pt x="291" y="83"/>
                    </a:cubicBezTo>
                    <a:cubicBezTo>
                      <a:pt x="271" y="31"/>
                      <a:pt x="208" y="0"/>
                      <a:pt x="156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8" name="Google Shape;1358;p49">
                <a:extLst>
                  <a:ext uri="{FF2B5EF4-FFF2-40B4-BE49-F238E27FC236}">
                    <a16:creationId xmlns:a16="http://schemas.microsoft.com/office/drawing/2014/main" id="{E37A4FC7-A608-8C92-B7FA-C4977B3CEDE0}"/>
                  </a:ext>
                </a:extLst>
              </p:cNvPr>
              <p:cNvSpPr/>
              <p:nvPr/>
            </p:nvSpPr>
            <p:spPr>
              <a:xfrm>
                <a:off x="5498778" y="3925345"/>
                <a:ext cx="153365" cy="101582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254" extrusionOk="0">
                    <a:moveTo>
                      <a:pt x="1629" y="1339"/>
                    </a:moveTo>
                    <a:cubicBezTo>
                      <a:pt x="1633" y="1341"/>
                      <a:pt x="1637" y="1343"/>
                      <a:pt x="1640" y="1345"/>
                    </a:cubicBezTo>
                    <a:lnTo>
                      <a:pt x="1640" y="1345"/>
                    </a:lnTo>
                    <a:cubicBezTo>
                      <a:pt x="1636" y="1343"/>
                      <a:pt x="1633" y="1341"/>
                      <a:pt x="1629" y="1339"/>
                    </a:cubicBezTo>
                    <a:close/>
                    <a:moveTo>
                      <a:pt x="166" y="1"/>
                    </a:moveTo>
                    <a:cubicBezTo>
                      <a:pt x="146" y="1"/>
                      <a:pt x="125" y="1"/>
                      <a:pt x="104" y="12"/>
                    </a:cubicBezTo>
                    <a:cubicBezTo>
                      <a:pt x="42" y="42"/>
                      <a:pt x="0" y="125"/>
                      <a:pt x="32" y="198"/>
                    </a:cubicBezTo>
                    <a:cubicBezTo>
                      <a:pt x="302" y="789"/>
                      <a:pt x="841" y="1225"/>
                      <a:pt x="1390" y="1536"/>
                    </a:cubicBezTo>
                    <a:cubicBezTo>
                      <a:pt x="1961" y="1858"/>
                      <a:pt x="2573" y="2075"/>
                      <a:pt x="3195" y="2241"/>
                    </a:cubicBezTo>
                    <a:cubicBezTo>
                      <a:pt x="3213" y="2248"/>
                      <a:pt x="3235" y="2254"/>
                      <a:pt x="3256" y="2254"/>
                    </a:cubicBezTo>
                    <a:cubicBezTo>
                      <a:pt x="3271" y="2254"/>
                      <a:pt x="3286" y="2250"/>
                      <a:pt x="3299" y="2241"/>
                    </a:cubicBezTo>
                    <a:cubicBezTo>
                      <a:pt x="3331" y="2232"/>
                      <a:pt x="3361" y="2200"/>
                      <a:pt x="3372" y="2158"/>
                    </a:cubicBezTo>
                    <a:cubicBezTo>
                      <a:pt x="3403" y="2096"/>
                      <a:pt x="3372" y="1993"/>
                      <a:pt x="3289" y="1972"/>
                    </a:cubicBezTo>
                    <a:cubicBezTo>
                      <a:pt x="2732" y="1830"/>
                      <a:pt x="2186" y="1629"/>
                      <a:pt x="1669" y="1360"/>
                    </a:cubicBezTo>
                    <a:lnTo>
                      <a:pt x="1669" y="1360"/>
                    </a:lnTo>
                    <a:cubicBezTo>
                      <a:pt x="1669" y="1360"/>
                      <a:pt x="1670" y="1360"/>
                      <a:pt x="1671" y="1360"/>
                    </a:cubicBezTo>
                    <a:cubicBezTo>
                      <a:pt x="1349" y="1194"/>
                      <a:pt x="1049" y="997"/>
                      <a:pt x="789" y="759"/>
                    </a:cubicBezTo>
                    <a:cubicBezTo>
                      <a:pt x="644" y="613"/>
                      <a:pt x="509" y="457"/>
                      <a:pt x="395" y="281"/>
                    </a:cubicBezTo>
                    <a:cubicBezTo>
                      <a:pt x="364" y="219"/>
                      <a:pt x="332" y="146"/>
                      <a:pt x="302" y="84"/>
                    </a:cubicBezTo>
                    <a:cubicBezTo>
                      <a:pt x="270" y="32"/>
                      <a:pt x="219" y="1"/>
                      <a:pt x="166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9" name="Google Shape;1359;p49">
                <a:extLst>
                  <a:ext uri="{FF2B5EF4-FFF2-40B4-BE49-F238E27FC236}">
                    <a16:creationId xmlns:a16="http://schemas.microsoft.com/office/drawing/2014/main" id="{B27F2DED-2E8B-C6F8-4B47-6E83E110BCD6}"/>
                  </a:ext>
                </a:extLst>
              </p:cNvPr>
              <p:cNvSpPr/>
              <p:nvPr/>
            </p:nvSpPr>
            <p:spPr>
              <a:xfrm>
                <a:off x="5416979" y="3649529"/>
                <a:ext cx="22939" cy="47726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059" extrusionOk="0">
                    <a:moveTo>
                      <a:pt x="343" y="1"/>
                    </a:moveTo>
                    <a:cubicBezTo>
                      <a:pt x="280" y="1"/>
                      <a:pt x="229" y="42"/>
                      <a:pt x="208" y="95"/>
                    </a:cubicBezTo>
                    <a:cubicBezTo>
                      <a:pt x="125" y="353"/>
                      <a:pt x="63" y="613"/>
                      <a:pt x="1" y="872"/>
                    </a:cubicBezTo>
                    <a:cubicBezTo>
                      <a:pt x="1" y="914"/>
                      <a:pt x="1" y="945"/>
                      <a:pt x="11" y="987"/>
                    </a:cubicBezTo>
                    <a:cubicBezTo>
                      <a:pt x="31" y="1017"/>
                      <a:pt x="63" y="1038"/>
                      <a:pt x="94" y="1049"/>
                    </a:cubicBezTo>
                    <a:cubicBezTo>
                      <a:pt x="110" y="1056"/>
                      <a:pt x="127" y="1059"/>
                      <a:pt x="144" y="1059"/>
                    </a:cubicBezTo>
                    <a:cubicBezTo>
                      <a:pt x="204" y="1059"/>
                      <a:pt x="264" y="1020"/>
                      <a:pt x="280" y="955"/>
                    </a:cubicBezTo>
                    <a:cubicBezTo>
                      <a:pt x="333" y="696"/>
                      <a:pt x="395" y="436"/>
                      <a:pt x="478" y="187"/>
                    </a:cubicBezTo>
                    <a:cubicBezTo>
                      <a:pt x="508" y="115"/>
                      <a:pt x="457" y="32"/>
                      <a:pt x="384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0" name="Google Shape;1360;p49">
                <a:extLst>
                  <a:ext uri="{FF2B5EF4-FFF2-40B4-BE49-F238E27FC236}">
                    <a16:creationId xmlns:a16="http://schemas.microsoft.com/office/drawing/2014/main" id="{58D54EE7-135E-3ED3-F988-B68A0DFD7FFB}"/>
                  </a:ext>
                </a:extLst>
              </p:cNvPr>
              <p:cNvSpPr/>
              <p:nvPr/>
            </p:nvSpPr>
            <p:spPr>
              <a:xfrm>
                <a:off x="5412292" y="3651422"/>
                <a:ext cx="26680" cy="8932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1982" extrusionOk="0">
                    <a:moveTo>
                      <a:pt x="437" y="0"/>
                    </a:moveTo>
                    <a:cubicBezTo>
                      <a:pt x="374" y="0"/>
                      <a:pt x="322" y="42"/>
                      <a:pt x="301" y="104"/>
                    </a:cubicBezTo>
                    <a:cubicBezTo>
                      <a:pt x="105" y="664"/>
                      <a:pt x="63" y="1256"/>
                      <a:pt x="11" y="1837"/>
                    </a:cubicBezTo>
                    <a:cubicBezTo>
                      <a:pt x="1" y="1909"/>
                      <a:pt x="73" y="1982"/>
                      <a:pt x="146" y="1982"/>
                    </a:cubicBezTo>
                    <a:cubicBezTo>
                      <a:pt x="229" y="1982"/>
                      <a:pt x="291" y="1920"/>
                      <a:pt x="291" y="1847"/>
                    </a:cubicBezTo>
                    <a:cubicBezTo>
                      <a:pt x="322" y="1505"/>
                      <a:pt x="354" y="1162"/>
                      <a:pt x="416" y="820"/>
                    </a:cubicBezTo>
                    <a:cubicBezTo>
                      <a:pt x="447" y="602"/>
                      <a:pt x="499" y="394"/>
                      <a:pt x="571" y="187"/>
                    </a:cubicBezTo>
                    <a:cubicBezTo>
                      <a:pt x="592" y="115"/>
                      <a:pt x="550" y="32"/>
                      <a:pt x="478" y="11"/>
                    </a:cubicBezTo>
                    <a:cubicBezTo>
                      <a:pt x="467" y="11"/>
                      <a:pt x="447" y="0"/>
                      <a:pt x="437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1" name="Google Shape;1361;p49">
                <a:extLst>
                  <a:ext uri="{FF2B5EF4-FFF2-40B4-BE49-F238E27FC236}">
                    <a16:creationId xmlns:a16="http://schemas.microsoft.com/office/drawing/2014/main" id="{4792ED86-001E-C12E-1A22-F06ABEAA97F7}"/>
                  </a:ext>
                </a:extLst>
              </p:cNvPr>
              <p:cNvSpPr/>
              <p:nvPr/>
            </p:nvSpPr>
            <p:spPr>
              <a:xfrm>
                <a:off x="5413239" y="3663546"/>
                <a:ext cx="22489" cy="96354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138" extrusionOk="0">
                    <a:moveTo>
                      <a:pt x="343" y="1"/>
                    </a:moveTo>
                    <a:cubicBezTo>
                      <a:pt x="280" y="1"/>
                      <a:pt x="218" y="33"/>
                      <a:pt x="208" y="95"/>
                    </a:cubicBezTo>
                    <a:cubicBezTo>
                      <a:pt x="42" y="717"/>
                      <a:pt x="21" y="1360"/>
                      <a:pt x="1" y="1993"/>
                    </a:cubicBezTo>
                    <a:cubicBezTo>
                      <a:pt x="1" y="2066"/>
                      <a:pt x="63" y="2138"/>
                      <a:pt x="135" y="2138"/>
                    </a:cubicBezTo>
                    <a:cubicBezTo>
                      <a:pt x="218" y="2138"/>
                      <a:pt x="280" y="2076"/>
                      <a:pt x="291" y="2003"/>
                    </a:cubicBezTo>
                    <a:cubicBezTo>
                      <a:pt x="301" y="1505"/>
                      <a:pt x="322" y="1008"/>
                      <a:pt x="405" y="520"/>
                    </a:cubicBezTo>
                    <a:cubicBezTo>
                      <a:pt x="426" y="406"/>
                      <a:pt x="446" y="291"/>
                      <a:pt x="478" y="188"/>
                    </a:cubicBezTo>
                    <a:cubicBezTo>
                      <a:pt x="499" y="105"/>
                      <a:pt x="457" y="33"/>
                      <a:pt x="384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2" name="Google Shape;1362;p49">
                <a:extLst>
                  <a:ext uri="{FF2B5EF4-FFF2-40B4-BE49-F238E27FC236}">
                    <a16:creationId xmlns:a16="http://schemas.microsoft.com/office/drawing/2014/main" id="{1920C58D-0B63-F25F-A78C-BA48D70991B2}"/>
                  </a:ext>
                </a:extLst>
              </p:cNvPr>
              <p:cNvSpPr/>
              <p:nvPr/>
            </p:nvSpPr>
            <p:spPr>
              <a:xfrm>
                <a:off x="5415582" y="3662193"/>
                <a:ext cx="20145" cy="6827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515" extrusionOk="0">
                    <a:moveTo>
                      <a:pt x="301" y="0"/>
                    </a:moveTo>
                    <a:cubicBezTo>
                      <a:pt x="239" y="0"/>
                      <a:pt x="177" y="42"/>
                      <a:pt x="156" y="104"/>
                    </a:cubicBezTo>
                    <a:cubicBezTo>
                      <a:pt x="62" y="519"/>
                      <a:pt x="21" y="934"/>
                      <a:pt x="0" y="1359"/>
                    </a:cubicBezTo>
                    <a:cubicBezTo>
                      <a:pt x="0" y="1442"/>
                      <a:pt x="62" y="1504"/>
                      <a:pt x="145" y="1515"/>
                    </a:cubicBezTo>
                    <a:cubicBezTo>
                      <a:pt x="218" y="1515"/>
                      <a:pt x="291" y="1452"/>
                      <a:pt x="291" y="1379"/>
                    </a:cubicBezTo>
                    <a:cubicBezTo>
                      <a:pt x="301" y="1058"/>
                      <a:pt x="332" y="747"/>
                      <a:pt x="384" y="436"/>
                    </a:cubicBezTo>
                    <a:cubicBezTo>
                      <a:pt x="394" y="353"/>
                      <a:pt x="415" y="270"/>
                      <a:pt x="436" y="187"/>
                    </a:cubicBezTo>
                    <a:cubicBezTo>
                      <a:pt x="447" y="145"/>
                      <a:pt x="447" y="114"/>
                      <a:pt x="426" y="72"/>
                    </a:cubicBezTo>
                    <a:cubicBezTo>
                      <a:pt x="405" y="42"/>
                      <a:pt x="374" y="21"/>
                      <a:pt x="343" y="10"/>
                    </a:cubicBezTo>
                    <a:cubicBezTo>
                      <a:pt x="332" y="0"/>
                      <a:pt x="311" y="0"/>
                      <a:pt x="301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3" name="Google Shape;1363;p49">
                <a:extLst>
                  <a:ext uri="{FF2B5EF4-FFF2-40B4-BE49-F238E27FC236}">
                    <a16:creationId xmlns:a16="http://schemas.microsoft.com/office/drawing/2014/main" id="{1484DE62-04D5-DE0A-81FB-603A7643A4FC}"/>
                  </a:ext>
                </a:extLst>
              </p:cNvPr>
              <p:cNvSpPr/>
              <p:nvPr/>
            </p:nvSpPr>
            <p:spPr>
              <a:xfrm>
                <a:off x="5417430" y="3652819"/>
                <a:ext cx="20596" cy="47411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052" extrusionOk="0">
                    <a:moveTo>
                      <a:pt x="302" y="1"/>
                    </a:moveTo>
                    <a:cubicBezTo>
                      <a:pt x="240" y="1"/>
                      <a:pt x="177" y="42"/>
                      <a:pt x="157" y="105"/>
                    </a:cubicBezTo>
                    <a:cubicBezTo>
                      <a:pt x="94" y="363"/>
                      <a:pt x="42" y="633"/>
                      <a:pt x="11" y="903"/>
                    </a:cubicBezTo>
                    <a:cubicBezTo>
                      <a:pt x="1" y="934"/>
                      <a:pt x="21" y="986"/>
                      <a:pt x="42" y="1007"/>
                    </a:cubicBezTo>
                    <a:cubicBezTo>
                      <a:pt x="74" y="1038"/>
                      <a:pt x="104" y="1048"/>
                      <a:pt x="146" y="1048"/>
                    </a:cubicBezTo>
                    <a:cubicBezTo>
                      <a:pt x="152" y="1050"/>
                      <a:pt x="158" y="1051"/>
                      <a:pt x="165" y="1051"/>
                    </a:cubicBezTo>
                    <a:cubicBezTo>
                      <a:pt x="193" y="1051"/>
                      <a:pt x="225" y="1034"/>
                      <a:pt x="250" y="1017"/>
                    </a:cubicBezTo>
                    <a:cubicBezTo>
                      <a:pt x="281" y="986"/>
                      <a:pt x="291" y="955"/>
                      <a:pt x="291" y="914"/>
                    </a:cubicBezTo>
                    <a:cubicBezTo>
                      <a:pt x="302" y="831"/>
                      <a:pt x="323" y="737"/>
                      <a:pt x="333" y="654"/>
                    </a:cubicBezTo>
                    <a:cubicBezTo>
                      <a:pt x="364" y="499"/>
                      <a:pt x="395" y="343"/>
                      <a:pt x="436" y="188"/>
                    </a:cubicBezTo>
                    <a:cubicBezTo>
                      <a:pt x="457" y="114"/>
                      <a:pt x="416" y="32"/>
                      <a:pt x="343" y="11"/>
                    </a:cubicBezTo>
                    <a:cubicBezTo>
                      <a:pt x="333" y="1"/>
                      <a:pt x="312" y="1"/>
                      <a:pt x="302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4" name="Google Shape;1364;p49">
                <a:extLst>
                  <a:ext uri="{FF2B5EF4-FFF2-40B4-BE49-F238E27FC236}">
                    <a16:creationId xmlns:a16="http://schemas.microsoft.com/office/drawing/2014/main" id="{8F031767-D258-8114-B62F-07AD017CE25C}"/>
                  </a:ext>
                </a:extLst>
              </p:cNvPr>
              <p:cNvSpPr/>
              <p:nvPr/>
            </p:nvSpPr>
            <p:spPr>
              <a:xfrm>
                <a:off x="5417926" y="3636955"/>
                <a:ext cx="24336" cy="66880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484" extrusionOk="0">
                    <a:moveTo>
                      <a:pt x="384" y="0"/>
                    </a:moveTo>
                    <a:cubicBezTo>
                      <a:pt x="322" y="0"/>
                      <a:pt x="259" y="42"/>
                      <a:pt x="249" y="104"/>
                    </a:cubicBezTo>
                    <a:cubicBezTo>
                      <a:pt x="125" y="498"/>
                      <a:pt x="63" y="913"/>
                      <a:pt x="10" y="1328"/>
                    </a:cubicBezTo>
                    <a:cubicBezTo>
                      <a:pt x="0" y="1411"/>
                      <a:pt x="73" y="1473"/>
                      <a:pt x="146" y="1483"/>
                    </a:cubicBezTo>
                    <a:cubicBezTo>
                      <a:pt x="187" y="1483"/>
                      <a:pt x="229" y="1473"/>
                      <a:pt x="249" y="1442"/>
                    </a:cubicBezTo>
                    <a:cubicBezTo>
                      <a:pt x="280" y="1411"/>
                      <a:pt x="291" y="1379"/>
                      <a:pt x="301" y="1349"/>
                    </a:cubicBezTo>
                    <a:cubicBezTo>
                      <a:pt x="322" y="1151"/>
                      <a:pt x="342" y="964"/>
                      <a:pt x="374" y="768"/>
                    </a:cubicBezTo>
                    <a:cubicBezTo>
                      <a:pt x="415" y="570"/>
                      <a:pt x="457" y="384"/>
                      <a:pt x="519" y="187"/>
                    </a:cubicBezTo>
                    <a:cubicBezTo>
                      <a:pt x="540" y="114"/>
                      <a:pt x="498" y="31"/>
                      <a:pt x="425" y="10"/>
                    </a:cubicBezTo>
                    <a:cubicBezTo>
                      <a:pt x="415" y="0"/>
                      <a:pt x="395" y="0"/>
                      <a:pt x="384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5" name="Google Shape;1365;p49">
                <a:extLst>
                  <a:ext uri="{FF2B5EF4-FFF2-40B4-BE49-F238E27FC236}">
                    <a16:creationId xmlns:a16="http://schemas.microsoft.com/office/drawing/2014/main" id="{D763E2CE-61BA-DB16-DCB8-BBBDB8542143}"/>
                  </a:ext>
                </a:extLst>
              </p:cNvPr>
              <p:cNvSpPr/>
              <p:nvPr/>
            </p:nvSpPr>
            <p:spPr>
              <a:xfrm>
                <a:off x="5414185" y="3637857"/>
                <a:ext cx="28528" cy="92118"/>
              </a:xfrm>
              <a:custGeom>
                <a:avLst/>
                <a:gdLst/>
                <a:ahLst/>
                <a:cxnLst/>
                <a:rect l="l" t="t" r="r" b="b"/>
                <a:pathLst>
                  <a:path w="633" h="2044" extrusionOk="0">
                    <a:moveTo>
                      <a:pt x="436" y="841"/>
                    </a:moveTo>
                    <a:lnTo>
                      <a:pt x="436" y="841"/>
                    </a:lnTo>
                    <a:cubicBezTo>
                      <a:pt x="435" y="847"/>
                      <a:pt x="434" y="854"/>
                      <a:pt x="433" y="860"/>
                    </a:cubicBezTo>
                    <a:lnTo>
                      <a:pt x="433" y="860"/>
                    </a:lnTo>
                    <a:cubicBezTo>
                      <a:pt x="435" y="855"/>
                      <a:pt x="436" y="848"/>
                      <a:pt x="436" y="841"/>
                    </a:cubicBezTo>
                    <a:close/>
                    <a:moveTo>
                      <a:pt x="467" y="1"/>
                    </a:moveTo>
                    <a:cubicBezTo>
                      <a:pt x="405" y="1"/>
                      <a:pt x="353" y="42"/>
                      <a:pt x="332" y="94"/>
                    </a:cubicBezTo>
                    <a:cubicBezTo>
                      <a:pt x="135" y="675"/>
                      <a:pt x="83" y="1287"/>
                      <a:pt x="10" y="1889"/>
                    </a:cubicBezTo>
                    <a:cubicBezTo>
                      <a:pt x="0" y="1972"/>
                      <a:pt x="73" y="2044"/>
                      <a:pt x="146" y="2044"/>
                    </a:cubicBezTo>
                    <a:cubicBezTo>
                      <a:pt x="187" y="2044"/>
                      <a:pt x="229" y="2034"/>
                      <a:pt x="249" y="2002"/>
                    </a:cubicBezTo>
                    <a:cubicBezTo>
                      <a:pt x="280" y="1982"/>
                      <a:pt x="291" y="1940"/>
                      <a:pt x="301" y="1910"/>
                    </a:cubicBezTo>
                    <a:cubicBezTo>
                      <a:pt x="342" y="1553"/>
                      <a:pt x="373" y="1207"/>
                      <a:pt x="433" y="860"/>
                    </a:cubicBezTo>
                    <a:lnTo>
                      <a:pt x="433" y="860"/>
                    </a:lnTo>
                    <a:cubicBezTo>
                      <a:pt x="430" y="867"/>
                      <a:pt x="428" y="872"/>
                      <a:pt x="426" y="876"/>
                    </a:cubicBezTo>
                    <a:lnTo>
                      <a:pt x="426" y="876"/>
                    </a:lnTo>
                    <a:cubicBezTo>
                      <a:pt x="468" y="640"/>
                      <a:pt x="530" y="414"/>
                      <a:pt x="602" y="188"/>
                    </a:cubicBezTo>
                    <a:cubicBezTo>
                      <a:pt x="633" y="115"/>
                      <a:pt x="581" y="32"/>
                      <a:pt x="508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6" name="Google Shape;1366;p49">
                <a:extLst>
                  <a:ext uri="{FF2B5EF4-FFF2-40B4-BE49-F238E27FC236}">
                    <a16:creationId xmlns:a16="http://schemas.microsoft.com/office/drawing/2014/main" id="{A267A5ED-B9F9-D512-A03C-A1AB0E9623AF}"/>
                  </a:ext>
                </a:extLst>
              </p:cNvPr>
              <p:cNvSpPr/>
              <p:nvPr/>
            </p:nvSpPr>
            <p:spPr>
              <a:xfrm>
                <a:off x="5414185" y="3651422"/>
                <a:ext cx="24336" cy="81933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818" extrusionOk="0">
                    <a:moveTo>
                      <a:pt x="384" y="0"/>
                    </a:moveTo>
                    <a:cubicBezTo>
                      <a:pt x="322" y="0"/>
                      <a:pt x="259" y="42"/>
                      <a:pt x="239" y="104"/>
                    </a:cubicBezTo>
                    <a:cubicBezTo>
                      <a:pt x="93" y="613"/>
                      <a:pt x="31" y="1141"/>
                      <a:pt x="0" y="1671"/>
                    </a:cubicBezTo>
                    <a:cubicBezTo>
                      <a:pt x="0" y="1754"/>
                      <a:pt x="63" y="1816"/>
                      <a:pt x="135" y="1816"/>
                    </a:cubicBezTo>
                    <a:cubicBezTo>
                      <a:pt x="141" y="1817"/>
                      <a:pt x="146" y="1817"/>
                      <a:pt x="152" y="1817"/>
                    </a:cubicBezTo>
                    <a:cubicBezTo>
                      <a:pt x="226" y="1817"/>
                      <a:pt x="281" y="1758"/>
                      <a:pt x="291" y="1681"/>
                    </a:cubicBezTo>
                    <a:cubicBezTo>
                      <a:pt x="301" y="1370"/>
                      <a:pt x="332" y="1048"/>
                      <a:pt x="384" y="737"/>
                    </a:cubicBezTo>
                    <a:cubicBezTo>
                      <a:pt x="425" y="550"/>
                      <a:pt x="467" y="374"/>
                      <a:pt x="519" y="187"/>
                    </a:cubicBezTo>
                    <a:cubicBezTo>
                      <a:pt x="540" y="115"/>
                      <a:pt x="498" y="32"/>
                      <a:pt x="425" y="11"/>
                    </a:cubicBezTo>
                    <a:cubicBezTo>
                      <a:pt x="405" y="0"/>
                      <a:pt x="395" y="0"/>
                      <a:pt x="384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7" name="Google Shape;1367;p49">
                <a:extLst>
                  <a:ext uri="{FF2B5EF4-FFF2-40B4-BE49-F238E27FC236}">
                    <a16:creationId xmlns:a16="http://schemas.microsoft.com/office/drawing/2014/main" id="{A568FC2F-989C-7D1A-FA62-1806F352A065}"/>
                  </a:ext>
                </a:extLst>
              </p:cNvPr>
              <p:cNvSpPr/>
              <p:nvPr/>
            </p:nvSpPr>
            <p:spPr>
              <a:xfrm>
                <a:off x="5412292" y="3657957"/>
                <a:ext cx="24382" cy="8324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847" extrusionOk="0">
                    <a:moveTo>
                      <a:pt x="384" y="0"/>
                    </a:moveTo>
                    <a:cubicBezTo>
                      <a:pt x="322" y="0"/>
                      <a:pt x="260" y="32"/>
                      <a:pt x="239" y="94"/>
                    </a:cubicBezTo>
                    <a:cubicBezTo>
                      <a:pt x="73" y="613"/>
                      <a:pt x="22" y="1152"/>
                      <a:pt x="1" y="1692"/>
                    </a:cubicBezTo>
                    <a:cubicBezTo>
                      <a:pt x="1" y="1775"/>
                      <a:pt x="63" y="1837"/>
                      <a:pt x="146" y="1847"/>
                    </a:cubicBezTo>
                    <a:cubicBezTo>
                      <a:pt x="218" y="1847"/>
                      <a:pt x="291" y="1785"/>
                      <a:pt x="291" y="1702"/>
                    </a:cubicBezTo>
                    <a:cubicBezTo>
                      <a:pt x="301" y="1370"/>
                      <a:pt x="333" y="1028"/>
                      <a:pt x="384" y="696"/>
                    </a:cubicBezTo>
                    <a:lnTo>
                      <a:pt x="384" y="727"/>
                    </a:lnTo>
                    <a:cubicBezTo>
                      <a:pt x="416" y="540"/>
                      <a:pt x="457" y="364"/>
                      <a:pt x="520" y="187"/>
                    </a:cubicBezTo>
                    <a:cubicBezTo>
                      <a:pt x="540" y="104"/>
                      <a:pt x="499" y="21"/>
                      <a:pt x="426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8" name="Google Shape;1368;p49">
                <a:extLst>
                  <a:ext uri="{FF2B5EF4-FFF2-40B4-BE49-F238E27FC236}">
                    <a16:creationId xmlns:a16="http://schemas.microsoft.com/office/drawing/2014/main" id="{B55CB93A-E20B-4BFE-190F-AB85FE829260}"/>
                  </a:ext>
                </a:extLst>
              </p:cNvPr>
              <p:cNvSpPr/>
              <p:nvPr/>
            </p:nvSpPr>
            <p:spPr>
              <a:xfrm>
                <a:off x="5412743" y="3667782"/>
                <a:ext cx="20190" cy="986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190" extrusionOk="0">
                    <a:moveTo>
                      <a:pt x="302" y="1"/>
                    </a:moveTo>
                    <a:cubicBezTo>
                      <a:pt x="281" y="1"/>
                      <a:pt x="250" y="1"/>
                      <a:pt x="229" y="11"/>
                    </a:cubicBezTo>
                    <a:cubicBezTo>
                      <a:pt x="208" y="31"/>
                      <a:pt x="167" y="63"/>
                      <a:pt x="167" y="94"/>
                    </a:cubicBezTo>
                    <a:cubicBezTo>
                      <a:pt x="32" y="737"/>
                      <a:pt x="1" y="1391"/>
                      <a:pt x="1" y="2034"/>
                    </a:cubicBezTo>
                    <a:cubicBezTo>
                      <a:pt x="1" y="2117"/>
                      <a:pt x="53" y="2179"/>
                      <a:pt x="136" y="2189"/>
                    </a:cubicBezTo>
                    <a:cubicBezTo>
                      <a:pt x="208" y="2189"/>
                      <a:pt x="281" y="2127"/>
                      <a:pt x="281" y="2044"/>
                    </a:cubicBezTo>
                    <a:cubicBezTo>
                      <a:pt x="291" y="1474"/>
                      <a:pt x="312" y="893"/>
                      <a:pt x="406" y="322"/>
                    </a:cubicBezTo>
                    <a:cubicBezTo>
                      <a:pt x="416" y="280"/>
                      <a:pt x="427" y="229"/>
                      <a:pt x="437" y="187"/>
                    </a:cubicBezTo>
                    <a:cubicBezTo>
                      <a:pt x="447" y="146"/>
                      <a:pt x="447" y="104"/>
                      <a:pt x="427" y="73"/>
                    </a:cubicBezTo>
                    <a:cubicBezTo>
                      <a:pt x="406" y="42"/>
                      <a:pt x="385" y="11"/>
                      <a:pt x="344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9" name="Google Shape;1369;p49">
                <a:extLst>
                  <a:ext uri="{FF2B5EF4-FFF2-40B4-BE49-F238E27FC236}">
                    <a16:creationId xmlns:a16="http://schemas.microsoft.com/office/drawing/2014/main" id="{900A4D1E-CA71-153F-7602-3671A9B8D6B9}"/>
                  </a:ext>
                </a:extLst>
              </p:cNvPr>
              <p:cNvSpPr/>
              <p:nvPr/>
            </p:nvSpPr>
            <p:spPr>
              <a:xfrm>
                <a:off x="5413689" y="3710822"/>
                <a:ext cx="14557" cy="47276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049" extrusionOk="0">
                    <a:moveTo>
                      <a:pt x="167" y="0"/>
                    </a:moveTo>
                    <a:cubicBezTo>
                      <a:pt x="94" y="0"/>
                      <a:pt x="32" y="62"/>
                      <a:pt x="21" y="134"/>
                    </a:cubicBezTo>
                    <a:cubicBezTo>
                      <a:pt x="11" y="394"/>
                      <a:pt x="1" y="653"/>
                      <a:pt x="1" y="902"/>
                    </a:cubicBezTo>
                    <a:cubicBezTo>
                      <a:pt x="11" y="985"/>
                      <a:pt x="63" y="1047"/>
                      <a:pt x="146" y="1047"/>
                    </a:cubicBezTo>
                    <a:cubicBezTo>
                      <a:pt x="151" y="1048"/>
                      <a:pt x="157" y="1049"/>
                      <a:pt x="162" y="1049"/>
                    </a:cubicBezTo>
                    <a:cubicBezTo>
                      <a:pt x="229" y="1049"/>
                      <a:pt x="291" y="990"/>
                      <a:pt x="291" y="913"/>
                    </a:cubicBezTo>
                    <a:cubicBezTo>
                      <a:pt x="281" y="664"/>
                      <a:pt x="291" y="404"/>
                      <a:pt x="312" y="145"/>
                    </a:cubicBezTo>
                    <a:cubicBezTo>
                      <a:pt x="323" y="72"/>
                      <a:pt x="250" y="0"/>
                      <a:pt x="177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0" name="Google Shape;1370;p49">
                <a:extLst>
                  <a:ext uri="{FF2B5EF4-FFF2-40B4-BE49-F238E27FC236}">
                    <a16:creationId xmlns:a16="http://schemas.microsoft.com/office/drawing/2014/main" id="{EDAE64B6-4039-44B0-5D13-5B4612915FF6}"/>
                  </a:ext>
                </a:extLst>
              </p:cNvPr>
              <p:cNvSpPr/>
              <p:nvPr/>
            </p:nvSpPr>
            <p:spPr>
              <a:xfrm>
                <a:off x="5412292" y="3636955"/>
                <a:ext cx="1249181" cy="554465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12303" extrusionOk="0">
                    <a:moveTo>
                      <a:pt x="509" y="0"/>
                    </a:moveTo>
                    <a:cubicBezTo>
                      <a:pt x="447" y="0"/>
                      <a:pt x="384" y="42"/>
                      <a:pt x="364" y="104"/>
                    </a:cubicBezTo>
                    <a:cubicBezTo>
                      <a:pt x="343" y="176"/>
                      <a:pt x="322" y="249"/>
                      <a:pt x="301" y="332"/>
                    </a:cubicBezTo>
                    <a:cubicBezTo>
                      <a:pt x="291" y="394"/>
                      <a:pt x="271" y="457"/>
                      <a:pt x="260" y="519"/>
                    </a:cubicBezTo>
                    <a:lnTo>
                      <a:pt x="250" y="540"/>
                    </a:lnTo>
                    <a:cubicBezTo>
                      <a:pt x="250" y="540"/>
                      <a:pt x="239" y="549"/>
                      <a:pt x="239" y="560"/>
                    </a:cubicBezTo>
                    <a:cubicBezTo>
                      <a:pt x="218" y="623"/>
                      <a:pt x="198" y="685"/>
                      <a:pt x="188" y="747"/>
                    </a:cubicBezTo>
                    <a:cubicBezTo>
                      <a:pt x="177" y="757"/>
                      <a:pt x="177" y="768"/>
                      <a:pt x="167" y="778"/>
                    </a:cubicBezTo>
                    <a:lnTo>
                      <a:pt x="156" y="871"/>
                    </a:lnTo>
                    <a:cubicBezTo>
                      <a:pt x="73" y="1234"/>
                      <a:pt x="22" y="1628"/>
                      <a:pt x="1" y="2158"/>
                    </a:cubicBezTo>
                    <a:cubicBezTo>
                      <a:pt x="1" y="2168"/>
                      <a:pt x="1" y="2188"/>
                      <a:pt x="11" y="2199"/>
                    </a:cubicBezTo>
                    <a:cubicBezTo>
                      <a:pt x="1" y="2303"/>
                      <a:pt x="1" y="2417"/>
                      <a:pt x="1" y="2531"/>
                    </a:cubicBezTo>
                    <a:cubicBezTo>
                      <a:pt x="1" y="2873"/>
                      <a:pt x="32" y="3216"/>
                      <a:pt x="115" y="3558"/>
                    </a:cubicBezTo>
                    <a:cubicBezTo>
                      <a:pt x="125" y="3672"/>
                      <a:pt x="146" y="3797"/>
                      <a:pt x="177" y="3921"/>
                    </a:cubicBezTo>
                    <a:cubicBezTo>
                      <a:pt x="271" y="4378"/>
                      <a:pt x="426" y="4813"/>
                      <a:pt x="623" y="5238"/>
                    </a:cubicBezTo>
                    <a:cubicBezTo>
                      <a:pt x="810" y="5643"/>
                      <a:pt x="1048" y="6037"/>
                      <a:pt x="1349" y="6421"/>
                    </a:cubicBezTo>
                    <a:cubicBezTo>
                      <a:pt x="1910" y="7158"/>
                      <a:pt x="2646" y="7801"/>
                      <a:pt x="3548" y="8340"/>
                    </a:cubicBezTo>
                    <a:cubicBezTo>
                      <a:pt x="4534" y="8931"/>
                      <a:pt x="5675" y="9377"/>
                      <a:pt x="6940" y="9668"/>
                    </a:cubicBezTo>
                    <a:cubicBezTo>
                      <a:pt x="7957" y="9896"/>
                      <a:pt x="9035" y="10010"/>
                      <a:pt x="10249" y="10010"/>
                    </a:cubicBezTo>
                    <a:cubicBezTo>
                      <a:pt x="10384" y="10010"/>
                      <a:pt x="10529" y="10000"/>
                      <a:pt x="10674" y="10000"/>
                    </a:cubicBezTo>
                    <a:cubicBezTo>
                      <a:pt x="11276" y="9989"/>
                      <a:pt x="11898" y="9947"/>
                      <a:pt x="12562" y="9885"/>
                    </a:cubicBezTo>
                    <a:cubicBezTo>
                      <a:pt x="13237" y="9813"/>
                      <a:pt x="13901" y="9719"/>
                      <a:pt x="14471" y="9626"/>
                    </a:cubicBezTo>
                    <a:cubicBezTo>
                      <a:pt x="15540" y="9470"/>
                      <a:pt x="16670" y="9346"/>
                      <a:pt x="18039" y="9263"/>
                    </a:cubicBezTo>
                    <a:cubicBezTo>
                      <a:pt x="18205" y="9253"/>
                      <a:pt x="18361" y="9253"/>
                      <a:pt x="18527" y="9253"/>
                    </a:cubicBezTo>
                    <a:cubicBezTo>
                      <a:pt x="18973" y="9253"/>
                      <a:pt x="19388" y="9274"/>
                      <a:pt x="19782" y="9304"/>
                    </a:cubicBezTo>
                    <a:lnTo>
                      <a:pt x="19751" y="9294"/>
                    </a:lnTo>
                    <a:lnTo>
                      <a:pt x="19751" y="9294"/>
                    </a:lnTo>
                    <a:cubicBezTo>
                      <a:pt x="20208" y="9336"/>
                      <a:pt x="20623" y="9398"/>
                      <a:pt x="21006" y="9470"/>
                    </a:cubicBezTo>
                    <a:cubicBezTo>
                      <a:pt x="21432" y="9553"/>
                      <a:pt x="21836" y="9657"/>
                      <a:pt x="22209" y="9782"/>
                    </a:cubicBezTo>
                    <a:cubicBezTo>
                      <a:pt x="22490" y="9896"/>
                      <a:pt x="22769" y="10041"/>
                      <a:pt x="23060" y="10249"/>
                    </a:cubicBezTo>
                    <a:cubicBezTo>
                      <a:pt x="23371" y="10466"/>
                      <a:pt x="23661" y="10736"/>
                      <a:pt x="23921" y="10964"/>
                    </a:cubicBezTo>
                    <a:lnTo>
                      <a:pt x="23942" y="10985"/>
                    </a:lnTo>
                    <a:cubicBezTo>
                      <a:pt x="24170" y="11182"/>
                      <a:pt x="24398" y="11390"/>
                      <a:pt x="24647" y="11576"/>
                    </a:cubicBezTo>
                    <a:cubicBezTo>
                      <a:pt x="24948" y="11805"/>
                      <a:pt x="25228" y="11981"/>
                      <a:pt x="25519" y="12095"/>
                    </a:cubicBezTo>
                    <a:cubicBezTo>
                      <a:pt x="25830" y="12230"/>
                      <a:pt x="26151" y="12303"/>
                      <a:pt x="26452" y="12303"/>
                    </a:cubicBezTo>
                    <a:lnTo>
                      <a:pt x="26524" y="12303"/>
                    </a:lnTo>
                    <a:cubicBezTo>
                      <a:pt x="26815" y="12292"/>
                      <a:pt x="27105" y="12199"/>
                      <a:pt x="27365" y="12033"/>
                    </a:cubicBezTo>
                    <a:cubicBezTo>
                      <a:pt x="27489" y="11960"/>
                      <a:pt x="27603" y="11867"/>
                      <a:pt x="27718" y="11742"/>
                    </a:cubicBezTo>
                    <a:lnTo>
                      <a:pt x="27718" y="11742"/>
                    </a:lnTo>
                    <a:cubicBezTo>
                      <a:pt x="27686" y="11752"/>
                      <a:pt x="27665" y="11752"/>
                      <a:pt x="27645" y="11752"/>
                    </a:cubicBezTo>
                    <a:cubicBezTo>
                      <a:pt x="27541" y="11773"/>
                      <a:pt x="27437" y="11773"/>
                      <a:pt x="27324" y="11773"/>
                    </a:cubicBezTo>
                    <a:cubicBezTo>
                      <a:pt x="27220" y="11763"/>
                      <a:pt x="27116" y="11752"/>
                      <a:pt x="27012" y="11732"/>
                    </a:cubicBezTo>
                    <a:cubicBezTo>
                      <a:pt x="26898" y="11711"/>
                      <a:pt x="26784" y="11680"/>
                      <a:pt x="26670" y="11639"/>
                    </a:cubicBezTo>
                    <a:cubicBezTo>
                      <a:pt x="26566" y="11607"/>
                      <a:pt x="26462" y="11556"/>
                      <a:pt x="26369" y="11503"/>
                    </a:cubicBezTo>
                    <a:cubicBezTo>
                      <a:pt x="26213" y="11420"/>
                      <a:pt x="26068" y="11317"/>
                      <a:pt x="25923" y="11203"/>
                    </a:cubicBezTo>
                    <a:cubicBezTo>
                      <a:pt x="25798" y="11099"/>
                      <a:pt x="25685" y="10996"/>
                      <a:pt x="25570" y="10871"/>
                    </a:cubicBezTo>
                    <a:cubicBezTo>
                      <a:pt x="25466" y="10747"/>
                      <a:pt x="25363" y="10611"/>
                      <a:pt x="25259" y="10477"/>
                    </a:cubicBezTo>
                    <a:cubicBezTo>
                      <a:pt x="25166" y="10342"/>
                      <a:pt x="25062" y="10207"/>
                      <a:pt x="24968" y="10072"/>
                    </a:cubicBezTo>
                    <a:cubicBezTo>
                      <a:pt x="24875" y="9927"/>
                      <a:pt x="24782" y="9782"/>
                      <a:pt x="24668" y="9636"/>
                    </a:cubicBezTo>
                    <a:cubicBezTo>
                      <a:pt x="24574" y="9502"/>
                      <a:pt x="24471" y="9367"/>
                      <a:pt x="24357" y="9242"/>
                    </a:cubicBezTo>
                    <a:cubicBezTo>
                      <a:pt x="24180" y="9035"/>
                      <a:pt x="23983" y="8838"/>
                      <a:pt x="23776" y="8651"/>
                    </a:cubicBezTo>
                    <a:cubicBezTo>
                      <a:pt x="23661" y="8557"/>
                      <a:pt x="23558" y="8465"/>
                      <a:pt x="23444" y="8371"/>
                    </a:cubicBezTo>
                    <a:lnTo>
                      <a:pt x="23133" y="8153"/>
                    </a:lnTo>
                    <a:cubicBezTo>
                      <a:pt x="22894" y="7997"/>
                      <a:pt x="22656" y="7852"/>
                      <a:pt x="22396" y="7728"/>
                    </a:cubicBezTo>
                    <a:cubicBezTo>
                      <a:pt x="22282" y="7676"/>
                      <a:pt x="22158" y="7614"/>
                      <a:pt x="22033" y="7562"/>
                    </a:cubicBezTo>
                    <a:cubicBezTo>
                      <a:pt x="21898" y="7510"/>
                      <a:pt x="21774" y="7469"/>
                      <a:pt x="21649" y="7416"/>
                    </a:cubicBezTo>
                    <a:lnTo>
                      <a:pt x="21649" y="7416"/>
                    </a:lnTo>
                    <a:lnTo>
                      <a:pt x="21660" y="7427"/>
                    </a:lnTo>
                    <a:cubicBezTo>
                      <a:pt x="21276" y="7292"/>
                      <a:pt x="20892" y="7199"/>
                      <a:pt x="20508" y="7126"/>
                    </a:cubicBezTo>
                    <a:cubicBezTo>
                      <a:pt x="20311" y="7085"/>
                      <a:pt x="20104" y="7064"/>
                      <a:pt x="19906" y="7033"/>
                    </a:cubicBezTo>
                    <a:cubicBezTo>
                      <a:pt x="19699" y="7012"/>
                      <a:pt x="19502" y="6992"/>
                      <a:pt x="19295" y="6981"/>
                    </a:cubicBezTo>
                    <a:cubicBezTo>
                      <a:pt x="19170" y="6971"/>
                      <a:pt x="19046" y="6971"/>
                      <a:pt x="18921" y="6960"/>
                    </a:cubicBezTo>
                    <a:cubicBezTo>
                      <a:pt x="18750" y="6955"/>
                      <a:pt x="18579" y="6952"/>
                      <a:pt x="18408" y="6952"/>
                    </a:cubicBezTo>
                    <a:cubicBezTo>
                      <a:pt x="17915" y="6952"/>
                      <a:pt x="17422" y="6974"/>
                      <a:pt x="16930" y="7012"/>
                    </a:cubicBezTo>
                    <a:cubicBezTo>
                      <a:pt x="16598" y="7033"/>
                      <a:pt x="16266" y="7064"/>
                      <a:pt x="15923" y="7105"/>
                    </a:cubicBezTo>
                    <a:cubicBezTo>
                      <a:pt x="15529" y="7147"/>
                      <a:pt x="15125" y="7188"/>
                      <a:pt x="14731" y="7230"/>
                    </a:cubicBezTo>
                    <a:cubicBezTo>
                      <a:pt x="13901" y="7313"/>
                      <a:pt x="13071" y="7386"/>
                      <a:pt x="12241" y="7416"/>
                    </a:cubicBezTo>
                    <a:cubicBezTo>
                      <a:pt x="11961" y="7427"/>
                      <a:pt x="11683" y="7433"/>
                      <a:pt x="11405" y="7433"/>
                    </a:cubicBezTo>
                    <a:cubicBezTo>
                      <a:pt x="10880" y="7433"/>
                      <a:pt x="10357" y="7412"/>
                      <a:pt x="9835" y="7365"/>
                    </a:cubicBezTo>
                    <a:cubicBezTo>
                      <a:pt x="9430" y="7324"/>
                      <a:pt x="9025" y="7271"/>
                      <a:pt x="8620" y="7199"/>
                    </a:cubicBezTo>
                    <a:cubicBezTo>
                      <a:pt x="8206" y="7126"/>
                      <a:pt x="7801" y="7022"/>
                      <a:pt x="7396" y="6909"/>
                    </a:cubicBezTo>
                    <a:cubicBezTo>
                      <a:pt x="7013" y="6794"/>
                      <a:pt x="6629" y="6670"/>
                      <a:pt x="6255" y="6514"/>
                    </a:cubicBezTo>
                    <a:cubicBezTo>
                      <a:pt x="5903" y="6379"/>
                      <a:pt x="5550" y="6224"/>
                      <a:pt x="5197" y="6058"/>
                    </a:cubicBezTo>
                    <a:cubicBezTo>
                      <a:pt x="4513" y="5715"/>
                      <a:pt x="3849" y="5321"/>
                      <a:pt x="3227" y="4875"/>
                    </a:cubicBezTo>
                    <a:cubicBezTo>
                      <a:pt x="2905" y="4647"/>
                      <a:pt x="2604" y="4408"/>
                      <a:pt x="2304" y="4149"/>
                    </a:cubicBezTo>
                    <a:cubicBezTo>
                      <a:pt x="2158" y="4025"/>
                      <a:pt x="2013" y="3890"/>
                      <a:pt x="1868" y="3744"/>
                    </a:cubicBezTo>
                    <a:cubicBezTo>
                      <a:pt x="1733" y="3620"/>
                      <a:pt x="1608" y="3485"/>
                      <a:pt x="1484" y="3350"/>
                    </a:cubicBezTo>
                    <a:cubicBezTo>
                      <a:pt x="1474" y="3340"/>
                      <a:pt x="1474" y="3329"/>
                      <a:pt x="1474" y="3329"/>
                    </a:cubicBezTo>
                    <a:lnTo>
                      <a:pt x="1474" y="3299"/>
                    </a:lnTo>
                    <a:cubicBezTo>
                      <a:pt x="1463" y="3288"/>
                      <a:pt x="1442" y="3278"/>
                      <a:pt x="1422" y="3267"/>
                    </a:cubicBezTo>
                    <a:lnTo>
                      <a:pt x="1401" y="3246"/>
                    </a:lnTo>
                    <a:cubicBezTo>
                      <a:pt x="1401" y="3237"/>
                      <a:pt x="1401" y="3226"/>
                      <a:pt x="1412" y="3216"/>
                    </a:cubicBezTo>
                    <a:cubicBezTo>
                      <a:pt x="1412" y="3205"/>
                      <a:pt x="1422" y="3195"/>
                      <a:pt x="1442" y="3195"/>
                    </a:cubicBezTo>
                    <a:cubicBezTo>
                      <a:pt x="1442" y="3195"/>
                      <a:pt x="1453" y="3195"/>
                      <a:pt x="1453" y="3205"/>
                    </a:cubicBezTo>
                    <a:cubicBezTo>
                      <a:pt x="2065" y="3578"/>
                      <a:pt x="2666" y="3983"/>
                      <a:pt x="3289" y="4346"/>
                    </a:cubicBezTo>
                    <a:cubicBezTo>
                      <a:pt x="3538" y="4502"/>
                      <a:pt x="3797" y="4647"/>
                      <a:pt x="4056" y="4782"/>
                    </a:cubicBezTo>
                    <a:cubicBezTo>
                      <a:pt x="4233" y="4855"/>
                      <a:pt x="4409" y="4917"/>
                      <a:pt x="4596" y="4989"/>
                    </a:cubicBezTo>
                    <a:cubicBezTo>
                      <a:pt x="4109" y="4751"/>
                      <a:pt x="3641" y="4481"/>
                      <a:pt x="3196" y="4170"/>
                    </a:cubicBezTo>
                    <a:cubicBezTo>
                      <a:pt x="2583" y="3734"/>
                      <a:pt x="2044" y="3237"/>
                      <a:pt x="1588" y="2686"/>
                    </a:cubicBezTo>
                    <a:cubicBezTo>
                      <a:pt x="1256" y="2271"/>
                      <a:pt x="976" y="1847"/>
                      <a:pt x="778" y="1421"/>
                    </a:cubicBezTo>
                    <a:cubicBezTo>
                      <a:pt x="695" y="1234"/>
                      <a:pt x="623" y="1058"/>
                      <a:pt x="571" y="892"/>
                    </a:cubicBezTo>
                    <a:cubicBezTo>
                      <a:pt x="561" y="851"/>
                      <a:pt x="540" y="819"/>
                      <a:pt x="499" y="809"/>
                    </a:cubicBezTo>
                    <a:lnTo>
                      <a:pt x="509" y="768"/>
                    </a:lnTo>
                    <a:lnTo>
                      <a:pt x="530" y="674"/>
                    </a:lnTo>
                    <a:cubicBezTo>
                      <a:pt x="540" y="623"/>
                      <a:pt x="550" y="570"/>
                      <a:pt x="571" y="519"/>
                    </a:cubicBezTo>
                    <a:lnTo>
                      <a:pt x="592" y="466"/>
                    </a:lnTo>
                    <a:lnTo>
                      <a:pt x="592" y="394"/>
                    </a:lnTo>
                    <a:cubicBezTo>
                      <a:pt x="612" y="332"/>
                      <a:pt x="623" y="270"/>
                      <a:pt x="644" y="208"/>
                    </a:cubicBezTo>
                    <a:cubicBezTo>
                      <a:pt x="654" y="176"/>
                      <a:pt x="665" y="145"/>
                      <a:pt x="654" y="125"/>
                    </a:cubicBezTo>
                    <a:cubicBezTo>
                      <a:pt x="644" y="62"/>
                      <a:pt x="603" y="21"/>
                      <a:pt x="550" y="10"/>
                    </a:cubicBezTo>
                    <a:cubicBezTo>
                      <a:pt x="540" y="0"/>
                      <a:pt x="520" y="0"/>
                      <a:pt x="5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1" name="Google Shape;1371;p49">
                <a:extLst>
                  <a:ext uri="{FF2B5EF4-FFF2-40B4-BE49-F238E27FC236}">
                    <a16:creationId xmlns:a16="http://schemas.microsoft.com/office/drawing/2014/main" id="{816DD303-216D-8EEC-E5F3-A3AC7FF3B969}"/>
                  </a:ext>
                </a:extLst>
              </p:cNvPr>
              <p:cNvSpPr/>
              <p:nvPr/>
            </p:nvSpPr>
            <p:spPr>
              <a:xfrm>
                <a:off x="6455257" y="4004395"/>
                <a:ext cx="45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2" name="Google Shape;1372;p49">
                <a:extLst>
                  <a:ext uri="{FF2B5EF4-FFF2-40B4-BE49-F238E27FC236}">
                    <a16:creationId xmlns:a16="http://schemas.microsoft.com/office/drawing/2014/main" id="{65FB2B1A-69B8-B1CB-C48B-17277BCEAA30}"/>
                  </a:ext>
                </a:extLst>
              </p:cNvPr>
              <p:cNvSpPr/>
              <p:nvPr/>
            </p:nvSpPr>
            <p:spPr>
              <a:xfrm>
                <a:off x="5469348" y="3773917"/>
                <a:ext cx="820454" cy="146379"/>
              </a:xfrm>
              <a:custGeom>
                <a:avLst/>
                <a:gdLst/>
                <a:ahLst/>
                <a:cxnLst/>
                <a:rect l="l" t="t" r="r" b="b"/>
                <a:pathLst>
                  <a:path w="18205" h="3248" extrusionOk="0">
                    <a:moveTo>
                      <a:pt x="42" y="0"/>
                    </a:moveTo>
                    <a:cubicBezTo>
                      <a:pt x="31" y="0"/>
                      <a:pt x="21" y="11"/>
                      <a:pt x="10" y="21"/>
                    </a:cubicBezTo>
                    <a:cubicBezTo>
                      <a:pt x="0" y="32"/>
                      <a:pt x="0" y="62"/>
                      <a:pt x="21" y="73"/>
                    </a:cubicBezTo>
                    <a:cubicBezTo>
                      <a:pt x="819" y="685"/>
                      <a:pt x="1670" y="1256"/>
                      <a:pt x="2562" y="1733"/>
                    </a:cubicBezTo>
                    <a:cubicBezTo>
                      <a:pt x="3009" y="1971"/>
                      <a:pt x="3465" y="2189"/>
                      <a:pt x="3931" y="2376"/>
                    </a:cubicBezTo>
                    <a:cubicBezTo>
                      <a:pt x="4399" y="2563"/>
                      <a:pt x="4886" y="2729"/>
                      <a:pt x="5374" y="2853"/>
                    </a:cubicBezTo>
                    <a:cubicBezTo>
                      <a:pt x="6462" y="3133"/>
                      <a:pt x="7583" y="3236"/>
                      <a:pt x="8703" y="3247"/>
                    </a:cubicBezTo>
                    <a:cubicBezTo>
                      <a:pt x="9284" y="3247"/>
                      <a:pt x="9865" y="3216"/>
                      <a:pt x="10446" y="3164"/>
                    </a:cubicBezTo>
                    <a:cubicBezTo>
                      <a:pt x="10736" y="3133"/>
                      <a:pt x="11027" y="3091"/>
                      <a:pt x="11307" y="3050"/>
                    </a:cubicBezTo>
                    <a:cubicBezTo>
                      <a:pt x="11607" y="3008"/>
                      <a:pt x="11898" y="2967"/>
                      <a:pt x="12188" y="2925"/>
                    </a:cubicBezTo>
                    <a:cubicBezTo>
                      <a:pt x="12427" y="2895"/>
                      <a:pt x="12665" y="2853"/>
                      <a:pt x="12904" y="2821"/>
                    </a:cubicBezTo>
                    <a:lnTo>
                      <a:pt x="13651" y="2729"/>
                    </a:lnTo>
                    <a:cubicBezTo>
                      <a:pt x="14149" y="2656"/>
                      <a:pt x="14647" y="2604"/>
                      <a:pt x="15155" y="2552"/>
                    </a:cubicBezTo>
                    <a:cubicBezTo>
                      <a:pt x="15653" y="2510"/>
                      <a:pt x="16162" y="2480"/>
                      <a:pt x="16660" y="2459"/>
                    </a:cubicBezTo>
                    <a:cubicBezTo>
                      <a:pt x="17167" y="2448"/>
                      <a:pt x="17676" y="2448"/>
                      <a:pt x="18174" y="2448"/>
                    </a:cubicBezTo>
                    <a:cubicBezTo>
                      <a:pt x="18195" y="2448"/>
                      <a:pt x="18205" y="2427"/>
                      <a:pt x="18205" y="2407"/>
                    </a:cubicBezTo>
                    <a:cubicBezTo>
                      <a:pt x="18205" y="2386"/>
                      <a:pt x="18184" y="2376"/>
                      <a:pt x="18163" y="2376"/>
                    </a:cubicBezTo>
                    <a:cubicBezTo>
                      <a:pt x="17862" y="2381"/>
                      <a:pt x="17562" y="2381"/>
                      <a:pt x="17261" y="2381"/>
                    </a:cubicBezTo>
                    <a:cubicBezTo>
                      <a:pt x="16960" y="2381"/>
                      <a:pt x="16659" y="2381"/>
                      <a:pt x="16358" y="2386"/>
                    </a:cubicBezTo>
                    <a:cubicBezTo>
                      <a:pt x="16058" y="2386"/>
                      <a:pt x="15757" y="2397"/>
                      <a:pt x="15456" y="2407"/>
                    </a:cubicBezTo>
                    <a:cubicBezTo>
                      <a:pt x="15166" y="2427"/>
                      <a:pt x="14865" y="2438"/>
                      <a:pt x="14564" y="2459"/>
                    </a:cubicBezTo>
                    <a:cubicBezTo>
                      <a:pt x="14263" y="2490"/>
                      <a:pt x="13963" y="2510"/>
                      <a:pt x="13672" y="2542"/>
                    </a:cubicBezTo>
                    <a:cubicBezTo>
                      <a:pt x="13371" y="2563"/>
                      <a:pt x="13070" y="2604"/>
                      <a:pt x="12780" y="2635"/>
                    </a:cubicBezTo>
                    <a:cubicBezTo>
                      <a:pt x="12479" y="2666"/>
                      <a:pt x="12178" y="2697"/>
                      <a:pt x="11888" y="2739"/>
                    </a:cubicBezTo>
                    <a:cubicBezTo>
                      <a:pt x="11597" y="2770"/>
                      <a:pt x="11296" y="2812"/>
                      <a:pt x="11006" y="2842"/>
                    </a:cubicBezTo>
                    <a:cubicBezTo>
                      <a:pt x="10570" y="2884"/>
                      <a:pt x="10125" y="2915"/>
                      <a:pt x="9689" y="2925"/>
                    </a:cubicBezTo>
                    <a:cubicBezTo>
                      <a:pt x="9355" y="2940"/>
                      <a:pt x="9022" y="2950"/>
                      <a:pt x="8689" y="2950"/>
                    </a:cubicBezTo>
                    <a:cubicBezTo>
                      <a:pt x="8566" y="2950"/>
                      <a:pt x="8443" y="2949"/>
                      <a:pt x="8320" y="2946"/>
                    </a:cubicBezTo>
                    <a:lnTo>
                      <a:pt x="8361" y="2946"/>
                    </a:lnTo>
                    <a:cubicBezTo>
                      <a:pt x="7707" y="2936"/>
                      <a:pt x="7054" y="2884"/>
                      <a:pt x="6411" y="2791"/>
                    </a:cubicBezTo>
                    <a:cubicBezTo>
                      <a:pt x="5851" y="2718"/>
                      <a:pt x="5301" y="2593"/>
                      <a:pt x="4751" y="2438"/>
                    </a:cubicBezTo>
                    <a:lnTo>
                      <a:pt x="4761" y="2438"/>
                    </a:lnTo>
                    <a:cubicBezTo>
                      <a:pt x="4471" y="2355"/>
                      <a:pt x="4201" y="2272"/>
                      <a:pt x="3921" y="2168"/>
                    </a:cubicBezTo>
                    <a:cubicBezTo>
                      <a:pt x="3641" y="2065"/>
                      <a:pt x="3371" y="1961"/>
                      <a:pt x="3112" y="1836"/>
                    </a:cubicBezTo>
                    <a:cubicBezTo>
                      <a:pt x="2573" y="1597"/>
                      <a:pt x="2054" y="1328"/>
                      <a:pt x="1556" y="1027"/>
                    </a:cubicBezTo>
                    <a:cubicBezTo>
                      <a:pt x="1038" y="716"/>
                      <a:pt x="550" y="373"/>
                      <a:pt x="73" y="11"/>
                    </a:cubicBezTo>
                    <a:cubicBezTo>
                      <a:pt x="63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3" name="Google Shape;1373;p49">
                <a:extLst>
                  <a:ext uri="{FF2B5EF4-FFF2-40B4-BE49-F238E27FC236}">
                    <a16:creationId xmlns:a16="http://schemas.microsoft.com/office/drawing/2014/main" id="{B9CEDFAE-A658-7FA6-75B5-B605985DFC98}"/>
                  </a:ext>
                </a:extLst>
              </p:cNvPr>
              <p:cNvSpPr/>
              <p:nvPr/>
            </p:nvSpPr>
            <p:spPr>
              <a:xfrm>
                <a:off x="5396879" y="2275587"/>
                <a:ext cx="249674" cy="268377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5955" extrusionOk="0">
                    <a:moveTo>
                      <a:pt x="4243" y="1"/>
                    </a:moveTo>
                    <a:cubicBezTo>
                      <a:pt x="4149" y="1"/>
                      <a:pt x="4046" y="11"/>
                      <a:pt x="3942" y="31"/>
                    </a:cubicBezTo>
                    <a:cubicBezTo>
                      <a:pt x="3849" y="63"/>
                      <a:pt x="3755" y="104"/>
                      <a:pt x="3683" y="135"/>
                    </a:cubicBezTo>
                    <a:cubicBezTo>
                      <a:pt x="3610" y="177"/>
                      <a:pt x="3538" y="218"/>
                      <a:pt x="3476" y="270"/>
                    </a:cubicBezTo>
                    <a:cubicBezTo>
                      <a:pt x="3403" y="333"/>
                      <a:pt x="3330" y="395"/>
                      <a:pt x="3257" y="467"/>
                    </a:cubicBezTo>
                    <a:cubicBezTo>
                      <a:pt x="3195" y="550"/>
                      <a:pt x="3133" y="633"/>
                      <a:pt x="3081" y="716"/>
                    </a:cubicBezTo>
                    <a:cubicBezTo>
                      <a:pt x="3029" y="799"/>
                      <a:pt x="2988" y="893"/>
                      <a:pt x="2936" y="1007"/>
                    </a:cubicBezTo>
                    <a:cubicBezTo>
                      <a:pt x="2895" y="1131"/>
                      <a:pt x="2853" y="1255"/>
                      <a:pt x="2832" y="1391"/>
                    </a:cubicBezTo>
                    <a:cubicBezTo>
                      <a:pt x="2791" y="1619"/>
                      <a:pt x="2780" y="1878"/>
                      <a:pt x="2801" y="2158"/>
                    </a:cubicBezTo>
                    <a:lnTo>
                      <a:pt x="2801" y="2221"/>
                    </a:lnTo>
                    <a:cubicBezTo>
                      <a:pt x="2718" y="2127"/>
                      <a:pt x="2625" y="2034"/>
                      <a:pt x="2542" y="1940"/>
                    </a:cubicBezTo>
                    <a:cubicBezTo>
                      <a:pt x="2397" y="1795"/>
                      <a:pt x="2261" y="1670"/>
                      <a:pt x="2127" y="1567"/>
                    </a:cubicBezTo>
                    <a:cubicBezTo>
                      <a:pt x="1950" y="1432"/>
                      <a:pt x="1795" y="1338"/>
                      <a:pt x="1639" y="1266"/>
                    </a:cubicBezTo>
                    <a:cubicBezTo>
                      <a:pt x="1567" y="1225"/>
                      <a:pt x="1484" y="1193"/>
                      <a:pt x="1380" y="1172"/>
                    </a:cubicBezTo>
                    <a:cubicBezTo>
                      <a:pt x="1286" y="1142"/>
                      <a:pt x="1183" y="1131"/>
                      <a:pt x="1100" y="1121"/>
                    </a:cubicBezTo>
                    <a:lnTo>
                      <a:pt x="1037" y="1121"/>
                    </a:lnTo>
                    <a:cubicBezTo>
                      <a:pt x="986" y="1121"/>
                      <a:pt x="924" y="1131"/>
                      <a:pt x="862" y="1142"/>
                    </a:cubicBezTo>
                    <a:cubicBezTo>
                      <a:pt x="758" y="1163"/>
                      <a:pt x="685" y="1183"/>
                      <a:pt x="613" y="1214"/>
                    </a:cubicBezTo>
                    <a:cubicBezTo>
                      <a:pt x="530" y="1255"/>
                      <a:pt x="467" y="1297"/>
                      <a:pt x="415" y="1338"/>
                    </a:cubicBezTo>
                    <a:cubicBezTo>
                      <a:pt x="343" y="1391"/>
                      <a:pt x="291" y="1453"/>
                      <a:pt x="239" y="1515"/>
                    </a:cubicBezTo>
                    <a:cubicBezTo>
                      <a:pt x="156" y="1640"/>
                      <a:pt x="83" y="1785"/>
                      <a:pt x="42" y="1951"/>
                    </a:cubicBezTo>
                    <a:cubicBezTo>
                      <a:pt x="11" y="2096"/>
                      <a:pt x="0" y="2251"/>
                      <a:pt x="21" y="2417"/>
                    </a:cubicBezTo>
                    <a:cubicBezTo>
                      <a:pt x="42" y="2583"/>
                      <a:pt x="94" y="2749"/>
                      <a:pt x="135" y="2874"/>
                    </a:cubicBezTo>
                    <a:cubicBezTo>
                      <a:pt x="228" y="3143"/>
                      <a:pt x="374" y="3413"/>
                      <a:pt x="571" y="3673"/>
                    </a:cubicBezTo>
                    <a:cubicBezTo>
                      <a:pt x="747" y="3911"/>
                      <a:pt x="954" y="4129"/>
                      <a:pt x="1224" y="4357"/>
                    </a:cubicBezTo>
                    <a:cubicBezTo>
                      <a:pt x="1452" y="4554"/>
                      <a:pt x="1712" y="4741"/>
                      <a:pt x="2023" y="4928"/>
                    </a:cubicBezTo>
                    <a:cubicBezTo>
                      <a:pt x="2397" y="5167"/>
                      <a:pt x="2822" y="5374"/>
                      <a:pt x="3289" y="5550"/>
                    </a:cubicBezTo>
                    <a:cubicBezTo>
                      <a:pt x="3693" y="5716"/>
                      <a:pt x="4098" y="5840"/>
                      <a:pt x="4513" y="5934"/>
                    </a:cubicBezTo>
                    <a:cubicBezTo>
                      <a:pt x="4513" y="5934"/>
                      <a:pt x="4513" y="5944"/>
                      <a:pt x="4523" y="5944"/>
                    </a:cubicBezTo>
                    <a:cubicBezTo>
                      <a:pt x="4544" y="5944"/>
                      <a:pt x="4575" y="5955"/>
                      <a:pt x="4596" y="5955"/>
                    </a:cubicBezTo>
                    <a:cubicBezTo>
                      <a:pt x="4617" y="5944"/>
                      <a:pt x="4637" y="5934"/>
                      <a:pt x="4647" y="5903"/>
                    </a:cubicBezTo>
                    <a:lnTo>
                      <a:pt x="4741" y="5685"/>
                    </a:lnTo>
                    <a:cubicBezTo>
                      <a:pt x="4783" y="5571"/>
                      <a:pt x="4824" y="5457"/>
                      <a:pt x="4866" y="5353"/>
                    </a:cubicBezTo>
                    <a:cubicBezTo>
                      <a:pt x="4938" y="5167"/>
                      <a:pt x="5000" y="4980"/>
                      <a:pt x="5083" y="4741"/>
                    </a:cubicBezTo>
                    <a:cubicBezTo>
                      <a:pt x="5228" y="4305"/>
                      <a:pt x="5343" y="3860"/>
                      <a:pt x="5426" y="3424"/>
                    </a:cubicBezTo>
                    <a:cubicBezTo>
                      <a:pt x="5467" y="3206"/>
                      <a:pt x="5498" y="2977"/>
                      <a:pt x="5519" y="2749"/>
                    </a:cubicBezTo>
                    <a:cubicBezTo>
                      <a:pt x="5539" y="2490"/>
                      <a:pt x="5539" y="2283"/>
                      <a:pt x="5539" y="2085"/>
                    </a:cubicBezTo>
                    <a:cubicBezTo>
                      <a:pt x="5519" y="1619"/>
                      <a:pt x="5436" y="1204"/>
                      <a:pt x="5280" y="841"/>
                    </a:cubicBezTo>
                    <a:cubicBezTo>
                      <a:pt x="5228" y="737"/>
                      <a:pt x="5187" y="644"/>
                      <a:pt x="5135" y="550"/>
                    </a:cubicBezTo>
                    <a:cubicBezTo>
                      <a:pt x="5083" y="467"/>
                      <a:pt x="5021" y="395"/>
                      <a:pt x="4938" y="301"/>
                    </a:cubicBezTo>
                    <a:cubicBezTo>
                      <a:pt x="4824" y="177"/>
                      <a:pt x="4668" y="94"/>
                      <a:pt x="4471" y="31"/>
                    </a:cubicBezTo>
                    <a:cubicBezTo>
                      <a:pt x="4398" y="11"/>
                      <a:pt x="4326" y="1"/>
                      <a:pt x="42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4" name="Google Shape;1374;p49">
                <a:extLst>
                  <a:ext uri="{FF2B5EF4-FFF2-40B4-BE49-F238E27FC236}">
                    <a16:creationId xmlns:a16="http://schemas.microsoft.com/office/drawing/2014/main" id="{744748E2-ED1A-B255-8078-45D98182B990}"/>
                  </a:ext>
                </a:extLst>
              </p:cNvPr>
              <p:cNvSpPr/>
              <p:nvPr/>
            </p:nvSpPr>
            <p:spPr>
              <a:xfrm>
                <a:off x="5494586" y="1943662"/>
                <a:ext cx="159449" cy="182388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4047" extrusionOk="0">
                    <a:moveTo>
                      <a:pt x="2760" y="1"/>
                    </a:moveTo>
                    <a:cubicBezTo>
                      <a:pt x="2666" y="1"/>
                      <a:pt x="2562" y="22"/>
                      <a:pt x="2449" y="73"/>
                    </a:cubicBezTo>
                    <a:cubicBezTo>
                      <a:pt x="2396" y="105"/>
                      <a:pt x="2345" y="135"/>
                      <a:pt x="2283" y="177"/>
                    </a:cubicBezTo>
                    <a:cubicBezTo>
                      <a:pt x="2241" y="218"/>
                      <a:pt x="2189" y="250"/>
                      <a:pt x="2147" y="301"/>
                    </a:cubicBezTo>
                    <a:cubicBezTo>
                      <a:pt x="2054" y="384"/>
                      <a:pt x="1971" y="478"/>
                      <a:pt x="1868" y="612"/>
                    </a:cubicBezTo>
                    <a:cubicBezTo>
                      <a:pt x="1732" y="789"/>
                      <a:pt x="1619" y="997"/>
                      <a:pt x="1515" y="1225"/>
                    </a:cubicBezTo>
                    <a:lnTo>
                      <a:pt x="1504" y="1204"/>
                    </a:lnTo>
                    <a:lnTo>
                      <a:pt x="1494" y="1183"/>
                    </a:lnTo>
                    <a:cubicBezTo>
                      <a:pt x="1442" y="1069"/>
                      <a:pt x="1370" y="965"/>
                      <a:pt x="1287" y="841"/>
                    </a:cubicBezTo>
                    <a:cubicBezTo>
                      <a:pt x="1204" y="727"/>
                      <a:pt x="1121" y="633"/>
                      <a:pt x="1027" y="550"/>
                    </a:cubicBezTo>
                    <a:cubicBezTo>
                      <a:pt x="923" y="467"/>
                      <a:pt x="830" y="405"/>
                      <a:pt x="737" y="364"/>
                    </a:cubicBezTo>
                    <a:cubicBezTo>
                      <a:pt x="674" y="343"/>
                      <a:pt x="623" y="333"/>
                      <a:pt x="571" y="333"/>
                    </a:cubicBezTo>
                    <a:cubicBezTo>
                      <a:pt x="519" y="333"/>
                      <a:pt x="478" y="343"/>
                      <a:pt x="436" y="354"/>
                    </a:cubicBezTo>
                    <a:cubicBezTo>
                      <a:pt x="342" y="395"/>
                      <a:pt x="250" y="467"/>
                      <a:pt x="187" y="582"/>
                    </a:cubicBezTo>
                    <a:cubicBezTo>
                      <a:pt x="146" y="633"/>
                      <a:pt x="125" y="695"/>
                      <a:pt x="93" y="778"/>
                    </a:cubicBezTo>
                    <a:cubicBezTo>
                      <a:pt x="63" y="851"/>
                      <a:pt x="42" y="924"/>
                      <a:pt x="31" y="1007"/>
                    </a:cubicBezTo>
                    <a:cubicBezTo>
                      <a:pt x="11" y="1131"/>
                      <a:pt x="1" y="1276"/>
                      <a:pt x="21" y="1432"/>
                    </a:cubicBezTo>
                    <a:cubicBezTo>
                      <a:pt x="42" y="1661"/>
                      <a:pt x="104" y="1899"/>
                      <a:pt x="229" y="2179"/>
                    </a:cubicBezTo>
                    <a:cubicBezTo>
                      <a:pt x="332" y="2417"/>
                      <a:pt x="467" y="2656"/>
                      <a:pt x="654" y="2926"/>
                    </a:cubicBezTo>
                    <a:cubicBezTo>
                      <a:pt x="810" y="3154"/>
                      <a:pt x="996" y="3372"/>
                      <a:pt x="1204" y="3569"/>
                    </a:cubicBezTo>
                    <a:cubicBezTo>
                      <a:pt x="1401" y="3756"/>
                      <a:pt x="1587" y="3911"/>
                      <a:pt x="1774" y="4026"/>
                    </a:cubicBezTo>
                    <a:cubicBezTo>
                      <a:pt x="1774" y="4026"/>
                      <a:pt x="1785" y="4026"/>
                      <a:pt x="1795" y="4036"/>
                    </a:cubicBezTo>
                    <a:cubicBezTo>
                      <a:pt x="1805" y="4036"/>
                      <a:pt x="1826" y="4046"/>
                      <a:pt x="1836" y="4046"/>
                    </a:cubicBezTo>
                    <a:lnTo>
                      <a:pt x="1857" y="4046"/>
                    </a:lnTo>
                    <a:cubicBezTo>
                      <a:pt x="1888" y="4036"/>
                      <a:pt x="1898" y="4026"/>
                      <a:pt x="1919" y="4005"/>
                    </a:cubicBezTo>
                    <a:cubicBezTo>
                      <a:pt x="1940" y="3973"/>
                      <a:pt x="1961" y="3943"/>
                      <a:pt x="1981" y="3922"/>
                    </a:cubicBezTo>
                    <a:lnTo>
                      <a:pt x="1981" y="3922"/>
                    </a:lnTo>
                    <a:lnTo>
                      <a:pt x="1971" y="3943"/>
                    </a:lnTo>
                    <a:cubicBezTo>
                      <a:pt x="2158" y="3724"/>
                      <a:pt x="2324" y="3517"/>
                      <a:pt x="2479" y="3309"/>
                    </a:cubicBezTo>
                    <a:cubicBezTo>
                      <a:pt x="2698" y="3030"/>
                      <a:pt x="2864" y="2781"/>
                      <a:pt x="3009" y="2542"/>
                    </a:cubicBezTo>
                    <a:cubicBezTo>
                      <a:pt x="3195" y="2241"/>
                      <a:pt x="3320" y="1972"/>
                      <a:pt x="3413" y="1702"/>
                    </a:cubicBezTo>
                    <a:cubicBezTo>
                      <a:pt x="3465" y="1578"/>
                      <a:pt x="3496" y="1432"/>
                      <a:pt x="3517" y="1276"/>
                    </a:cubicBezTo>
                    <a:cubicBezTo>
                      <a:pt x="3537" y="1152"/>
                      <a:pt x="3537" y="1017"/>
                      <a:pt x="3527" y="872"/>
                    </a:cubicBezTo>
                    <a:cubicBezTo>
                      <a:pt x="3517" y="748"/>
                      <a:pt x="3475" y="612"/>
                      <a:pt x="3413" y="488"/>
                    </a:cubicBezTo>
                    <a:cubicBezTo>
                      <a:pt x="3382" y="416"/>
                      <a:pt x="3341" y="354"/>
                      <a:pt x="3299" y="301"/>
                    </a:cubicBezTo>
                    <a:cubicBezTo>
                      <a:pt x="3258" y="239"/>
                      <a:pt x="3205" y="188"/>
                      <a:pt x="3143" y="135"/>
                    </a:cubicBezTo>
                    <a:cubicBezTo>
                      <a:pt x="3050" y="52"/>
                      <a:pt x="2936" y="11"/>
                      <a:pt x="28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5" name="Google Shape;1375;p49">
                <a:extLst>
                  <a:ext uri="{FF2B5EF4-FFF2-40B4-BE49-F238E27FC236}">
                    <a16:creationId xmlns:a16="http://schemas.microsoft.com/office/drawing/2014/main" id="{2681BF3D-E366-E639-EB15-0BCFB75630DE}"/>
                  </a:ext>
                </a:extLst>
              </p:cNvPr>
              <p:cNvSpPr/>
              <p:nvPr/>
            </p:nvSpPr>
            <p:spPr>
              <a:xfrm>
                <a:off x="7815681" y="1849244"/>
                <a:ext cx="157601" cy="189824"/>
              </a:xfrm>
              <a:custGeom>
                <a:avLst/>
                <a:gdLst/>
                <a:ahLst/>
                <a:cxnLst/>
                <a:rect l="l" t="t" r="r" b="b"/>
                <a:pathLst>
                  <a:path w="3497" h="4212" extrusionOk="0">
                    <a:moveTo>
                      <a:pt x="903" y="1"/>
                    </a:moveTo>
                    <a:cubicBezTo>
                      <a:pt x="892" y="1"/>
                      <a:pt x="872" y="1"/>
                      <a:pt x="862" y="10"/>
                    </a:cubicBezTo>
                    <a:cubicBezTo>
                      <a:pt x="809" y="10"/>
                      <a:pt x="747" y="21"/>
                      <a:pt x="685" y="52"/>
                    </a:cubicBezTo>
                    <a:cubicBezTo>
                      <a:pt x="571" y="104"/>
                      <a:pt x="468" y="197"/>
                      <a:pt x="405" y="259"/>
                    </a:cubicBezTo>
                    <a:cubicBezTo>
                      <a:pt x="302" y="363"/>
                      <a:pt x="229" y="478"/>
                      <a:pt x="166" y="602"/>
                    </a:cubicBezTo>
                    <a:cubicBezTo>
                      <a:pt x="53" y="830"/>
                      <a:pt x="0" y="1100"/>
                      <a:pt x="11" y="1432"/>
                    </a:cubicBezTo>
                    <a:cubicBezTo>
                      <a:pt x="21" y="1702"/>
                      <a:pt x="83" y="2002"/>
                      <a:pt x="187" y="2345"/>
                    </a:cubicBezTo>
                    <a:cubicBezTo>
                      <a:pt x="270" y="2624"/>
                      <a:pt x="385" y="2905"/>
                      <a:pt x="540" y="3247"/>
                    </a:cubicBezTo>
                    <a:cubicBezTo>
                      <a:pt x="664" y="3517"/>
                      <a:pt x="809" y="3818"/>
                      <a:pt x="1007" y="4170"/>
                    </a:cubicBezTo>
                    <a:cubicBezTo>
                      <a:pt x="1028" y="4201"/>
                      <a:pt x="1058" y="4212"/>
                      <a:pt x="1100" y="4212"/>
                    </a:cubicBezTo>
                    <a:lnTo>
                      <a:pt x="1131" y="4212"/>
                    </a:lnTo>
                    <a:cubicBezTo>
                      <a:pt x="1141" y="4212"/>
                      <a:pt x="1152" y="4201"/>
                      <a:pt x="1162" y="4201"/>
                    </a:cubicBezTo>
                    <a:cubicBezTo>
                      <a:pt x="1867" y="3756"/>
                      <a:pt x="2448" y="3216"/>
                      <a:pt x="2884" y="2583"/>
                    </a:cubicBezTo>
                    <a:cubicBezTo>
                      <a:pt x="3112" y="2251"/>
                      <a:pt x="3289" y="1909"/>
                      <a:pt x="3403" y="1566"/>
                    </a:cubicBezTo>
                    <a:cubicBezTo>
                      <a:pt x="3444" y="1421"/>
                      <a:pt x="3476" y="1276"/>
                      <a:pt x="3486" y="1142"/>
                    </a:cubicBezTo>
                    <a:cubicBezTo>
                      <a:pt x="3496" y="1027"/>
                      <a:pt x="3496" y="923"/>
                      <a:pt x="3476" y="830"/>
                    </a:cubicBezTo>
                    <a:cubicBezTo>
                      <a:pt x="3455" y="757"/>
                      <a:pt x="3423" y="664"/>
                      <a:pt x="3351" y="591"/>
                    </a:cubicBezTo>
                    <a:cubicBezTo>
                      <a:pt x="3289" y="529"/>
                      <a:pt x="3206" y="488"/>
                      <a:pt x="3133" y="478"/>
                    </a:cubicBezTo>
                    <a:cubicBezTo>
                      <a:pt x="3091" y="467"/>
                      <a:pt x="3050" y="467"/>
                      <a:pt x="3019" y="467"/>
                    </a:cubicBezTo>
                    <a:cubicBezTo>
                      <a:pt x="2957" y="467"/>
                      <a:pt x="2916" y="467"/>
                      <a:pt x="2863" y="478"/>
                    </a:cubicBezTo>
                    <a:cubicBezTo>
                      <a:pt x="2780" y="498"/>
                      <a:pt x="2697" y="529"/>
                      <a:pt x="2594" y="581"/>
                    </a:cubicBezTo>
                    <a:cubicBezTo>
                      <a:pt x="2490" y="633"/>
                      <a:pt x="2386" y="695"/>
                      <a:pt x="2314" y="747"/>
                    </a:cubicBezTo>
                    <a:cubicBezTo>
                      <a:pt x="2241" y="810"/>
                      <a:pt x="2158" y="882"/>
                      <a:pt x="2075" y="955"/>
                    </a:cubicBezTo>
                    <a:cubicBezTo>
                      <a:pt x="1930" y="1100"/>
                      <a:pt x="1816" y="1245"/>
                      <a:pt x="1722" y="1400"/>
                    </a:cubicBezTo>
                    <a:lnTo>
                      <a:pt x="1722" y="1370"/>
                    </a:lnTo>
                    <a:lnTo>
                      <a:pt x="1722" y="1349"/>
                    </a:lnTo>
                    <a:cubicBezTo>
                      <a:pt x="1681" y="1100"/>
                      <a:pt x="1629" y="893"/>
                      <a:pt x="1556" y="695"/>
                    </a:cubicBezTo>
                    <a:cubicBezTo>
                      <a:pt x="1494" y="519"/>
                      <a:pt x="1411" y="301"/>
                      <a:pt x="1245" y="146"/>
                    </a:cubicBezTo>
                    <a:cubicBezTo>
                      <a:pt x="1162" y="84"/>
                      <a:pt x="1079" y="31"/>
                      <a:pt x="996" y="10"/>
                    </a:cubicBezTo>
                    <a:cubicBezTo>
                      <a:pt x="965" y="10"/>
                      <a:pt x="934" y="1"/>
                      <a:pt x="9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6" name="Google Shape;1376;p49">
                <a:extLst>
                  <a:ext uri="{FF2B5EF4-FFF2-40B4-BE49-F238E27FC236}">
                    <a16:creationId xmlns:a16="http://schemas.microsoft.com/office/drawing/2014/main" id="{89E029D9-B05A-17A7-78B3-34A18390AEFA}"/>
                  </a:ext>
                </a:extLst>
              </p:cNvPr>
              <p:cNvSpPr/>
              <p:nvPr/>
            </p:nvSpPr>
            <p:spPr>
              <a:xfrm>
                <a:off x="7989148" y="2262968"/>
                <a:ext cx="120150" cy="157105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3486" extrusionOk="0">
                    <a:moveTo>
                      <a:pt x="954" y="0"/>
                    </a:moveTo>
                    <a:cubicBezTo>
                      <a:pt x="902" y="0"/>
                      <a:pt x="840" y="11"/>
                      <a:pt x="778" y="32"/>
                    </a:cubicBezTo>
                    <a:cubicBezTo>
                      <a:pt x="643" y="83"/>
                      <a:pt x="508" y="177"/>
                      <a:pt x="394" y="322"/>
                    </a:cubicBezTo>
                    <a:cubicBezTo>
                      <a:pt x="311" y="436"/>
                      <a:pt x="238" y="560"/>
                      <a:pt x="176" y="696"/>
                    </a:cubicBezTo>
                    <a:cubicBezTo>
                      <a:pt x="72" y="945"/>
                      <a:pt x="21" y="1235"/>
                      <a:pt x="10" y="1598"/>
                    </a:cubicBezTo>
                    <a:cubicBezTo>
                      <a:pt x="0" y="1878"/>
                      <a:pt x="21" y="2179"/>
                      <a:pt x="83" y="2563"/>
                    </a:cubicBezTo>
                    <a:cubicBezTo>
                      <a:pt x="125" y="2863"/>
                      <a:pt x="187" y="3154"/>
                      <a:pt x="249" y="3423"/>
                    </a:cubicBezTo>
                    <a:cubicBezTo>
                      <a:pt x="259" y="3455"/>
                      <a:pt x="291" y="3486"/>
                      <a:pt x="332" y="3486"/>
                    </a:cubicBezTo>
                    <a:lnTo>
                      <a:pt x="384" y="3486"/>
                    </a:lnTo>
                    <a:cubicBezTo>
                      <a:pt x="623" y="3403"/>
                      <a:pt x="861" y="3278"/>
                      <a:pt x="1141" y="3112"/>
                    </a:cubicBezTo>
                    <a:cubicBezTo>
                      <a:pt x="1276" y="3029"/>
                      <a:pt x="1411" y="2936"/>
                      <a:pt x="1545" y="2833"/>
                    </a:cubicBezTo>
                    <a:cubicBezTo>
                      <a:pt x="1691" y="2718"/>
                      <a:pt x="1815" y="2614"/>
                      <a:pt x="1939" y="2511"/>
                    </a:cubicBezTo>
                    <a:cubicBezTo>
                      <a:pt x="2054" y="2397"/>
                      <a:pt x="2168" y="2282"/>
                      <a:pt x="2261" y="2158"/>
                    </a:cubicBezTo>
                    <a:cubicBezTo>
                      <a:pt x="2365" y="2033"/>
                      <a:pt x="2448" y="1920"/>
                      <a:pt x="2510" y="1805"/>
                    </a:cubicBezTo>
                    <a:cubicBezTo>
                      <a:pt x="2573" y="1681"/>
                      <a:pt x="2624" y="1556"/>
                      <a:pt x="2645" y="1432"/>
                    </a:cubicBezTo>
                    <a:cubicBezTo>
                      <a:pt x="2666" y="1287"/>
                      <a:pt x="2666" y="1183"/>
                      <a:pt x="2624" y="1100"/>
                    </a:cubicBezTo>
                    <a:cubicBezTo>
                      <a:pt x="2603" y="1038"/>
                      <a:pt x="2583" y="996"/>
                      <a:pt x="2541" y="965"/>
                    </a:cubicBezTo>
                    <a:cubicBezTo>
                      <a:pt x="2500" y="934"/>
                      <a:pt x="2458" y="903"/>
                      <a:pt x="2396" y="892"/>
                    </a:cubicBezTo>
                    <a:cubicBezTo>
                      <a:pt x="2365" y="882"/>
                      <a:pt x="2324" y="872"/>
                      <a:pt x="2282" y="872"/>
                    </a:cubicBezTo>
                    <a:lnTo>
                      <a:pt x="2251" y="872"/>
                    </a:lnTo>
                    <a:cubicBezTo>
                      <a:pt x="2199" y="872"/>
                      <a:pt x="2147" y="882"/>
                      <a:pt x="2075" y="903"/>
                    </a:cubicBezTo>
                    <a:cubicBezTo>
                      <a:pt x="1971" y="924"/>
                      <a:pt x="1856" y="975"/>
                      <a:pt x="1722" y="1048"/>
                    </a:cubicBezTo>
                    <a:cubicBezTo>
                      <a:pt x="1618" y="1100"/>
                      <a:pt x="1515" y="1173"/>
                      <a:pt x="1400" y="1256"/>
                    </a:cubicBezTo>
                    <a:lnTo>
                      <a:pt x="1379" y="1266"/>
                    </a:lnTo>
                    <a:lnTo>
                      <a:pt x="1349" y="1287"/>
                    </a:lnTo>
                    <a:lnTo>
                      <a:pt x="1411" y="1100"/>
                    </a:lnTo>
                    <a:cubicBezTo>
                      <a:pt x="1442" y="1007"/>
                      <a:pt x="1452" y="903"/>
                      <a:pt x="1462" y="789"/>
                    </a:cubicBezTo>
                    <a:cubicBezTo>
                      <a:pt x="1473" y="696"/>
                      <a:pt x="1462" y="581"/>
                      <a:pt x="1442" y="467"/>
                    </a:cubicBezTo>
                    <a:cubicBezTo>
                      <a:pt x="1421" y="384"/>
                      <a:pt x="1400" y="311"/>
                      <a:pt x="1359" y="239"/>
                    </a:cubicBezTo>
                    <a:cubicBezTo>
                      <a:pt x="1317" y="177"/>
                      <a:pt x="1266" y="115"/>
                      <a:pt x="1193" y="63"/>
                    </a:cubicBezTo>
                    <a:cubicBezTo>
                      <a:pt x="1141" y="32"/>
                      <a:pt x="1068" y="11"/>
                      <a:pt x="9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7" name="Google Shape;1377;p49">
                <a:extLst>
                  <a:ext uri="{FF2B5EF4-FFF2-40B4-BE49-F238E27FC236}">
                    <a16:creationId xmlns:a16="http://schemas.microsoft.com/office/drawing/2014/main" id="{0818B16B-FFA2-31DE-1DC6-A37B8F59C515}"/>
                  </a:ext>
                </a:extLst>
              </p:cNvPr>
              <p:cNvSpPr/>
              <p:nvPr/>
            </p:nvSpPr>
            <p:spPr>
              <a:xfrm>
                <a:off x="7826452" y="2262968"/>
                <a:ext cx="67376" cy="84186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68" extrusionOk="0">
                    <a:moveTo>
                      <a:pt x="1110" y="0"/>
                    </a:moveTo>
                    <a:cubicBezTo>
                      <a:pt x="1068" y="0"/>
                      <a:pt x="1038" y="11"/>
                      <a:pt x="996" y="42"/>
                    </a:cubicBezTo>
                    <a:cubicBezTo>
                      <a:pt x="975" y="53"/>
                      <a:pt x="955" y="63"/>
                      <a:pt x="944" y="83"/>
                    </a:cubicBezTo>
                    <a:cubicBezTo>
                      <a:pt x="923" y="104"/>
                      <a:pt x="902" y="125"/>
                      <a:pt x="892" y="145"/>
                    </a:cubicBezTo>
                    <a:cubicBezTo>
                      <a:pt x="861" y="187"/>
                      <a:pt x="840" y="228"/>
                      <a:pt x="830" y="281"/>
                    </a:cubicBezTo>
                    <a:cubicBezTo>
                      <a:pt x="799" y="343"/>
                      <a:pt x="789" y="405"/>
                      <a:pt x="768" y="457"/>
                    </a:cubicBezTo>
                    <a:cubicBezTo>
                      <a:pt x="768" y="498"/>
                      <a:pt x="757" y="540"/>
                      <a:pt x="747" y="581"/>
                    </a:cubicBezTo>
                    <a:cubicBezTo>
                      <a:pt x="695" y="509"/>
                      <a:pt x="643" y="447"/>
                      <a:pt x="591" y="394"/>
                    </a:cubicBezTo>
                    <a:cubicBezTo>
                      <a:pt x="560" y="353"/>
                      <a:pt x="508" y="322"/>
                      <a:pt x="467" y="291"/>
                    </a:cubicBezTo>
                    <a:cubicBezTo>
                      <a:pt x="415" y="270"/>
                      <a:pt x="363" y="249"/>
                      <a:pt x="312" y="249"/>
                    </a:cubicBezTo>
                    <a:lnTo>
                      <a:pt x="249" y="249"/>
                    </a:lnTo>
                    <a:cubicBezTo>
                      <a:pt x="218" y="260"/>
                      <a:pt x="197" y="270"/>
                      <a:pt x="176" y="281"/>
                    </a:cubicBezTo>
                    <a:cubicBezTo>
                      <a:pt x="166" y="291"/>
                      <a:pt x="146" y="311"/>
                      <a:pt x="125" y="322"/>
                    </a:cubicBezTo>
                    <a:cubicBezTo>
                      <a:pt x="93" y="353"/>
                      <a:pt x="73" y="384"/>
                      <a:pt x="63" y="405"/>
                    </a:cubicBezTo>
                    <a:cubicBezTo>
                      <a:pt x="42" y="447"/>
                      <a:pt x="21" y="488"/>
                      <a:pt x="10" y="540"/>
                    </a:cubicBezTo>
                    <a:cubicBezTo>
                      <a:pt x="0" y="581"/>
                      <a:pt x="10" y="633"/>
                      <a:pt x="21" y="696"/>
                    </a:cubicBezTo>
                    <a:cubicBezTo>
                      <a:pt x="31" y="789"/>
                      <a:pt x="73" y="882"/>
                      <a:pt x="155" y="996"/>
                    </a:cubicBezTo>
                    <a:cubicBezTo>
                      <a:pt x="218" y="1100"/>
                      <a:pt x="291" y="1194"/>
                      <a:pt x="404" y="1307"/>
                    </a:cubicBezTo>
                    <a:cubicBezTo>
                      <a:pt x="487" y="1401"/>
                      <a:pt x="581" y="1494"/>
                      <a:pt x="695" y="1598"/>
                    </a:cubicBezTo>
                    <a:cubicBezTo>
                      <a:pt x="819" y="1701"/>
                      <a:pt x="934" y="1795"/>
                      <a:pt x="1038" y="1867"/>
                    </a:cubicBezTo>
                    <a:lnTo>
                      <a:pt x="1089" y="1867"/>
                    </a:lnTo>
                    <a:cubicBezTo>
                      <a:pt x="1110" y="1867"/>
                      <a:pt x="1121" y="1857"/>
                      <a:pt x="1131" y="1837"/>
                    </a:cubicBezTo>
                    <a:cubicBezTo>
                      <a:pt x="1193" y="1733"/>
                      <a:pt x="1245" y="1629"/>
                      <a:pt x="1307" y="1484"/>
                    </a:cubicBezTo>
                    <a:cubicBezTo>
                      <a:pt x="1328" y="1411"/>
                      <a:pt x="1349" y="1339"/>
                      <a:pt x="1380" y="1277"/>
                    </a:cubicBezTo>
                    <a:cubicBezTo>
                      <a:pt x="1400" y="1183"/>
                      <a:pt x="1421" y="1111"/>
                      <a:pt x="1442" y="1028"/>
                    </a:cubicBezTo>
                    <a:cubicBezTo>
                      <a:pt x="1483" y="862"/>
                      <a:pt x="1494" y="716"/>
                      <a:pt x="1494" y="571"/>
                    </a:cubicBezTo>
                    <a:cubicBezTo>
                      <a:pt x="1483" y="509"/>
                      <a:pt x="1483" y="447"/>
                      <a:pt x="1462" y="374"/>
                    </a:cubicBezTo>
                    <a:cubicBezTo>
                      <a:pt x="1453" y="322"/>
                      <a:pt x="1421" y="260"/>
                      <a:pt x="1390" y="198"/>
                    </a:cubicBezTo>
                    <a:cubicBezTo>
                      <a:pt x="1349" y="145"/>
                      <a:pt x="1307" y="94"/>
                      <a:pt x="1266" y="63"/>
                    </a:cubicBezTo>
                    <a:cubicBezTo>
                      <a:pt x="1245" y="53"/>
                      <a:pt x="1224" y="32"/>
                      <a:pt x="1204" y="21"/>
                    </a:cubicBezTo>
                    <a:cubicBezTo>
                      <a:pt x="1183" y="11"/>
                      <a:pt x="1151" y="0"/>
                      <a:pt x="1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8" name="Google Shape;1378;p49">
                <a:extLst>
                  <a:ext uri="{FF2B5EF4-FFF2-40B4-BE49-F238E27FC236}">
                    <a16:creationId xmlns:a16="http://schemas.microsoft.com/office/drawing/2014/main" id="{82EAFF86-8DC9-1402-B9B5-A9B788AC5043}"/>
                  </a:ext>
                </a:extLst>
              </p:cNvPr>
              <p:cNvSpPr/>
              <p:nvPr/>
            </p:nvSpPr>
            <p:spPr>
              <a:xfrm>
                <a:off x="6322982" y="1379862"/>
                <a:ext cx="105683" cy="132363"/>
              </a:xfrm>
              <a:custGeom>
                <a:avLst/>
                <a:gdLst/>
                <a:ahLst/>
                <a:cxnLst/>
                <a:rect l="l" t="t" r="r" b="b"/>
                <a:pathLst>
                  <a:path w="2345" h="2937" extrusionOk="0">
                    <a:moveTo>
                      <a:pt x="1806" y="1"/>
                    </a:moveTo>
                    <a:cubicBezTo>
                      <a:pt x="1743" y="1"/>
                      <a:pt x="1681" y="11"/>
                      <a:pt x="1619" y="42"/>
                    </a:cubicBezTo>
                    <a:cubicBezTo>
                      <a:pt x="1587" y="63"/>
                      <a:pt x="1557" y="84"/>
                      <a:pt x="1525" y="115"/>
                    </a:cubicBezTo>
                    <a:cubicBezTo>
                      <a:pt x="1494" y="135"/>
                      <a:pt x="1463" y="177"/>
                      <a:pt x="1442" y="208"/>
                    </a:cubicBezTo>
                    <a:cubicBezTo>
                      <a:pt x="1401" y="271"/>
                      <a:pt x="1359" y="333"/>
                      <a:pt x="1328" y="405"/>
                    </a:cubicBezTo>
                    <a:cubicBezTo>
                      <a:pt x="1287" y="499"/>
                      <a:pt x="1245" y="592"/>
                      <a:pt x="1225" y="686"/>
                    </a:cubicBezTo>
                    <a:cubicBezTo>
                      <a:pt x="1204" y="748"/>
                      <a:pt x="1193" y="810"/>
                      <a:pt x="1172" y="872"/>
                    </a:cubicBezTo>
                    <a:cubicBezTo>
                      <a:pt x="1100" y="758"/>
                      <a:pt x="1027" y="654"/>
                      <a:pt x="944" y="561"/>
                    </a:cubicBezTo>
                    <a:cubicBezTo>
                      <a:pt x="893" y="499"/>
                      <a:pt x="830" y="447"/>
                      <a:pt x="757" y="395"/>
                    </a:cubicBezTo>
                    <a:cubicBezTo>
                      <a:pt x="685" y="343"/>
                      <a:pt x="602" y="312"/>
                      <a:pt x="529" y="301"/>
                    </a:cubicBezTo>
                    <a:lnTo>
                      <a:pt x="416" y="301"/>
                    </a:lnTo>
                    <a:cubicBezTo>
                      <a:pt x="374" y="312"/>
                      <a:pt x="342" y="322"/>
                      <a:pt x="312" y="343"/>
                    </a:cubicBezTo>
                    <a:cubicBezTo>
                      <a:pt x="280" y="354"/>
                      <a:pt x="250" y="374"/>
                      <a:pt x="218" y="405"/>
                    </a:cubicBezTo>
                    <a:cubicBezTo>
                      <a:pt x="167" y="447"/>
                      <a:pt x="135" y="488"/>
                      <a:pt x="104" y="530"/>
                    </a:cubicBezTo>
                    <a:cubicBezTo>
                      <a:pt x="63" y="582"/>
                      <a:pt x="31" y="654"/>
                      <a:pt x="21" y="727"/>
                    </a:cubicBezTo>
                    <a:cubicBezTo>
                      <a:pt x="1" y="799"/>
                      <a:pt x="1" y="882"/>
                      <a:pt x="11" y="965"/>
                    </a:cubicBezTo>
                    <a:cubicBezTo>
                      <a:pt x="21" y="1121"/>
                      <a:pt x="84" y="1287"/>
                      <a:pt x="187" y="1474"/>
                    </a:cubicBezTo>
                    <a:cubicBezTo>
                      <a:pt x="280" y="1629"/>
                      <a:pt x="384" y="1785"/>
                      <a:pt x="550" y="1993"/>
                    </a:cubicBezTo>
                    <a:cubicBezTo>
                      <a:pt x="664" y="2138"/>
                      <a:pt x="810" y="2293"/>
                      <a:pt x="976" y="2470"/>
                    </a:cubicBezTo>
                    <a:cubicBezTo>
                      <a:pt x="1162" y="2646"/>
                      <a:pt x="1328" y="2802"/>
                      <a:pt x="1494" y="2926"/>
                    </a:cubicBezTo>
                    <a:cubicBezTo>
                      <a:pt x="1504" y="2936"/>
                      <a:pt x="1515" y="2936"/>
                      <a:pt x="1525" y="2936"/>
                    </a:cubicBezTo>
                    <a:cubicBezTo>
                      <a:pt x="1536" y="2936"/>
                      <a:pt x="1546" y="2936"/>
                      <a:pt x="1557" y="2926"/>
                    </a:cubicBezTo>
                    <a:lnTo>
                      <a:pt x="1567" y="2926"/>
                    </a:lnTo>
                    <a:cubicBezTo>
                      <a:pt x="1572" y="2928"/>
                      <a:pt x="1578" y="2929"/>
                      <a:pt x="1583" y="2929"/>
                    </a:cubicBezTo>
                    <a:cubicBezTo>
                      <a:pt x="1608" y="2929"/>
                      <a:pt x="1631" y="2912"/>
                      <a:pt x="1640" y="2895"/>
                    </a:cubicBezTo>
                    <a:cubicBezTo>
                      <a:pt x="1753" y="2739"/>
                      <a:pt x="1847" y="2573"/>
                      <a:pt x="1951" y="2355"/>
                    </a:cubicBezTo>
                    <a:cubicBezTo>
                      <a:pt x="2002" y="2242"/>
                      <a:pt x="2044" y="2138"/>
                      <a:pt x="2085" y="2034"/>
                    </a:cubicBezTo>
                    <a:cubicBezTo>
                      <a:pt x="2137" y="1899"/>
                      <a:pt x="2179" y="1774"/>
                      <a:pt x="2220" y="1650"/>
                    </a:cubicBezTo>
                    <a:cubicBezTo>
                      <a:pt x="2293" y="1401"/>
                      <a:pt x="2334" y="1163"/>
                      <a:pt x="2345" y="935"/>
                    </a:cubicBezTo>
                    <a:cubicBezTo>
                      <a:pt x="2345" y="841"/>
                      <a:pt x="2334" y="737"/>
                      <a:pt x="2324" y="633"/>
                    </a:cubicBezTo>
                    <a:cubicBezTo>
                      <a:pt x="2303" y="540"/>
                      <a:pt x="2272" y="447"/>
                      <a:pt x="2220" y="343"/>
                    </a:cubicBezTo>
                    <a:cubicBezTo>
                      <a:pt x="2168" y="250"/>
                      <a:pt x="2106" y="177"/>
                      <a:pt x="2044" y="115"/>
                    </a:cubicBezTo>
                    <a:cubicBezTo>
                      <a:pt x="2013" y="84"/>
                      <a:pt x="1981" y="63"/>
                      <a:pt x="1951" y="42"/>
                    </a:cubicBezTo>
                    <a:cubicBezTo>
                      <a:pt x="1909" y="22"/>
                      <a:pt x="1868" y="11"/>
                      <a:pt x="1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512011FC-1509-1F2B-22EE-5BADA6F624F7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084F495F-BC14-2D97-410F-563CC31C602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2570A554-3296-6A2B-3F43-C4CDC85FDB68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9AD111FA-8698-FB0B-8451-6BEF464449A5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4351D3CD-3565-1694-A3D4-4D6FE812978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8DA7CE4B-2E9D-0C81-D9FF-CC9039A948F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3CD300FB-4AFF-FEB1-F3D9-8097AD300F43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975401BF-EAD3-9ED2-DCA2-391A7A3316A6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2DFE596A-F2B6-796A-5124-E3731357F5D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4E02DB0B-AC38-CA86-DE40-85A84A8E353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2E619662-2A70-7613-EBAA-70403E8D76C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EACD0C6C-FB67-F837-687C-7C79DAE6D0D5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3537532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" name="Google Shape;2622;p55"/>
          <p:cNvSpPr/>
          <p:nvPr/>
        </p:nvSpPr>
        <p:spPr>
          <a:xfrm rot="5230665" flipH="1">
            <a:off x="3587887" y="2988558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3" name="Google Shape;2623;p55"/>
          <p:cNvSpPr/>
          <p:nvPr/>
        </p:nvSpPr>
        <p:spPr>
          <a:xfrm rot="5121791" flipH="1">
            <a:off x="5505515" y="299779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4" name="Google Shape;2624;p55"/>
          <p:cNvSpPr/>
          <p:nvPr/>
        </p:nvSpPr>
        <p:spPr>
          <a:xfrm rot="5666785" flipH="1">
            <a:off x="6785925" y="116241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5" name="Google Shape;2625;p55"/>
          <p:cNvSpPr/>
          <p:nvPr/>
        </p:nvSpPr>
        <p:spPr>
          <a:xfrm rot="6300016" flipH="1">
            <a:off x="3587888" y="119645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6" name="Google Shape;2626;p55"/>
          <p:cNvSpPr/>
          <p:nvPr/>
        </p:nvSpPr>
        <p:spPr>
          <a:xfrm rot="6300016" flipH="1">
            <a:off x="690101" y="2970179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7" name="Google Shape;2627;p55"/>
          <p:cNvSpPr/>
          <p:nvPr/>
        </p:nvSpPr>
        <p:spPr>
          <a:xfrm rot="6300016" flipH="1">
            <a:off x="657050" y="119645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30" name="Google Shape;2630;p55"/>
          <p:cNvSpPr txBox="1">
            <a:spLocks noGrp="1"/>
          </p:cNvSpPr>
          <p:nvPr>
            <p:ph type="title" idx="9"/>
          </p:nvPr>
        </p:nvSpPr>
        <p:spPr>
          <a:xfrm>
            <a:off x="5698893" y="2006551"/>
            <a:ext cx="278861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MSSQL Server</a:t>
            </a:r>
            <a:br>
              <a:rPr lang="bg-BG" noProof="0" dirty="0">
                <a:latin typeface="+mj-lt"/>
              </a:rPr>
            </a:br>
            <a:r>
              <a:rPr lang="bg-BG" noProof="0" dirty="0">
                <a:latin typeface="+mj-lt"/>
              </a:rPr>
              <a:t>&amp; Management Studio</a:t>
            </a:r>
          </a:p>
        </p:txBody>
      </p:sp>
      <p:sp>
        <p:nvSpPr>
          <p:cNvPr id="2631" name="Google Shape;2631;p55"/>
          <p:cNvSpPr txBox="1">
            <a:spLocks noGrp="1"/>
          </p:cNvSpPr>
          <p:nvPr>
            <p:ph type="title" idx="14"/>
          </p:nvPr>
        </p:nvSpPr>
        <p:spPr>
          <a:xfrm>
            <a:off x="5268664" y="3659010"/>
            <a:ext cx="108825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NUnit</a:t>
            </a:r>
          </a:p>
        </p:txBody>
      </p:sp>
      <p:sp>
        <p:nvSpPr>
          <p:cNvPr id="2632" name="Google Shape;2632;p55"/>
          <p:cNvSpPr txBox="1">
            <a:spLocks noGrp="1"/>
          </p:cNvSpPr>
          <p:nvPr>
            <p:ph type="title"/>
          </p:nvPr>
        </p:nvSpPr>
        <p:spPr>
          <a:xfrm>
            <a:off x="424266" y="2289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Главно използваните технологии:</a:t>
            </a:r>
          </a:p>
        </p:txBody>
      </p:sp>
      <p:sp>
        <p:nvSpPr>
          <p:cNvPr id="2633" name="Google Shape;2633;p55"/>
          <p:cNvSpPr txBox="1">
            <a:spLocks noGrp="1"/>
          </p:cNvSpPr>
          <p:nvPr>
            <p:ph type="title" idx="2"/>
          </p:nvPr>
        </p:nvSpPr>
        <p:spPr>
          <a:xfrm>
            <a:off x="39219" y="1820157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.NET 8</a:t>
            </a:r>
          </a:p>
        </p:txBody>
      </p:sp>
      <p:sp>
        <p:nvSpPr>
          <p:cNvPr id="2635" name="Google Shape;2635;p55"/>
          <p:cNvSpPr txBox="1">
            <a:spLocks noGrp="1"/>
          </p:cNvSpPr>
          <p:nvPr>
            <p:ph type="title" idx="3"/>
          </p:nvPr>
        </p:nvSpPr>
        <p:spPr>
          <a:xfrm>
            <a:off x="2839681" y="1893872"/>
            <a:ext cx="248037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ASP.NET CORE</a:t>
            </a:r>
            <a:br>
              <a:rPr lang="bg-BG" noProof="0" dirty="0">
                <a:latin typeface="+mj-lt"/>
              </a:rPr>
            </a:br>
            <a:r>
              <a:rPr lang="bg-BG" noProof="0" dirty="0">
                <a:latin typeface="+mj-lt"/>
              </a:rPr>
              <a:t>&amp; Identity</a:t>
            </a:r>
          </a:p>
        </p:txBody>
      </p:sp>
      <p:sp>
        <p:nvSpPr>
          <p:cNvPr id="2637" name="Google Shape;2637;p55"/>
          <p:cNvSpPr txBox="1">
            <a:spLocks noGrp="1"/>
          </p:cNvSpPr>
          <p:nvPr>
            <p:ph type="title" idx="5"/>
          </p:nvPr>
        </p:nvSpPr>
        <p:spPr>
          <a:xfrm>
            <a:off x="31734" y="3660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Entity Framework</a:t>
            </a:r>
          </a:p>
        </p:txBody>
      </p:sp>
      <p:sp>
        <p:nvSpPr>
          <p:cNvPr id="2639" name="Google Shape;2639;p55"/>
          <p:cNvSpPr txBox="1">
            <a:spLocks noGrp="1"/>
          </p:cNvSpPr>
          <p:nvPr>
            <p:ph type="title" idx="7"/>
          </p:nvPr>
        </p:nvSpPr>
        <p:spPr>
          <a:xfrm>
            <a:off x="3038918" y="36278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Bootstrap</a:t>
            </a:r>
          </a:p>
        </p:txBody>
      </p:sp>
      <p:sp>
        <p:nvSpPr>
          <p:cNvPr id="12" name="Google Shape;2623;p55">
            <a:extLst>
              <a:ext uri="{FF2B5EF4-FFF2-40B4-BE49-F238E27FC236}">
                <a16:creationId xmlns:a16="http://schemas.microsoft.com/office/drawing/2014/main" id="{44A1C1AA-939F-7D84-813F-5281909D59A5}"/>
              </a:ext>
            </a:extLst>
          </p:cNvPr>
          <p:cNvSpPr/>
          <p:nvPr/>
        </p:nvSpPr>
        <p:spPr>
          <a:xfrm rot="5944117" flipH="1">
            <a:off x="7235848" y="3037476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3" name="Google Shape;2631;p55">
            <a:extLst>
              <a:ext uri="{FF2B5EF4-FFF2-40B4-BE49-F238E27FC236}">
                <a16:creationId xmlns:a16="http://schemas.microsoft.com/office/drawing/2014/main" id="{CAE341C1-3B05-8725-ECAB-93B6F42CADD7}"/>
              </a:ext>
            </a:extLst>
          </p:cNvPr>
          <p:cNvSpPr txBox="1">
            <a:spLocks/>
          </p:cNvSpPr>
          <p:nvPr/>
        </p:nvSpPr>
        <p:spPr>
          <a:xfrm>
            <a:off x="7001053" y="3559269"/>
            <a:ext cx="1088258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>
                <a:latin typeface="+mj-lt"/>
              </a:rPr>
              <a:t>Razor</a:t>
            </a:r>
          </a:p>
        </p:txBody>
      </p:sp>
      <p:sp>
        <p:nvSpPr>
          <p:cNvPr id="14" name="Google Shape;2623;p55">
            <a:extLst>
              <a:ext uri="{FF2B5EF4-FFF2-40B4-BE49-F238E27FC236}">
                <a16:creationId xmlns:a16="http://schemas.microsoft.com/office/drawing/2014/main" id="{26591A71-3E07-CD75-3A08-F62C0AC49408}"/>
              </a:ext>
            </a:extLst>
          </p:cNvPr>
          <p:cNvSpPr/>
          <p:nvPr/>
        </p:nvSpPr>
        <p:spPr>
          <a:xfrm rot="5944117" flipH="1">
            <a:off x="3907986" y="4423252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6" name="Google Shape;2631;p55">
            <a:extLst>
              <a:ext uri="{FF2B5EF4-FFF2-40B4-BE49-F238E27FC236}">
                <a16:creationId xmlns:a16="http://schemas.microsoft.com/office/drawing/2014/main" id="{9BB721A5-66E7-60E2-8D05-CC67FC9E1055}"/>
              </a:ext>
            </a:extLst>
          </p:cNvPr>
          <p:cNvSpPr txBox="1">
            <a:spLocks/>
          </p:cNvSpPr>
          <p:nvPr/>
        </p:nvSpPr>
        <p:spPr>
          <a:xfrm>
            <a:off x="4603554" y="4471608"/>
            <a:ext cx="30905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>
                <a:latin typeface="+mj-lt"/>
              </a:rPr>
              <a:t>HTML, CSS, JavaScript</a:t>
            </a:r>
          </a:p>
        </p:txBody>
      </p:sp>
    </p:spTree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3C542E53-A1A8-24E1-3FAF-2F4DE7054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063EAAFD-4C37-B0FA-AF61-C759DF8CF7D2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2238466C-A1F8-0CB0-7407-4D1D14C03A3A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947325E0-DA9C-975B-983C-C8E83E5A57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835" y="1655879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Архитектурен </a:t>
            </a:r>
            <a:br>
              <a:rPr lang="bg-BG" noProof="0" dirty="0"/>
            </a:br>
            <a:r>
              <a:rPr lang="bg-BG" noProof="0" dirty="0"/>
              <a:t>дизайн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0FDCDF66-5A9E-D8AC-AAE9-E5673015A34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4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B9E15DB4-7B79-D461-2E8E-FA5D9B8FC1E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1834" y="3384452"/>
            <a:ext cx="4603179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Разглеждане на слоевете на приложението.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9DE617FA-3651-4333-48F3-A98F324FFFCB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328649CA-4DFD-CEDA-08E3-DE4A5DDDA0E4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CD7A86FC-BEC4-D9F1-A9EE-645D4A74FFA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E894283E-C44D-8C46-2B82-70866039EDA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EB4EEBA0-F2B8-4B00-158F-FE603A87B28F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99E5D44-6ADF-216F-8A0B-6E397905534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B0D4DF63-D752-F612-BFB5-AA354336F6C6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B43761E9-1DBC-0192-6450-8DC83A974DBA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A114AC7B-0D5E-CEAE-A786-046DB09196D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4F05A4E8-B845-5974-A7F6-4038E9376FC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56D4351E-D816-02FE-AF1E-68CF2FF76806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BF554151-6473-E767-5BC4-A177B2BB78E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1417;p50">
            <a:extLst>
              <a:ext uri="{FF2B5EF4-FFF2-40B4-BE49-F238E27FC236}">
                <a16:creationId xmlns:a16="http://schemas.microsoft.com/office/drawing/2014/main" id="{2238C6EA-2BF2-274F-A098-A532A2944A36}"/>
              </a:ext>
            </a:extLst>
          </p:cNvPr>
          <p:cNvGrpSpPr/>
          <p:nvPr/>
        </p:nvGrpSpPr>
        <p:grpSpPr>
          <a:xfrm>
            <a:off x="5892971" y="1053842"/>
            <a:ext cx="2484422" cy="2951256"/>
            <a:chOff x="5549963" y="1644574"/>
            <a:chExt cx="1877870" cy="2230730"/>
          </a:xfrm>
        </p:grpSpPr>
        <p:sp>
          <p:nvSpPr>
            <p:cNvPr id="3" name="Google Shape;1418;p50">
              <a:extLst>
                <a:ext uri="{FF2B5EF4-FFF2-40B4-BE49-F238E27FC236}">
                  <a16:creationId xmlns:a16="http://schemas.microsoft.com/office/drawing/2014/main" id="{903AEFD6-415C-84D4-CEA7-35A7221FF3CC}"/>
                </a:ext>
              </a:extLst>
            </p:cNvPr>
            <p:cNvSpPr/>
            <p:nvPr/>
          </p:nvSpPr>
          <p:spPr>
            <a:xfrm>
              <a:off x="5549963" y="1645100"/>
              <a:ext cx="1877870" cy="2229671"/>
            </a:xfrm>
            <a:custGeom>
              <a:avLst/>
              <a:gdLst/>
              <a:ahLst/>
              <a:cxnLst/>
              <a:rect l="l" t="t" r="r" b="b"/>
              <a:pathLst>
                <a:path w="16857" h="20015" extrusionOk="0">
                  <a:moveTo>
                    <a:pt x="13145" y="0"/>
                  </a:moveTo>
                  <a:cubicBezTo>
                    <a:pt x="13020" y="0"/>
                    <a:pt x="12895" y="8"/>
                    <a:pt x="12770" y="15"/>
                  </a:cubicBezTo>
                  <a:cubicBezTo>
                    <a:pt x="12749" y="15"/>
                    <a:pt x="12728" y="15"/>
                    <a:pt x="12708" y="25"/>
                  </a:cubicBezTo>
                  <a:cubicBezTo>
                    <a:pt x="12272" y="67"/>
                    <a:pt x="11857" y="191"/>
                    <a:pt x="11442" y="389"/>
                  </a:cubicBezTo>
                  <a:cubicBezTo>
                    <a:pt x="11214" y="502"/>
                    <a:pt x="10986" y="648"/>
                    <a:pt x="10758" y="814"/>
                  </a:cubicBezTo>
                  <a:cubicBezTo>
                    <a:pt x="10581" y="928"/>
                    <a:pt x="10426" y="1063"/>
                    <a:pt x="10260" y="1198"/>
                  </a:cubicBezTo>
                  <a:cubicBezTo>
                    <a:pt x="10135" y="1302"/>
                    <a:pt x="10021" y="1405"/>
                    <a:pt x="9886" y="1509"/>
                  </a:cubicBezTo>
                  <a:cubicBezTo>
                    <a:pt x="9762" y="1623"/>
                    <a:pt x="9617" y="1716"/>
                    <a:pt x="9471" y="1799"/>
                  </a:cubicBezTo>
                  <a:cubicBezTo>
                    <a:pt x="9243" y="1945"/>
                    <a:pt x="8994" y="2058"/>
                    <a:pt x="8745" y="2162"/>
                  </a:cubicBezTo>
                  <a:lnTo>
                    <a:pt x="8527" y="2224"/>
                  </a:lnTo>
                  <a:cubicBezTo>
                    <a:pt x="8423" y="2256"/>
                    <a:pt x="8310" y="2277"/>
                    <a:pt x="8206" y="2287"/>
                  </a:cubicBezTo>
                  <a:cubicBezTo>
                    <a:pt x="8164" y="2297"/>
                    <a:pt x="8123" y="2297"/>
                    <a:pt x="8071" y="2297"/>
                  </a:cubicBezTo>
                  <a:cubicBezTo>
                    <a:pt x="7978" y="2307"/>
                    <a:pt x="7884" y="2318"/>
                    <a:pt x="7822" y="2318"/>
                  </a:cubicBezTo>
                  <a:cubicBezTo>
                    <a:pt x="7755" y="2321"/>
                    <a:pt x="7688" y="2322"/>
                    <a:pt x="7619" y="2322"/>
                  </a:cubicBezTo>
                  <a:cubicBezTo>
                    <a:pt x="7450" y="2322"/>
                    <a:pt x="7268" y="2315"/>
                    <a:pt x="7054" y="2307"/>
                  </a:cubicBezTo>
                  <a:lnTo>
                    <a:pt x="7065" y="2307"/>
                  </a:lnTo>
                  <a:cubicBezTo>
                    <a:pt x="6888" y="2297"/>
                    <a:pt x="6701" y="2277"/>
                    <a:pt x="6525" y="2266"/>
                  </a:cubicBezTo>
                  <a:lnTo>
                    <a:pt x="6505" y="2266"/>
                  </a:lnTo>
                  <a:cubicBezTo>
                    <a:pt x="6307" y="2245"/>
                    <a:pt x="6079" y="2224"/>
                    <a:pt x="5851" y="2214"/>
                  </a:cubicBezTo>
                  <a:cubicBezTo>
                    <a:pt x="5696" y="2207"/>
                    <a:pt x="5552" y="2199"/>
                    <a:pt x="5411" y="2199"/>
                  </a:cubicBezTo>
                  <a:cubicBezTo>
                    <a:pt x="5353" y="2199"/>
                    <a:pt x="5296" y="2201"/>
                    <a:pt x="5239" y="2204"/>
                  </a:cubicBezTo>
                  <a:cubicBezTo>
                    <a:pt x="5166" y="2204"/>
                    <a:pt x="5083" y="2214"/>
                    <a:pt x="5011" y="2224"/>
                  </a:cubicBezTo>
                  <a:cubicBezTo>
                    <a:pt x="4876" y="2235"/>
                    <a:pt x="4741" y="2245"/>
                    <a:pt x="4617" y="2277"/>
                  </a:cubicBezTo>
                  <a:cubicBezTo>
                    <a:pt x="4409" y="2307"/>
                    <a:pt x="4191" y="2370"/>
                    <a:pt x="3984" y="2443"/>
                  </a:cubicBezTo>
                  <a:cubicBezTo>
                    <a:pt x="3828" y="2494"/>
                    <a:pt x="3662" y="2567"/>
                    <a:pt x="3486" y="2650"/>
                  </a:cubicBezTo>
                  <a:cubicBezTo>
                    <a:pt x="3185" y="2805"/>
                    <a:pt x="2895" y="2992"/>
                    <a:pt x="2646" y="3199"/>
                  </a:cubicBezTo>
                  <a:cubicBezTo>
                    <a:pt x="2376" y="3428"/>
                    <a:pt x="2158" y="3677"/>
                    <a:pt x="1982" y="3946"/>
                  </a:cubicBezTo>
                  <a:cubicBezTo>
                    <a:pt x="1899" y="4091"/>
                    <a:pt x="1826" y="4237"/>
                    <a:pt x="1764" y="4382"/>
                  </a:cubicBezTo>
                  <a:cubicBezTo>
                    <a:pt x="1712" y="4538"/>
                    <a:pt x="1671" y="4693"/>
                    <a:pt x="1650" y="4859"/>
                  </a:cubicBezTo>
                  <a:cubicBezTo>
                    <a:pt x="1619" y="5025"/>
                    <a:pt x="1619" y="5202"/>
                    <a:pt x="1629" y="5378"/>
                  </a:cubicBezTo>
                  <a:cubicBezTo>
                    <a:pt x="1650" y="5554"/>
                    <a:pt x="1692" y="5741"/>
                    <a:pt x="1743" y="5938"/>
                  </a:cubicBezTo>
                  <a:cubicBezTo>
                    <a:pt x="1775" y="6021"/>
                    <a:pt x="1805" y="6094"/>
                    <a:pt x="1837" y="6187"/>
                  </a:cubicBezTo>
                  <a:lnTo>
                    <a:pt x="1847" y="6208"/>
                  </a:lnTo>
                  <a:cubicBezTo>
                    <a:pt x="1888" y="6311"/>
                    <a:pt x="1920" y="6394"/>
                    <a:pt x="1950" y="6477"/>
                  </a:cubicBezTo>
                  <a:cubicBezTo>
                    <a:pt x="2013" y="6654"/>
                    <a:pt x="2054" y="6809"/>
                    <a:pt x="2096" y="6954"/>
                  </a:cubicBezTo>
                  <a:cubicBezTo>
                    <a:pt x="2086" y="6996"/>
                    <a:pt x="2075" y="7037"/>
                    <a:pt x="2075" y="7079"/>
                  </a:cubicBezTo>
                  <a:cubicBezTo>
                    <a:pt x="2054" y="7203"/>
                    <a:pt x="2054" y="7328"/>
                    <a:pt x="2054" y="7452"/>
                  </a:cubicBezTo>
                  <a:cubicBezTo>
                    <a:pt x="2054" y="7588"/>
                    <a:pt x="2065" y="7722"/>
                    <a:pt x="2075" y="7857"/>
                  </a:cubicBezTo>
                  <a:cubicBezTo>
                    <a:pt x="2054" y="7909"/>
                    <a:pt x="2033" y="7961"/>
                    <a:pt x="2003" y="8012"/>
                  </a:cubicBezTo>
                  <a:cubicBezTo>
                    <a:pt x="1940" y="8116"/>
                    <a:pt x="1867" y="8220"/>
                    <a:pt x="1764" y="8324"/>
                  </a:cubicBezTo>
                  <a:cubicBezTo>
                    <a:pt x="1712" y="8376"/>
                    <a:pt x="1650" y="8427"/>
                    <a:pt x="1577" y="8490"/>
                  </a:cubicBezTo>
                  <a:cubicBezTo>
                    <a:pt x="1536" y="8521"/>
                    <a:pt x="1494" y="8552"/>
                    <a:pt x="1453" y="8593"/>
                  </a:cubicBezTo>
                  <a:cubicBezTo>
                    <a:pt x="1411" y="8614"/>
                    <a:pt x="1380" y="8646"/>
                    <a:pt x="1339" y="8676"/>
                  </a:cubicBezTo>
                  <a:cubicBezTo>
                    <a:pt x="1204" y="8780"/>
                    <a:pt x="1079" y="8905"/>
                    <a:pt x="955" y="9050"/>
                  </a:cubicBezTo>
                  <a:cubicBezTo>
                    <a:pt x="726" y="9289"/>
                    <a:pt x="540" y="9579"/>
                    <a:pt x="385" y="9911"/>
                  </a:cubicBezTo>
                  <a:cubicBezTo>
                    <a:pt x="249" y="10202"/>
                    <a:pt x="156" y="10544"/>
                    <a:pt x="83" y="10928"/>
                  </a:cubicBezTo>
                  <a:cubicBezTo>
                    <a:pt x="32" y="11260"/>
                    <a:pt x="0" y="11633"/>
                    <a:pt x="11" y="12058"/>
                  </a:cubicBezTo>
                  <a:cubicBezTo>
                    <a:pt x="11" y="12369"/>
                    <a:pt x="32" y="12691"/>
                    <a:pt x="63" y="13033"/>
                  </a:cubicBezTo>
                  <a:cubicBezTo>
                    <a:pt x="94" y="13397"/>
                    <a:pt x="136" y="13759"/>
                    <a:pt x="198" y="14123"/>
                  </a:cubicBezTo>
                  <a:cubicBezTo>
                    <a:pt x="260" y="14506"/>
                    <a:pt x="332" y="14879"/>
                    <a:pt x="426" y="15232"/>
                  </a:cubicBezTo>
                  <a:cubicBezTo>
                    <a:pt x="530" y="15616"/>
                    <a:pt x="643" y="15969"/>
                    <a:pt x="779" y="16301"/>
                  </a:cubicBezTo>
                  <a:cubicBezTo>
                    <a:pt x="872" y="16529"/>
                    <a:pt x="975" y="16747"/>
                    <a:pt x="1079" y="16944"/>
                  </a:cubicBezTo>
                  <a:cubicBezTo>
                    <a:pt x="1090" y="16965"/>
                    <a:pt x="1111" y="16996"/>
                    <a:pt x="1121" y="17016"/>
                  </a:cubicBezTo>
                  <a:cubicBezTo>
                    <a:pt x="862" y="17245"/>
                    <a:pt x="726" y="17484"/>
                    <a:pt x="726" y="17732"/>
                  </a:cubicBezTo>
                  <a:cubicBezTo>
                    <a:pt x="726" y="18987"/>
                    <a:pt x="4233" y="20015"/>
                    <a:pt x="8548" y="20015"/>
                  </a:cubicBezTo>
                  <a:cubicBezTo>
                    <a:pt x="12874" y="20015"/>
                    <a:pt x="16380" y="18987"/>
                    <a:pt x="16380" y="17732"/>
                  </a:cubicBezTo>
                  <a:cubicBezTo>
                    <a:pt x="16380" y="17535"/>
                    <a:pt x="16297" y="17348"/>
                    <a:pt x="16131" y="17162"/>
                  </a:cubicBezTo>
                  <a:lnTo>
                    <a:pt x="16131" y="17152"/>
                  </a:lnTo>
                  <a:cubicBezTo>
                    <a:pt x="16172" y="17089"/>
                    <a:pt x="16203" y="17016"/>
                    <a:pt x="16244" y="16933"/>
                  </a:cubicBezTo>
                  <a:cubicBezTo>
                    <a:pt x="16276" y="16861"/>
                    <a:pt x="16307" y="16778"/>
                    <a:pt x="16327" y="16674"/>
                  </a:cubicBezTo>
                  <a:cubicBezTo>
                    <a:pt x="16380" y="16477"/>
                    <a:pt x="16410" y="16269"/>
                    <a:pt x="16421" y="16011"/>
                  </a:cubicBezTo>
                  <a:cubicBezTo>
                    <a:pt x="16431" y="15730"/>
                    <a:pt x="16410" y="15450"/>
                    <a:pt x="16359" y="15128"/>
                  </a:cubicBezTo>
                  <a:cubicBezTo>
                    <a:pt x="16307" y="14817"/>
                    <a:pt x="16214" y="14506"/>
                    <a:pt x="16152" y="14268"/>
                  </a:cubicBezTo>
                  <a:cubicBezTo>
                    <a:pt x="16120" y="14143"/>
                    <a:pt x="16079" y="14029"/>
                    <a:pt x="16048" y="13915"/>
                  </a:cubicBezTo>
                  <a:lnTo>
                    <a:pt x="16048" y="13904"/>
                  </a:lnTo>
                  <a:lnTo>
                    <a:pt x="16037" y="13894"/>
                  </a:lnTo>
                  <a:lnTo>
                    <a:pt x="16037" y="13874"/>
                  </a:lnTo>
                  <a:cubicBezTo>
                    <a:pt x="16027" y="13842"/>
                    <a:pt x="16016" y="13821"/>
                    <a:pt x="16006" y="13791"/>
                  </a:cubicBezTo>
                  <a:cubicBezTo>
                    <a:pt x="16016" y="13728"/>
                    <a:pt x="16027" y="13676"/>
                    <a:pt x="16037" y="13614"/>
                  </a:cubicBezTo>
                  <a:cubicBezTo>
                    <a:pt x="16079" y="13293"/>
                    <a:pt x="16099" y="12971"/>
                    <a:pt x="16099" y="12650"/>
                  </a:cubicBezTo>
                  <a:cubicBezTo>
                    <a:pt x="16099" y="12348"/>
                    <a:pt x="16079" y="12048"/>
                    <a:pt x="16048" y="11778"/>
                  </a:cubicBezTo>
                  <a:cubicBezTo>
                    <a:pt x="16037" y="11695"/>
                    <a:pt x="16027" y="11633"/>
                    <a:pt x="16016" y="11581"/>
                  </a:cubicBezTo>
                  <a:cubicBezTo>
                    <a:pt x="15996" y="11509"/>
                    <a:pt x="15986" y="11436"/>
                    <a:pt x="15954" y="11353"/>
                  </a:cubicBezTo>
                  <a:cubicBezTo>
                    <a:pt x="15923" y="11239"/>
                    <a:pt x="15871" y="11135"/>
                    <a:pt x="15820" y="11021"/>
                  </a:cubicBezTo>
                  <a:cubicBezTo>
                    <a:pt x="15830" y="10979"/>
                    <a:pt x="15840" y="10948"/>
                    <a:pt x="15850" y="10907"/>
                  </a:cubicBezTo>
                  <a:lnTo>
                    <a:pt x="15850" y="10896"/>
                  </a:lnTo>
                  <a:lnTo>
                    <a:pt x="15850" y="10886"/>
                  </a:lnTo>
                  <a:cubicBezTo>
                    <a:pt x="15954" y="10534"/>
                    <a:pt x="16069" y="10181"/>
                    <a:pt x="16182" y="9838"/>
                  </a:cubicBezTo>
                  <a:lnTo>
                    <a:pt x="16203" y="9807"/>
                  </a:lnTo>
                  <a:cubicBezTo>
                    <a:pt x="16255" y="9631"/>
                    <a:pt x="16307" y="9476"/>
                    <a:pt x="16359" y="9320"/>
                  </a:cubicBezTo>
                  <a:cubicBezTo>
                    <a:pt x="16452" y="9040"/>
                    <a:pt x="16525" y="8791"/>
                    <a:pt x="16587" y="8542"/>
                  </a:cubicBezTo>
                  <a:cubicBezTo>
                    <a:pt x="16659" y="8272"/>
                    <a:pt x="16722" y="7992"/>
                    <a:pt x="16753" y="7722"/>
                  </a:cubicBezTo>
                  <a:cubicBezTo>
                    <a:pt x="16784" y="7535"/>
                    <a:pt x="16795" y="7349"/>
                    <a:pt x="16805" y="7183"/>
                  </a:cubicBezTo>
                  <a:cubicBezTo>
                    <a:pt x="16825" y="7037"/>
                    <a:pt x="16836" y="6871"/>
                    <a:pt x="16836" y="6705"/>
                  </a:cubicBezTo>
                  <a:cubicBezTo>
                    <a:pt x="16846" y="6374"/>
                    <a:pt x="16857" y="6032"/>
                    <a:pt x="16836" y="5689"/>
                  </a:cubicBezTo>
                  <a:cubicBezTo>
                    <a:pt x="16815" y="4963"/>
                    <a:pt x="16732" y="4257"/>
                    <a:pt x="16576" y="3594"/>
                  </a:cubicBezTo>
                  <a:cubicBezTo>
                    <a:pt x="16421" y="2878"/>
                    <a:pt x="16182" y="2245"/>
                    <a:pt x="15882" y="1716"/>
                  </a:cubicBezTo>
                  <a:cubicBezTo>
                    <a:pt x="15726" y="1436"/>
                    <a:pt x="15539" y="1187"/>
                    <a:pt x="15332" y="959"/>
                  </a:cubicBezTo>
                  <a:cubicBezTo>
                    <a:pt x="15135" y="741"/>
                    <a:pt x="14896" y="555"/>
                    <a:pt x="14647" y="399"/>
                  </a:cubicBezTo>
                  <a:cubicBezTo>
                    <a:pt x="14388" y="253"/>
                    <a:pt x="14098" y="140"/>
                    <a:pt x="13787" y="67"/>
                  </a:cubicBezTo>
                  <a:cubicBezTo>
                    <a:pt x="13641" y="36"/>
                    <a:pt x="13475" y="15"/>
                    <a:pt x="13299" y="4"/>
                  </a:cubicBezTo>
                  <a:cubicBezTo>
                    <a:pt x="13247" y="2"/>
                    <a:pt x="13196" y="0"/>
                    <a:pt x="13145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1419;p50">
              <a:extLst>
                <a:ext uri="{FF2B5EF4-FFF2-40B4-BE49-F238E27FC236}">
                  <a16:creationId xmlns:a16="http://schemas.microsoft.com/office/drawing/2014/main" id="{894AEFC8-726C-A80A-72D1-F15386844A2C}"/>
                </a:ext>
              </a:extLst>
            </p:cNvPr>
            <p:cNvGrpSpPr/>
            <p:nvPr/>
          </p:nvGrpSpPr>
          <p:grpSpPr>
            <a:xfrm>
              <a:off x="5549978" y="1644574"/>
              <a:ext cx="1877852" cy="2230730"/>
              <a:chOff x="4121750" y="2762400"/>
              <a:chExt cx="818450" cy="972250"/>
            </a:xfrm>
          </p:grpSpPr>
          <p:sp>
            <p:nvSpPr>
              <p:cNvPr id="5" name="Google Shape;1420;p50">
                <a:extLst>
                  <a:ext uri="{FF2B5EF4-FFF2-40B4-BE49-F238E27FC236}">
                    <a16:creationId xmlns:a16="http://schemas.microsoft.com/office/drawing/2014/main" id="{C15DC665-71F6-4FFA-D47D-482259E44A8F}"/>
                  </a:ext>
                </a:extLst>
              </p:cNvPr>
              <p:cNvSpPr/>
              <p:nvPr/>
            </p:nvSpPr>
            <p:spPr>
              <a:xfrm>
                <a:off x="4121750" y="2762400"/>
                <a:ext cx="818450" cy="909500"/>
              </a:xfrm>
              <a:custGeom>
                <a:avLst/>
                <a:gdLst/>
                <a:ahLst/>
                <a:cxnLst/>
                <a:rect l="l" t="t" r="r" b="b"/>
                <a:pathLst>
                  <a:path w="32738" h="36380" extrusionOk="0">
                    <a:moveTo>
                      <a:pt x="799" y="28526"/>
                    </a:moveTo>
                    <a:cubicBezTo>
                      <a:pt x="809" y="28589"/>
                      <a:pt x="820" y="28651"/>
                      <a:pt x="841" y="28713"/>
                    </a:cubicBezTo>
                    <a:cubicBezTo>
                      <a:pt x="820" y="28651"/>
                      <a:pt x="809" y="28599"/>
                      <a:pt x="799" y="28537"/>
                    </a:cubicBezTo>
                    <a:lnTo>
                      <a:pt x="799" y="28526"/>
                    </a:lnTo>
                    <a:close/>
                    <a:moveTo>
                      <a:pt x="25456" y="0"/>
                    </a:moveTo>
                    <a:cubicBezTo>
                      <a:pt x="25238" y="0"/>
                      <a:pt x="25020" y="0"/>
                      <a:pt x="24802" y="21"/>
                    </a:cubicBezTo>
                    <a:cubicBezTo>
                      <a:pt x="24761" y="32"/>
                      <a:pt x="24719" y="32"/>
                      <a:pt x="24678" y="32"/>
                    </a:cubicBezTo>
                    <a:cubicBezTo>
                      <a:pt x="23848" y="125"/>
                      <a:pt x="23018" y="364"/>
                      <a:pt x="22219" y="758"/>
                    </a:cubicBezTo>
                    <a:cubicBezTo>
                      <a:pt x="21774" y="975"/>
                      <a:pt x="21327" y="1256"/>
                      <a:pt x="20902" y="1577"/>
                    </a:cubicBezTo>
                    <a:cubicBezTo>
                      <a:pt x="20559" y="1795"/>
                      <a:pt x="20238" y="2054"/>
                      <a:pt x="19927" y="2324"/>
                    </a:cubicBezTo>
                    <a:cubicBezTo>
                      <a:pt x="19688" y="2521"/>
                      <a:pt x="19450" y="2739"/>
                      <a:pt x="19201" y="2936"/>
                    </a:cubicBezTo>
                    <a:cubicBezTo>
                      <a:pt x="18952" y="3144"/>
                      <a:pt x="18682" y="3331"/>
                      <a:pt x="18402" y="3497"/>
                    </a:cubicBezTo>
                    <a:cubicBezTo>
                      <a:pt x="17945" y="3766"/>
                      <a:pt x="17468" y="3994"/>
                      <a:pt x="16981" y="4202"/>
                    </a:cubicBezTo>
                    <a:cubicBezTo>
                      <a:pt x="16846" y="4243"/>
                      <a:pt x="16701" y="4285"/>
                      <a:pt x="16566" y="4326"/>
                    </a:cubicBezTo>
                    <a:cubicBezTo>
                      <a:pt x="16348" y="4368"/>
                      <a:pt x="16141" y="4409"/>
                      <a:pt x="15933" y="4440"/>
                    </a:cubicBezTo>
                    <a:cubicBezTo>
                      <a:pt x="15850" y="4451"/>
                      <a:pt x="15767" y="4461"/>
                      <a:pt x="15674" y="4461"/>
                    </a:cubicBezTo>
                    <a:cubicBezTo>
                      <a:pt x="15487" y="4482"/>
                      <a:pt x="15301" y="4492"/>
                      <a:pt x="15176" y="4492"/>
                    </a:cubicBezTo>
                    <a:cubicBezTo>
                      <a:pt x="15031" y="4502"/>
                      <a:pt x="14875" y="4502"/>
                      <a:pt x="14709" y="4502"/>
                    </a:cubicBezTo>
                    <a:cubicBezTo>
                      <a:pt x="14409" y="4502"/>
                      <a:pt x="14077" y="4492"/>
                      <a:pt x="13692" y="4472"/>
                    </a:cubicBezTo>
                    <a:lnTo>
                      <a:pt x="13713" y="4472"/>
                    </a:lnTo>
                    <a:cubicBezTo>
                      <a:pt x="13361" y="4451"/>
                      <a:pt x="13008" y="4419"/>
                      <a:pt x="12666" y="4389"/>
                    </a:cubicBezTo>
                    <a:lnTo>
                      <a:pt x="12634" y="4389"/>
                    </a:lnTo>
                    <a:cubicBezTo>
                      <a:pt x="12240" y="4357"/>
                      <a:pt x="11795" y="4316"/>
                      <a:pt x="11359" y="4295"/>
                    </a:cubicBezTo>
                    <a:cubicBezTo>
                      <a:pt x="11089" y="4285"/>
                      <a:pt x="10840" y="4274"/>
                      <a:pt x="10601" y="4274"/>
                    </a:cubicBezTo>
                    <a:cubicBezTo>
                      <a:pt x="10456" y="4274"/>
                      <a:pt x="10311" y="4274"/>
                      <a:pt x="10166" y="4285"/>
                    </a:cubicBezTo>
                    <a:cubicBezTo>
                      <a:pt x="10020" y="4285"/>
                      <a:pt x="9865" y="4295"/>
                      <a:pt x="9720" y="4306"/>
                    </a:cubicBezTo>
                    <a:cubicBezTo>
                      <a:pt x="9460" y="4326"/>
                      <a:pt x="9211" y="4368"/>
                      <a:pt x="8952" y="4409"/>
                    </a:cubicBezTo>
                    <a:cubicBezTo>
                      <a:pt x="8547" y="4482"/>
                      <a:pt x="8133" y="4596"/>
                      <a:pt x="7718" y="4741"/>
                    </a:cubicBezTo>
                    <a:cubicBezTo>
                      <a:pt x="7417" y="4845"/>
                      <a:pt x="7106" y="4979"/>
                      <a:pt x="6774" y="5145"/>
                    </a:cubicBezTo>
                    <a:cubicBezTo>
                      <a:pt x="6172" y="5447"/>
                      <a:pt x="5612" y="5809"/>
                      <a:pt x="5124" y="6224"/>
                    </a:cubicBezTo>
                    <a:cubicBezTo>
                      <a:pt x="4596" y="6650"/>
                      <a:pt x="4170" y="7137"/>
                      <a:pt x="3838" y="7667"/>
                    </a:cubicBezTo>
                    <a:cubicBezTo>
                      <a:pt x="3672" y="7936"/>
                      <a:pt x="3538" y="8227"/>
                      <a:pt x="3423" y="8517"/>
                    </a:cubicBezTo>
                    <a:cubicBezTo>
                      <a:pt x="3309" y="8808"/>
                      <a:pt x="3227" y="9119"/>
                      <a:pt x="3185" y="9451"/>
                    </a:cubicBezTo>
                    <a:cubicBezTo>
                      <a:pt x="3144" y="9762"/>
                      <a:pt x="3133" y="10104"/>
                      <a:pt x="3164" y="10456"/>
                    </a:cubicBezTo>
                    <a:cubicBezTo>
                      <a:pt x="3185" y="10788"/>
                      <a:pt x="3257" y="11152"/>
                      <a:pt x="3382" y="11535"/>
                    </a:cubicBezTo>
                    <a:cubicBezTo>
                      <a:pt x="3434" y="11691"/>
                      <a:pt x="3485" y="11846"/>
                      <a:pt x="3558" y="12012"/>
                    </a:cubicBezTo>
                    <a:lnTo>
                      <a:pt x="3568" y="12065"/>
                    </a:lnTo>
                    <a:cubicBezTo>
                      <a:pt x="3651" y="12251"/>
                      <a:pt x="3714" y="12427"/>
                      <a:pt x="3766" y="12583"/>
                    </a:cubicBezTo>
                    <a:cubicBezTo>
                      <a:pt x="3900" y="12936"/>
                      <a:pt x="3983" y="13226"/>
                      <a:pt x="4056" y="13517"/>
                    </a:cubicBezTo>
                    <a:cubicBezTo>
                      <a:pt x="4066" y="13568"/>
                      <a:pt x="4077" y="13610"/>
                      <a:pt x="4098" y="13662"/>
                    </a:cubicBezTo>
                    <a:cubicBezTo>
                      <a:pt x="4160" y="13973"/>
                      <a:pt x="4181" y="14243"/>
                      <a:pt x="4181" y="14502"/>
                    </a:cubicBezTo>
                    <a:cubicBezTo>
                      <a:pt x="4170" y="14689"/>
                      <a:pt x="4139" y="14875"/>
                      <a:pt x="4098" y="15052"/>
                    </a:cubicBezTo>
                    <a:cubicBezTo>
                      <a:pt x="4046" y="15228"/>
                      <a:pt x="3973" y="15394"/>
                      <a:pt x="3880" y="15560"/>
                    </a:cubicBezTo>
                    <a:cubicBezTo>
                      <a:pt x="3755" y="15767"/>
                      <a:pt x="3610" y="15965"/>
                      <a:pt x="3413" y="16162"/>
                    </a:cubicBezTo>
                    <a:cubicBezTo>
                      <a:pt x="3309" y="16276"/>
                      <a:pt x="3185" y="16380"/>
                      <a:pt x="3061" y="16494"/>
                    </a:cubicBezTo>
                    <a:cubicBezTo>
                      <a:pt x="2978" y="16556"/>
                      <a:pt x="2895" y="16618"/>
                      <a:pt x="2801" y="16691"/>
                    </a:cubicBezTo>
                    <a:cubicBezTo>
                      <a:pt x="2729" y="16743"/>
                      <a:pt x="2666" y="16795"/>
                      <a:pt x="2593" y="16857"/>
                    </a:cubicBezTo>
                    <a:cubicBezTo>
                      <a:pt x="2334" y="17065"/>
                      <a:pt x="2075" y="17313"/>
                      <a:pt x="1837" y="17572"/>
                    </a:cubicBezTo>
                    <a:cubicBezTo>
                      <a:pt x="1401" y="18050"/>
                      <a:pt x="1027" y="18620"/>
                      <a:pt x="737" y="19253"/>
                    </a:cubicBezTo>
                    <a:cubicBezTo>
                      <a:pt x="477" y="19834"/>
                      <a:pt x="281" y="20498"/>
                      <a:pt x="156" y="21224"/>
                    </a:cubicBezTo>
                    <a:cubicBezTo>
                      <a:pt x="42" y="21878"/>
                      <a:pt x="0" y="22604"/>
                      <a:pt x="11" y="23434"/>
                    </a:cubicBezTo>
                    <a:cubicBezTo>
                      <a:pt x="21" y="24035"/>
                      <a:pt x="52" y="24658"/>
                      <a:pt x="104" y="25331"/>
                    </a:cubicBezTo>
                    <a:cubicBezTo>
                      <a:pt x="166" y="26037"/>
                      <a:pt x="249" y="26742"/>
                      <a:pt x="364" y="27448"/>
                    </a:cubicBezTo>
                    <a:cubicBezTo>
                      <a:pt x="488" y="28184"/>
                      <a:pt x="643" y="28911"/>
                      <a:pt x="820" y="29605"/>
                    </a:cubicBezTo>
                    <a:cubicBezTo>
                      <a:pt x="1007" y="30342"/>
                      <a:pt x="1235" y="31037"/>
                      <a:pt x="1494" y="31670"/>
                    </a:cubicBezTo>
                    <a:cubicBezTo>
                      <a:pt x="1671" y="32115"/>
                      <a:pt x="1867" y="32530"/>
                      <a:pt x="2085" y="32915"/>
                    </a:cubicBezTo>
                    <a:cubicBezTo>
                      <a:pt x="2148" y="33039"/>
                      <a:pt x="2210" y="33164"/>
                      <a:pt x="2282" y="33288"/>
                    </a:cubicBezTo>
                    <a:cubicBezTo>
                      <a:pt x="2593" y="33837"/>
                      <a:pt x="2967" y="34346"/>
                      <a:pt x="3361" y="34823"/>
                    </a:cubicBezTo>
                    <a:cubicBezTo>
                      <a:pt x="3776" y="35456"/>
                      <a:pt x="4222" y="35953"/>
                      <a:pt x="4720" y="36358"/>
                    </a:cubicBezTo>
                    <a:cubicBezTo>
                      <a:pt x="4741" y="36379"/>
                      <a:pt x="4762" y="36379"/>
                      <a:pt x="4792" y="36379"/>
                    </a:cubicBezTo>
                    <a:lnTo>
                      <a:pt x="4803" y="36379"/>
                    </a:lnTo>
                    <a:cubicBezTo>
                      <a:pt x="4834" y="36379"/>
                      <a:pt x="4855" y="36368"/>
                      <a:pt x="4875" y="36338"/>
                    </a:cubicBezTo>
                    <a:cubicBezTo>
                      <a:pt x="4896" y="36317"/>
                      <a:pt x="4907" y="36275"/>
                      <a:pt x="4907" y="36234"/>
                    </a:cubicBezTo>
                    <a:cubicBezTo>
                      <a:pt x="4896" y="36202"/>
                      <a:pt x="4886" y="36182"/>
                      <a:pt x="4865" y="36161"/>
                    </a:cubicBezTo>
                    <a:cubicBezTo>
                      <a:pt x="4824" y="36130"/>
                      <a:pt x="4792" y="36099"/>
                      <a:pt x="4762" y="36078"/>
                    </a:cubicBezTo>
                    <a:cubicBezTo>
                      <a:pt x="4762" y="36068"/>
                      <a:pt x="4772" y="36047"/>
                      <a:pt x="4772" y="36036"/>
                    </a:cubicBezTo>
                    <a:cubicBezTo>
                      <a:pt x="4772" y="36006"/>
                      <a:pt x="4762" y="35964"/>
                      <a:pt x="4741" y="35943"/>
                    </a:cubicBezTo>
                    <a:cubicBezTo>
                      <a:pt x="4730" y="35933"/>
                      <a:pt x="4720" y="35933"/>
                      <a:pt x="4709" y="35923"/>
                    </a:cubicBezTo>
                    <a:lnTo>
                      <a:pt x="4709" y="35923"/>
                    </a:lnTo>
                    <a:cubicBezTo>
                      <a:pt x="5301" y="36057"/>
                      <a:pt x="5975" y="36119"/>
                      <a:pt x="6763" y="36119"/>
                    </a:cubicBezTo>
                    <a:cubicBezTo>
                      <a:pt x="6919" y="36119"/>
                      <a:pt x="7074" y="36119"/>
                      <a:pt x="7240" y="36109"/>
                    </a:cubicBezTo>
                    <a:cubicBezTo>
                      <a:pt x="7604" y="36099"/>
                      <a:pt x="7987" y="36078"/>
                      <a:pt x="8444" y="36036"/>
                    </a:cubicBezTo>
                    <a:cubicBezTo>
                      <a:pt x="8683" y="36016"/>
                      <a:pt x="8932" y="35995"/>
                      <a:pt x="9149" y="35974"/>
                    </a:cubicBezTo>
                    <a:lnTo>
                      <a:pt x="9232" y="35964"/>
                    </a:lnTo>
                    <a:lnTo>
                      <a:pt x="9305" y="35953"/>
                    </a:lnTo>
                    <a:lnTo>
                      <a:pt x="9347" y="35953"/>
                    </a:lnTo>
                    <a:cubicBezTo>
                      <a:pt x="9668" y="35923"/>
                      <a:pt x="9937" y="35891"/>
                      <a:pt x="10207" y="35870"/>
                    </a:cubicBezTo>
                    <a:lnTo>
                      <a:pt x="10269" y="35861"/>
                    </a:lnTo>
                    <a:cubicBezTo>
                      <a:pt x="12500" y="35663"/>
                      <a:pt x="14730" y="35632"/>
                      <a:pt x="16804" y="35622"/>
                    </a:cubicBezTo>
                    <a:lnTo>
                      <a:pt x="17811" y="35612"/>
                    </a:lnTo>
                    <a:lnTo>
                      <a:pt x="17945" y="35612"/>
                    </a:lnTo>
                    <a:cubicBezTo>
                      <a:pt x="19740" y="35601"/>
                      <a:pt x="21587" y="35601"/>
                      <a:pt x="23412" y="35508"/>
                    </a:cubicBezTo>
                    <a:cubicBezTo>
                      <a:pt x="24159" y="35476"/>
                      <a:pt x="24875" y="35425"/>
                      <a:pt x="25559" y="35373"/>
                    </a:cubicBezTo>
                    <a:cubicBezTo>
                      <a:pt x="25912" y="35342"/>
                      <a:pt x="26296" y="35300"/>
                      <a:pt x="26690" y="35259"/>
                    </a:cubicBezTo>
                    <a:cubicBezTo>
                      <a:pt x="27105" y="35207"/>
                      <a:pt x="27592" y="35144"/>
                      <a:pt x="28080" y="35061"/>
                    </a:cubicBezTo>
                    <a:cubicBezTo>
                      <a:pt x="28454" y="35010"/>
                      <a:pt x="28786" y="34937"/>
                      <a:pt x="29107" y="34844"/>
                    </a:cubicBezTo>
                    <a:cubicBezTo>
                      <a:pt x="29802" y="34657"/>
                      <a:pt x="30342" y="34377"/>
                      <a:pt x="30767" y="34014"/>
                    </a:cubicBezTo>
                    <a:cubicBezTo>
                      <a:pt x="30985" y="33817"/>
                      <a:pt x="31181" y="33588"/>
                      <a:pt x="31347" y="33319"/>
                    </a:cubicBezTo>
                    <a:cubicBezTo>
                      <a:pt x="31420" y="33194"/>
                      <a:pt x="31483" y="33060"/>
                      <a:pt x="31555" y="32904"/>
                    </a:cubicBezTo>
                    <a:cubicBezTo>
                      <a:pt x="31617" y="32769"/>
                      <a:pt x="31669" y="32603"/>
                      <a:pt x="31721" y="32396"/>
                    </a:cubicBezTo>
                    <a:cubicBezTo>
                      <a:pt x="31825" y="32022"/>
                      <a:pt x="31887" y="31618"/>
                      <a:pt x="31898" y="31110"/>
                    </a:cubicBezTo>
                    <a:cubicBezTo>
                      <a:pt x="31918" y="30580"/>
                      <a:pt x="31877" y="30010"/>
                      <a:pt x="31773" y="29388"/>
                    </a:cubicBezTo>
                    <a:cubicBezTo>
                      <a:pt x="31669" y="28786"/>
                      <a:pt x="31503" y="28184"/>
                      <a:pt x="31379" y="27728"/>
                    </a:cubicBezTo>
                    <a:cubicBezTo>
                      <a:pt x="31306" y="27489"/>
                      <a:pt x="31234" y="27261"/>
                      <a:pt x="31171" y="27033"/>
                    </a:cubicBezTo>
                    <a:lnTo>
                      <a:pt x="31161" y="27023"/>
                    </a:lnTo>
                    <a:lnTo>
                      <a:pt x="31151" y="26991"/>
                    </a:lnTo>
                    <a:lnTo>
                      <a:pt x="31140" y="26960"/>
                    </a:lnTo>
                    <a:cubicBezTo>
                      <a:pt x="31057" y="26670"/>
                      <a:pt x="30964" y="26359"/>
                      <a:pt x="30881" y="26037"/>
                    </a:cubicBezTo>
                    <a:cubicBezTo>
                      <a:pt x="30808" y="25799"/>
                      <a:pt x="30746" y="25550"/>
                      <a:pt x="30694" y="25280"/>
                    </a:cubicBezTo>
                    <a:cubicBezTo>
                      <a:pt x="30611" y="24907"/>
                      <a:pt x="30559" y="24564"/>
                      <a:pt x="30518" y="24222"/>
                    </a:cubicBezTo>
                    <a:cubicBezTo>
                      <a:pt x="30476" y="23858"/>
                      <a:pt x="30466" y="23485"/>
                      <a:pt x="30476" y="23102"/>
                    </a:cubicBezTo>
                    <a:cubicBezTo>
                      <a:pt x="30487" y="22790"/>
                      <a:pt x="30518" y="22468"/>
                      <a:pt x="30570" y="22157"/>
                    </a:cubicBezTo>
                    <a:cubicBezTo>
                      <a:pt x="30611" y="21857"/>
                      <a:pt x="30684" y="21546"/>
                      <a:pt x="30787" y="21182"/>
                    </a:cubicBezTo>
                    <a:lnTo>
                      <a:pt x="30787" y="21172"/>
                    </a:lnTo>
                    <a:cubicBezTo>
                      <a:pt x="30787" y="21161"/>
                      <a:pt x="30798" y="21161"/>
                      <a:pt x="30798" y="21161"/>
                    </a:cubicBezTo>
                    <a:cubicBezTo>
                      <a:pt x="30995" y="20467"/>
                      <a:pt x="31223" y="19782"/>
                      <a:pt x="31441" y="19118"/>
                    </a:cubicBezTo>
                    <a:lnTo>
                      <a:pt x="31472" y="19056"/>
                    </a:lnTo>
                    <a:cubicBezTo>
                      <a:pt x="31576" y="18724"/>
                      <a:pt x="31679" y="18423"/>
                      <a:pt x="31783" y="18112"/>
                    </a:cubicBezTo>
                    <a:cubicBezTo>
                      <a:pt x="31960" y="17572"/>
                      <a:pt x="32105" y="17074"/>
                      <a:pt x="32230" y="16608"/>
                    </a:cubicBezTo>
                    <a:cubicBezTo>
                      <a:pt x="32364" y="16058"/>
                      <a:pt x="32478" y="15519"/>
                      <a:pt x="32551" y="15000"/>
                    </a:cubicBezTo>
                    <a:cubicBezTo>
                      <a:pt x="32603" y="14637"/>
                      <a:pt x="32634" y="14274"/>
                      <a:pt x="32654" y="13963"/>
                    </a:cubicBezTo>
                    <a:cubicBezTo>
                      <a:pt x="32675" y="13662"/>
                      <a:pt x="32696" y="13361"/>
                      <a:pt x="32707" y="13029"/>
                    </a:cubicBezTo>
                    <a:cubicBezTo>
                      <a:pt x="32737" y="12376"/>
                      <a:pt x="32737" y="11722"/>
                      <a:pt x="32717" y="11058"/>
                    </a:cubicBezTo>
                    <a:cubicBezTo>
                      <a:pt x="32665" y="9637"/>
                      <a:pt x="32499" y="8268"/>
                      <a:pt x="32209" y="6982"/>
                    </a:cubicBezTo>
                    <a:cubicBezTo>
                      <a:pt x="31898" y="5581"/>
                      <a:pt x="31441" y="4347"/>
                      <a:pt x="30850" y="3320"/>
                    </a:cubicBezTo>
                    <a:cubicBezTo>
                      <a:pt x="30549" y="2780"/>
                      <a:pt x="30186" y="2293"/>
                      <a:pt x="29791" y="1868"/>
                    </a:cubicBezTo>
                    <a:cubicBezTo>
                      <a:pt x="29397" y="1432"/>
                      <a:pt x="28941" y="1069"/>
                      <a:pt x="28443" y="768"/>
                    </a:cubicBezTo>
                    <a:cubicBezTo>
                      <a:pt x="27945" y="478"/>
                      <a:pt x="27385" y="260"/>
                      <a:pt x="26783" y="136"/>
                    </a:cubicBezTo>
                    <a:cubicBezTo>
                      <a:pt x="26493" y="63"/>
                      <a:pt x="26172" y="21"/>
                      <a:pt x="25840" y="11"/>
                    </a:cubicBezTo>
                    <a:cubicBezTo>
                      <a:pt x="25704" y="0"/>
                      <a:pt x="25580" y="0"/>
                      <a:pt x="254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1421;p50">
                <a:extLst>
                  <a:ext uri="{FF2B5EF4-FFF2-40B4-BE49-F238E27FC236}">
                    <a16:creationId xmlns:a16="http://schemas.microsoft.com/office/drawing/2014/main" id="{7BB9AB29-051B-C26A-57E0-F720459DFD83}"/>
                  </a:ext>
                </a:extLst>
              </p:cNvPr>
              <p:cNvSpPr/>
              <p:nvPr/>
            </p:nvSpPr>
            <p:spPr>
              <a:xfrm>
                <a:off x="4156500" y="3513400"/>
                <a:ext cx="760875" cy="221250"/>
              </a:xfrm>
              <a:custGeom>
                <a:avLst/>
                <a:gdLst/>
                <a:ahLst/>
                <a:cxnLst/>
                <a:rect l="l" t="t" r="r" b="b"/>
                <a:pathLst>
                  <a:path w="30435" h="8850" extrusionOk="0">
                    <a:moveTo>
                      <a:pt x="15218" y="1"/>
                    </a:moveTo>
                    <a:cubicBezTo>
                      <a:pt x="6826" y="1"/>
                      <a:pt x="0" y="1982"/>
                      <a:pt x="0" y="4431"/>
                    </a:cubicBezTo>
                    <a:cubicBezTo>
                      <a:pt x="0" y="6868"/>
                      <a:pt x="6826" y="8849"/>
                      <a:pt x="15218" y="8849"/>
                    </a:cubicBezTo>
                    <a:cubicBezTo>
                      <a:pt x="23620" y="8849"/>
                      <a:pt x="30435" y="6868"/>
                      <a:pt x="30435" y="4431"/>
                    </a:cubicBezTo>
                    <a:cubicBezTo>
                      <a:pt x="30435" y="1982"/>
                      <a:pt x="23620" y="1"/>
                      <a:pt x="152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1422;p50">
                <a:extLst>
                  <a:ext uri="{FF2B5EF4-FFF2-40B4-BE49-F238E27FC236}">
                    <a16:creationId xmlns:a16="http://schemas.microsoft.com/office/drawing/2014/main" id="{C3731E9C-E62B-9A2B-0388-77F2256A4B0E}"/>
                  </a:ext>
                </a:extLst>
              </p:cNvPr>
              <p:cNvSpPr/>
              <p:nvPr/>
            </p:nvSpPr>
            <p:spPr>
              <a:xfrm>
                <a:off x="4174650" y="3048975"/>
                <a:ext cx="253400" cy="432825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17313" extrusionOk="0">
                    <a:moveTo>
                      <a:pt x="3621" y="0"/>
                    </a:moveTo>
                    <a:cubicBezTo>
                      <a:pt x="3340" y="0"/>
                      <a:pt x="3040" y="145"/>
                      <a:pt x="2739" y="446"/>
                    </a:cubicBezTo>
                    <a:cubicBezTo>
                      <a:pt x="2427" y="747"/>
                      <a:pt x="2199" y="1130"/>
                      <a:pt x="2054" y="1607"/>
                    </a:cubicBezTo>
                    <a:cubicBezTo>
                      <a:pt x="1982" y="1815"/>
                      <a:pt x="1930" y="2033"/>
                      <a:pt x="1899" y="2292"/>
                    </a:cubicBezTo>
                    <a:cubicBezTo>
                      <a:pt x="1867" y="2520"/>
                      <a:pt x="1857" y="2769"/>
                      <a:pt x="1857" y="3018"/>
                    </a:cubicBezTo>
                    <a:cubicBezTo>
                      <a:pt x="1857" y="3485"/>
                      <a:pt x="1920" y="3983"/>
                      <a:pt x="2033" y="4470"/>
                    </a:cubicBezTo>
                    <a:cubicBezTo>
                      <a:pt x="2096" y="4761"/>
                      <a:pt x="2179" y="5041"/>
                      <a:pt x="2282" y="5300"/>
                    </a:cubicBezTo>
                    <a:cubicBezTo>
                      <a:pt x="2220" y="5249"/>
                      <a:pt x="2137" y="5197"/>
                      <a:pt x="2065" y="5155"/>
                    </a:cubicBezTo>
                    <a:cubicBezTo>
                      <a:pt x="1961" y="5104"/>
                      <a:pt x="1857" y="5072"/>
                      <a:pt x="1754" y="5051"/>
                    </a:cubicBezTo>
                    <a:cubicBezTo>
                      <a:pt x="1701" y="5041"/>
                      <a:pt x="1650" y="5041"/>
                      <a:pt x="1598" y="5041"/>
                    </a:cubicBezTo>
                    <a:lnTo>
                      <a:pt x="1588" y="5041"/>
                    </a:lnTo>
                    <a:cubicBezTo>
                      <a:pt x="1535" y="5041"/>
                      <a:pt x="1494" y="5041"/>
                      <a:pt x="1432" y="5051"/>
                    </a:cubicBezTo>
                    <a:cubicBezTo>
                      <a:pt x="1339" y="5072"/>
                      <a:pt x="1235" y="5104"/>
                      <a:pt x="1141" y="5166"/>
                    </a:cubicBezTo>
                    <a:cubicBezTo>
                      <a:pt x="1048" y="5228"/>
                      <a:pt x="965" y="5311"/>
                      <a:pt x="892" y="5415"/>
                    </a:cubicBezTo>
                    <a:cubicBezTo>
                      <a:pt x="830" y="5508"/>
                      <a:pt x="779" y="5611"/>
                      <a:pt x="737" y="5747"/>
                    </a:cubicBezTo>
                    <a:cubicBezTo>
                      <a:pt x="696" y="5840"/>
                      <a:pt x="675" y="5954"/>
                      <a:pt x="664" y="6079"/>
                    </a:cubicBezTo>
                    <a:cubicBezTo>
                      <a:pt x="643" y="6286"/>
                      <a:pt x="654" y="6504"/>
                      <a:pt x="716" y="6753"/>
                    </a:cubicBezTo>
                    <a:cubicBezTo>
                      <a:pt x="768" y="6971"/>
                      <a:pt x="851" y="7188"/>
                      <a:pt x="965" y="7448"/>
                    </a:cubicBezTo>
                    <a:cubicBezTo>
                      <a:pt x="1193" y="7914"/>
                      <a:pt x="1494" y="8361"/>
                      <a:pt x="1764" y="8755"/>
                    </a:cubicBezTo>
                    <a:lnTo>
                      <a:pt x="1826" y="8848"/>
                    </a:lnTo>
                    <a:lnTo>
                      <a:pt x="1899" y="8952"/>
                    </a:lnTo>
                    <a:cubicBezTo>
                      <a:pt x="1805" y="8859"/>
                      <a:pt x="1701" y="8786"/>
                      <a:pt x="1598" y="8713"/>
                    </a:cubicBezTo>
                    <a:cubicBezTo>
                      <a:pt x="1411" y="8578"/>
                      <a:pt x="1235" y="8495"/>
                      <a:pt x="1079" y="8454"/>
                    </a:cubicBezTo>
                    <a:cubicBezTo>
                      <a:pt x="1017" y="8444"/>
                      <a:pt x="954" y="8433"/>
                      <a:pt x="903" y="8433"/>
                    </a:cubicBezTo>
                    <a:cubicBezTo>
                      <a:pt x="872" y="8433"/>
                      <a:pt x="841" y="8444"/>
                      <a:pt x="809" y="8444"/>
                    </a:cubicBezTo>
                    <a:cubicBezTo>
                      <a:pt x="726" y="8454"/>
                      <a:pt x="643" y="8485"/>
                      <a:pt x="581" y="8527"/>
                    </a:cubicBezTo>
                    <a:cubicBezTo>
                      <a:pt x="426" y="8630"/>
                      <a:pt x="322" y="8806"/>
                      <a:pt x="249" y="9066"/>
                    </a:cubicBezTo>
                    <a:cubicBezTo>
                      <a:pt x="208" y="9253"/>
                      <a:pt x="187" y="9460"/>
                      <a:pt x="208" y="9678"/>
                    </a:cubicBezTo>
                    <a:cubicBezTo>
                      <a:pt x="228" y="9896"/>
                      <a:pt x="281" y="10113"/>
                      <a:pt x="364" y="10352"/>
                    </a:cubicBezTo>
                    <a:cubicBezTo>
                      <a:pt x="426" y="10570"/>
                      <a:pt x="519" y="10798"/>
                      <a:pt x="643" y="11047"/>
                    </a:cubicBezTo>
                    <a:cubicBezTo>
                      <a:pt x="851" y="11452"/>
                      <a:pt x="1100" y="11867"/>
                      <a:pt x="1422" y="12303"/>
                    </a:cubicBezTo>
                    <a:lnTo>
                      <a:pt x="1463" y="12365"/>
                    </a:lnTo>
                    <a:cubicBezTo>
                      <a:pt x="1339" y="12292"/>
                      <a:pt x="1214" y="12240"/>
                      <a:pt x="1079" y="12220"/>
                    </a:cubicBezTo>
                    <a:cubicBezTo>
                      <a:pt x="1007" y="12199"/>
                      <a:pt x="934" y="12188"/>
                      <a:pt x="862" y="12188"/>
                    </a:cubicBezTo>
                    <a:cubicBezTo>
                      <a:pt x="747" y="12188"/>
                      <a:pt x="643" y="12209"/>
                      <a:pt x="550" y="12250"/>
                    </a:cubicBezTo>
                    <a:cubicBezTo>
                      <a:pt x="467" y="12282"/>
                      <a:pt x="384" y="12323"/>
                      <a:pt x="322" y="12386"/>
                    </a:cubicBezTo>
                    <a:cubicBezTo>
                      <a:pt x="249" y="12437"/>
                      <a:pt x="198" y="12510"/>
                      <a:pt x="145" y="12593"/>
                    </a:cubicBezTo>
                    <a:cubicBezTo>
                      <a:pt x="52" y="12759"/>
                      <a:pt x="0" y="12966"/>
                      <a:pt x="0" y="13225"/>
                    </a:cubicBezTo>
                    <a:cubicBezTo>
                      <a:pt x="0" y="13340"/>
                      <a:pt x="11" y="13464"/>
                      <a:pt x="42" y="13630"/>
                    </a:cubicBezTo>
                    <a:cubicBezTo>
                      <a:pt x="62" y="13755"/>
                      <a:pt x="94" y="13879"/>
                      <a:pt x="135" y="14014"/>
                    </a:cubicBezTo>
                    <a:cubicBezTo>
                      <a:pt x="291" y="14470"/>
                      <a:pt x="560" y="14937"/>
                      <a:pt x="965" y="15424"/>
                    </a:cubicBezTo>
                    <a:cubicBezTo>
                      <a:pt x="1432" y="15995"/>
                      <a:pt x="2003" y="16482"/>
                      <a:pt x="2542" y="16960"/>
                    </a:cubicBezTo>
                    <a:lnTo>
                      <a:pt x="2791" y="17178"/>
                    </a:lnTo>
                    <a:cubicBezTo>
                      <a:pt x="2801" y="17178"/>
                      <a:pt x="2812" y="17188"/>
                      <a:pt x="2822" y="17188"/>
                    </a:cubicBezTo>
                    <a:cubicBezTo>
                      <a:pt x="2832" y="17209"/>
                      <a:pt x="2863" y="17219"/>
                      <a:pt x="2884" y="17219"/>
                    </a:cubicBezTo>
                    <a:cubicBezTo>
                      <a:pt x="3081" y="17229"/>
                      <a:pt x="3268" y="17240"/>
                      <a:pt x="3465" y="17250"/>
                    </a:cubicBezTo>
                    <a:cubicBezTo>
                      <a:pt x="3870" y="17282"/>
                      <a:pt x="4285" y="17302"/>
                      <a:pt x="4700" y="17312"/>
                    </a:cubicBezTo>
                    <a:lnTo>
                      <a:pt x="4928" y="17312"/>
                    </a:lnTo>
                    <a:cubicBezTo>
                      <a:pt x="5488" y="17312"/>
                      <a:pt x="5944" y="17271"/>
                      <a:pt x="6359" y="17178"/>
                    </a:cubicBezTo>
                    <a:cubicBezTo>
                      <a:pt x="6629" y="17116"/>
                      <a:pt x="6878" y="17022"/>
                      <a:pt x="7106" y="16908"/>
                    </a:cubicBezTo>
                    <a:cubicBezTo>
                      <a:pt x="7344" y="16794"/>
                      <a:pt x="7552" y="16638"/>
                      <a:pt x="7729" y="16452"/>
                    </a:cubicBezTo>
                    <a:cubicBezTo>
                      <a:pt x="7832" y="16348"/>
                      <a:pt x="7915" y="16224"/>
                      <a:pt x="8008" y="16120"/>
                    </a:cubicBezTo>
                    <a:cubicBezTo>
                      <a:pt x="8081" y="16005"/>
                      <a:pt x="8164" y="15892"/>
                      <a:pt x="8257" y="15746"/>
                    </a:cubicBezTo>
                    <a:cubicBezTo>
                      <a:pt x="8413" y="15497"/>
                      <a:pt x="8558" y="15238"/>
                      <a:pt x="8704" y="14937"/>
                    </a:cubicBezTo>
                    <a:cubicBezTo>
                      <a:pt x="8953" y="14408"/>
                      <a:pt x="9170" y="13817"/>
                      <a:pt x="9367" y="13132"/>
                    </a:cubicBezTo>
                    <a:cubicBezTo>
                      <a:pt x="9513" y="12593"/>
                      <a:pt x="9658" y="12001"/>
                      <a:pt x="9792" y="11317"/>
                    </a:cubicBezTo>
                    <a:cubicBezTo>
                      <a:pt x="9907" y="10726"/>
                      <a:pt x="9990" y="10186"/>
                      <a:pt x="10041" y="9668"/>
                    </a:cubicBezTo>
                    <a:cubicBezTo>
                      <a:pt x="10114" y="8962"/>
                      <a:pt x="10135" y="8381"/>
                      <a:pt x="10094" y="7842"/>
                    </a:cubicBezTo>
                    <a:cubicBezTo>
                      <a:pt x="10062" y="7541"/>
                      <a:pt x="10021" y="7271"/>
                      <a:pt x="9958" y="7022"/>
                    </a:cubicBezTo>
                    <a:cubicBezTo>
                      <a:pt x="9917" y="6898"/>
                      <a:pt x="9875" y="6773"/>
                      <a:pt x="9834" y="6660"/>
                    </a:cubicBezTo>
                    <a:cubicBezTo>
                      <a:pt x="9803" y="6597"/>
                      <a:pt x="9772" y="6535"/>
                      <a:pt x="9741" y="6483"/>
                    </a:cubicBezTo>
                    <a:cubicBezTo>
                      <a:pt x="9720" y="6431"/>
                      <a:pt x="9679" y="6379"/>
                      <a:pt x="9637" y="6317"/>
                    </a:cubicBezTo>
                    <a:cubicBezTo>
                      <a:pt x="9502" y="6151"/>
                      <a:pt x="9315" y="6037"/>
                      <a:pt x="9118" y="6006"/>
                    </a:cubicBezTo>
                    <a:cubicBezTo>
                      <a:pt x="9066" y="5996"/>
                      <a:pt x="9015" y="5985"/>
                      <a:pt x="8962" y="5985"/>
                    </a:cubicBezTo>
                    <a:cubicBezTo>
                      <a:pt x="8817" y="5985"/>
                      <a:pt x="8662" y="6016"/>
                      <a:pt x="8506" y="6079"/>
                    </a:cubicBezTo>
                    <a:cubicBezTo>
                      <a:pt x="8247" y="6182"/>
                      <a:pt x="7987" y="6358"/>
                      <a:pt x="7729" y="6597"/>
                    </a:cubicBezTo>
                    <a:cubicBezTo>
                      <a:pt x="7614" y="6711"/>
                      <a:pt x="7510" y="6826"/>
                      <a:pt x="7407" y="6960"/>
                    </a:cubicBezTo>
                    <a:lnTo>
                      <a:pt x="7397" y="6971"/>
                    </a:lnTo>
                    <a:lnTo>
                      <a:pt x="7376" y="7001"/>
                    </a:lnTo>
                    <a:cubicBezTo>
                      <a:pt x="7469" y="6722"/>
                      <a:pt x="7542" y="6441"/>
                      <a:pt x="7604" y="6162"/>
                    </a:cubicBezTo>
                    <a:cubicBezTo>
                      <a:pt x="7655" y="5923"/>
                      <a:pt x="7687" y="5674"/>
                      <a:pt x="7708" y="5446"/>
                    </a:cubicBezTo>
                    <a:cubicBezTo>
                      <a:pt x="7738" y="5197"/>
                      <a:pt x="7738" y="4968"/>
                      <a:pt x="7708" y="4761"/>
                    </a:cubicBezTo>
                    <a:cubicBezTo>
                      <a:pt x="7687" y="4533"/>
                      <a:pt x="7625" y="4346"/>
                      <a:pt x="7542" y="4180"/>
                    </a:cubicBezTo>
                    <a:cubicBezTo>
                      <a:pt x="7448" y="3993"/>
                      <a:pt x="7293" y="3848"/>
                      <a:pt x="7116" y="3765"/>
                    </a:cubicBezTo>
                    <a:cubicBezTo>
                      <a:pt x="7033" y="3724"/>
                      <a:pt x="6940" y="3703"/>
                      <a:pt x="6836" y="3693"/>
                    </a:cubicBezTo>
                    <a:lnTo>
                      <a:pt x="6795" y="3693"/>
                    </a:lnTo>
                    <a:cubicBezTo>
                      <a:pt x="6722" y="3693"/>
                      <a:pt x="6650" y="3703"/>
                      <a:pt x="6567" y="3724"/>
                    </a:cubicBezTo>
                    <a:cubicBezTo>
                      <a:pt x="6401" y="3776"/>
                      <a:pt x="6235" y="3880"/>
                      <a:pt x="6058" y="4035"/>
                    </a:cubicBezTo>
                    <a:cubicBezTo>
                      <a:pt x="5954" y="4129"/>
                      <a:pt x="5861" y="4232"/>
                      <a:pt x="5768" y="4357"/>
                    </a:cubicBezTo>
                    <a:cubicBezTo>
                      <a:pt x="5675" y="4460"/>
                      <a:pt x="5592" y="4585"/>
                      <a:pt x="5519" y="4719"/>
                    </a:cubicBezTo>
                    <a:cubicBezTo>
                      <a:pt x="5456" y="4813"/>
                      <a:pt x="5405" y="4917"/>
                      <a:pt x="5353" y="5021"/>
                    </a:cubicBezTo>
                    <a:cubicBezTo>
                      <a:pt x="5353" y="4387"/>
                      <a:pt x="5311" y="3776"/>
                      <a:pt x="5239" y="3195"/>
                    </a:cubicBezTo>
                    <a:cubicBezTo>
                      <a:pt x="5197" y="2831"/>
                      <a:pt x="5156" y="2541"/>
                      <a:pt x="5104" y="2271"/>
                    </a:cubicBezTo>
                    <a:cubicBezTo>
                      <a:pt x="5073" y="2095"/>
                      <a:pt x="5032" y="1929"/>
                      <a:pt x="4979" y="1753"/>
                    </a:cubicBezTo>
                    <a:cubicBezTo>
                      <a:pt x="4928" y="1566"/>
                      <a:pt x="4866" y="1369"/>
                      <a:pt x="4803" y="1193"/>
                    </a:cubicBezTo>
                    <a:cubicBezTo>
                      <a:pt x="4720" y="985"/>
                      <a:pt x="4637" y="819"/>
                      <a:pt x="4544" y="664"/>
                    </a:cubicBezTo>
                    <a:cubicBezTo>
                      <a:pt x="4326" y="291"/>
                      <a:pt x="4066" y="72"/>
                      <a:pt x="3787" y="10"/>
                    </a:cubicBezTo>
                    <a:cubicBezTo>
                      <a:pt x="3734" y="0"/>
                      <a:pt x="3683" y="0"/>
                      <a:pt x="36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1423;p50">
                <a:extLst>
                  <a:ext uri="{FF2B5EF4-FFF2-40B4-BE49-F238E27FC236}">
                    <a16:creationId xmlns:a16="http://schemas.microsoft.com/office/drawing/2014/main" id="{4C902E21-7004-184E-E902-F248F85896D3}"/>
                  </a:ext>
                </a:extLst>
              </p:cNvPr>
              <p:cNvSpPr/>
              <p:nvPr/>
            </p:nvSpPr>
            <p:spPr>
              <a:xfrm>
                <a:off x="4255300" y="3059575"/>
                <a:ext cx="60200" cy="468550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18742" extrusionOk="0">
                    <a:moveTo>
                      <a:pt x="52" y="1"/>
                    </a:moveTo>
                    <a:cubicBezTo>
                      <a:pt x="21" y="1"/>
                      <a:pt x="1" y="22"/>
                      <a:pt x="1" y="42"/>
                    </a:cubicBezTo>
                    <a:cubicBezTo>
                      <a:pt x="52" y="655"/>
                      <a:pt x="94" y="1266"/>
                      <a:pt x="125" y="1879"/>
                    </a:cubicBezTo>
                    <a:cubicBezTo>
                      <a:pt x="135" y="2179"/>
                      <a:pt x="146" y="2490"/>
                      <a:pt x="156" y="2792"/>
                    </a:cubicBezTo>
                    <a:cubicBezTo>
                      <a:pt x="167" y="3103"/>
                      <a:pt x="177" y="3403"/>
                      <a:pt x="187" y="3714"/>
                    </a:cubicBezTo>
                    <a:cubicBezTo>
                      <a:pt x="218" y="4939"/>
                      <a:pt x="239" y="6163"/>
                      <a:pt x="280" y="7387"/>
                    </a:cubicBezTo>
                    <a:cubicBezTo>
                      <a:pt x="312" y="7999"/>
                      <a:pt x="342" y="8611"/>
                      <a:pt x="384" y="9223"/>
                    </a:cubicBezTo>
                    <a:cubicBezTo>
                      <a:pt x="425" y="9825"/>
                      <a:pt x="478" y="10426"/>
                      <a:pt x="540" y="11028"/>
                    </a:cubicBezTo>
                    <a:cubicBezTo>
                      <a:pt x="674" y="12210"/>
                      <a:pt x="840" y="13382"/>
                      <a:pt x="1059" y="14544"/>
                    </a:cubicBezTo>
                    <a:cubicBezTo>
                      <a:pt x="1193" y="15239"/>
                      <a:pt x="1338" y="15934"/>
                      <a:pt x="1515" y="16619"/>
                    </a:cubicBezTo>
                    <a:cubicBezTo>
                      <a:pt x="1598" y="16961"/>
                      <a:pt x="1691" y="17303"/>
                      <a:pt x="1785" y="17646"/>
                    </a:cubicBezTo>
                    <a:cubicBezTo>
                      <a:pt x="1836" y="17822"/>
                      <a:pt x="1878" y="17988"/>
                      <a:pt x="1940" y="18154"/>
                    </a:cubicBezTo>
                    <a:cubicBezTo>
                      <a:pt x="1992" y="18331"/>
                      <a:pt x="2044" y="18506"/>
                      <a:pt x="2127" y="18663"/>
                    </a:cubicBezTo>
                    <a:cubicBezTo>
                      <a:pt x="2137" y="18693"/>
                      <a:pt x="2158" y="18704"/>
                      <a:pt x="2179" y="18725"/>
                    </a:cubicBezTo>
                    <a:cubicBezTo>
                      <a:pt x="2197" y="18737"/>
                      <a:pt x="2222" y="18742"/>
                      <a:pt x="2246" y="18742"/>
                    </a:cubicBezTo>
                    <a:cubicBezTo>
                      <a:pt x="2263" y="18742"/>
                      <a:pt x="2280" y="18739"/>
                      <a:pt x="2293" y="18735"/>
                    </a:cubicBezTo>
                    <a:cubicBezTo>
                      <a:pt x="2334" y="18725"/>
                      <a:pt x="2366" y="18704"/>
                      <a:pt x="2386" y="18663"/>
                    </a:cubicBezTo>
                    <a:cubicBezTo>
                      <a:pt x="2396" y="18652"/>
                      <a:pt x="2396" y="18642"/>
                      <a:pt x="2407" y="18631"/>
                    </a:cubicBezTo>
                    <a:lnTo>
                      <a:pt x="2407" y="18548"/>
                    </a:lnTo>
                    <a:cubicBezTo>
                      <a:pt x="2376" y="18403"/>
                      <a:pt x="2345" y="18268"/>
                      <a:pt x="2303" y="18133"/>
                    </a:cubicBezTo>
                    <a:cubicBezTo>
                      <a:pt x="2262" y="17978"/>
                      <a:pt x="2220" y="17833"/>
                      <a:pt x="2179" y="17687"/>
                    </a:cubicBezTo>
                    <a:cubicBezTo>
                      <a:pt x="2106" y="17397"/>
                      <a:pt x="2023" y="17116"/>
                      <a:pt x="1951" y="16826"/>
                    </a:cubicBezTo>
                    <a:cubicBezTo>
                      <a:pt x="1806" y="16256"/>
                      <a:pt x="1670" y="15685"/>
                      <a:pt x="1536" y="15104"/>
                    </a:cubicBezTo>
                    <a:cubicBezTo>
                      <a:pt x="1411" y="14534"/>
                      <a:pt x="1308" y="13953"/>
                      <a:pt x="1204" y="13372"/>
                    </a:cubicBezTo>
                    <a:cubicBezTo>
                      <a:pt x="1089" y="12791"/>
                      <a:pt x="1006" y="12210"/>
                      <a:pt x="923" y="11619"/>
                    </a:cubicBezTo>
                    <a:cubicBezTo>
                      <a:pt x="913" y="11547"/>
                      <a:pt x="903" y="11464"/>
                      <a:pt x="893" y="11391"/>
                    </a:cubicBezTo>
                    <a:lnTo>
                      <a:pt x="893" y="11422"/>
                    </a:lnTo>
                    <a:cubicBezTo>
                      <a:pt x="810" y="10820"/>
                      <a:pt x="737" y="10219"/>
                      <a:pt x="685" y="9617"/>
                    </a:cubicBezTo>
                    <a:cubicBezTo>
                      <a:pt x="623" y="9016"/>
                      <a:pt x="581" y="8403"/>
                      <a:pt x="540" y="7792"/>
                    </a:cubicBezTo>
                    <a:cubicBezTo>
                      <a:pt x="467" y="6568"/>
                      <a:pt x="416" y="5343"/>
                      <a:pt x="363" y="4119"/>
                    </a:cubicBezTo>
                    <a:cubicBezTo>
                      <a:pt x="342" y="3788"/>
                      <a:pt x="333" y="3456"/>
                      <a:pt x="312" y="3124"/>
                    </a:cubicBezTo>
                    <a:cubicBezTo>
                      <a:pt x="291" y="2781"/>
                      <a:pt x="280" y="2439"/>
                      <a:pt x="250" y="2096"/>
                    </a:cubicBezTo>
                    <a:cubicBezTo>
                      <a:pt x="208" y="1412"/>
                      <a:pt x="156" y="727"/>
                      <a:pt x="94" y="42"/>
                    </a:cubicBezTo>
                    <a:cubicBezTo>
                      <a:pt x="94" y="22"/>
                      <a:pt x="73" y="1"/>
                      <a:pt x="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1424;p50">
                <a:extLst>
                  <a:ext uri="{FF2B5EF4-FFF2-40B4-BE49-F238E27FC236}">
                    <a16:creationId xmlns:a16="http://schemas.microsoft.com/office/drawing/2014/main" id="{4592A46B-DA8C-FBD9-DC4E-DB488188567D}"/>
                  </a:ext>
                </a:extLst>
              </p:cNvPr>
              <p:cNvSpPr/>
              <p:nvPr/>
            </p:nvSpPr>
            <p:spPr>
              <a:xfrm>
                <a:off x="4208100" y="3190050"/>
                <a:ext cx="61750" cy="93025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3721" extrusionOk="0">
                    <a:moveTo>
                      <a:pt x="31" y="0"/>
                    </a:moveTo>
                    <a:cubicBezTo>
                      <a:pt x="21" y="0"/>
                      <a:pt x="1" y="21"/>
                      <a:pt x="11" y="41"/>
                    </a:cubicBezTo>
                    <a:cubicBezTo>
                      <a:pt x="114" y="342"/>
                      <a:pt x="239" y="632"/>
                      <a:pt x="384" y="913"/>
                    </a:cubicBezTo>
                    <a:cubicBezTo>
                      <a:pt x="519" y="1203"/>
                      <a:pt x="675" y="1473"/>
                      <a:pt x="831" y="1743"/>
                    </a:cubicBezTo>
                    <a:lnTo>
                      <a:pt x="1080" y="2147"/>
                    </a:lnTo>
                    <a:cubicBezTo>
                      <a:pt x="1162" y="2271"/>
                      <a:pt x="1255" y="2407"/>
                      <a:pt x="1349" y="2531"/>
                    </a:cubicBezTo>
                    <a:cubicBezTo>
                      <a:pt x="1525" y="2790"/>
                      <a:pt x="1723" y="3039"/>
                      <a:pt x="1919" y="3288"/>
                    </a:cubicBezTo>
                    <a:cubicBezTo>
                      <a:pt x="1972" y="3361"/>
                      <a:pt x="2034" y="3433"/>
                      <a:pt x="2096" y="3495"/>
                    </a:cubicBezTo>
                    <a:cubicBezTo>
                      <a:pt x="2158" y="3568"/>
                      <a:pt x="2221" y="3631"/>
                      <a:pt x="2293" y="3693"/>
                    </a:cubicBezTo>
                    <a:cubicBezTo>
                      <a:pt x="2313" y="3703"/>
                      <a:pt x="2324" y="3714"/>
                      <a:pt x="2334" y="3714"/>
                    </a:cubicBezTo>
                    <a:cubicBezTo>
                      <a:pt x="2347" y="3718"/>
                      <a:pt x="2358" y="3720"/>
                      <a:pt x="2368" y="3720"/>
                    </a:cubicBezTo>
                    <a:cubicBezTo>
                      <a:pt x="2383" y="3720"/>
                      <a:pt x="2395" y="3715"/>
                      <a:pt x="2407" y="3703"/>
                    </a:cubicBezTo>
                    <a:cubicBezTo>
                      <a:pt x="2449" y="3682"/>
                      <a:pt x="2469" y="3620"/>
                      <a:pt x="2438" y="3578"/>
                    </a:cubicBezTo>
                    <a:cubicBezTo>
                      <a:pt x="2407" y="3527"/>
                      <a:pt x="2366" y="3475"/>
                      <a:pt x="2324" y="3423"/>
                    </a:cubicBezTo>
                    <a:cubicBezTo>
                      <a:pt x="2283" y="3371"/>
                      <a:pt x="2241" y="3329"/>
                      <a:pt x="2200" y="3278"/>
                    </a:cubicBezTo>
                    <a:lnTo>
                      <a:pt x="1951" y="2997"/>
                    </a:lnTo>
                    <a:cubicBezTo>
                      <a:pt x="1785" y="2801"/>
                      <a:pt x="1619" y="2614"/>
                      <a:pt x="1463" y="2417"/>
                    </a:cubicBezTo>
                    <a:cubicBezTo>
                      <a:pt x="1474" y="2417"/>
                      <a:pt x="1474" y="2427"/>
                      <a:pt x="1484" y="2427"/>
                    </a:cubicBezTo>
                    <a:cubicBezTo>
                      <a:pt x="1225" y="2105"/>
                      <a:pt x="986" y="1763"/>
                      <a:pt x="768" y="1411"/>
                    </a:cubicBezTo>
                    <a:cubicBezTo>
                      <a:pt x="654" y="1234"/>
                      <a:pt x="561" y="1047"/>
                      <a:pt x="467" y="871"/>
                    </a:cubicBezTo>
                    <a:cubicBezTo>
                      <a:pt x="363" y="685"/>
                      <a:pt x="280" y="498"/>
                      <a:pt x="197" y="300"/>
                    </a:cubicBezTo>
                    <a:lnTo>
                      <a:pt x="197" y="311"/>
                    </a:lnTo>
                    <a:cubicBezTo>
                      <a:pt x="156" y="217"/>
                      <a:pt x="125" y="124"/>
                      <a:pt x="84" y="21"/>
                    </a:cubicBezTo>
                    <a:cubicBezTo>
                      <a:pt x="84" y="10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1425;p50">
                <a:extLst>
                  <a:ext uri="{FF2B5EF4-FFF2-40B4-BE49-F238E27FC236}">
                    <a16:creationId xmlns:a16="http://schemas.microsoft.com/office/drawing/2014/main" id="{8A8D59A0-42E4-0BF7-84BB-C42869B18071}"/>
                  </a:ext>
                </a:extLst>
              </p:cNvPr>
              <p:cNvSpPr/>
              <p:nvPr/>
            </p:nvSpPr>
            <p:spPr>
              <a:xfrm>
                <a:off x="4195400" y="3277950"/>
                <a:ext cx="82750" cy="92875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3715" extrusionOk="0">
                    <a:moveTo>
                      <a:pt x="780" y="1183"/>
                    </a:moveTo>
                    <a:cubicBezTo>
                      <a:pt x="783" y="1186"/>
                      <a:pt x="786" y="1190"/>
                      <a:pt x="788" y="1193"/>
                    </a:cubicBezTo>
                    <a:cubicBezTo>
                      <a:pt x="788" y="1193"/>
                      <a:pt x="788" y="1184"/>
                      <a:pt x="780" y="1183"/>
                    </a:cubicBezTo>
                    <a:close/>
                    <a:moveTo>
                      <a:pt x="11" y="0"/>
                    </a:moveTo>
                    <a:cubicBezTo>
                      <a:pt x="0" y="11"/>
                      <a:pt x="0" y="32"/>
                      <a:pt x="0" y="52"/>
                    </a:cubicBezTo>
                    <a:cubicBezTo>
                      <a:pt x="135" y="322"/>
                      <a:pt x="281" y="592"/>
                      <a:pt x="446" y="851"/>
                    </a:cubicBezTo>
                    <a:cubicBezTo>
                      <a:pt x="602" y="1100"/>
                      <a:pt x="788" y="1339"/>
                      <a:pt x="986" y="1577"/>
                    </a:cubicBezTo>
                    <a:cubicBezTo>
                      <a:pt x="1173" y="1805"/>
                      <a:pt x="1380" y="2033"/>
                      <a:pt x="1588" y="2251"/>
                    </a:cubicBezTo>
                    <a:cubicBezTo>
                      <a:pt x="1805" y="2480"/>
                      <a:pt x="2023" y="2687"/>
                      <a:pt x="2251" y="2895"/>
                    </a:cubicBezTo>
                    <a:cubicBezTo>
                      <a:pt x="2397" y="3029"/>
                      <a:pt x="2542" y="3174"/>
                      <a:pt x="2687" y="3309"/>
                    </a:cubicBezTo>
                    <a:cubicBezTo>
                      <a:pt x="2832" y="3444"/>
                      <a:pt x="2977" y="3589"/>
                      <a:pt x="3143" y="3704"/>
                    </a:cubicBezTo>
                    <a:cubicBezTo>
                      <a:pt x="3158" y="3711"/>
                      <a:pt x="3174" y="3714"/>
                      <a:pt x="3190" y="3714"/>
                    </a:cubicBezTo>
                    <a:cubicBezTo>
                      <a:pt x="3219" y="3714"/>
                      <a:pt x="3247" y="3703"/>
                      <a:pt x="3268" y="3683"/>
                    </a:cubicBezTo>
                    <a:cubicBezTo>
                      <a:pt x="3309" y="3641"/>
                      <a:pt x="3309" y="3579"/>
                      <a:pt x="3268" y="3538"/>
                    </a:cubicBezTo>
                    <a:cubicBezTo>
                      <a:pt x="3226" y="3485"/>
                      <a:pt x="3174" y="3444"/>
                      <a:pt x="3133" y="3402"/>
                    </a:cubicBezTo>
                    <a:cubicBezTo>
                      <a:pt x="3070" y="3351"/>
                      <a:pt x="3019" y="3309"/>
                      <a:pt x="2957" y="3268"/>
                    </a:cubicBezTo>
                    <a:lnTo>
                      <a:pt x="2614" y="2988"/>
                    </a:lnTo>
                    <a:cubicBezTo>
                      <a:pt x="2397" y="2812"/>
                      <a:pt x="2178" y="2625"/>
                      <a:pt x="1961" y="2427"/>
                    </a:cubicBezTo>
                    <a:cubicBezTo>
                      <a:pt x="1753" y="2241"/>
                      <a:pt x="1535" y="2044"/>
                      <a:pt x="1339" y="1837"/>
                    </a:cubicBezTo>
                    <a:cubicBezTo>
                      <a:pt x="1141" y="1629"/>
                      <a:pt x="954" y="1411"/>
                      <a:pt x="778" y="1183"/>
                    </a:cubicBezTo>
                    <a:cubicBezTo>
                      <a:pt x="779" y="1183"/>
                      <a:pt x="780" y="1183"/>
                      <a:pt x="780" y="1183"/>
                    </a:cubicBezTo>
                    <a:lnTo>
                      <a:pt x="780" y="1183"/>
                    </a:lnTo>
                    <a:cubicBezTo>
                      <a:pt x="504" y="822"/>
                      <a:pt x="258" y="432"/>
                      <a:pt x="62" y="11"/>
                    </a:cubicBezTo>
                    <a:cubicBezTo>
                      <a:pt x="62" y="0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1426;p50">
                <a:extLst>
                  <a:ext uri="{FF2B5EF4-FFF2-40B4-BE49-F238E27FC236}">
                    <a16:creationId xmlns:a16="http://schemas.microsoft.com/office/drawing/2014/main" id="{9CB6C8A7-85F5-348D-C23D-F2711AB67663}"/>
                  </a:ext>
                </a:extLst>
              </p:cNvPr>
              <p:cNvSpPr/>
              <p:nvPr/>
            </p:nvSpPr>
            <p:spPr>
              <a:xfrm>
                <a:off x="4191750" y="3373650"/>
                <a:ext cx="98050" cy="76975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079" extrusionOk="0">
                    <a:moveTo>
                      <a:pt x="32" y="0"/>
                    </a:moveTo>
                    <a:cubicBezTo>
                      <a:pt x="12" y="10"/>
                      <a:pt x="1" y="42"/>
                      <a:pt x="12" y="62"/>
                    </a:cubicBezTo>
                    <a:cubicBezTo>
                      <a:pt x="344" y="549"/>
                      <a:pt x="748" y="985"/>
                      <a:pt x="1183" y="1369"/>
                    </a:cubicBezTo>
                    <a:cubicBezTo>
                      <a:pt x="1412" y="1577"/>
                      <a:pt x="1651" y="1764"/>
                      <a:pt x="1899" y="1950"/>
                    </a:cubicBezTo>
                    <a:cubicBezTo>
                      <a:pt x="2148" y="2126"/>
                      <a:pt x="2397" y="2303"/>
                      <a:pt x="2656" y="2469"/>
                    </a:cubicBezTo>
                    <a:cubicBezTo>
                      <a:pt x="2833" y="2583"/>
                      <a:pt x="3009" y="2686"/>
                      <a:pt x="3196" y="2801"/>
                    </a:cubicBezTo>
                    <a:cubicBezTo>
                      <a:pt x="3372" y="2905"/>
                      <a:pt x="3559" y="2998"/>
                      <a:pt x="3756" y="3071"/>
                    </a:cubicBezTo>
                    <a:lnTo>
                      <a:pt x="3767" y="3071"/>
                    </a:lnTo>
                    <a:cubicBezTo>
                      <a:pt x="3777" y="3076"/>
                      <a:pt x="3787" y="3078"/>
                      <a:pt x="3798" y="3078"/>
                    </a:cubicBezTo>
                    <a:cubicBezTo>
                      <a:pt x="3808" y="3078"/>
                      <a:pt x="3818" y="3076"/>
                      <a:pt x="3829" y="3071"/>
                    </a:cubicBezTo>
                    <a:cubicBezTo>
                      <a:pt x="3860" y="3060"/>
                      <a:pt x="3891" y="3050"/>
                      <a:pt x="3901" y="3018"/>
                    </a:cubicBezTo>
                    <a:cubicBezTo>
                      <a:pt x="3922" y="2988"/>
                      <a:pt x="3922" y="2956"/>
                      <a:pt x="3922" y="2925"/>
                    </a:cubicBezTo>
                    <a:cubicBezTo>
                      <a:pt x="3912" y="2894"/>
                      <a:pt x="3891" y="2863"/>
                      <a:pt x="3860" y="2852"/>
                    </a:cubicBezTo>
                    <a:cubicBezTo>
                      <a:pt x="3839" y="2842"/>
                      <a:pt x="3818" y="2832"/>
                      <a:pt x="3808" y="2822"/>
                    </a:cubicBezTo>
                    <a:cubicBezTo>
                      <a:pt x="3777" y="2801"/>
                      <a:pt x="3756" y="2790"/>
                      <a:pt x="3725" y="2780"/>
                    </a:cubicBezTo>
                    <a:cubicBezTo>
                      <a:pt x="3684" y="2759"/>
                      <a:pt x="3631" y="2728"/>
                      <a:pt x="3590" y="2707"/>
                    </a:cubicBezTo>
                    <a:cubicBezTo>
                      <a:pt x="3486" y="2656"/>
                      <a:pt x="3393" y="2614"/>
                      <a:pt x="3289" y="2562"/>
                    </a:cubicBezTo>
                    <a:cubicBezTo>
                      <a:pt x="3082" y="2469"/>
                      <a:pt x="2875" y="2365"/>
                      <a:pt x="2677" y="2251"/>
                    </a:cubicBezTo>
                    <a:cubicBezTo>
                      <a:pt x="2480" y="2137"/>
                      <a:pt x="2283" y="2022"/>
                      <a:pt x="2096" y="1898"/>
                    </a:cubicBezTo>
                    <a:cubicBezTo>
                      <a:pt x="1899" y="1774"/>
                      <a:pt x="1713" y="1639"/>
                      <a:pt x="1536" y="1504"/>
                    </a:cubicBezTo>
                    <a:cubicBezTo>
                      <a:pt x="1070" y="1141"/>
                      <a:pt x="644" y="736"/>
                      <a:pt x="281" y="280"/>
                    </a:cubicBezTo>
                    <a:lnTo>
                      <a:pt x="270" y="270"/>
                    </a:lnTo>
                    <a:lnTo>
                      <a:pt x="281" y="270"/>
                    </a:lnTo>
                    <a:cubicBezTo>
                      <a:pt x="208" y="187"/>
                      <a:pt x="146" y="104"/>
                      <a:pt x="95" y="21"/>
                    </a:cubicBezTo>
                    <a:cubicBezTo>
                      <a:pt x="84" y="0"/>
                      <a:pt x="63" y="0"/>
                      <a:pt x="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1427;p50">
                <a:extLst>
                  <a:ext uri="{FF2B5EF4-FFF2-40B4-BE49-F238E27FC236}">
                    <a16:creationId xmlns:a16="http://schemas.microsoft.com/office/drawing/2014/main" id="{F4DBB5DE-307B-16B0-0323-E263B6780B83}"/>
                  </a:ext>
                </a:extLst>
              </p:cNvPr>
              <p:cNvSpPr/>
              <p:nvPr/>
            </p:nvSpPr>
            <p:spPr>
              <a:xfrm>
                <a:off x="4231450" y="3101350"/>
                <a:ext cx="34250" cy="789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3158" extrusionOk="0">
                    <a:moveTo>
                      <a:pt x="31" y="0"/>
                    </a:moveTo>
                    <a:cubicBezTo>
                      <a:pt x="21" y="0"/>
                      <a:pt x="0" y="10"/>
                      <a:pt x="0" y="31"/>
                    </a:cubicBezTo>
                    <a:cubicBezTo>
                      <a:pt x="21" y="156"/>
                      <a:pt x="42" y="291"/>
                      <a:pt x="63" y="415"/>
                    </a:cubicBezTo>
                    <a:cubicBezTo>
                      <a:pt x="93" y="550"/>
                      <a:pt x="125" y="685"/>
                      <a:pt x="155" y="810"/>
                    </a:cubicBezTo>
                    <a:cubicBezTo>
                      <a:pt x="187" y="944"/>
                      <a:pt x="228" y="1079"/>
                      <a:pt x="270" y="1214"/>
                    </a:cubicBezTo>
                    <a:cubicBezTo>
                      <a:pt x="321" y="1349"/>
                      <a:pt x="363" y="1483"/>
                      <a:pt x="415" y="1619"/>
                    </a:cubicBezTo>
                    <a:cubicBezTo>
                      <a:pt x="519" y="1878"/>
                      <a:pt x="643" y="2137"/>
                      <a:pt x="768" y="2386"/>
                    </a:cubicBezTo>
                    <a:cubicBezTo>
                      <a:pt x="830" y="2511"/>
                      <a:pt x="892" y="2635"/>
                      <a:pt x="965" y="2749"/>
                    </a:cubicBezTo>
                    <a:cubicBezTo>
                      <a:pt x="1027" y="2873"/>
                      <a:pt x="1100" y="2998"/>
                      <a:pt x="1183" y="3112"/>
                    </a:cubicBezTo>
                    <a:cubicBezTo>
                      <a:pt x="1204" y="3133"/>
                      <a:pt x="1214" y="3143"/>
                      <a:pt x="1234" y="3154"/>
                    </a:cubicBezTo>
                    <a:cubicBezTo>
                      <a:pt x="1243" y="3157"/>
                      <a:pt x="1252" y="3158"/>
                      <a:pt x="1259" y="3158"/>
                    </a:cubicBezTo>
                    <a:cubicBezTo>
                      <a:pt x="1278" y="3158"/>
                      <a:pt x="1293" y="3151"/>
                      <a:pt x="1307" y="3143"/>
                    </a:cubicBezTo>
                    <a:cubicBezTo>
                      <a:pt x="1349" y="3122"/>
                      <a:pt x="1370" y="3060"/>
                      <a:pt x="1338" y="3019"/>
                    </a:cubicBezTo>
                    <a:cubicBezTo>
                      <a:pt x="1266" y="2905"/>
                      <a:pt x="1183" y="2790"/>
                      <a:pt x="1100" y="2666"/>
                    </a:cubicBezTo>
                    <a:cubicBezTo>
                      <a:pt x="1017" y="2541"/>
                      <a:pt x="944" y="2417"/>
                      <a:pt x="872" y="2282"/>
                    </a:cubicBezTo>
                    <a:cubicBezTo>
                      <a:pt x="789" y="2158"/>
                      <a:pt x="716" y="2023"/>
                      <a:pt x="653" y="1888"/>
                    </a:cubicBezTo>
                    <a:cubicBezTo>
                      <a:pt x="581" y="1753"/>
                      <a:pt x="529" y="1619"/>
                      <a:pt x="467" y="1483"/>
                    </a:cubicBezTo>
                    <a:cubicBezTo>
                      <a:pt x="415" y="1370"/>
                      <a:pt x="374" y="1255"/>
                      <a:pt x="332" y="1131"/>
                    </a:cubicBezTo>
                    <a:cubicBezTo>
                      <a:pt x="291" y="1017"/>
                      <a:pt x="249" y="893"/>
                      <a:pt x="218" y="778"/>
                    </a:cubicBezTo>
                    <a:cubicBezTo>
                      <a:pt x="146" y="540"/>
                      <a:pt x="93" y="301"/>
                      <a:pt x="63" y="63"/>
                    </a:cubicBezTo>
                    <a:lnTo>
                      <a:pt x="63" y="31"/>
                    </a:lnTo>
                    <a:cubicBezTo>
                      <a:pt x="63" y="10"/>
                      <a:pt x="5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1428;p50">
                <a:extLst>
                  <a:ext uri="{FF2B5EF4-FFF2-40B4-BE49-F238E27FC236}">
                    <a16:creationId xmlns:a16="http://schemas.microsoft.com/office/drawing/2014/main" id="{176B27F7-46D2-0B53-1597-CB9D3CAD6C20}"/>
                  </a:ext>
                </a:extLst>
              </p:cNvPr>
              <p:cNvSpPr/>
              <p:nvPr/>
            </p:nvSpPr>
            <p:spPr>
              <a:xfrm>
                <a:off x="4259700" y="3075425"/>
                <a:ext cx="2387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220" extrusionOk="0">
                    <a:moveTo>
                      <a:pt x="924" y="0"/>
                    </a:moveTo>
                    <a:cubicBezTo>
                      <a:pt x="913" y="0"/>
                      <a:pt x="903" y="0"/>
                      <a:pt x="893" y="21"/>
                    </a:cubicBezTo>
                    <a:cubicBezTo>
                      <a:pt x="820" y="270"/>
                      <a:pt x="737" y="529"/>
                      <a:pt x="644" y="768"/>
                    </a:cubicBezTo>
                    <a:cubicBezTo>
                      <a:pt x="561" y="1006"/>
                      <a:pt x="468" y="1234"/>
                      <a:pt x="364" y="1452"/>
                    </a:cubicBezTo>
                    <a:cubicBezTo>
                      <a:pt x="312" y="1566"/>
                      <a:pt x="249" y="1670"/>
                      <a:pt x="198" y="1784"/>
                    </a:cubicBezTo>
                    <a:cubicBezTo>
                      <a:pt x="136" y="1898"/>
                      <a:pt x="74" y="2012"/>
                      <a:pt x="21" y="2126"/>
                    </a:cubicBezTo>
                    <a:cubicBezTo>
                      <a:pt x="1" y="2158"/>
                      <a:pt x="11" y="2199"/>
                      <a:pt x="42" y="2220"/>
                    </a:cubicBezTo>
                    <a:lnTo>
                      <a:pt x="94" y="2220"/>
                    </a:lnTo>
                    <a:cubicBezTo>
                      <a:pt x="115" y="2220"/>
                      <a:pt x="125" y="2199"/>
                      <a:pt x="136" y="2188"/>
                    </a:cubicBezTo>
                    <a:cubicBezTo>
                      <a:pt x="240" y="2022"/>
                      <a:pt x="323" y="1856"/>
                      <a:pt x="395" y="1681"/>
                    </a:cubicBezTo>
                    <a:cubicBezTo>
                      <a:pt x="426" y="1587"/>
                      <a:pt x="468" y="1504"/>
                      <a:pt x="498" y="1411"/>
                    </a:cubicBezTo>
                    <a:cubicBezTo>
                      <a:pt x="540" y="1317"/>
                      <a:pt x="571" y="1224"/>
                      <a:pt x="602" y="1130"/>
                    </a:cubicBezTo>
                    <a:cubicBezTo>
                      <a:pt x="737" y="768"/>
                      <a:pt x="841" y="404"/>
                      <a:pt x="945" y="31"/>
                    </a:cubicBezTo>
                    <a:cubicBezTo>
                      <a:pt x="955" y="10"/>
                      <a:pt x="945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1429;p50">
                <a:extLst>
                  <a:ext uri="{FF2B5EF4-FFF2-40B4-BE49-F238E27FC236}">
                    <a16:creationId xmlns:a16="http://schemas.microsoft.com/office/drawing/2014/main" id="{A8EFECD1-98B5-851F-101B-9607BE5285A6}"/>
                  </a:ext>
                </a:extLst>
              </p:cNvPr>
              <p:cNvSpPr/>
              <p:nvPr/>
            </p:nvSpPr>
            <p:spPr>
              <a:xfrm>
                <a:off x="4264650" y="3155300"/>
                <a:ext cx="84550" cy="1141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4567" extrusionOk="0">
                    <a:moveTo>
                      <a:pt x="3350" y="0"/>
                    </a:moveTo>
                    <a:cubicBezTo>
                      <a:pt x="3340" y="0"/>
                      <a:pt x="3329" y="0"/>
                      <a:pt x="3319" y="10"/>
                    </a:cubicBezTo>
                    <a:cubicBezTo>
                      <a:pt x="2967" y="768"/>
                      <a:pt x="2531" y="1483"/>
                      <a:pt x="2054" y="2158"/>
                    </a:cubicBezTo>
                    <a:lnTo>
                      <a:pt x="2054" y="2137"/>
                    </a:lnTo>
                    <a:cubicBezTo>
                      <a:pt x="1909" y="2344"/>
                      <a:pt x="1763" y="2541"/>
                      <a:pt x="1597" y="2739"/>
                    </a:cubicBezTo>
                    <a:cubicBezTo>
                      <a:pt x="1441" y="2946"/>
                      <a:pt x="1276" y="3133"/>
                      <a:pt x="1100" y="3329"/>
                    </a:cubicBezTo>
                    <a:cubicBezTo>
                      <a:pt x="1017" y="3423"/>
                      <a:pt x="934" y="3506"/>
                      <a:pt x="840" y="3599"/>
                    </a:cubicBezTo>
                    <a:cubicBezTo>
                      <a:pt x="757" y="3693"/>
                      <a:pt x="664" y="3776"/>
                      <a:pt x="581" y="3869"/>
                    </a:cubicBezTo>
                    <a:cubicBezTo>
                      <a:pt x="404" y="4035"/>
                      <a:pt x="217" y="4201"/>
                      <a:pt x="42" y="4357"/>
                    </a:cubicBezTo>
                    <a:cubicBezTo>
                      <a:pt x="10" y="4377"/>
                      <a:pt x="0" y="4419"/>
                      <a:pt x="0" y="4450"/>
                    </a:cubicBezTo>
                    <a:cubicBezTo>
                      <a:pt x="10" y="4481"/>
                      <a:pt x="21" y="4512"/>
                      <a:pt x="42" y="4533"/>
                    </a:cubicBezTo>
                    <a:cubicBezTo>
                      <a:pt x="59" y="4550"/>
                      <a:pt x="90" y="4567"/>
                      <a:pt x="117" y="4567"/>
                    </a:cubicBezTo>
                    <a:cubicBezTo>
                      <a:pt x="123" y="4567"/>
                      <a:pt x="129" y="4566"/>
                      <a:pt x="134" y="4564"/>
                    </a:cubicBezTo>
                    <a:cubicBezTo>
                      <a:pt x="166" y="4564"/>
                      <a:pt x="197" y="4553"/>
                      <a:pt x="217" y="4533"/>
                    </a:cubicBezTo>
                    <a:cubicBezTo>
                      <a:pt x="446" y="4325"/>
                      <a:pt x="653" y="4108"/>
                      <a:pt x="861" y="3880"/>
                    </a:cubicBezTo>
                    <a:cubicBezTo>
                      <a:pt x="1068" y="3641"/>
                      <a:pt x="1266" y="3392"/>
                      <a:pt x="1462" y="3143"/>
                    </a:cubicBezTo>
                    <a:cubicBezTo>
                      <a:pt x="1856" y="2635"/>
                      <a:pt x="2220" y="2105"/>
                      <a:pt x="2562" y="1556"/>
                    </a:cubicBezTo>
                    <a:cubicBezTo>
                      <a:pt x="2852" y="1068"/>
                      <a:pt x="3133" y="560"/>
                      <a:pt x="3382" y="42"/>
                    </a:cubicBezTo>
                    <a:cubicBezTo>
                      <a:pt x="3382" y="31"/>
                      <a:pt x="3382" y="10"/>
                      <a:pt x="3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1430;p50">
                <a:extLst>
                  <a:ext uri="{FF2B5EF4-FFF2-40B4-BE49-F238E27FC236}">
                    <a16:creationId xmlns:a16="http://schemas.microsoft.com/office/drawing/2014/main" id="{E2FD64A2-5DBC-6D02-B5F1-C71295FB13F1}"/>
                  </a:ext>
                </a:extLst>
              </p:cNvPr>
              <p:cNvSpPr/>
              <p:nvPr/>
            </p:nvSpPr>
            <p:spPr>
              <a:xfrm>
                <a:off x="4271375" y="3231250"/>
                <a:ext cx="107900" cy="132300"/>
              </a:xfrm>
              <a:custGeom>
                <a:avLst/>
                <a:gdLst/>
                <a:ahLst/>
                <a:cxnLst/>
                <a:rect l="l" t="t" r="r" b="b"/>
                <a:pathLst>
                  <a:path w="4316" h="5292" extrusionOk="0">
                    <a:moveTo>
                      <a:pt x="4274" y="1"/>
                    </a:moveTo>
                    <a:cubicBezTo>
                      <a:pt x="4264" y="1"/>
                      <a:pt x="4254" y="12"/>
                      <a:pt x="4254" y="22"/>
                    </a:cubicBezTo>
                    <a:cubicBezTo>
                      <a:pt x="4077" y="312"/>
                      <a:pt x="3901" y="603"/>
                      <a:pt x="3714" y="883"/>
                    </a:cubicBezTo>
                    <a:cubicBezTo>
                      <a:pt x="3528" y="1173"/>
                      <a:pt x="3341" y="1443"/>
                      <a:pt x="3143" y="1723"/>
                    </a:cubicBezTo>
                    <a:lnTo>
                      <a:pt x="3143" y="1713"/>
                    </a:lnTo>
                    <a:cubicBezTo>
                      <a:pt x="2967" y="1972"/>
                      <a:pt x="2770" y="2232"/>
                      <a:pt x="2573" y="2480"/>
                    </a:cubicBezTo>
                    <a:cubicBezTo>
                      <a:pt x="2376" y="2729"/>
                      <a:pt x="2168" y="2968"/>
                      <a:pt x="1961" y="3207"/>
                    </a:cubicBezTo>
                    <a:cubicBezTo>
                      <a:pt x="1536" y="3684"/>
                      <a:pt x="1080" y="4140"/>
                      <a:pt x="602" y="4555"/>
                    </a:cubicBezTo>
                    <a:lnTo>
                      <a:pt x="322" y="4804"/>
                    </a:lnTo>
                    <a:cubicBezTo>
                      <a:pt x="229" y="4876"/>
                      <a:pt x="135" y="4959"/>
                      <a:pt x="52" y="5042"/>
                    </a:cubicBezTo>
                    <a:cubicBezTo>
                      <a:pt x="1" y="5084"/>
                      <a:pt x="1" y="5167"/>
                      <a:pt x="31" y="5219"/>
                    </a:cubicBezTo>
                    <a:cubicBezTo>
                      <a:pt x="52" y="5250"/>
                      <a:pt x="84" y="5281"/>
                      <a:pt x="125" y="5291"/>
                    </a:cubicBezTo>
                    <a:cubicBezTo>
                      <a:pt x="156" y="5291"/>
                      <a:pt x="208" y="5291"/>
                      <a:pt x="229" y="5270"/>
                    </a:cubicBezTo>
                    <a:cubicBezTo>
                      <a:pt x="301" y="5219"/>
                      <a:pt x="363" y="5167"/>
                      <a:pt x="426" y="5104"/>
                    </a:cubicBezTo>
                    <a:cubicBezTo>
                      <a:pt x="488" y="5053"/>
                      <a:pt x="550" y="5001"/>
                      <a:pt x="612" y="4938"/>
                    </a:cubicBezTo>
                    <a:cubicBezTo>
                      <a:pt x="727" y="4835"/>
                      <a:pt x="841" y="4721"/>
                      <a:pt x="955" y="4607"/>
                    </a:cubicBezTo>
                    <a:cubicBezTo>
                      <a:pt x="1183" y="4378"/>
                      <a:pt x="1391" y="4140"/>
                      <a:pt x="1608" y="3901"/>
                    </a:cubicBezTo>
                    <a:cubicBezTo>
                      <a:pt x="1712" y="3777"/>
                      <a:pt x="1816" y="3652"/>
                      <a:pt x="1909" y="3528"/>
                    </a:cubicBezTo>
                    <a:cubicBezTo>
                      <a:pt x="2013" y="3414"/>
                      <a:pt x="2117" y="3290"/>
                      <a:pt x="2221" y="3165"/>
                    </a:cubicBezTo>
                    <a:cubicBezTo>
                      <a:pt x="2417" y="2905"/>
                      <a:pt x="2604" y="2656"/>
                      <a:pt x="2791" y="2398"/>
                    </a:cubicBezTo>
                    <a:cubicBezTo>
                      <a:pt x="3341" y="1640"/>
                      <a:pt x="3828" y="851"/>
                      <a:pt x="4305" y="42"/>
                    </a:cubicBezTo>
                    <a:cubicBezTo>
                      <a:pt x="4316" y="22"/>
                      <a:pt x="4295" y="1"/>
                      <a:pt x="4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1431;p50">
                <a:extLst>
                  <a:ext uri="{FF2B5EF4-FFF2-40B4-BE49-F238E27FC236}">
                    <a16:creationId xmlns:a16="http://schemas.microsoft.com/office/drawing/2014/main" id="{7C9B40C2-8B1E-A3BA-3BAC-681B7ADEB335}"/>
                  </a:ext>
                </a:extLst>
              </p:cNvPr>
              <p:cNvSpPr/>
              <p:nvPr/>
            </p:nvSpPr>
            <p:spPr>
              <a:xfrm>
                <a:off x="4288225" y="3320750"/>
                <a:ext cx="107150" cy="137875"/>
              </a:xfrm>
              <a:custGeom>
                <a:avLst/>
                <a:gdLst/>
                <a:ahLst/>
                <a:cxnLst/>
                <a:rect l="l" t="t" r="r" b="b"/>
                <a:pathLst>
                  <a:path w="4286" h="5515" extrusionOk="0">
                    <a:moveTo>
                      <a:pt x="4254" y="0"/>
                    </a:moveTo>
                    <a:cubicBezTo>
                      <a:pt x="4233" y="0"/>
                      <a:pt x="4223" y="10"/>
                      <a:pt x="4223" y="21"/>
                    </a:cubicBezTo>
                    <a:cubicBezTo>
                      <a:pt x="3953" y="539"/>
                      <a:pt x="3663" y="1058"/>
                      <a:pt x="3361" y="1556"/>
                    </a:cubicBezTo>
                    <a:cubicBezTo>
                      <a:pt x="3040" y="2075"/>
                      <a:pt x="2698" y="2583"/>
                      <a:pt x="2324" y="3060"/>
                    </a:cubicBezTo>
                    <a:cubicBezTo>
                      <a:pt x="2179" y="3236"/>
                      <a:pt x="2034" y="3412"/>
                      <a:pt x="1879" y="3589"/>
                    </a:cubicBezTo>
                    <a:cubicBezTo>
                      <a:pt x="1754" y="3734"/>
                      <a:pt x="1619" y="3880"/>
                      <a:pt x="1474" y="4014"/>
                    </a:cubicBezTo>
                    <a:cubicBezTo>
                      <a:pt x="1328" y="4170"/>
                      <a:pt x="1183" y="4315"/>
                      <a:pt x="1028" y="4450"/>
                    </a:cubicBezTo>
                    <a:cubicBezTo>
                      <a:pt x="872" y="4585"/>
                      <a:pt x="706" y="4719"/>
                      <a:pt x="551" y="4855"/>
                    </a:cubicBezTo>
                    <a:cubicBezTo>
                      <a:pt x="468" y="4917"/>
                      <a:pt x="385" y="4979"/>
                      <a:pt x="312" y="5041"/>
                    </a:cubicBezTo>
                    <a:lnTo>
                      <a:pt x="187" y="5134"/>
                    </a:lnTo>
                    <a:cubicBezTo>
                      <a:pt x="146" y="5166"/>
                      <a:pt x="104" y="5207"/>
                      <a:pt x="63" y="5238"/>
                    </a:cubicBezTo>
                    <a:cubicBezTo>
                      <a:pt x="11" y="5280"/>
                      <a:pt x="1" y="5373"/>
                      <a:pt x="32" y="5436"/>
                    </a:cubicBezTo>
                    <a:cubicBezTo>
                      <a:pt x="53" y="5466"/>
                      <a:pt x="84" y="5498"/>
                      <a:pt x="125" y="5508"/>
                    </a:cubicBezTo>
                    <a:cubicBezTo>
                      <a:pt x="138" y="5512"/>
                      <a:pt x="155" y="5515"/>
                      <a:pt x="173" y="5515"/>
                    </a:cubicBezTo>
                    <a:cubicBezTo>
                      <a:pt x="198" y="5515"/>
                      <a:pt x="225" y="5510"/>
                      <a:pt x="250" y="5498"/>
                    </a:cubicBezTo>
                    <a:cubicBezTo>
                      <a:pt x="312" y="5456"/>
                      <a:pt x="374" y="5415"/>
                      <a:pt x="447" y="5373"/>
                    </a:cubicBezTo>
                    <a:cubicBezTo>
                      <a:pt x="509" y="5332"/>
                      <a:pt x="571" y="5280"/>
                      <a:pt x="623" y="5238"/>
                    </a:cubicBezTo>
                    <a:cubicBezTo>
                      <a:pt x="737" y="5145"/>
                      <a:pt x="851" y="5041"/>
                      <a:pt x="955" y="4948"/>
                    </a:cubicBezTo>
                    <a:cubicBezTo>
                      <a:pt x="1069" y="4844"/>
                      <a:pt x="1173" y="4730"/>
                      <a:pt x="1277" y="4626"/>
                    </a:cubicBezTo>
                    <a:cubicBezTo>
                      <a:pt x="1381" y="4523"/>
                      <a:pt x="1484" y="4408"/>
                      <a:pt x="1577" y="4294"/>
                    </a:cubicBezTo>
                    <a:cubicBezTo>
                      <a:pt x="1785" y="4066"/>
                      <a:pt x="1971" y="3827"/>
                      <a:pt x="2158" y="3578"/>
                    </a:cubicBezTo>
                    <a:cubicBezTo>
                      <a:pt x="2345" y="3340"/>
                      <a:pt x="2522" y="3091"/>
                      <a:pt x="2688" y="2842"/>
                    </a:cubicBezTo>
                    <a:cubicBezTo>
                      <a:pt x="2988" y="2386"/>
                      <a:pt x="3268" y="1929"/>
                      <a:pt x="3527" y="1462"/>
                    </a:cubicBezTo>
                    <a:cubicBezTo>
                      <a:pt x="3797" y="996"/>
                      <a:pt x="4036" y="529"/>
                      <a:pt x="4274" y="51"/>
                    </a:cubicBezTo>
                    <a:cubicBezTo>
                      <a:pt x="4285" y="42"/>
                      <a:pt x="4285" y="21"/>
                      <a:pt x="4274" y="10"/>
                    </a:cubicBezTo>
                    <a:cubicBezTo>
                      <a:pt x="4264" y="0"/>
                      <a:pt x="4254" y="0"/>
                      <a:pt x="4254" y="0"/>
                    </a:cubicBezTo>
                    <a:close/>
                  </a:path>
                </a:pathLst>
              </a:custGeom>
              <a:solidFill>
                <a:srgbClr val="59AA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1432;p50">
                <a:extLst>
                  <a:ext uri="{FF2B5EF4-FFF2-40B4-BE49-F238E27FC236}">
                    <a16:creationId xmlns:a16="http://schemas.microsoft.com/office/drawing/2014/main" id="{25277DF8-DC69-101A-7B1E-DEF0482ABE57}"/>
                  </a:ext>
                </a:extLst>
              </p:cNvPr>
              <p:cNvSpPr/>
              <p:nvPr/>
            </p:nvSpPr>
            <p:spPr>
              <a:xfrm>
                <a:off x="4204200" y="3459975"/>
                <a:ext cx="180800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7232" h="4825" extrusionOk="0">
                    <a:moveTo>
                      <a:pt x="1" y="1"/>
                    </a:moveTo>
                    <a:cubicBezTo>
                      <a:pt x="84" y="1993"/>
                      <a:pt x="675" y="3735"/>
                      <a:pt x="1536" y="4825"/>
                    </a:cubicBezTo>
                    <a:lnTo>
                      <a:pt x="5696" y="4825"/>
                    </a:lnTo>
                    <a:cubicBezTo>
                      <a:pt x="6556" y="3735"/>
                      <a:pt x="7148" y="1993"/>
                      <a:pt x="7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1433;p50">
                <a:extLst>
                  <a:ext uri="{FF2B5EF4-FFF2-40B4-BE49-F238E27FC236}">
                    <a16:creationId xmlns:a16="http://schemas.microsoft.com/office/drawing/2014/main" id="{F6CF291A-7920-E754-7B1C-5E1957C478B5}"/>
                  </a:ext>
                </a:extLst>
              </p:cNvPr>
              <p:cNvSpPr/>
              <p:nvPr/>
            </p:nvSpPr>
            <p:spPr>
              <a:xfrm>
                <a:off x="4234800" y="3459975"/>
                <a:ext cx="150450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6018" h="4825" extrusionOk="0">
                    <a:moveTo>
                      <a:pt x="4088" y="1"/>
                    </a:moveTo>
                    <a:cubicBezTo>
                      <a:pt x="4067" y="136"/>
                      <a:pt x="4046" y="261"/>
                      <a:pt x="4016" y="385"/>
                    </a:cubicBezTo>
                    <a:cubicBezTo>
                      <a:pt x="3891" y="883"/>
                      <a:pt x="3673" y="1349"/>
                      <a:pt x="3393" y="1775"/>
                    </a:cubicBezTo>
                    <a:cubicBezTo>
                      <a:pt x="3092" y="2221"/>
                      <a:pt x="2739" y="2626"/>
                      <a:pt x="2335" y="2988"/>
                    </a:cubicBezTo>
                    <a:cubicBezTo>
                      <a:pt x="2138" y="3165"/>
                      <a:pt x="1930" y="3331"/>
                      <a:pt x="1713" y="3497"/>
                    </a:cubicBezTo>
                    <a:cubicBezTo>
                      <a:pt x="1505" y="3642"/>
                      <a:pt x="1287" y="3788"/>
                      <a:pt x="1049" y="3922"/>
                    </a:cubicBezTo>
                    <a:cubicBezTo>
                      <a:pt x="717" y="4109"/>
                      <a:pt x="374" y="4275"/>
                      <a:pt x="1" y="4399"/>
                    </a:cubicBezTo>
                    <a:cubicBezTo>
                      <a:pt x="104" y="4555"/>
                      <a:pt x="208" y="4690"/>
                      <a:pt x="312" y="4825"/>
                    </a:cubicBezTo>
                    <a:lnTo>
                      <a:pt x="4472" y="4825"/>
                    </a:lnTo>
                    <a:cubicBezTo>
                      <a:pt x="5364" y="3705"/>
                      <a:pt x="5924" y="1941"/>
                      <a:pt x="60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1434;p50">
                <a:extLst>
                  <a:ext uri="{FF2B5EF4-FFF2-40B4-BE49-F238E27FC236}">
                    <a16:creationId xmlns:a16="http://schemas.microsoft.com/office/drawing/2014/main" id="{94EEF549-3FC1-484F-3AC0-8E98FB04DA3C}"/>
                  </a:ext>
                </a:extLst>
              </p:cNvPr>
              <p:cNvSpPr/>
              <p:nvPr/>
            </p:nvSpPr>
            <p:spPr>
              <a:xfrm>
                <a:off x="4690450" y="3226350"/>
                <a:ext cx="213200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8528" h="13797" extrusionOk="0">
                    <a:moveTo>
                      <a:pt x="3226" y="0"/>
                    </a:moveTo>
                    <a:cubicBezTo>
                      <a:pt x="2915" y="10"/>
                      <a:pt x="2594" y="52"/>
                      <a:pt x="2283" y="135"/>
                    </a:cubicBezTo>
                    <a:cubicBezTo>
                      <a:pt x="1971" y="228"/>
                      <a:pt x="1670" y="353"/>
                      <a:pt x="1380" y="519"/>
                    </a:cubicBezTo>
                    <a:cubicBezTo>
                      <a:pt x="1359" y="529"/>
                      <a:pt x="1349" y="550"/>
                      <a:pt x="1338" y="570"/>
                    </a:cubicBezTo>
                    <a:cubicBezTo>
                      <a:pt x="1338" y="591"/>
                      <a:pt x="1338" y="612"/>
                      <a:pt x="1349" y="633"/>
                    </a:cubicBezTo>
                    <a:cubicBezTo>
                      <a:pt x="1359" y="664"/>
                      <a:pt x="1391" y="674"/>
                      <a:pt x="1421" y="674"/>
                    </a:cubicBezTo>
                    <a:cubicBezTo>
                      <a:pt x="1442" y="674"/>
                      <a:pt x="1453" y="674"/>
                      <a:pt x="1463" y="664"/>
                    </a:cubicBezTo>
                    <a:cubicBezTo>
                      <a:pt x="1598" y="591"/>
                      <a:pt x="1732" y="519"/>
                      <a:pt x="1868" y="457"/>
                    </a:cubicBezTo>
                    <a:cubicBezTo>
                      <a:pt x="2096" y="363"/>
                      <a:pt x="2345" y="291"/>
                      <a:pt x="2594" y="238"/>
                    </a:cubicBezTo>
                    <a:lnTo>
                      <a:pt x="2594" y="238"/>
                    </a:lnTo>
                    <a:cubicBezTo>
                      <a:pt x="2459" y="301"/>
                      <a:pt x="2334" y="384"/>
                      <a:pt x="2220" y="467"/>
                    </a:cubicBezTo>
                    <a:cubicBezTo>
                      <a:pt x="2096" y="560"/>
                      <a:pt x="1971" y="664"/>
                      <a:pt x="1857" y="778"/>
                    </a:cubicBezTo>
                    <a:cubicBezTo>
                      <a:pt x="1753" y="882"/>
                      <a:pt x="1649" y="1006"/>
                      <a:pt x="1536" y="1141"/>
                    </a:cubicBezTo>
                    <a:cubicBezTo>
                      <a:pt x="1100" y="1722"/>
                      <a:pt x="872" y="2437"/>
                      <a:pt x="685" y="3060"/>
                    </a:cubicBezTo>
                    <a:cubicBezTo>
                      <a:pt x="457" y="3786"/>
                      <a:pt x="291" y="4554"/>
                      <a:pt x="177" y="5342"/>
                    </a:cubicBezTo>
                    <a:cubicBezTo>
                      <a:pt x="52" y="6162"/>
                      <a:pt x="1" y="6971"/>
                      <a:pt x="11" y="7759"/>
                    </a:cubicBezTo>
                    <a:cubicBezTo>
                      <a:pt x="21" y="8578"/>
                      <a:pt x="104" y="9367"/>
                      <a:pt x="259" y="10104"/>
                    </a:cubicBezTo>
                    <a:cubicBezTo>
                      <a:pt x="425" y="10830"/>
                      <a:pt x="674" y="11524"/>
                      <a:pt x="1006" y="12157"/>
                    </a:cubicBezTo>
                    <a:cubicBezTo>
                      <a:pt x="1172" y="12469"/>
                      <a:pt x="1349" y="12738"/>
                      <a:pt x="1546" y="12956"/>
                    </a:cubicBezTo>
                    <a:cubicBezTo>
                      <a:pt x="1764" y="13195"/>
                      <a:pt x="2013" y="13391"/>
                      <a:pt x="2293" y="13527"/>
                    </a:cubicBezTo>
                    <a:cubicBezTo>
                      <a:pt x="2449" y="13599"/>
                      <a:pt x="2604" y="13651"/>
                      <a:pt x="2781" y="13693"/>
                    </a:cubicBezTo>
                    <a:cubicBezTo>
                      <a:pt x="2967" y="13744"/>
                      <a:pt x="3164" y="13765"/>
                      <a:pt x="3320" y="13776"/>
                    </a:cubicBezTo>
                    <a:cubicBezTo>
                      <a:pt x="3454" y="13786"/>
                      <a:pt x="3600" y="13796"/>
                      <a:pt x="3745" y="13796"/>
                    </a:cubicBezTo>
                    <a:cubicBezTo>
                      <a:pt x="3984" y="13796"/>
                      <a:pt x="4233" y="13776"/>
                      <a:pt x="4471" y="13744"/>
                    </a:cubicBezTo>
                    <a:cubicBezTo>
                      <a:pt x="4876" y="13682"/>
                      <a:pt x="5239" y="13568"/>
                      <a:pt x="5550" y="13391"/>
                    </a:cubicBezTo>
                    <a:cubicBezTo>
                      <a:pt x="5664" y="13329"/>
                      <a:pt x="5789" y="13246"/>
                      <a:pt x="5923" y="13142"/>
                    </a:cubicBezTo>
                    <a:cubicBezTo>
                      <a:pt x="6038" y="13060"/>
                      <a:pt x="6141" y="12977"/>
                      <a:pt x="6245" y="12873"/>
                    </a:cubicBezTo>
                    <a:cubicBezTo>
                      <a:pt x="6639" y="12520"/>
                      <a:pt x="6992" y="12054"/>
                      <a:pt x="7292" y="11504"/>
                    </a:cubicBezTo>
                    <a:cubicBezTo>
                      <a:pt x="7573" y="11006"/>
                      <a:pt x="7801" y="10436"/>
                      <a:pt x="7998" y="9792"/>
                    </a:cubicBezTo>
                    <a:cubicBezTo>
                      <a:pt x="8175" y="9212"/>
                      <a:pt x="8309" y="8568"/>
                      <a:pt x="8392" y="7905"/>
                    </a:cubicBezTo>
                    <a:cubicBezTo>
                      <a:pt x="8475" y="7271"/>
                      <a:pt x="8527" y="6639"/>
                      <a:pt x="8527" y="6017"/>
                    </a:cubicBezTo>
                    <a:cubicBezTo>
                      <a:pt x="8527" y="5425"/>
                      <a:pt x="8496" y="4855"/>
                      <a:pt x="8423" y="4325"/>
                    </a:cubicBezTo>
                    <a:cubicBezTo>
                      <a:pt x="8403" y="4170"/>
                      <a:pt x="8382" y="4046"/>
                      <a:pt x="8361" y="3942"/>
                    </a:cubicBezTo>
                    <a:cubicBezTo>
                      <a:pt x="8330" y="3797"/>
                      <a:pt x="8288" y="3652"/>
                      <a:pt x="8247" y="3506"/>
                    </a:cubicBezTo>
                    <a:cubicBezTo>
                      <a:pt x="8154" y="3226"/>
                      <a:pt x="8029" y="2946"/>
                      <a:pt x="7873" y="2676"/>
                    </a:cubicBezTo>
                    <a:cubicBezTo>
                      <a:pt x="7728" y="2417"/>
                      <a:pt x="7552" y="2168"/>
                      <a:pt x="7345" y="1919"/>
                    </a:cubicBezTo>
                    <a:cubicBezTo>
                      <a:pt x="7147" y="1691"/>
                      <a:pt x="6930" y="1462"/>
                      <a:pt x="6681" y="1255"/>
                    </a:cubicBezTo>
                    <a:cubicBezTo>
                      <a:pt x="6193" y="851"/>
                      <a:pt x="5644" y="540"/>
                      <a:pt x="5052" y="311"/>
                    </a:cubicBezTo>
                    <a:cubicBezTo>
                      <a:pt x="4492" y="104"/>
                      <a:pt x="3922" y="0"/>
                      <a:pt x="33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1435;p50">
                <a:extLst>
                  <a:ext uri="{FF2B5EF4-FFF2-40B4-BE49-F238E27FC236}">
                    <a16:creationId xmlns:a16="http://schemas.microsoft.com/office/drawing/2014/main" id="{CBF26970-F108-61E0-269A-E64051E6A186}"/>
                  </a:ext>
                </a:extLst>
              </p:cNvPr>
              <p:cNvSpPr/>
              <p:nvPr/>
            </p:nvSpPr>
            <p:spPr>
              <a:xfrm>
                <a:off x="4765900" y="3235675"/>
                <a:ext cx="137750" cy="335600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13424" extrusionOk="0">
                    <a:moveTo>
                      <a:pt x="2190" y="1"/>
                    </a:moveTo>
                    <a:lnTo>
                      <a:pt x="2190" y="1"/>
                    </a:lnTo>
                    <a:cubicBezTo>
                      <a:pt x="2221" y="31"/>
                      <a:pt x="2262" y="63"/>
                      <a:pt x="2294" y="94"/>
                    </a:cubicBezTo>
                    <a:cubicBezTo>
                      <a:pt x="2511" y="312"/>
                      <a:pt x="2718" y="540"/>
                      <a:pt x="2905" y="778"/>
                    </a:cubicBezTo>
                    <a:cubicBezTo>
                      <a:pt x="3123" y="1079"/>
                      <a:pt x="3331" y="1391"/>
                      <a:pt x="3476" y="1733"/>
                    </a:cubicBezTo>
                    <a:cubicBezTo>
                      <a:pt x="3559" y="1930"/>
                      <a:pt x="3642" y="2138"/>
                      <a:pt x="3704" y="2345"/>
                    </a:cubicBezTo>
                    <a:cubicBezTo>
                      <a:pt x="3777" y="2562"/>
                      <a:pt x="3839" y="2791"/>
                      <a:pt x="3891" y="3009"/>
                    </a:cubicBezTo>
                    <a:cubicBezTo>
                      <a:pt x="3995" y="3465"/>
                      <a:pt x="4067" y="3922"/>
                      <a:pt x="4098" y="4388"/>
                    </a:cubicBezTo>
                    <a:cubicBezTo>
                      <a:pt x="4129" y="4855"/>
                      <a:pt x="4129" y="5332"/>
                      <a:pt x="4088" y="5799"/>
                    </a:cubicBezTo>
                    <a:cubicBezTo>
                      <a:pt x="4057" y="6255"/>
                      <a:pt x="3995" y="6712"/>
                      <a:pt x="3891" y="7158"/>
                    </a:cubicBezTo>
                    <a:cubicBezTo>
                      <a:pt x="3839" y="7376"/>
                      <a:pt x="3787" y="7583"/>
                      <a:pt x="3725" y="7790"/>
                    </a:cubicBezTo>
                    <a:cubicBezTo>
                      <a:pt x="3663" y="7988"/>
                      <a:pt x="3601" y="8185"/>
                      <a:pt x="3528" y="8371"/>
                    </a:cubicBezTo>
                    <a:cubicBezTo>
                      <a:pt x="3248" y="9139"/>
                      <a:pt x="2874" y="9886"/>
                      <a:pt x="2428" y="10581"/>
                    </a:cubicBezTo>
                    <a:cubicBezTo>
                      <a:pt x="1972" y="11287"/>
                      <a:pt x="1453" y="11950"/>
                      <a:pt x="872" y="12562"/>
                    </a:cubicBezTo>
                    <a:cubicBezTo>
                      <a:pt x="592" y="12843"/>
                      <a:pt x="302" y="13112"/>
                      <a:pt x="1" y="13371"/>
                    </a:cubicBezTo>
                    <a:cubicBezTo>
                      <a:pt x="104" y="13392"/>
                      <a:pt x="208" y="13403"/>
                      <a:pt x="302" y="13403"/>
                    </a:cubicBezTo>
                    <a:cubicBezTo>
                      <a:pt x="436" y="13423"/>
                      <a:pt x="582" y="13423"/>
                      <a:pt x="727" y="13423"/>
                    </a:cubicBezTo>
                    <a:cubicBezTo>
                      <a:pt x="966" y="13423"/>
                      <a:pt x="1215" y="13403"/>
                      <a:pt x="1453" y="13371"/>
                    </a:cubicBezTo>
                    <a:cubicBezTo>
                      <a:pt x="1858" y="13309"/>
                      <a:pt x="2221" y="13195"/>
                      <a:pt x="2532" y="13018"/>
                    </a:cubicBezTo>
                    <a:cubicBezTo>
                      <a:pt x="2646" y="12956"/>
                      <a:pt x="2771" y="12884"/>
                      <a:pt x="2905" y="12769"/>
                    </a:cubicBezTo>
                    <a:cubicBezTo>
                      <a:pt x="3020" y="12687"/>
                      <a:pt x="3123" y="12604"/>
                      <a:pt x="3227" y="12500"/>
                    </a:cubicBezTo>
                    <a:cubicBezTo>
                      <a:pt x="3621" y="12147"/>
                      <a:pt x="3974" y="11691"/>
                      <a:pt x="4274" y="11131"/>
                    </a:cubicBezTo>
                    <a:cubicBezTo>
                      <a:pt x="4555" y="10633"/>
                      <a:pt x="4783" y="10072"/>
                      <a:pt x="4980" y="9419"/>
                    </a:cubicBezTo>
                    <a:cubicBezTo>
                      <a:pt x="5157" y="8828"/>
                      <a:pt x="5291" y="8195"/>
                      <a:pt x="5385" y="7521"/>
                    </a:cubicBezTo>
                    <a:cubicBezTo>
                      <a:pt x="5468" y="6898"/>
                      <a:pt x="5509" y="6266"/>
                      <a:pt x="5509" y="5644"/>
                    </a:cubicBezTo>
                    <a:cubicBezTo>
                      <a:pt x="5509" y="5052"/>
                      <a:pt x="5478" y="4482"/>
                      <a:pt x="5405" y="3952"/>
                    </a:cubicBezTo>
                    <a:cubicBezTo>
                      <a:pt x="5385" y="3786"/>
                      <a:pt x="5364" y="3673"/>
                      <a:pt x="5343" y="3569"/>
                    </a:cubicBezTo>
                    <a:cubicBezTo>
                      <a:pt x="5312" y="3424"/>
                      <a:pt x="5281" y="3279"/>
                      <a:pt x="5229" y="3133"/>
                    </a:cubicBezTo>
                    <a:cubicBezTo>
                      <a:pt x="5146" y="2853"/>
                      <a:pt x="5021" y="2573"/>
                      <a:pt x="4866" y="2293"/>
                    </a:cubicBezTo>
                    <a:cubicBezTo>
                      <a:pt x="4721" y="2044"/>
                      <a:pt x="4544" y="1795"/>
                      <a:pt x="4327" y="1546"/>
                    </a:cubicBezTo>
                    <a:cubicBezTo>
                      <a:pt x="4140" y="1318"/>
                      <a:pt x="3912" y="1089"/>
                      <a:pt x="3663" y="882"/>
                    </a:cubicBezTo>
                    <a:cubicBezTo>
                      <a:pt x="3216" y="519"/>
                      <a:pt x="2729" y="218"/>
                      <a:pt x="21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1436;p50">
                <a:extLst>
                  <a:ext uri="{FF2B5EF4-FFF2-40B4-BE49-F238E27FC236}">
                    <a16:creationId xmlns:a16="http://schemas.microsoft.com/office/drawing/2014/main" id="{6FD004BD-48BA-6F28-A747-487F86D819FF}"/>
                  </a:ext>
                </a:extLst>
              </p:cNvPr>
              <p:cNvSpPr/>
              <p:nvPr/>
            </p:nvSpPr>
            <p:spPr>
              <a:xfrm>
                <a:off x="4838775" y="3256675"/>
                <a:ext cx="10400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561" extrusionOk="0">
                    <a:moveTo>
                      <a:pt x="94" y="0"/>
                    </a:moveTo>
                    <a:cubicBezTo>
                      <a:pt x="84" y="0"/>
                      <a:pt x="63" y="0"/>
                      <a:pt x="52" y="11"/>
                    </a:cubicBezTo>
                    <a:cubicBezTo>
                      <a:pt x="11" y="32"/>
                      <a:pt x="1" y="83"/>
                      <a:pt x="22" y="125"/>
                    </a:cubicBezTo>
                    <a:cubicBezTo>
                      <a:pt x="105" y="249"/>
                      <a:pt x="188" y="385"/>
                      <a:pt x="250" y="519"/>
                    </a:cubicBezTo>
                    <a:cubicBezTo>
                      <a:pt x="264" y="547"/>
                      <a:pt x="296" y="561"/>
                      <a:pt x="325" y="561"/>
                    </a:cubicBezTo>
                    <a:cubicBezTo>
                      <a:pt x="340" y="561"/>
                      <a:pt x="353" y="558"/>
                      <a:pt x="364" y="551"/>
                    </a:cubicBezTo>
                    <a:cubicBezTo>
                      <a:pt x="405" y="519"/>
                      <a:pt x="416" y="478"/>
                      <a:pt x="395" y="436"/>
                    </a:cubicBezTo>
                    <a:cubicBezTo>
                      <a:pt x="333" y="291"/>
                      <a:pt x="250" y="166"/>
                      <a:pt x="167" y="42"/>
                    </a:cubicBezTo>
                    <a:cubicBezTo>
                      <a:pt x="146" y="11"/>
                      <a:pt x="125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1437;p50">
                <a:extLst>
                  <a:ext uri="{FF2B5EF4-FFF2-40B4-BE49-F238E27FC236}">
                    <a16:creationId xmlns:a16="http://schemas.microsoft.com/office/drawing/2014/main" id="{3AADABA6-0828-AE3F-66E7-0F198CC472C2}"/>
                  </a:ext>
                </a:extLst>
              </p:cNvPr>
              <p:cNvSpPr/>
              <p:nvPr/>
            </p:nvSpPr>
            <p:spPr>
              <a:xfrm>
                <a:off x="4853050" y="3282100"/>
                <a:ext cx="830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567" extrusionOk="0">
                    <a:moveTo>
                      <a:pt x="73" y="0"/>
                    </a:moveTo>
                    <a:cubicBezTo>
                      <a:pt x="32" y="11"/>
                      <a:pt x="0" y="62"/>
                      <a:pt x="11" y="104"/>
                    </a:cubicBezTo>
                    <a:cubicBezTo>
                      <a:pt x="62" y="239"/>
                      <a:pt x="115" y="373"/>
                      <a:pt x="156" y="509"/>
                    </a:cubicBezTo>
                    <a:cubicBezTo>
                      <a:pt x="164" y="541"/>
                      <a:pt x="191" y="567"/>
                      <a:pt x="227" y="567"/>
                    </a:cubicBezTo>
                    <a:cubicBezTo>
                      <a:pt x="237" y="567"/>
                      <a:pt x="248" y="565"/>
                      <a:pt x="260" y="560"/>
                    </a:cubicBezTo>
                    <a:cubicBezTo>
                      <a:pt x="301" y="550"/>
                      <a:pt x="332" y="509"/>
                      <a:pt x="311" y="456"/>
                    </a:cubicBezTo>
                    <a:cubicBezTo>
                      <a:pt x="270" y="332"/>
                      <a:pt x="228" y="198"/>
                      <a:pt x="177" y="62"/>
                    </a:cubicBezTo>
                    <a:cubicBezTo>
                      <a:pt x="166" y="42"/>
                      <a:pt x="156" y="21"/>
                      <a:pt x="135" y="11"/>
                    </a:cubicBezTo>
                    <a:cubicBezTo>
                      <a:pt x="12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1438;p50">
                <a:extLst>
                  <a:ext uri="{FF2B5EF4-FFF2-40B4-BE49-F238E27FC236}">
                    <a16:creationId xmlns:a16="http://schemas.microsoft.com/office/drawing/2014/main" id="{D8D8E6F0-8220-0446-D8F6-C284C8826CE1}"/>
                  </a:ext>
                </a:extLst>
              </p:cNvPr>
              <p:cNvSpPr/>
              <p:nvPr/>
            </p:nvSpPr>
            <p:spPr>
              <a:xfrm>
                <a:off x="4860825" y="3311125"/>
                <a:ext cx="8325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85" extrusionOk="0">
                    <a:moveTo>
                      <a:pt x="94" y="1"/>
                    </a:moveTo>
                    <a:cubicBezTo>
                      <a:pt x="73" y="1"/>
                      <a:pt x="62" y="12"/>
                      <a:pt x="42" y="22"/>
                    </a:cubicBezTo>
                    <a:cubicBezTo>
                      <a:pt x="11" y="42"/>
                      <a:pt x="0" y="95"/>
                      <a:pt x="21" y="136"/>
                    </a:cubicBezTo>
                    <a:cubicBezTo>
                      <a:pt x="42" y="178"/>
                      <a:pt x="62" y="219"/>
                      <a:pt x="73" y="261"/>
                    </a:cubicBezTo>
                    <a:cubicBezTo>
                      <a:pt x="115" y="344"/>
                      <a:pt x="145" y="436"/>
                      <a:pt x="166" y="530"/>
                    </a:cubicBezTo>
                    <a:cubicBezTo>
                      <a:pt x="175" y="564"/>
                      <a:pt x="212" y="585"/>
                      <a:pt x="247" y="585"/>
                    </a:cubicBezTo>
                    <a:cubicBezTo>
                      <a:pt x="255" y="585"/>
                      <a:pt x="263" y="584"/>
                      <a:pt x="270" y="582"/>
                    </a:cubicBezTo>
                    <a:cubicBezTo>
                      <a:pt x="311" y="572"/>
                      <a:pt x="332" y="530"/>
                      <a:pt x="322" y="478"/>
                    </a:cubicBezTo>
                    <a:cubicBezTo>
                      <a:pt x="291" y="333"/>
                      <a:pt x="228" y="188"/>
                      <a:pt x="156" y="42"/>
                    </a:cubicBezTo>
                    <a:cubicBezTo>
                      <a:pt x="145" y="22"/>
                      <a:pt x="115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1439;p50">
                <a:extLst>
                  <a:ext uri="{FF2B5EF4-FFF2-40B4-BE49-F238E27FC236}">
                    <a16:creationId xmlns:a16="http://schemas.microsoft.com/office/drawing/2014/main" id="{2C3C4D13-DA63-E0EB-E0B1-D22FE892C011}"/>
                  </a:ext>
                </a:extLst>
              </p:cNvPr>
              <p:cNvSpPr/>
              <p:nvPr/>
            </p:nvSpPr>
            <p:spPr>
              <a:xfrm>
                <a:off x="4865750" y="3340450"/>
                <a:ext cx="59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737" extrusionOk="0">
                    <a:moveTo>
                      <a:pt x="63" y="0"/>
                    </a:moveTo>
                    <a:cubicBezTo>
                      <a:pt x="42" y="10"/>
                      <a:pt x="22" y="21"/>
                      <a:pt x="11" y="42"/>
                    </a:cubicBezTo>
                    <a:cubicBezTo>
                      <a:pt x="1" y="63"/>
                      <a:pt x="1" y="83"/>
                      <a:pt x="1" y="104"/>
                    </a:cubicBezTo>
                    <a:cubicBezTo>
                      <a:pt x="11" y="125"/>
                      <a:pt x="11" y="146"/>
                      <a:pt x="11" y="166"/>
                    </a:cubicBezTo>
                    <a:lnTo>
                      <a:pt x="11" y="176"/>
                    </a:lnTo>
                    <a:cubicBezTo>
                      <a:pt x="11" y="176"/>
                      <a:pt x="11" y="187"/>
                      <a:pt x="22" y="187"/>
                    </a:cubicBezTo>
                    <a:lnTo>
                      <a:pt x="11" y="187"/>
                    </a:lnTo>
                    <a:cubicBezTo>
                      <a:pt x="31" y="342"/>
                      <a:pt x="52" y="498"/>
                      <a:pt x="63" y="653"/>
                    </a:cubicBezTo>
                    <a:cubicBezTo>
                      <a:pt x="73" y="674"/>
                      <a:pt x="73" y="695"/>
                      <a:pt x="94" y="716"/>
                    </a:cubicBezTo>
                    <a:cubicBezTo>
                      <a:pt x="104" y="727"/>
                      <a:pt x="125" y="736"/>
                      <a:pt x="146" y="736"/>
                    </a:cubicBezTo>
                    <a:cubicBezTo>
                      <a:pt x="197" y="736"/>
                      <a:pt x="239" y="706"/>
                      <a:pt x="229" y="653"/>
                    </a:cubicBezTo>
                    <a:cubicBezTo>
                      <a:pt x="218" y="457"/>
                      <a:pt x="197" y="259"/>
                      <a:pt x="167" y="63"/>
                    </a:cubicBezTo>
                    <a:cubicBezTo>
                      <a:pt x="167" y="42"/>
                      <a:pt x="146" y="21"/>
                      <a:pt x="125" y="10"/>
                    </a:cubicBezTo>
                    <a:cubicBezTo>
                      <a:pt x="114" y="0"/>
                      <a:pt x="104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1440;p50">
                <a:extLst>
                  <a:ext uri="{FF2B5EF4-FFF2-40B4-BE49-F238E27FC236}">
                    <a16:creationId xmlns:a16="http://schemas.microsoft.com/office/drawing/2014/main" id="{CB97B7AB-12E3-29AA-99BC-993334FA0F30}"/>
                  </a:ext>
                </a:extLst>
              </p:cNvPr>
              <p:cNvSpPr/>
              <p:nvPr/>
            </p:nvSpPr>
            <p:spPr>
              <a:xfrm>
                <a:off x="4866525" y="3374150"/>
                <a:ext cx="47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4" extrusionOk="0">
                    <a:moveTo>
                      <a:pt x="104" y="1"/>
                    </a:moveTo>
                    <a:cubicBezTo>
                      <a:pt x="63" y="1"/>
                      <a:pt x="21" y="32"/>
                      <a:pt x="21" y="84"/>
                    </a:cubicBezTo>
                    <a:cubicBezTo>
                      <a:pt x="21" y="239"/>
                      <a:pt x="11" y="395"/>
                      <a:pt x="0" y="550"/>
                    </a:cubicBezTo>
                    <a:cubicBezTo>
                      <a:pt x="0" y="603"/>
                      <a:pt x="42" y="644"/>
                      <a:pt x="83" y="644"/>
                    </a:cubicBezTo>
                    <a:cubicBezTo>
                      <a:pt x="136" y="644"/>
                      <a:pt x="166" y="603"/>
                      <a:pt x="166" y="550"/>
                    </a:cubicBezTo>
                    <a:cubicBezTo>
                      <a:pt x="177" y="395"/>
                      <a:pt x="187" y="239"/>
                      <a:pt x="187" y="84"/>
                    </a:cubicBezTo>
                    <a:cubicBezTo>
                      <a:pt x="187" y="32"/>
                      <a:pt x="146" y="1"/>
                      <a:pt x="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1441;p50">
                <a:extLst>
                  <a:ext uri="{FF2B5EF4-FFF2-40B4-BE49-F238E27FC236}">
                    <a16:creationId xmlns:a16="http://schemas.microsoft.com/office/drawing/2014/main" id="{AC459D8E-467C-3D54-E092-7C2C31F9B2D2}"/>
                  </a:ext>
                </a:extLst>
              </p:cNvPr>
              <p:cNvSpPr/>
              <p:nvPr/>
            </p:nvSpPr>
            <p:spPr>
              <a:xfrm>
                <a:off x="4861100" y="3402925"/>
                <a:ext cx="59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616" extrusionOk="0">
                    <a:moveTo>
                      <a:pt x="155" y="1"/>
                    </a:moveTo>
                    <a:cubicBezTo>
                      <a:pt x="134" y="1"/>
                      <a:pt x="104" y="12"/>
                      <a:pt x="93" y="22"/>
                    </a:cubicBezTo>
                    <a:cubicBezTo>
                      <a:pt x="72" y="42"/>
                      <a:pt x="72" y="63"/>
                      <a:pt x="72" y="84"/>
                    </a:cubicBezTo>
                    <a:cubicBezTo>
                      <a:pt x="62" y="105"/>
                      <a:pt x="62" y="136"/>
                      <a:pt x="62" y="157"/>
                    </a:cubicBezTo>
                    <a:lnTo>
                      <a:pt x="62" y="167"/>
                    </a:lnTo>
                    <a:lnTo>
                      <a:pt x="0" y="510"/>
                    </a:lnTo>
                    <a:cubicBezTo>
                      <a:pt x="0" y="530"/>
                      <a:pt x="0" y="551"/>
                      <a:pt x="10" y="572"/>
                    </a:cubicBezTo>
                    <a:cubicBezTo>
                      <a:pt x="21" y="593"/>
                      <a:pt x="42" y="603"/>
                      <a:pt x="62" y="613"/>
                    </a:cubicBezTo>
                    <a:cubicBezTo>
                      <a:pt x="68" y="615"/>
                      <a:pt x="73" y="615"/>
                      <a:pt x="79" y="615"/>
                    </a:cubicBezTo>
                    <a:cubicBezTo>
                      <a:pt x="116" y="615"/>
                      <a:pt x="157" y="587"/>
                      <a:pt x="166" y="551"/>
                    </a:cubicBezTo>
                    <a:cubicBezTo>
                      <a:pt x="197" y="395"/>
                      <a:pt x="217" y="240"/>
                      <a:pt x="238" y="84"/>
                    </a:cubicBezTo>
                    <a:cubicBezTo>
                      <a:pt x="238" y="63"/>
                      <a:pt x="228" y="42"/>
                      <a:pt x="208" y="22"/>
                    </a:cubicBezTo>
                    <a:cubicBezTo>
                      <a:pt x="197" y="12"/>
                      <a:pt x="176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1442;p50">
                <a:extLst>
                  <a:ext uri="{FF2B5EF4-FFF2-40B4-BE49-F238E27FC236}">
                    <a16:creationId xmlns:a16="http://schemas.microsoft.com/office/drawing/2014/main" id="{A360F5A5-07CD-403E-5921-1BAE224C9692}"/>
                  </a:ext>
                </a:extLst>
              </p:cNvPr>
              <p:cNvSpPr/>
              <p:nvPr/>
            </p:nvSpPr>
            <p:spPr>
              <a:xfrm>
                <a:off x="4853550" y="3431725"/>
                <a:ext cx="73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585" extrusionOk="0">
                    <a:moveTo>
                      <a:pt x="208" y="1"/>
                    </a:moveTo>
                    <a:cubicBezTo>
                      <a:pt x="167" y="1"/>
                      <a:pt x="136" y="21"/>
                      <a:pt x="125" y="52"/>
                    </a:cubicBezTo>
                    <a:cubicBezTo>
                      <a:pt x="84" y="197"/>
                      <a:pt x="53" y="343"/>
                      <a:pt x="12" y="478"/>
                    </a:cubicBezTo>
                    <a:cubicBezTo>
                      <a:pt x="1" y="529"/>
                      <a:pt x="32" y="571"/>
                      <a:pt x="74" y="582"/>
                    </a:cubicBezTo>
                    <a:cubicBezTo>
                      <a:pt x="81" y="583"/>
                      <a:pt x="88" y="584"/>
                      <a:pt x="95" y="584"/>
                    </a:cubicBezTo>
                    <a:cubicBezTo>
                      <a:pt x="131" y="584"/>
                      <a:pt x="169" y="564"/>
                      <a:pt x="178" y="529"/>
                    </a:cubicBezTo>
                    <a:cubicBezTo>
                      <a:pt x="208" y="384"/>
                      <a:pt x="250" y="239"/>
                      <a:pt x="281" y="104"/>
                    </a:cubicBezTo>
                    <a:cubicBezTo>
                      <a:pt x="291" y="52"/>
                      <a:pt x="271" y="1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1443;p50">
                <a:extLst>
                  <a:ext uri="{FF2B5EF4-FFF2-40B4-BE49-F238E27FC236}">
                    <a16:creationId xmlns:a16="http://schemas.microsoft.com/office/drawing/2014/main" id="{B5B6D269-5712-7F44-1088-89EECC08D5EF}"/>
                  </a:ext>
                </a:extLst>
              </p:cNvPr>
              <p:cNvSpPr/>
              <p:nvPr/>
            </p:nvSpPr>
            <p:spPr>
              <a:xfrm>
                <a:off x="4837750" y="3463875"/>
                <a:ext cx="9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5" extrusionOk="0">
                    <a:moveTo>
                      <a:pt x="301" y="1"/>
                    </a:moveTo>
                    <a:cubicBezTo>
                      <a:pt x="259" y="1"/>
                      <a:pt x="229" y="22"/>
                      <a:pt x="218" y="63"/>
                    </a:cubicBezTo>
                    <a:cubicBezTo>
                      <a:pt x="197" y="125"/>
                      <a:pt x="176" y="188"/>
                      <a:pt x="146" y="250"/>
                    </a:cubicBezTo>
                    <a:cubicBezTo>
                      <a:pt x="104" y="333"/>
                      <a:pt x="63" y="426"/>
                      <a:pt x="21" y="509"/>
                    </a:cubicBezTo>
                    <a:cubicBezTo>
                      <a:pt x="0" y="550"/>
                      <a:pt x="10" y="603"/>
                      <a:pt x="52" y="623"/>
                    </a:cubicBezTo>
                    <a:cubicBezTo>
                      <a:pt x="67" y="631"/>
                      <a:pt x="82" y="634"/>
                      <a:pt x="98" y="634"/>
                    </a:cubicBezTo>
                    <a:cubicBezTo>
                      <a:pt x="126" y="634"/>
                      <a:pt x="153" y="623"/>
                      <a:pt x="166" y="603"/>
                    </a:cubicBezTo>
                    <a:cubicBezTo>
                      <a:pt x="249" y="437"/>
                      <a:pt x="322" y="271"/>
                      <a:pt x="384" y="105"/>
                    </a:cubicBezTo>
                    <a:cubicBezTo>
                      <a:pt x="395" y="63"/>
                      <a:pt x="363" y="1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1444;p50">
                <a:extLst>
                  <a:ext uri="{FF2B5EF4-FFF2-40B4-BE49-F238E27FC236}">
                    <a16:creationId xmlns:a16="http://schemas.microsoft.com/office/drawing/2014/main" id="{3DDA94B7-682A-5364-6A63-58097477EA94}"/>
                  </a:ext>
                </a:extLst>
              </p:cNvPr>
              <p:cNvSpPr/>
              <p:nvPr/>
            </p:nvSpPr>
            <p:spPr>
              <a:xfrm>
                <a:off x="4434475" y="2904775"/>
                <a:ext cx="299825" cy="219150"/>
              </a:xfrm>
              <a:custGeom>
                <a:avLst/>
                <a:gdLst/>
                <a:ahLst/>
                <a:cxnLst/>
                <a:rect l="l" t="t" r="r" b="b"/>
                <a:pathLst>
                  <a:path w="11993" h="8766" extrusionOk="0">
                    <a:moveTo>
                      <a:pt x="4212" y="1"/>
                    </a:moveTo>
                    <a:cubicBezTo>
                      <a:pt x="4099" y="1"/>
                      <a:pt x="3995" y="21"/>
                      <a:pt x="3891" y="63"/>
                    </a:cubicBezTo>
                    <a:cubicBezTo>
                      <a:pt x="3839" y="84"/>
                      <a:pt x="3788" y="114"/>
                      <a:pt x="3756" y="135"/>
                    </a:cubicBezTo>
                    <a:cubicBezTo>
                      <a:pt x="3715" y="177"/>
                      <a:pt x="3673" y="208"/>
                      <a:pt x="3642" y="250"/>
                    </a:cubicBezTo>
                    <a:cubicBezTo>
                      <a:pt x="3580" y="322"/>
                      <a:pt x="3539" y="405"/>
                      <a:pt x="3507" y="509"/>
                    </a:cubicBezTo>
                    <a:cubicBezTo>
                      <a:pt x="3476" y="665"/>
                      <a:pt x="3476" y="840"/>
                      <a:pt x="3539" y="1006"/>
                    </a:cubicBezTo>
                    <a:cubicBezTo>
                      <a:pt x="3486" y="976"/>
                      <a:pt x="3424" y="934"/>
                      <a:pt x="3373" y="903"/>
                    </a:cubicBezTo>
                    <a:cubicBezTo>
                      <a:pt x="3227" y="810"/>
                      <a:pt x="3082" y="727"/>
                      <a:pt x="2926" y="654"/>
                    </a:cubicBezTo>
                    <a:cubicBezTo>
                      <a:pt x="2709" y="550"/>
                      <a:pt x="2481" y="467"/>
                      <a:pt x="2242" y="416"/>
                    </a:cubicBezTo>
                    <a:cubicBezTo>
                      <a:pt x="2024" y="353"/>
                      <a:pt x="1817" y="333"/>
                      <a:pt x="1619" y="333"/>
                    </a:cubicBezTo>
                    <a:cubicBezTo>
                      <a:pt x="1340" y="333"/>
                      <a:pt x="1091" y="384"/>
                      <a:pt x="872" y="499"/>
                    </a:cubicBezTo>
                    <a:cubicBezTo>
                      <a:pt x="468" y="695"/>
                      <a:pt x="178" y="1100"/>
                      <a:pt x="84" y="1587"/>
                    </a:cubicBezTo>
                    <a:cubicBezTo>
                      <a:pt x="1" y="1992"/>
                      <a:pt x="53" y="2449"/>
                      <a:pt x="240" y="2874"/>
                    </a:cubicBezTo>
                    <a:cubicBezTo>
                      <a:pt x="302" y="3019"/>
                      <a:pt x="385" y="3154"/>
                      <a:pt x="478" y="3288"/>
                    </a:cubicBezTo>
                    <a:cubicBezTo>
                      <a:pt x="572" y="3413"/>
                      <a:pt x="686" y="3537"/>
                      <a:pt x="810" y="3641"/>
                    </a:cubicBezTo>
                    <a:cubicBezTo>
                      <a:pt x="925" y="3735"/>
                      <a:pt x="1070" y="3818"/>
                      <a:pt x="1215" y="3880"/>
                    </a:cubicBezTo>
                    <a:cubicBezTo>
                      <a:pt x="1329" y="3922"/>
                      <a:pt x="1453" y="3963"/>
                      <a:pt x="1578" y="3973"/>
                    </a:cubicBezTo>
                    <a:cubicBezTo>
                      <a:pt x="1412" y="4388"/>
                      <a:pt x="1443" y="4834"/>
                      <a:pt x="1495" y="5146"/>
                    </a:cubicBezTo>
                    <a:cubicBezTo>
                      <a:pt x="1536" y="5374"/>
                      <a:pt x="1609" y="5602"/>
                      <a:pt x="1713" y="5830"/>
                    </a:cubicBezTo>
                    <a:cubicBezTo>
                      <a:pt x="1806" y="6048"/>
                      <a:pt x="1930" y="6245"/>
                      <a:pt x="2066" y="6432"/>
                    </a:cubicBezTo>
                    <a:cubicBezTo>
                      <a:pt x="2304" y="6732"/>
                      <a:pt x="2573" y="6951"/>
                      <a:pt x="2864" y="7064"/>
                    </a:cubicBezTo>
                    <a:lnTo>
                      <a:pt x="2895" y="7096"/>
                    </a:lnTo>
                    <a:cubicBezTo>
                      <a:pt x="3891" y="7490"/>
                      <a:pt x="4949" y="7718"/>
                      <a:pt x="5966" y="7946"/>
                    </a:cubicBezTo>
                    <a:cubicBezTo>
                      <a:pt x="6246" y="8009"/>
                      <a:pt x="6536" y="8071"/>
                      <a:pt x="6806" y="8133"/>
                    </a:cubicBezTo>
                    <a:cubicBezTo>
                      <a:pt x="7324" y="8247"/>
                      <a:pt x="7739" y="8361"/>
                      <a:pt x="8123" y="8475"/>
                    </a:cubicBezTo>
                    <a:lnTo>
                      <a:pt x="8103" y="8465"/>
                    </a:lnTo>
                    <a:lnTo>
                      <a:pt x="8103" y="8465"/>
                    </a:lnTo>
                    <a:cubicBezTo>
                      <a:pt x="8393" y="8558"/>
                      <a:pt x="8663" y="8652"/>
                      <a:pt x="8922" y="8756"/>
                    </a:cubicBezTo>
                    <a:cubicBezTo>
                      <a:pt x="8933" y="8756"/>
                      <a:pt x="8943" y="8765"/>
                      <a:pt x="8953" y="8765"/>
                    </a:cubicBezTo>
                    <a:lnTo>
                      <a:pt x="8995" y="8765"/>
                    </a:lnTo>
                    <a:cubicBezTo>
                      <a:pt x="9161" y="8756"/>
                      <a:pt x="9337" y="8724"/>
                      <a:pt x="9544" y="8673"/>
                    </a:cubicBezTo>
                    <a:cubicBezTo>
                      <a:pt x="9742" y="8610"/>
                      <a:pt x="9938" y="8527"/>
                      <a:pt x="10146" y="8424"/>
                    </a:cubicBezTo>
                    <a:cubicBezTo>
                      <a:pt x="10353" y="8320"/>
                      <a:pt x="10551" y="8195"/>
                      <a:pt x="10717" y="8060"/>
                    </a:cubicBezTo>
                    <a:cubicBezTo>
                      <a:pt x="10903" y="7915"/>
                      <a:pt x="11059" y="7749"/>
                      <a:pt x="11173" y="7594"/>
                    </a:cubicBezTo>
                    <a:cubicBezTo>
                      <a:pt x="11339" y="7366"/>
                      <a:pt x="11432" y="7127"/>
                      <a:pt x="11464" y="6898"/>
                    </a:cubicBezTo>
                    <a:cubicBezTo>
                      <a:pt x="11474" y="6774"/>
                      <a:pt x="11464" y="6639"/>
                      <a:pt x="11443" y="6515"/>
                    </a:cubicBezTo>
                    <a:cubicBezTo>
                      <a:pt x="11411" y="6411"/>
                      <a:pt x="11381" y="6307"/>
                      <a:pt x="11318" y="6204"/>
                    </a:cubicBezTo>
                    <a:cubicBezTo>
                      <a:pt x="11494" y="6038"/>
                      <a:pt x="11640" y="5830"/>
                      <a:pt x="11743" y="5612"/>
                    </a:cubicBezTo>
                    <a:cubicBezTo>
                      <a:pt x="11847" y="5405"/>
                      <a:pt x="11909" y="5176"/>
                      <a:pt x="11941" y="4927"/>
                    </a:cubicBezTo>
                    <a:cubicBezTo>
                      <a:pt x="11992" y="4471"/>
                      <a:pt x="11909" y="3984"/>
                      <a:pt x="11692" y="3527"/>
                    </a:cubicBezTo>
                    <a:cubicBezTo>
                      <a:pt x="11484" y="3081"/>
                      <a:pt x="11173" y="2708"/>
                      <a:pt x="10789" y="2438"/>
                    </a:cubicBezTo>
                    <a:cubicBezTo>
                      <a:pt x="10820" y="2366"/>
                      <a:pt x="10841" y="2293"/>
                      <a:pt x="10851" y="2220"/>
                    </a:cubicBezTo>
                    <a:cubicBezTo>
                      <a:pt x="10862" y="2137"/>
                      <a:pt x="10851" y="2055"/>
                      <a:pt x="10830" y="1981"/>
                    </a:cubicBezTo>
                    <a:cubicBezTo>
                      <a:pt x="10779" y="1816"/>
                      <a:pt x="10623" y="1733"/>
                      <a:pt x="10530" y="1691"/>
                    </a:cubicBezTo>
                    <a:cubicBezTo>
                      <a:pt x="10416" y="1640"/>
                      <a:pt x="10270" y="1619"/>
                      <a:pt x="10084" y="1619"/>
                    </a:cubicBezTo>
                    <a:lnTo>
                      <a:pt x="10053" y="1619"/>
                    </a:lnTo>
                    <a:cubicBezTo>
                      <a:pt x="9887" y="1619"/>
                      <a:pt x="9721" y="1650"/>
                      <a:pt x="9534" y="1702"/>
                    </a:cubicBezTo>
                    <a:cubicBezTo>
                      <a:pt x="9451" y="1723"/>
                      <a:pt x="9368" y="1753"/>
                      <a:pt x="9306" y="1785"/>
                    </a:cubicBezTo>
                    <a:cubicBezTo>
                      <a:pt x="9265" y="1619"/>
                      <a:pt x="9202" y="1463"/>
                      <a:pt x="9108" y="1318"/>
                    </a:cubicBezTo>
                    <a:cubicBezTo>
                      <a:pt x="9016" y="1152"/>
                      <a:pt x="8891" y="996"/>
                      <a:pt x="8735" y="851"/>
                    </a:cubicBezTo>
                    <a:cubicBezTo>
                      <a:pt x="8445" y="582"/>
                      <a:pt x="8071" y="384"/>
                      <a:pt x="7646" y="260"/>
                    </a:cubicBezTo>
                    <a:cubicBezTo>
                      <a:pt x="7387" y="187"/>
                      <a:pt x="7117" y="146"/>
                      <a:pt x="6847" y="146"/>
                    </a:cubicBezTo>
                    <a:cubicBezTo>
                      <a:pt x="6443" y="146"/>
                      <a:pt x="5862" y="239"/>
                      <a:pt x="5385" y="654"/>
                    </a:cubicBezTo>
                    <a:lnTo>
                      <a:pt x="5353" y="623"/>
                    </a:lnTo>
                    <a:lnTo>
                      <a:pt x="5291" y="571"/>
                    </a:lnTo>
                    <a:cubicBezTo>
                      <a:pt x="5095" y="395"/>
                      <a:pt x="4897" y="229"/>
                      <a:pt x="4659" y="114"/>
                    </a:cubicBezTo>
                    <a:cubicBezTo>
                      <a:pt x="4514" y="42"/>
                      <a:pt x="4389" y="11"/>
                      <a:pt x="4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1445;p50">
                <a:extLst>
                  <a:ext uri="{FF2B5EF4-FFF2-40B4-BE49-F238E27FC236}">
                    <a16:creationId xmlns:a16="http://schemas.microsoft.com/office/drawing/2014/main" id="{37845358-FDE1-C48F-4013-181D15626C8F}"/>
                  </a:ext>
                </a:extLst>
              </p:cNvPr>
              <p:cNvSpPr/>
              <p:nvPr/>
            </p:nvSpPr>
            <p:spPr>
              <a:xfrm>
                <a:off x="4494400" y="2969850"/>
                <a:ext cx="50325" cy="12347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4939" extrusionOk="0">
                    <a:moveTo>
                      <a:pt x="1131" y="1"/>
                    </a:moveTo>
                    <a:cubicBezTo>
                      <a:pt x="1069" y="12"/>
                      <a:pt x="1006" y="32"/>
                      <a:pt x="944" y="63"/>
                    </a:cubicBezTo>
                    <a:lnTo>
                      <a:pt x="944" y="53"/>
                    </a:lnTo>
                    <a:cubicBezTo>
                      <a:pt x="861" y="95"/>
                      <a:pt x="778" y="136"/>
                      <a:pt x="706" y="198"/>
                    </a:cubicBezTo>
                    <a:cubicBezTo>
                      <a:pt x="674" y="219"/>
                      <a:pt x="644" y="250"/>
                      <a:pt x="602" y="281"/>
                    </a:cubicBezTo>
                    <a:cubicBezTo>
                      <a:pt x="571" y="323"/>
                      <a:pt x="540" y="354"/>
                      <a:pt x="519" y="395"/>
                    </a:cubicBezTo>
                    <a:cubicBezTo>
                      <a:pt x="467" y="447"/>
                      <a:pt x="436" y="510"/>
                      <a:pt x="395" y="572"/>
                    </a:cubicBezTo>
                    <a:lnTo>
                      <a:pt x="301" y="759"/>
                    </a:lnTo>
                    <a:lnTo>
                      <a:pt x="312" y="759"/>
                    </a:lnTo>
                    <a:cubicBezTo>
                      <a:pt x="187" y="1038"/>
                      <a:pt x="125" y="1349"/>
                      <a:pt x="84" y="1651"/>
                    </a:cubicBezTo>
                    <a:lnTo>
                      <a:pt x="84" y="1640"/>
                    </a:lnTo>
                    <a:cubicBezTo>
                      <a:pt x="52" y="1858"/>
                      <a:pt x="31" y="2075"/>
                      <a:pt x="21" y="2304"/>
                    </a:cubicBezTo>
                    <a:cubicBezTo>
                      <a:pt x="11" y="2532"/>
                      <a:pt x="1" y="2771"/>
                      <a:pt x="11" y="2999"/>
                    </a:cubicBezTo>
                    <a:cubicBezTo>
                      <a:pt x="11" y="3237"/>
                      <a:pt x="21" y="3476"/>
                      <a:pt x="31" y="3704"/>
                    </a:cubicBezTo>
                    <a:cubicBezTo>
                      <a:pt x="42" y="3829"/>
                      <a:pt x="52" y="3943"/>
                      <a:pt x="63" y="4067"/>
                    </a:cubicBezTo>
                    <a:cubicBezTo>
                      <a:pt x="73" y="4129"/>
                      <a:pt x="73" y="4182"/>
                      <a:pt x="84" y="4244"/>
                    </a:cubicBezTo>
                    <a:cubicBezTo>
                      <a:pt x="208" y="4337"/>
                      <a:pt x="332" y="4410"/>
                      <a:pt x="467" y="4461"/>
                    </a:cubicBezTo>
                    <a:cubicBezTo>
                      <a:pt x="467" y="4472"/>
                      <a:pt x="488" y="4482"/>
                      <a:pt x="498" y="4493"/>
                    </a:cubicBezTo>
                    <a:cubicBezTo>
                      <a:pt x="955" y="4669"/>
                      <a:pt x="1411" y="4814"/>
                      <a:pt x="1878" y="4938"/>
                    </a:cubicBezTo>
                    <a:cubicBezTo>
                      <a:pt x="1909" y="4627"/>
                      <a:pt x="1930" y="4327"/>
                      <a:pt x="1951" y="4016"/>
                    </a:cubicBezTo>
                    <a:cubicBezTo>
                      <a:pt x="1971" y="3652"/>
                      <a:pt x="1992" y="3290"/>
                      <a:pt x="2002" y="2926"/>
                    </a:cubicBezTo>
                    <a:cubicBezTo>
                      <a:pt x="2002" y="2677"/>
                      <a:pt x="2013" y="2439"/>
                      <a:pt x="2002" y="2200"/>
                    </a:cubicBezTo>
                    <a:cubicBezTo>
                      <a:pt x="2002" y="1889"/>
                      <a:pt x="1981" y="1568"/>
                      <a:pt x="1940" y="1256"/>
                    </a:cubicBezTo>
                    <a:cubicBezTo>
                      <a:pt x="1930" y="1121"/>
                      <a:pt x="1898" y="987"/>
                      <a:pt x="1868" y="851"/>
                    </a:cubicBezTo>
                    <a:cubicBezTo>
                      <a:pt x="1836" y="717"/>
                      <a:pt x="1805" y="593"/>
                      <a:pt x="1753" y="478"/>
                    </a:cubicBezTo>
                    <a:cubicBezTo>
                      <a:pt x="1712" y="385"/>
                      <a:pt x="1670" y="291"/>
                      <a:pt x="1608" y="219"/>
                    </a:cubicBezTo>
                    <a:cubicBezTo>
                      <a:pt x="1566" y="167"/>
                      <a:pt x="1536" y="136"/>
                      <a:pt x="1494" y="105"/>
                    </a:cubicBezTo>
                    <a:lnTo>
                      <a:pt x="1494" y="95"/>
                    </a:lnTo>
                    <a:cubicBezTo>
                      <a:pt x="1453" y="74"/>
                      <a:pt x="1421" y="53"/>
                      <a:pt x="1380" y="32"/>
                    </a:cubicBezTo>
                    <a:cubicBezTo>
                      <a:pt x="1349" y="22"/>
                      <a:pt x="1308" y="12"/>
                      <a:pt x="1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1446;p50">
                <a:extLst>
                  <a:ext uri="{FF2B5EF4-FFF2-40B4-BE49-F238E27FC236}">
                    <a16:creationId xmlns:a16="http://schemas.microsoft.com/office/drawing/2014/main" id="{2863EB82-BC47-49AE-B184-B7E0913DD395}"/>
                  </a:ext>
                </a:extLst>
              </p:cNvPr>
              <p:cNvSpPr/>
              <p:nvPr/>
            </p:nvSpPr>
            <p:spPr>
              <a:xfrm>
                <a:off x="4648950" y="2945475"/>
                <a:ext cx="85350" cy="178450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7138" extrusionOk="0">
                    <a:moveTo>
                      <a:pt x="1681" y="1"/>
                    </a:moveTo>
                    <a:cubicBezTo>
                      <a:pt x="1733" y="74"/>
                      <a:pt x="1774" y="157"/>
                      <a:pt x="1785" y="240"/>
                    </a:cubicBezTo>
                    <a:cubicBezTo>
                      <a:pt x="1785" y="281"/>
                      <a:pt x="1795" y="312"/>
                      <a:pt x="1795" y="344"/>
                    </a:cubicBezTo>
                    <a:cubicBezTo>
                      <a:pt x="1795" y="385"/>
                      <a:pt x="1795" y="416"/>
                      <a:pt x="1785" y="447"/>
                    </a:cubicBezTo>
                    <a:cubicBezTo>
                      <a:pt x="1774" y="509"/>
                      <a:pt x="1764" y="572"/>
                      <a:pt x="1733" y="634"/>
                    </a:cubicBezTo>
                    <a:cubicBezTo>
                      <a:pt x="1712" y="696"/>
                      <a:pt x="1671" y="758"/>
                      <a:pt x="1629" y="810"/>
                    </a:cubicBezTo>
                    <a:cubicBezTo>
                      <a:pt x="1598" y="841"/>
                      <a:pt x="1567" y="872"/>
                      <a:pt x="1525" y="904"/>
                    </a:cubicBezTo>
                    <a:cubicBezTo>
                      <a:pt x="1608" y="934"/>
                      <a:pt x="1681" y="966"/>
                      <a:pt x="1754" y="1007"/>
                    </a:cubicBezTo>
                    <a:cubicBezTo>
                      <a:pt x="1837" y="1059"/>
                      <a:pt x="1919" y="1121"/>
                      <a:pt x="1982" y="1183"/>
                    </a:cubicBezTo>
                    <a:cubicBezTo>
                      <a:pt x="2127" y="1329"/>
                      <a:pt x="2241" y="1495"/>
                      <a:pt x="2324" y="1671"/>
                    </a:cubicBezTo>
                    <a:cubicBezTo>
                      <a:pt x="2407" y="1858"/>
                      <a:pt x="2459" y="2055"/>
                      <a:pt x="2490" y="2262"/>
                    </a:cubicBezTo>
                    <a:cubicBezTo>
                      <a:pt x="2521" y="2470"/>
                      <a:pt x="2532" y="2677"/>
                      <a:pt x="2511" y="2885"/>
                    </a:cubicBezTo>
                    <a:cubicBezTo>
                      <a:pt x="2490" y="3082"/>
                      <a:pt x="2449" y="3289"/>
                      <a:pt x="2376" y="3476"/>
                    </a:cubicBezTo>
                    <a:cubicBezTo>
                      <a:pt x="2334" y="3601"/>
                      <a:pt x="2272" y="3725"/>
                      <a:pt x="2200" y="3850"/>
                    </a:cubicBezTo>
                    <a:cubicBezTo>
                      <a:pt x="2117" y="3974"/>
                      <a:pt x="2034" y="4109"/>
                      <a:pt x="1940" y="4223"/>
                    </a:cubicBezTo>
                    <a:cubicBezTo>
                      <a:pt x="1754" y="4472"/>
                      <a:pt x="1546" y="4689"/>
                      <a:pt x="1349" y="4918"/>
                    </a:cubicBezTo>
                    <a:lnTo>
                      <a:pt x="1038" y="5260"/>
                    </a:lnTo>
                    <a:cubicBezTo>
                      <a:pt x="934" y="5364"/>
                      <a:pt x="841" y="5478"/>
                      <a:pt x="748" y="5602"/>
                    </a:cubicBezTo>
                    <a:cubicBezTo>
                      <a:pt x="623" y="5768"/>
                      <a:pt x="509" y="5934"/>
                      <a:pt x="395" y="6111"/>
                    </a:cubicBezTo>
                    <a:cubicBezTo>
                      <a:pt x="301" y="6287"/>
                      <a:pt x="208" y="6464"/>
                      <a:pt x="125" y="6650"/>
                    </a:cubicBezTo>
                    <a:lnTo>
                      <a:pt x="135" y="6640"/>
                    </a:lnTo>
                    <a:lnTo>
                      <a:pt x="135" y="6640"/>
                    </a:lnTo>
                    <a:cubicBezTo>
                      <a:pt x="84" y="6754"/>
                      <a:pt x="42" y="6879"/>
                      <a:pt x="1" y="7003"/>
                    </a:cubicBezTo>
                    <a:cubicBezTo>
                      <a:pt x="125" y="7045"/>
                      <a:pt x="239" y="7086"/>
                      <a:pt x="343" y="7128"/>
                    </a:cubicBezTo>
                    <a:cubicBezTo>
                      <a:pt x="354" y="7137"/>
                      <a:pt x="364" y="7137"/>
                      <a:pt x="374" y="7137"/>
                    </a:cubicBezTo>
                    <a:lnTo>
                      <a:pt x="416" y="7137"/>
                    </a:lnTo>
                    <a:cubicBezTo>
                      <a:pt x="582" y="7137"/>
                      <a:pt x="758" y="7107"/>
                      <a:pt x="965" y="7045"/>
                    </a:cubicBezTo>
                    <a:cubicBezTo>
                      <a:pt x="1163" y="6982"/>
                      <a:pt x="1359" y="6909"/>
                      <a:pt x="1567" y="6806"/>
                    </a:cubicBezTo>
                    <a:cubicBezTo>
                      <a:pt x="1774" y="6692"/>
                      <a:pt x="1972" y="6567"/>
                      <a:pt x="2138" y="6432"/>
                    </a:cubicBezTo>
                    <a:cubicBezTo>
                      <a:pt x="2324" y="6287"/>
                      <a:pt x="2480" y="6132"/>
                      <a:pt x="2604" y="5966"/>
                    </a:cubicBezTo>
                    <a:cubicBezTo>
                      <a:pt x="2760" y="5738"/>
                      <a:pt x="2864" y="5499"/>
                      <a:pt x="2885" y="5270"/>
                    </a:cubicBezTo>
                    <a:cubicBezTo>
                      <a:pt x="2895" y="5146"/>
                      <a:pt x="2895" y="5011"/>
                      <a:pt x="2864" y="4887"/>
                    </a:cubicBezTo>
                    <a:cubicBezTo>
                      <a:pt x="2832" y="4783"/>
                      <a:pt x="2802" y="4679"/>
                      <a:pt x="2749" y="4576"/>
                    </a:cubicBezTo>
                    <a:cubicBezTo>
                      <a:pt x="2915" y="4410"/>
                      <a:pt x="3061" y="4212"/>
                      <a:pt x="3164" y="3984"/>
                    </a:cubicBezTo>
                    <a:cubicBezTo>
                      <a:pt x="3268" y="3777"/>
                      <a:pt x="3330" y="3548"/>
                      <a:pt x="3362" y="3299"/>
                    </a:cubicBezTo>
                    <a:cubicBezTo>
                      <a:pt x="3413" y="2843"/>
                      <a:pt x="3330" y="2356"/>
                      <a:pt x="3113" y="1899"/>
                    </a:cubicBezTo>
                    <a:cubicBezTo>
                      <a:pt x="2905" y="1453"/>
                      <a:pt x="2594" y="1080"/>
                      <a:pt x="2210" y="810"/>
                    </a:cubicBezTo>
                    <a:cubicBezTo>
                      <a:pt x="2241" y="738"/>
                      <a:pt x="2262" y="665"/>
                      <a:pt x="2272" y="592"/>
                    </a:cubicBezTo>
                    <a:cubicBezTo>
                      <a:pt x="2283" y="509"/>
                      <a:pt x="2283" y="427"/>
                      <a:pt x="2251" y="353"/>
                    </a:cubicBezTo>
                    <a:cubicBezTo>
                      <a:pt x="2200" y="188"/>
                      <a:pt x="2044" y="95"/>
                      <a:pt x="1961" y="63"/>
                    </a:cubicBezTo>
                    <a:cubicBezTo>
                      <a:pt x="1878" y="32"/>
                      <a:pt x="1785" y="12"/>
                      <a:pt x="16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1447;p50">
                <a:extLst>
                  <a:ext uri="{FF2B5EF4-FFF2-40B4-BE49-F238E27FC236}">
                    <a16:creationId xmlns:a16="http://schemas.microsoft.com/office/drawing/2014/main" id="{B1938699-AEF9-7671-F17C-50E3BC5882E8}"/>
                  </a:ext>
                </a:extLst>
              </p:cNvPr>
              <p:cNvSpPr/>
              <p:nvPr/>
            </p:nvSpPr>
            <p:spPr>
              <a:xfrm>
                <a:off x="4565700" y="3130650"/>
                <a:ext cx="95725" cy="100125"/>
              </a:xfrm>
              <a:custGeom>
                <a:avLst/>
                <a:gdLst/>
                <a:ahLst/>
                <a:cxnLst/>
                <a:rect l="l" t="t" r="r" b="b"/>
                <a:pathLst>
                  <a:path w="3829" h="4005" extrusionOk="0">
                    <a:moveTo>
                      <a:pt x="2470" y="0"/>
                    </a:moveTo>
                    <a:cubicBezTo>
                      <a:pt x="2407" y="0"/>
                      <a:pt x="2335" y="11"/>
                      <a:pt x="2294" y="11"/>
                    </a:cubicBezTo>
                    <a:cubicBezTo>
                      <a:pt x="2158" y="42"/>
                      <a:pt x="2003" y="94"/>
                      <a:pt x="1837" y="177"/>
                    </a:cubicBezTo>
                    <a:cubicBezTo>
                      <a:pt x="1733" y="228"/>
                      <a:pt x="1619" y="301"/>
                      <a:pt x="1515" y="374"/>
                    </a:cubicBezTo>
                    <a:cubicBezTo>
                      <a:pt x="1402" y="457"/>
                      <a:pt x="1298" y="540"/>
                      <a:pt x="1204" y="633"/>
                    </a:cubicBezTo>
                    <a:cubicBezTo>
                      <a:pt x="1121" y="726"/>
                      <a:pt x="1038" y="830"/>
                      <a:pt x="976" y="934"/>
                    </a:cubicBezTo>
                    <a:cubicBezTo>
                      <a:pt x="955" y="913"/>
                      <a:pt x="934" y="903"/>
                      <a:pt x="914" y="903"/>
                    </a:cubicBezTo>
                    <a:cubicBezTo>
                      <a:pt x="893" y="903"/>
                      <a:pt x="862" y="913"/>
                      <a:pt x="851" y="934"/>
                    </a:cubicBezTo>
                    <a:cubicBezTo>
                      <a:pt x="831" y="954"/>
                      <a:pt x="831" y="965"/>
                      <a:pt x="831" y="986"/>
                    </a:cubicBezTo>
                    <a:cubicBezTo>
                      <a:pt x="831" y="1058"/>
                      <a:pt x="841" y="1141"/>
                      <a:pt x="831" y="1214"/>
                    </a:cubicBezTo>
                    <a:cubicBezTo>
                      <a:pt x="831" y="1235"/>
                      <a:pt x="831" y="1245"/>
                      <a:pt x="821" y="1256"/>
                    </a:cubicBezTo>
                    <a:cubicBezTo>
                      <a:pt x="821" y="1276"/>
                      <a:pt x="821" y="1297"/>
                      <a:pt x="831" y="1318"/>
                    </a:cubicBezTo>
                    <a:cubicBezTo>
                      <a:pt x="831" y="1349"/>
                      <a:pt x="821" y="1380"/>
                      <a:pt x="821" y="1411"/>
                    </a:cubicBezTo>
                    <a:cubicBezTo>
                      <a:pt x="789" y="1598"/>
                      <a:pt x="738" y="1784"/>
                      <a:pt x="665" y="1961"/>
                    </a:cubicBezTo>
                    <a:lnTo>
                      <a:pt x="665" y="1950"/>
                    </a:lnTo>
                    <a:cubicBezTo>
                      <a:pt x="592" y="2127"/>
                      <a:pt x="499" y="2282"/>
                      <a:pt x="395" y="2417"/>
                    </a:cubicBezTo>
                    <a:cubicBezTo>
                      <a:pt x="302" y="2531"/>
                      <a:pt x="208" y="2635"/>
                      <a:pt x="94" y="2718"/>
                    </a:cubicBezTo>
                    <a:lnTo>
                      <a:pt x="84" y="2729"/>
                    </a:lnTo>
                    <a:lnTo>
                      <a:pt x="63" y="2739"/>
                    </a:lnTo>
                    <a:cubicBezTo>
                      <a:pt x="42" y="2759"/>
                      <a:pt x="32" y="2770"/>
                      <a:pt x="32" y="2791"/>
                    </a:cubicBezTo>
                    <a:cubicBezTo>
                      <a:pt x="21" y="2791"/>
                      <a:pt x="21" y="2801"/>
                      <a:pt x="12" y="2812"/>
                    </a:cubicBezTo>
                    <a:cubicBezTo>
                      <a:pt x="1" y="2822"/>
                      <a:pt x="1" y="2853"/>
                      <a:pt x="1" y="2874"/>
                    </a:cubicBezTo>
                    <a:cubicBezTo>
                      <a:pt x="42" y="2957"/>
                      <a:pt x="74" y="3040"/>
                      <a:pt x="115" y="3112"/>
                    </a:cubicBezTo>
                    <a:cubicBezTo>
                      <a:pt x="157" y="3174"/>
                      <a:pt x="208" y="3247"/>
                      <a:pt x="270" y="3320"/>
                    </a:cubicBezTo>
                    <a:cubicBezTo>
                      <a:pt x="374" y="3434"/>
                      <a:pt x="499" y="3548"/>
                      <a:pt x="655" y="3651"/>
                    </a:cubicBezTo>
                    <a:cubicBezTo>
                      <a:pt x="934" y="3828"/>
                      <a:pt x="1266" y="3942"/>
                      <a:pt x="1650" y="3983"/>
                    </a:cubicBezTo>
                    <a:cubicBezTo>
                      <a:pt x="1754" y="3994"/>
                      <a:pt x="1858" y="4004"/>
                      <a:pt x="1962" y="4004"/>
                    </a:cubicBezTo>
                    <a:cubicBezTo>
                      <a:pt x="2034" y="4004"/>
                      <a:pt x="2107" y="4004"/>
                      <a:pt x="2190" y="3994"/>
                    </a:cubicBezTo>
                    <a:cubicBezTo>
                      <a:pt x="2366" y="3983"/>
                      <a:pt x="2543" y="3953"/>
                      <a:pt x="2709" y="3900"/>
                    </a:cubicBezTo>
                    <a:cubicBezTo>
                      <a:pt x="2947" y="3828"/>
                      <a:pt x="3289" y="3672"/>
                      <a:pt x="3528" y="3372"/>
                    </a:cubicBezTo>
                    <a:cubicBezTo>
                      <a:pt x="3621" y="3257"/>
                      <a:pt x="3694" y="3133"/>
                      <a:pt x="3746" y="2988"/>
                    </a:cubicBezTo>
                    <a:cubicBezTo>
                      <a:pt x="3797" y="2853"/>
                      <a:pt x="3829" y="2687"/>
                      <a:pt x="3829" y="2521"/>
                    </a:cubicBezTo>
                    <a:cubicBezTo>
                      <a:pt x="3829" y="2490"/>
                      <a:pt x="3808" y="2459"/>
                      <a:pt x="3787" y="2448"/>
                    </a:cubicBezTo>
                    <a:cubicBezTo>
                      <a:pt x="3777" y="2427"/>
                      <a:pt x="3767" y="2407"/>
                      <a:pt x="3746" y="2397"/>
                    </a:cubicBezTo>
                    <a:cubicBezTo>
                      <a:pt x="3694" y="2376"/>
                      <a:pt x="3642" y="2335"/>
                      <a:pt x="3590" y="2303"/>
                    </a:cubicBezTo>
                    <a:cubicBezTo>
                      <a:pt x="3518" y="2241"/>
                      <a:pt x="3455" y="2179"/>
                      <a:pt x="3393" y="2106"/>
                    </a:cubicBezTo>
                    <a:cubicBezTo>
                      <a:pt x="3320" y="2003"/>
                      <a:pt x="3258" y="1899"/>
                      <a:pt x="3216" y="1784"/>
                    </a:cubicBezTo>
                    <a:cubicBezTo>
                      <a:pt x="3144" y="1629"/>
                      <a:pt x="3103" y="1452"/>
                      <a:pt x="3071" y="1256"/>
                    </a:cubicBezTo>
                    <a:cubicBezTo>
                      <a:pt x="3050" y="1100"/>
                      <a:pt x="3050" y="934"/>
                      <a:pt x="3050" y="779"/>
                    </a:cubicBezTo>
                    <a:cubicBezTo>
                      <a:pt x="3050" y="737"/>
                      <a:pt x="3061" y="696"/>
                      <a:pt x="3061" y="643"/>
                    </a:cubicBezTo>
                    <a:cubicBezTo>
                      <a:pt x="3061" y="560"/>
                      <a:pt x="3071" y="467"/>
                      <a:pt x="3082" y="384"/>
                    </a:cubicBezTo>
                    <a:cubicBezTo>
                      <a:pt x="3082" y="353"/>
                      <a:pt x="3082" y="332"/>
                      <a:pt x="3071" y="311"/>
                    </a:cubicBezTo>
                    <a:cubicBezTo>
                      <a:pt x="3061" y="291"/>
                      <a:pt x="3040" y="281"/>
                      <a:pt x="3020" y="270"/>
                    </a:cubicBezTo>
                    <a:lnTo>
                      <a:pt x="2978" y="270"/>
                    </a:lnTo>
                    <a:cubicBezTo>
                      <a:pt x="2947" y="228"/>
                      <a:pt x="2916" y="177"/>
                      <a:pt x="2874" y="145"/>
                    </a:cubicBezTo>
                    <a:cubicBezTo>
                      <a:pt x="2833" y="104"/>
                      <a:pt x="2781" y="62"/>
                      <a:pt x="2709" y="32"/>
                    </a:cubicBezTo>
                    <a:cubicBezTo>
                      <a:pt x="2656" y="11"/>
                      <a:pt x="2594" y="0"/>
                      <a:pt x="2511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1448;p50">
                <a:extLst>
                  <a:ext uri="{FF2B5EF4-FFF2-40B4-BE49-F238E27FC236}">
                    <a16:creationId xmlns:a16="http://schemas.microsoft.com/office/drawing/2014/main" id="{9495C8E0-B3F3-494E-32A3-C5D6AF88CC7E}"/>
                  </a:ext>
                </a:extLst>
              </p:cNvPr>
              <p:cNvSpPr/>
              <p:nvPr/>
            </p:nvSpPr>
            <p:spPr>
              <a:xfrm>
                <a:off x="4584650" y="3130400"/>
                <a:ext cx="58350" cy="44350"/>
              </a:xfrm>
              <a:custGeom>
                <a:avLst/>
                <a:gdLst/>
                <a:ahLst/>
                <a:cxnLst/>
                <a:rect l="l" t="t" r="r" b="b"/>
                <a:pathLst>
                  <a:path w="2334" h="1774" extrusionOk="0">
                    <a:moveTo>
                      <a:pt x="1712" y="0"/>
                    </a:moveTo>
                    <a:cubicBezTo>
                      <a:pt x="1660" y="0"/>
                      <a:pt x="1608" y="10"/>
                      <a:pt x="1536" y="21"/>
                    </a:cubicBezTo>
                    <a:cubicBezTo>
                      <a:pt x="1400" y="42"/>
                      <a:pt x="1245" y="93"/>
                      <a:pt x="1079" y="187"/>
                    </a:cubicBezTo>
                    <a:cubicBezTo>
                      <a:pt x="965" y="238"/>
                      <a:pt x="861" y="301"/>
                      <a:pt x="757" y="384"/>
                    </a:cubicBezTo>
                    <a:cubicBezTo>
                      <a:pt x="644" y="467"/>
                      <a:pt x="540" y="550"/>
                      <a:pt x="446" y="643"/>
                    </a:cubicBezTo>
                    <a:cubicBezTo>
                      <a:pt x="363" y="736"/>
                      <a:pt x="280" y="840"/>
                      <a:pt x="218" y="944"/>
                    </a:cubicBezTo>
                    <a:cubicBezTo>
                      <a:pt x="197" y="923"/>
                      <a:pt x="176" y="913"/>
                      <a:pt x="156" y="913"/>
                    </a:cubicBezTo>
                    <a:cubicBezTo>
                      <a:pt x="135" y="913"/>
                      <a:pt x="104" y="923"/>
                      <a:pt x="93" y="944"/>
                    </a:cubicBezTo>
                    <a:cubicBezTo>
                      <a:pt x="73" y="955"/>
                      <a:pt x="63" y="975"/>
                      <a:pt x="73" y="996"/>
                    </a:cubicBezTo>
                    <a:lnTo>
                      <a:pt x="73" y="1224"/>
                    </a:lnTo>
                    <a:lnTo>
                      <a:pt x="63" y="1266"/>
                    </a:lnTo>
                    <a:cubicBezTo>
                      <a:pt x="63" y="1286"/>
                      <a:pt x="63" y="1307"/>
                      <a:pt x="73" y="1328"/>
                    </a:cubicBezTo>
                    <a:cubicBezTo>
                      <a:pt x="63" y="1359"/>
                      <a:pt x="63" y="1390"/>
                      <a:pt x="63" y="1421"/>
                    </a:cubicBezTo>
                    <a:cubicBezTo>
                      <a:pt x="42" y="1515"/>
                      <a:pt x="31" y="1598"/>
                      <a:pt x="0" y="1681"/>
                    </a:cubicBezTo>
                    <a:cubicBezTo>
                      <a:pt x="228" y="1743"/>
                      <a:pt x="466" y="1773"/>
                      <a:pt x="705" y="1774"/>
                    </a:cubicBezTo>
                    <a:lnTo>
                      <a:pt x="705" y="1774"/>
                    </a:lnTo>
                    <a:cubicBezTo>
                      <a:pt x="816" y="1774"/>
                      <a:pt x="937" y="1773"/>
                      <a:pt x="1048" y="1764"/>
                    </a:cubicBezTo>
                    <a:cubicBezTo>
                      <a:pt x="1162" y="1743"/>
                      <a:pt x="1266" y="1732"/>
                      <a:pt x="1380" y="1701"/>
                    </a:cubicBezTo>
                    <a:cubicBezTo>
                      <a:pt x="1463" y="1681"/>
                      <a:pt x="1546" y="1660"/>
                      <a:pt x="1629" y="1628"/>
                    </a:cubicBezTo>
                    <a:cubicBezTo>
                      <a:pt x="1702" y="1598"/>
                      <a:pt x="1785" y="1556"/>
                      <a:pt x="1857" y="1515"/>
                    </a:cubicBezTo>
                    <a:cubicBezTo>
                      <a:pt x="1919" y="1483"/>
                      <a:pt x="1981" y="1442"/>
                      <a:pt x="2033" y="1400"/>
                    </a:cubicBezTo>
                    <a:cubicBezTo>
                      <a:pt x="2096" y="1359"/>
                      <a:pt x="2147" y="1317"/>
                      <a:pt x="2199" y="1266"/>
                    </a:cubicBezTo>
                    <a:cubicBezTo>
                      <a:pt x="2241" y="1234"/>
                      <a:pt x="2272" y="1193"/>
                      <a:pt x="2303" y="1151"/>
                    </a:cubicBezTo>
                    <a:cubicBezTo>
                      <a:pt x="2292" y="1038"/>
                      <a:pt x="2292" y="913"/>
                      <a:pt x="2292" y="789"/>
                    </a:cubicBezTo>
                    <a:cubicBezTo>
                      <a:pt x="2303" y="747"/>
                      <a:pt x="2303" y="706"/>
                      <a:pt x="2303" y="653"/>
                    </a:cubicBezTo>
                    <a:cubicBezTo>
                      <a:pt x="2303" y="570"/>
                      <a:pt x="2313" y="487"/>
                      <a:pt x="2324" y="394"/>
                    </a:cubicBezTo>
                    <a:cubicBezTo>
                      <a:pt x="2334" y="363"/>
                      <a:pt x="2334" y="342"/>
                      <a:pt x="2313" y="321"/>
                    </a:cubicBezTo>
                    <a:cubicBezTo>
                      <a:pt x="2303" y="301"/>
                      <a:pt x="2292" y="291"/>
                      <a:pt x="2262" y="280"/>
                    </a:cubicBezTo>
                    <a:lnTo>
                      <a:pt x="2220" y="280"/>
                    </a:lnTo>
                    <a:cubicBezTo>
                      <a:pt x="2189" y="238"/>
                      <a:pt x="2158" y="187"/>
                      <a:pt x="2116" y="155"/>
                    </a:cubicBezTo>
                    <a:cubicBezTo>
                      <a:pt x="2075" y="104"/>
                      <a:pt x="2023" y="72"/>
                      <a:pt x="1951" y="42"/>
                    </a:cubicBezTo>
                    <a:cubicBezTo>
                      <a:pt x="1898" y="21"/>
                      <a:pt x="1836" y="10"/>
                      <a:pt x="1753" y="0"/>
                    </a:cubicBezTo>
                    <a:close/>
                    <a:moveTo>
                      <a:pt x="705" y="1774"/>
                    </a:moveTo>
                    <a:cubicBezTo>
                      <a:pt x="701" y="1774"/>
                      <a:pt x="698" y="1774"/>
                      <a:pt x="695" y="1774"/>
                    </a:cubicBezTo>
                    <a:lnTo>
                      <a:pt x="706" y="1774"/>
                    </a:lnTo>
                    <a:cubicBezTo>
                      <a:pt x="705" y="1774"/>
                      <a:pt x="705" y="1774"/>
                      <a:pt x="705" y="1774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1449;p50">
                <a:extLst>
                  <a:ext uri="{FF2B5EF4-FFF2-40B4-BE49-F238E27FC236}">
                    <a16:creationId xmlns:a16="http://schemas.microsoft.com/office/drawing/2014/main" id="{99106D76-78D9-BCBD-AB06-84CA39345630}"/>
                  </a:ext>
                </a:extLst>
              </p:cNvPr>
              <p:cNvSpPr/>
              <p:nvPr/>
            </p:nvSpPr>
            <p:spPr>
              <a:xfrm>
                <a:off x="4474425" y="3055700"/>
                <a:ext cx="42825" cy="6020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2408" extrusionOk="0">
                    <a:moveTo>
                      <a:pt x="737" y="1"/>
                    </a:moveTo>
                    <a:cubicBezTo>
                      <a:pt x="551" y="22"/>
                      <a:pt x="374" y="125"/>
                      <a:pt x="239" y="291"/>
                    </a:cubicBezTo>
                    <a:cubicBezTo>
                      <a:pt x="94" y="457"/>
                      <a:pt x="11" y="685"/>
                      <a:pt x="0" y="944"/>
                    </a:cubicBezTo>
                    <a:cubicBezTo>
                      <a:pt x="0" y="1048"/>
                      <a:pt x="11" y="1173"/>
                      <a:pt x="53" y="1308"/>
                    </a:cubicBezTo>
                    <a:cubicBezTo>
                      <a:pt x="83" y="1421"/>
                      <a:pt x="125" y="1546"/>
                      <a:pt x="198" y="1660"/>
                    </a:cubicBezTo>
                    <a:cubicBezTo>
                      <a:pt x="322" y="1889"/>
                      <a:pt x="498" y="2075"/>
                      <a:pt x="717" y="2221"/>
                    </a:cubicBezTo>
                    <a:cubicBezTo>
                      <a:pt x="820" y="2293"/>
                      <a:pt x="955" y="2345"/>
                      <a:pt x="1079" y="2376"/>
                    </a:cubicBezTo>
                    <a:cubicBezTo>
                      <a:pt x="1141" y="2397"/>
                      <a:pt x="1214" y="2397"/>
                      <a:pt x="1287" y="2407"/>
                    </a:cubicBezTo>
                    <a:lnTo>
                      <a:pt x="1318" y="2407"/>
                    </a:lnTo>
                    <a:cubicBezTo>
                      <a:pt x="1380" y="2407"/>
                      <a:pt x="1432" y="2397"/>
                      <a:pt x="1505" y="2387"/>
                    </a:cubicBezTo>
                    <a:cubicBezTo>
                      <a:pt x="1526" y="2387"/>
                      <a:pt x="1546" y="2366"/>
                      <a:pt x="1556" y="2345"/>
                    </a:cubicBezTo>
                    <a:cubicBezTo>
                      <a:pt x="1567" y="2334"/>
                      <a:pt x="1567" y="2304"/>
                      <a:pt x="1567" y="2283"/>
                    </a:cubicBezTo>
                    <a:cubicBezTo>
                      <a:pt x="1556" y="2262"/>
                      <a:pt x="1546" y="2251"/>
                      <a:pt x="1526" y="2241"/>
                    </a:cubicBezTo>
                    <a:cubicBezTo>
                      <a:pt x="1619" y="2075"/>
                      <a:pt x="1671" y="1868"/>
                      <a:pt x="1692" y="1608"/>
                    </a:cubicBezTo>
                    <a:cubicBezTo>
                      <a:pt x="1712" y="1349"/>
                      <a:pt x="1681" y="1080"/>
                      <a:pt x="1619" y="820"/>
                    </a:cubicBezTo>
                    <a:cubicBezTo>
                      <a:pt x="1556" y="550"/>
                      <a:pt x="1443" y="343"/>
                      <a:pt x="1287" y="197"/>
                    </a:cubicBezTo>
                    <a:cubicBezTo>
                      <a:pt x="1152" y="73"/>
                      <a:pt x="975" y="1"/>
                      <a:pt x="810" y="1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1450;p50">
                <a:extLst>
                  <a:ext uri="{FF2B5EF4-FFF2-40B4-BE49-F238E27FC236}">
                    <a16:creationId xmlns:a16="http://schemas.microsoft.com/office/drawing/2014/main" id="{6FA6CB51-3897-6207-4551-A9BBFF68D3E7}"/>
                  </a:ext>
                </a:extLst>
              </p:cNvPr>
              <p:cNvSpPr/>
              <p:nvPr/>
            </p:nvSpPr>
            <p:spPr>
              <a:xfrm>
                <a:off x="4482200" y="3065800"/>
                <a:ext cx="21300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552" extrusionOk="0">
                    <a:moveTo>
                      <a:pt x="644" y="416"/>
                    </a:moveTo>
                    <a:cubicBezTo>
                      <a:pt x="644" y="425"/>
                      <a:pt x="644" y="426"/>
                      <a:pt x="651" y="427"/>
                    </a:cubicBezTo>
                    <a:lnTo>
                      <a:pt x="651" y="427"/>
                    </a:lnTo>
                    <a:lnTo>
                      <a:pt x="644" y="416"/>
                    </a:lnTo>
                    <a:close/>
                    <a:moveTo>
                      <a:pt x="157" y="1"/>
                    </a:moveTo>
                    <a:cubicBezTo>
                      <a:pt x="115" y="1"/>
                      <a:pt x="74" y="1"/>
                      <a:pt x="32" y="12"/>
                    </a:cubicBezTo>
                    <a:cubicBezTo>
                      <a:pt x="11" y="12"/>
                      <a:pt x="1" y="42"/>
                      <a:pt x="1" y="63"/>
                    </a:cubicBezTo>
                    <a:cubicBezTo>
                      <a:pt x="1" y="84"/>
                      <a:pt x="11" y="95"/>
                      <a:pt x="21" y="95"/>
                    </a:cubicBezTo>
                    <a:cubicBezTo>
                      <a:pt x="32" y="105"/>
                      <a:pt x="42" y="105"/>
                      <a:pt x="63" y="105"/>
                    </a:cubicBezTo>
                    <a:lnTo>
                      <a:pt x="74" y="95"/>
                    </a:lnTo>
                    <a:lnTo>
                      <a:pt x="177" y="95"/>
                    </a:lnTo>
                    <a:cubicBezTo>
                      <a:pt x="219" y="105"/>
                      <a:pt x="260" y="115"/>
                      <a:pt x="302" y="136"/>
                    </a:cubicBezTo>
                    <a:cubicBezTo>
                      <a:pt x="353" y="157"/>
                      <a:pt x="395" y="188"/>
                      <a:pt x="436" y="219"/>
                    </a:cubicBezTo>
                    <a:cubicBezTo>
                      <a:pt x="519" y="271"/>
                      <a:pt x="581" y="344"/>
                      <a:pt x="644" y="416"/>
                    </a:cubicBezTo>
                    <a:lnTo>
                      <a:pt x="644" y="416"/>
                    </a:lnTo>
                    <a:lnTo>
                      <a:pt x="644" y="416"/>
                    </a:lnTo>
                    <a:lnTo>
                      <a:pt x="655" y="427"/>
                    </a:lnTo>
                    <a:cubicBezTo>
                      <a:pt x="653" y="427"/>
                      <a:pt x="652" y="427"/>
                      <a:pt x="651" y="427"/>
                    </a:cubicBezTo>
                    <a:lnTo>
                      <a:pt x="651" y="427"/>
                    </a:lnTo>
                    <a:lnTo>
                      <a:pt x="706" y="510"/>
                    </a:lnTo>
                    <a:cubicBezTo>
                      <a:pt x="717" y="530"/>
                      <a:pt x="738" y="540"/>
                      <a:pt x="747" y="551"/>
                    </a:cubicBezTo>
                    <a:cubicBezTo>
                      <a:pt x="768" y="551"/>
                      <a:pt x="789" y="551"/>
                      <a:pt x="810" y="540"/>
                    </a:cubicBezTo>
                    <a:cubicBezTo>
                      <a:pt x="830" y="530"/>
                      <a:pt x="841" y="510"/>
                      <a:pt x="841" y="499"/>
                    </a:cubicBezTo>
                    <a:cubicBezTo>
                      <a:pt x="851" y="478"/>
                      <a:pt x="841" y="457"/>
                      <a:pt x="841" y="437"/>
                    </a:cubicBezTo>
                    <a:cubicBezTo>
                      <a:pt x="768" y="291"/>
                      <a:pt x="644" y="167"/>
                      <a:pt x="509" y="95"/>
                    </a:cubicBezTo>
                    <a:cubicBezTo>
                      <a:pt x="436" y="53"/>
                      <a:pt x="353" y="22"/>
                      <a:pt x="270" y="12"/>
                    </a:cubicBezTo>
                    <a:cubicBezTo>
                      <a:pt x="240" y="1"/>
                      <a:pt x="198" y="1"/>
                      <a:pt x="157" y="1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1451;p50">
                <a:extLst>
                  <a:ext uri="{FF2B5EF4-FFF2-40B4-BE49-F238E27FC236}">
                    <a16:creationId xmlns:a16="http://schemas.microsoft.com/office/drawing/2014/main" id="{6E9F0D1C-A05E-A038-65CA-AC278208AD3F}"/>
                  </a:ext>
                </a:extLst>
              </p:cNvPr>
              <p:cNvSpPr/>
              <p:nvPr/>
            </p:nvSpPr>
            <p:spPr>
              <a:xfrm>
                <a:off x="4492850" y="2961300"/>
                <a:ext cx="219400" cy="203875"/>
              </a:xfrm>
              <a:custGeom>
                <a:avLst/>
                <a:gdLst/>
                <a:ahLst/>
                <a:cxnLst/>
                <a:rect l="l" t="t" r="r" b="b"/>
                <a:pathLst>
                  <a:path w="8776" h="8155" extrusionOk="0">
                    <a:moveTo>
                      <a:pt x="4004" y="1"/>
                    </a:moveTo>
                    <a:cubicBezTo>
                      <a:pt x="3641" y="1"/>
                      <a:pt x="3257" y="32"/>
                      <a:pt x="2894" y="63"/>
                    </a:cubicBezTo>
                    <a:cubicBezTo>
                      <a:pt x="2666" y="84"/>
                      <a:pt x="2438" y="105"/>
                      <a:pt x="2209" y="115"/>
                    </a:cubicBezTo>
                    <a:cubicBezTo>
                      <a:pt x="2054" y="125"/>
                      <a:pt x="1909" y="125"/>
                      <a:pt x="1774" y="125"/>
                    </a:cubicBezTo>
                    <a:cubicBezTo>
                      <a:pt x="1691" y="125"/>
                      <a:pt x="1598" y="125"/>
                      <a:pt x="1504" y="115"/>
                    </a:cubicBezTo>
                    <a:cubicBezTo>
                      <a:pt x="1483" y="94"/>
                      <a:pt x="1462" y="94"/>
                      <a:pt x="1442" y="94"/>
                    </a:cubicBezTo>
                    <a:cubicBezTo>
                      <a:pt x="1421" y="94"/>
                      <a:pt x="1400" y="94"/>
                      <a:pt x="1380" y="115"/>
                    </a:cubicBezTo>
                    <a:cubicBezTo>
                      <a:pt x="1048" y="499"/>
                      <a:pt x="768" y="944"/>
                      <a:pt x="550" y="1442"/>
                    </a:cubicBezTo>
                    <a:cubicBezTo>
                      <a:pt x="332" y="1930"/>
                      <a:pt x="176" y="2449"/>
                      <a:pt x="93" y="2988"/>
                    </a:cubicBezTo>
                    <a:cubicBezTo>
                      <a:pt x="10" y="3538"/>
                      <a:pt x="0" y="4088"/>
                      <a:pt x="63" y="4607"/>
                    </a:cubicBezTo>
                    <a:cubicBezTo>
                      <a:pt x="104" y="4876"/>
                      <a:pt x="155" y="5146"/>
                      <a:pt x="229" y="5395"/>
                    </a:cubicBezTo>
                    <a:cubicBezTo>
                      <a:pt x="301" y="5654"/>
                      <a:pt x="394" y="5903"/>
                      <a:pt x="519" y="6142"/>
                    </a:cubicBezTo>
                    <a:cubicBezTo>
                      <a:pt x="757" y="6640"/>
                      <a:pt x="1100" y="7075"/>
                      <a:pt x="1494" y="7397"/>
                    </a:cubicBezTo>
                    <a:cubicBezTo>
                      <a:pt x="1681" y="7553"/>
                      <a:pt x="1898" y="7687"/>
                      <a:pt x="2126" y="7802"/>
                    </a:cubicBezTo>
                    <a:cubicBezTo>
                      <a:pt x="2345" y="7905"/>
                      <a:pt x="2583" y="7988"/>
                      <a:pt x="2822" y="8040"/>
                    </a:cubicBezTo>
                    <a:cubicBezTo>
                      <a:pt x="3122" y="8113"/>
                      <a:pt x="3433" y="8154"/>
                      <a:pt x="3745" y="8154"/>
                    </a:cubicBezTo>
                    <a:cubicBezTo>
                      <a:pt x="3942" y="8154"/>
                      <a:pt x="4129" y="8143"/>
                      <a:pt x="4325" y="8113"/>
                    </a:cubicBezTo>
                    <a:cubicBezTo>
                      <a:pt x="4585" y="8081"/>
                      <a:pt x="4844" y="8030"/>
                      <a:pt x="5093" y="7957"/>
                    </a:cubicBezTo>
                    <a:cubicBezTo>
                      <a:pt x="5384" y="7874"/>
                      <a:pt x="5623" y="7781"/>
                      <a:pt x="5840" y="7666"/>
                    </a:cubicBezTo>
                    <a:cubicBezTo>
                      <a:pt x="6286" y="7438"/>
                      <a:pt x="6670" y="7096"/>
                      <a:pt x="6950" y="6681"/>
                    </a:cubicBezTo>
                    <a:cubicBezTo>
                      <a:pt x="7085" y="6474"/>
                      <a:pt x="7199" y="6246"/>
                      <a:pt x="7271" y="6007"/>
                    </a:cubicBezTo>
                    <a:cubicBezTo>
                      <a:pt x="7344" y="5799"/>
                      <a:pt x="7386" y="5582"/>
                      <a:pt x="7396" y="5353"/>
                    </a:cubicBezTo>
                    <a:cubicBezTo>
                      <a:pt x="7469" y="5374"/>
                      <a:pt x="7531" y="5374"/>
                      <a:pt x="7603" y="5374"/>
                    </a:cubicBezTo>
                    <a:cubicBezTo>
                      <a:pt x="7666" y="5374"/>
                      <a:pt x="7728" y="5374"/>
                      <a:pt x="7790" y="5363"/>
                    </a:cubicBezTo>
                    <a:cubicBezTo>
                      <a:pt x="7935" y="5333"/>
                      <a:pt x="8071" y="5270"/>
                      <a:pt x="8195" y="5177"/>
                    </a:cubicBezTo>
                    <a:cubicBezTo>
                      <a:pt x="8319" y="5094"/>
                      <a:pt x="8412" y="4980"/>
                      <a:pt x="8506" y="4856"/>
                    </a:cubicBezTo>
                    <a:cubicBezTo>
                      <a:pt x="8548" y="4793"/>
                      <a:pt x="8589" y="4720"/>
                      <a:pt x="8620" y="4648"/>
                    </a:cubicBezTo>
                    <a:cubicBezTo>
                      <a:pt x="8651" y="4596"/>
                      <a:pt x="8672" y="4524"/>
                      <a:pt x="8703" y="4430"/>
                    </a:cubicBezTo>
                    <a:cubicBezTo>
                      <a:pt x="8744" y="4295"/>
                      <a:pt x="8776" y="4150"/>
                      <a:pt x="8776" y="3994"/>
                    </a:cubicBezTo>
                    <a:cubicBezTo>
                      <a:pt x="8776" y="3849"/>
                      <a:pt x="8744" y="3715"/>
                      <a:pt x="8693" y="3590"/>
                    </a:cubicBezTo>
                    <a:cubicBezTo>
                      <a:pt x="8641" y="3455"/>
                      <a:pt x="8558" y="3341"/>
                      <a:pt x="8454" y="3247"/>
                    </a:cubicBezTo>
                    <a:cubicBezTo>
                      <a:pt x="8350" y="3154"/>
                      <a:pt x="8205" y="3092"/>
                      <a:pt x="8050" y="3061"/>
                    </a:cubicBezTo>
                    <a:cubicBezTo>
                      <a:pt x="7977" y="3051"/>
                      <a:pt x="7894" y="3040"/>
                      <a:pt x="7811" y="3040"/>
                    </a:cubicBezTo>
                    <a:lnTo>
                      <a:pt x="7739" y="3040"/>
                    </a:lnTo>
                    <a:lnTo>
                      <a:pt x="7490" y="3071"/>
                    </a:lnTo>
                    <a:cubicBezTo>
                      <a:pt x="7448" y="3081"/>
                      <a:pt x="7396" y="3092"/>
                      <a:pt x="7354" y="3113"/>
                    </a:cubicBezTo>
                    <a:cubicBezTo>
                      <a:pt x="7365" y="2864"/>
                      <a:pt x="7354" y="2615"/>
                      <a:pt x="7303" y="2376"/>
                    </a:cubicBezTo>
                    <a:cubicBezTo>
                      <a:pt x="7251" y="2106"/>
                      <a:pt x="7168" y="1837"/>
                      <a:pt x="7043" y="1588"/>
                    </a:cubicBezTo>
                    <a:cubicBezTo>
                      <a:pt x="6919" y="1339"/>
                      <a:pt x="6753" y="1121"/>
                      <a:pt x="6556" y="914"/>
                    </a:cubicBezTo>
                    <a:cubicBezTo>
                      <a:pt x="6359" y="716"/>
                      <a:pt x="6100" y="540"/>
                      <a:pt x="5809" y="384"/>
                    </a:cubicBezTo>
                    <a:cubicBezTo>
                      <a:pt x="5540" y="250"/>
                      <a:pt x="5249" y="146"/>
                      <a:pt x="4938" y="84"/>
                    </a:cubicBezTo>
                    <a:cubicBezTo>
                      <a:pt x="4668" y="32"/>
                      <a:pt x="4367" y="1"/>
                      <a:pt x="4035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1452;p50">
                <a:extLst>
                  <a:ext uri="{FF2B5EF4-FFF2-40B4-BE49-F238E27FC236}">
                    <a16:creationId xmlns:a16="http://schemas.microsoft.com/office/drawing/2014/main" id="{36BE182E-167A-7E6C-D338-57201939D9FE}"/>
                  </a:ext>
                </a:extLst>
              </p:cNvPr>
              <p:cNvSpPr/>
              <p:nvPr/>
            </p:nvSpPr>
            <p:spPr>
              <a:xfrm>
                <a:off x="4509700" y="2961300"/>
                <a:ext cx="16730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632" extrusionOk="0">
                    <a:moveTo>
                      <a:pt x="6535" y="3507"/>
                    </a:moveTo>
                    <a:cubicBezTo>
                      <a:pt x="6533" y="3510"/>
                      <a:pt x="6531" y="3513"/>
                      <a:pt x="6529" y="3516"/>
                    </a:cubicBezTo>
                    <a:lnTo>
                      <a:pt x="6529" y="3516"/>
                    </a:lnTo>
                    <a:cubicBezTo>
                      <a:pt x="6532" y="3515"/>
                      <a:pt x="6535" y="3513"/>
                      <a:pt x="6535" y="3507"/>
                    </a:cubicBezTo>
                    <a:close/>
                    <a:moveTo>
                      <a:pt x="3330" y="1"/>
                    </a:moveTo>
                    <a:cubicBezTo>
                      <a:pt x="2967" y="1"/>
                      <a:pt x="2604" y="32"/>
                      <a:pt x="2252" y="63"/>
                    </a:cubicBezTo>
                    <a:lnTo>
                      <a:pt x="2220" y="63"/>
                    </a:lnTo>
                    <a:cubicBezTo>
                      <a:pt x="2023" y="84"/>
                      <a:pt x="1774" y="105"/>
                      <a:pt x="1535" y="115"/>
                    </a:cubicBezTo>
                    <a:cubicBezTo>
                      <a:pt x="1380" y="115"/>
                      <a:pt x="1245" y="125"/>
                      <a:pt x="1100" y="125"/>
                    </a:cubicBezTo>
                    <a:cubicBezTo>
                      <a:pt x="1017" y="125"/>
                      <a:pt x="924" y="125"/>
                      <a:pt x="830" y="115"/>
                    </a:cubicBezTo>
                    <a:cubicBezTo>
                      <a:pt x="820" y="94"/>
                      <a:pt x="788" y="84"/>
                      <a:pt x="768" y="84"/>
                    </a:cubicBezTo>
                    <a:cubicBezTo>
                      <a:pt x="747" y="84"/>
                      <a:pt x="726" y="94"/>
                      <a:pt x="706" y="115"/>
                    </a:cubicBezTo>
                    <a:cubicBezTo>
                      <a:pt x="436" y="426"/>
                      <a:pt x="198" y="779"/>
                      <a:pt x="0" y="1163"/>
                    </a:cubicBezTo>
                    <a:cubicBezTo>
                      <a:pt x="115" y="1080"/>
                      <a:pt x="228" y="1007"/>
                      <a:pt x="353" y="944"/>
                    </a:cubicBezTo>
                    <a:cubicBezTo>
                      <a:pt x="415" y="914"/>
                      <a:pt x="477" y="882"/>
                      <a:pt x="550" y="852"/>
                    </a:cubicBezTo>
                    <a:cubicBezTo>
                      <a:pt x="602" y="831"/>
                      <a:pt x="664" y="810"/>
                      <a:pt x="716" y="789"/>
                    </a:cubicBezTo>
                    <a:lnTo>
                      <a:pt x="726" y="789"/>
                    </a:lnTo>
                    <a:lnTo>
                      <a:pt x="737" y="799"/>
                    </a:lnTo>
                    <a:cubicBezTo>
                      <a:pt x="747" y="799"/>
                      <a:pt x="747" y="810"/>
                      <a:pt x="747" y="820"/>
                    </a:cubicBezTo>
                    <a:cubicBezTo>
                      <a:pt x="768" y="841"/>
                      <a:pt x="799" y="872"/>
                      <a:pt x="820" y="903"/>
                    </a:cubicBezTo>
                    <a:cubicBezTo>
                      <a:pt x="892" y="997"/>
                      <a:pt x="975" y="1080"/>
                      <a:pt x="1058" y="1152"/>
                    </a:cubicBezTo>
                    <a:cubicBezTo>
                      <a:pt x="1152" y="1235"/>
                      <a:pt x="1235" y="1308"/>
                      <a:pt x="1339" y="1370"/>
                    </a:cubicBezTo>
                    <a:cubicBezTo>
                      <a:pt x="1608" y="1567"/>
                      <a:pt x="1909" y="1712"/>
                      <a:pt x="2231" y="1827"/>
                    </a:cubicBezTo>
                    <a:cubicBezTo>
                      <a:pt x="2656" y="1982"/>
                      <a:pt x="3112" y="2076"/>
                      <a:pt x="3568" y="2117"/>
                    </a:cubicBezTo>
                    <a:lnTo>
                      <a:pt x="3559" y="2117"/>
                    </a:lnTo>
                    <a:cubicBezTo>
                      <a:pt x="3707" y="2127"/>
                      <a:pt x="3856" y="2133"/>
                      <a:pt x="4004" y="2133"/>
                    </a:cubicBezTo>
                    <a:cubicBezTo>
                      <a:pt x="4301" y="2133"/>
                      <a:pt x="4596" y="2110"/>
                      <a:pt x="4886" y="2055"/>
                    </a:cubicBezTo>
                    <a:lnTo>
                      <a:pt x="4875" y="2055"/>
                    </a:lnTo>
                    <a:cubicBezTo>
                      <a:pt x="5062" y="2013"/>
                      <a:pt x="5249" y="1972"/>
                      <a:pt x="5436" y="1899"/>
                    </a:cubicBezTo>
                    <a:lnTo>
                      <a:pt x="5456" y="1899"/>
                    </a:lnTo>
                    <a:cubicBezTo>
                      <a:pt x="5467" y="1899"/>
                      <a:pt x="5477" y="1920"/>
                      <a:pt x="5477" y="1930"/>
                    </a:cubicBezTo>
                    <a:cubicBezTo>
                      <a:pt x="5477" y="2086"/>
                      <a:pt x="5488" y="2242"/>
                      <a:pt x="5509" y="2397"/>
                    </a:cubicBezTo>
                    <a:lnTo>
                      <a:pt x="5509" y="2387"/>
                    </a:lnTo>
                    <a:cubicBezTo>
                      <a:pt x="5539" y="2604"/>
                      <a:pt x="5592" y="2812"/>
                      <a:pt x="5675" y="3009"/>
                    </a:cubicBezTo>
                    <a:lnTo>
                      <a:pt x="5685" y="3009"/>
                    </a:lnTo>
                    <a:cubicBezTo>
                      <a:pt x="5737" y="3134"/>
                      <a:pt x="5799" y="3237"/>
                      <a:pt x="5871" y="3341"/>
                    </a:cubicBezTo>
                    <a:cubicBezTo>
                      <a:pt x="5903" y="3372"/>
                      <a:pt x="5934" y="3403"/>
                      <a:pt x="5954" y="3434"/>
                    </a:cubicBezTo>
                    <a:cubicBezTo>
                      <a:pt x="5986" y="3466"/>
                      <a:pt x="6017" y="3486"/>
                      <a:pt x="6048" y="3517"/>
                    </a:cubicBezTo>
                    <a:lnTo>
                      <a:pt x="6058" y="3517"/>
                    </a:lnTo>
                    <a:cubicBezTo>
                      <a:pt x="6110" y="3549"/>
                      <a:pt x="6162" y="3579"/>
                      <a:pt x="6224" y="3611"/>
                    </a:cubicBezTo>
                    <a:lnTo>
                      <a:pt x="6214" y="3600"/>
                    </a:lnTo>
                    <a:lnTo>
                      <a:pt x="6307" y="3632"/>
                    </a:lnTo>
                    <a:cubicBezTo>
                      <a:pt x="6328" y="3632"/>
                      <a:pt x="6348" y="3632"/>
                      <a:pt x="6369" y="3621"/>
                    </a:cubicBezTo>
                    <a:lnTo>
                      <a:pt x="6369" y="3621"/>
                    </a:lnTo>
                    <a:cubicBezTo>
                      <a:pt x="6369" y="3624"/>
                      <a:pt x="6368" y="3626"/>
                      <a:pt x="6367" y="3628"/>
                    </a:cubicBezTo>
                    <a:lnTo>
                      <a:pt x="6367" y="3628"/>
                    </a:lnTo>
                    <a:cubicBezTo>
                      <a:pt x="6385" y="3621"/>
                      <a:pt x="6403" y="3620"/>
                      <a:pt x="6421" y="3611"/>
                    </a:cubicBezTo>
                    <a:cubicBezTo>
                      <a:pt x="6442" y="3600"/>
                      <a:pt x="6452" y="3590"/>
                      <a:pt x="6473" y="3579"/>
                    </a:cubicBezTo>
                    <a:cubicBezTo>
                      <a:pt x="6491" y="3561"/>
                      <a:pt x="6510" y="3542"/>
                      <a:pt x="6529" y="3516"/>
                    </a:cubicBezTo>
                    <a:lnTo>
                      <a:pt x="6529" y="3516"/>
                    </a:lnTo>
                    <a:cubicBezTo>
                      <a:pt x="6527" y="3517"/>
                      <a:pt x="6525" y="3517"/>
                      <a:pt x="6525" y="3517"/>
                    </a:cubicBezTo>
                    <a:cubicBezTo>
                      <a:pt x="6556" y="3476"/>
                      <a:pt x="6587" y="3424"/>
                      <a:pt x="6608" y="3372"/>
                    </a:cubicBezTo>
                    <a:cubicBezTo>
                      <a:pt x="6629" y="3310"/>
                      <a:pt x="6650" y="3237"/>
                      <a:pt x="6660" y="3175"/>
                    </a:cubicBezTo>
                    <a:lnTo>
                      <a:pt x="6691" y="3019"/>
                    </a:lnTo>
                    <a:cubicBezTo>
                      <a:pt x="6691" y="2812"/>
                      <a:pt x="6670" y="2594"/>
                      <a:pt x="6639" y="2376"/>
                    </a:cubicBezTo>
                    <a:cubicBezTo>
                      <a:pt x="6587" y="2106"/>
                      <a:pt x="6494" y="1837"/>
                      <a:pt x="6369" y="1588"/>
                    </a:cubicBezTo>
                    <a:cubicBezTo>
                      <a:pt x="6245" y="1339"/>
                      <a:pt x="6079" y="1110"/>
                      <a:pt x="5882" y="914"/>
                    </a:cubicBezTo>
                    <a:cubicBezTo>
                      <a:pt x="5685" y="716"/>
                      <a:pt x="5436" y="530"/>
                      <a:pt x="5135" y="384"/>
                    </a:cubicBezTo>
                    <a:cubicBezTo>
                      <a:pt x="4866" y="250"/>
                      <a:pt x="4575" y="146"/>
                      <a:pt x="4264" y="84"/>
                    </a:cubicBezTo>
                    <a:cubicBezTo>
                      <a:pt x="3994" y="32"/>
                      <a:pt x="3693" y="1"/>
                      <a:pt x="3361" y="1"/>
                    </a:cubicBezTo>
                    <a:close/>
                    <a:moveTo>
                      <a:pt x="6367" y="3628"/>
                    </a:moveTo>
                    <a:lnTo>
                      <a:pt x="6367" y="3628"/>
                    </a:lnTo>
                    <a:cubicBezTo>
                      <a:pt x="6364" y="3629"/>
                      <a:pt x="6362" y="3630"/>
                      <a:pt x="6359" y="3632"/>
                    </a:cubicBezTo>
                    <a:cubicBezTo>
                      <a:pt x="6359" y="3632"/>
                      <a:pt x="6364" y="3632"/>
                      <a:pt x="6367" y="3628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1453;p50">
                <a:extLst>
                  <a:ext uri="{FF2B5EF4-FFF2-40B4-BE49-F238E27FC236}">
                    <a16:creationId xmlns:a16="http://schemas.microsoft.com/office/drawing/2014/main" id="{419FFA0C-0C55-0CA3-A6AD-A06E4EB7832F}"/>
                  </a:ext>
                </a:extLst>
              </p:cNvPr>
              <p:cNvSpPr/>
              <p:nvPr/>
            </p:nvSpPr>
            <p:spPr>
              <a:xfrm>
                <a:off x="4583600" y="3064250"/>
                <a:ext cx="128400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5136" h="4037" extrusionOk="0">
                    <a:moveTo>
                      <a:pt x="5135" y="1"/>
                    </a:moveTo>
                    <a:cubicBezTo>
                      <a:pt x="5135" y="6"/>
                      <a:pt x="5134" y="12"/>
                      <a:pt x="5134" y="17"/>
                    </a:cubicBezTo>
                    <a:lnTo>
                      <a:pt x="5134" y="17"/>
                    </a:lnTo>
                    <a:cubicBezTo>
                      <a:pt x="5134" y="15"/>
                      <a:pt x="5135" y="13"/>
                      <a:pt x="5135" y="11"/>
                    </a:cubicBezTo>
                    <a:lnTo>
                      <a:pt x="5135" y="1"/>
                    </a:lnTo>
                    <a:close/>
                    <a:moveTo>
                      <a:pt x="5134" y="17"/>
                    </a:moveTo>
                    <a:lnTo>
                      <a:pt x="5134" y="17"/>
                    </a:lnTo>
                    <a:cubicBezTo>
                      <a:pt x="5103" y="128"/>
                      <a:pt x="5062" y="230"/>
                      <a:pt x="5011" y="323"/>
                    </a:cubicBezTo>
                    <a:cubicBezTo>
                      <a:pt x="4948" y="426"/>
                      <a:pt x="4876" y="509"/>
                      <a:pt x="4803" y="592"/>
                    </a:cubicBezTo>
                    <a:cubicBezTo>
                      <a:pt x="4637" y="758"/>
                      <a:pt x="4430" y="883"/>
                      <a:pt x="4202" y="945"/>
                    </a:cubicBezTo>
                    <a:cubicBezTo>
                      <a:pt x="4088" y="976"/>
                      <a:pt x="3973" y="996"/>
                      <a:pt x="3849" y="1007"/>
                    </a:cubicBezTo>
                    <a:cubicBezTo>
                      <a:pt x="3787" y="1007"/>
                      <a:pt x="3714" y="1007"/>
                      <a:pt x="3652" y="996"/>
                    </a:cubicBezTo>
                    <a:cubicBezTo>
                      <a:pt x="3590" y="987"/>
                      <a:pt x="3538" y="976"/>
                      <a:pt x="3475" y="966"/>
                    </a:cubicBezTo>
                    <a:cubicBezTo>
                      <a:pt x="3465" y="1090"/>
                      <a:pt x="3465" y="1204"/>
                      <a:pt x="3445" y="1318"/>
                    </a:cubicBezTo>
                    <a:cubicBezTo>
                      <a:pt x="3424" y="1474"/>
                      <a:pt x="3392" y="1630"/>
                      <a:pt x="3341" y="1785"/>
                    </a:cubicBezTo>
                    <a:cubicBezTo>
                      <a:pt x="3300" y="1899"/>
                      <a:pt x="3258" y="2013"/>
                      <a:pt x="3206" y="2128"/>
                    </a:cubicBezTo>
                    <a:cubicBezTo>
                      <a:pt x="3102" y="2345"/>
                      <a:pt x="2968" y="2542"/>
                      <a:pt x="2822" y="2729"/>
                    </a:cubicBezTo>
                    <a:cubicBezTo>
                      <a:pt x="2677" y="2905"/>
                      <a:pt x="2500" y="3071"/>
                      <a:pt x="2324" y="3206"/>
                    </a:cubicBezTo>
                    <a:cubicBezTo>
                      <a:pt x="2138" y="3352"/>
                      <a:pt x="1940" y="3476"/>
                      <a:pt x="1723" y="3580"/>
                    </a:cubicBezTo>
                    <a:cubicBezTo>
                      <a:pt x="1297" y="3797"/>
                      <a:pt x="831" y="3942"/>
                      <a:pt x="354" y="4005"/>
                    </a:cubicBezTo>
                    <a:cubicBezTo>
                      <a:pt x="239" y="4015"/>
                      <a:pt x="125" y="4025"/>
                      <a:pt x="1" y="4036"/>
                    </a:cubicBezTo>
                    <a:lnTo>
                      <a:pt x="115" y="4036"/>
                    </a:lnTo>
                    <a:cubicBezTo>
                      <a:pt x="312" y="4036"/>
                      <a:pt x="499" y="4025"/>
                      <a:pt x="695" y="3995"/>
                    </a:cubicBezTo>
                    <a:cubicBezTo>
                      <a:pt x="955" y="3963"/>
                      <a:pt x="1214" y="3912"/>
                      <a:pt x="1463" y="3839"/>
                    </a:cubicBezTo>
                    <a:cubicBezTo>
                      <a:pt x="1744" y="3756"/>
                      <a:pt x="1993" y="3663"/>
                      <a:pt x="2210" y="3548"/>
                    </a:cubicBezTo>
                    <a:cubicBezTo>
                      <a:pt x="2656" y="3320"/>
                      <a:pt x="3040" y="2978"/>
                      <a:pt x="3320" y="2563"/>
                    </a:cubicBezTo>
                    <a:cubicBezTo>
                      <a:pt x="3465" y="2356"/>
                      <a:pt x="3569" y="2128"/>
                      <a:pt x="3652" y="1889"/>
                    </a:cubicBezTo>
                    <a:cubicBezTo>
                      <a:pt x="3714" y="1681"/>
                      <a:pt x="3756" y="1464"/>
                      <a:pt x="3766" y="1235"/>
                    </a:cubicBezTo>
                    <a:cubicBezTo>
                      <a:pt x="3828" y="1256"/>
                      <a:pt x="3901" y="1266"/>
                      <a:pt x="3973" y="1266"/>
                    </a:cubicBezTo>
                    <a:cubicBezTo>
                      <a:pt x="4036" y="1266"/>
                      <a:pt x="4098" y="1256"/>
                      <a:pt x="4160" y="1245"/>
                    </a:cubicBezTo>
                    <a:cubicBezTo>
                      <a:pt x="4305" y="1215"/>
                      <a:pt x="4441" y="1152"/>
                      <a:pt x="4575" y="1059"/>
                    </a:cubicBezTo>
                    <a:cubicBezTo>
                      <a:pt x="4689" y="976"/>
                      <a:pt x="4793" y="872"/>
                      <a:pt x="4876" y="738"/>
                    </a:cubicBezTo>
                    <a:cubicBezTo>
                      <a:pt x="4918" y="675"/>
                      <a:pt x="4959" y="602"/>
                      <a:pt x="4990" y="540"/>
                    </a:cubicBezTo>
                    <a:cubicBezTo>
                      <a:pt x="5021" y="478"/>
                      <a:pt x="5052" y="406"/>
                      <a:pt x="5073" y="323"/>
                    </a:cubicBezTo>
                    <a:cubicBezTo>
                      <a:pt x="5103" y="224"/>
                      <a:pt x="5123" y="125"/>
                      <a:pt x="5134" y="17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1454;p50">
                <a:extLst>
                  <a:ext uri="{FF2B5EF4-FFF2-40B4-BE49-F238E27FC236}">
                    <a16:creationId xmlns:a16="http://schemas.microsoft.com/office/drawing/2014/main" id="{D7C4FE76-09E9-EAFF-C41C-4503F72B076C}"/>
                  </a:ext>
                </a:extLst>
              </p:cNvPr>
              <p:cNvSpPr/>
              <p:nvPr/>
            </p:nvSpPr>
            <p:spPr>
              <a:xfrm>
                <a:off x="4543150" y="2995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1455;p50">
                <a:extLst>
                  <a:ext uri="{FF2B5EF4-FFF2-40B4-BE49-F238E27FC236}">
                    <a16:creationId xmlns:a16="http://schemas.microsoft.com/office/drawing/2014/main" id="{FD64EC5B-A1A5-EEF3-36AC-47D89B25957F}"/>
                  </a:ext>
                </a:extLst>
              </p:cNvPr>
              <p:cNvSpPr/>
              <p:nvPr/>
            </p:nvSpPr>
            <p:spPr>
              <a:xfrm>
                <a:off x="4543150" y="2995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1456;p50">
                <a:extLst>
                  <a:ext uri="{FF2B5EF4-FFF2-40B4-BE49-F238E27FC236}">
                    <a16:creationId xmlns:a16="http://schemas.microsoft.com/office/drawing/2014/main" id="{48CCA525-E527-252B-9A5D-4EE944AF93B0}"/>
                  </a:ext>
                </a:extLst>
              </p:cNvPr>
              <p:cNvSpPr/>
              <p:nvPr/>
            </p:nvSpPr>
            <p:spPr>
              <a:xfrm>
                <a:off x="4651550" y="3036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1457;p50">
                <a:extLst>
                  <a:ext uri="{FF2B5EF4-FFF2-40B4-BE49-F238E27FC236}">
                    <a16:creationId xmlns:a16="http://schemas.microsoft.com/office/drawing/2014/main" id="{01BD4C9F-E4AE-5E30-45B2-CE05947FACDD}"/>
                  </a:ext>
                </a:extLst>
              </p:cNvPr>
              <p:cNvSpPr/>
              <p:nvPr/>
            </p:nvSpPr>
            <p:spPr>
              <a:xfrm>
                <a:off x="4651550" y="3036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1458;p50">
                <a:extLst>
                  <a:ext uri="{FF2B5EF4-FFF2-40B4-BE49-F238E27FC236}">
                    <a16:creationId xmlns:a16="http://schemas.microsoft.com/office/drawing/2014/main" id="{26EC8D2A-D298-17F7-D667-C3A4EAAB80C3}"/>
                  </a:ext>
                </a:extLst>
              </p:cNvPr>
              <p:cNvSpPr/>
              <p:nvPr/>
            </p:nvSpPr>
            <p:spPr>
              <a:xfrm>
                <a:off x="4674900" y="3045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1459;p50">
                <a:extLst>
                  <a:ext uri="{FF2B5EF4-FFF2-40B4-BE49-F238E27FC236}">
                    <a16:creationId xmlns:a16="http://schemas.microsoft.com/office/drawing/2014/main" id="{F7DB5C20-6D4E-F01A-BD1A-2B680C791320}"/>
                  </a:ext>
                </a:extLst>
              </p:cNvPr>
              <p:cNvSpPr/>
              <p:nvPr/>
            </p:nvSpPr>
            <p:spPr>
              <a:xfrm>
                <a:off x="4660900" y="3049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1460;p50">
                <a:extLst>
                  <a:ext uri="{FF2B5EF4-FFF2-40B4-BE49-F238E27FC236}">
                    <a16:creationId xmlns:a16="http://schemas.microsoft.com/office/drawing/2014/main" id="{77054A67-420F-8D89-E280-CF4DDF835A89}"/>
                  </a:ext>
                </a:extLst>
              </p:cNvPr>
              <p:cNvSpPr/>
              <p:nvPr/>
            </p:nvSpPr>
            <p:spPr>
              <a:xfrm>
                <a:off x="4660900" y="3049225"/>
                <a:ext cx="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lnTo>
                      <a:pt x="1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1461;p50">
                <a:extLst>
                  <a:ext uri="{FF2B5EF4-FFF2-40B4-BE49-F238E27FC236}">
                    <a16:creationId xmlns:a16="http://schemas.microsoft.com/office/drawing/2014/main" id="{A2EB988B-97FC-1514-54E1-608EE6546CC9}"/>
                  </a:ext>
                </a:extLst>
              </p:cNvPr>
              <p:cNvSpPr/>
              <p:nvPr/>
            </p:nvSpPr>
            <p:spPr>
              <a:xfrm>
                <a:off x="4670225" y="3051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1462;p50">
                <a:extLst>
                  <a:ext uri="{FF2B5EF4-FFF2-40B4-BE49-F238E27FC236}">
                    <a16:creationId xmlns:a16="http://schemas.microsoft.com/office/drawing/2014/main" id="{65CF30B7-A464-DF93-961F-8705CC956384}"/>
                  </a:ext>
                </a:extLst>
              </p:cNvPr>
              <p:cNvSpPr/>
              <p:nvPr/>
            </p:nvSpPr>
            <p:spPr>
              <a:xfrm>
                <a:off x="4667350" y="30520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1463;p50">
                <a:extLst>
                  <a:ext uri="{FF2B5EF4-FFF2-40B4-BE49-F238E27FC236}">
                    <a16:creationId xmlns:a16="http://schemas.microsoft.com/office/drawing/2014/main" id="{8B93F002-BFDD-DDC2-C1AA-D490F4D4F513}"/>
                  </a:ext>
                </a:extLst>
              </p:cNvPr>
              <p:cNvSpPr/>
              <p:nvPr/>
            </p:nvSpPr>
            <p:spPr>
              <a:xfrm>
                <a:off x="4682675" y="3046375"/>
                <a:ext cx="8325" cy="394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578" extrusionOk="0">
                    <a:moveTo>
                      <a:pt x="83" y="0"/>
                    </a:moveTo>
                    <a:cubicBezTo>
                      <a:pt x="73" y="0"/>
                      <a:pt x="52" y="0"/>
                      <a:pt x="52" y="10"/>
                    </a:cubicBezTo>
                    <a:cubicBezTo>
                      <a:pt x="31" y="10"/>
                      <a:pt x="21" y="31"/>
                      <a:pt x="21" y="42"/>
                    </a:cubicBezTo>
                    <a:lnTo>
                      <a:pt x="21" y="73"/>
                    </a:lnTo>
                    <a:cubicBezTo>
                      <a:pt x="21" y="83"/>
                      <a:pt x="31" y="93"/>
                      <a:pt x="31" y="104"/>
                    </a:cubicBezTo>
                    <a:cubicBezTo>
                      <a:pt x="42" y="104"/>
                      <a:pt x="42" y="114"/>
                      <a:pt x="52" y="125"/>
                    </a:cubicBezTo>
                    <a:cubicBezTo>
                      <a:pt x="93" y="176"/>
                      <a:pt x="114" y="229"/>
                      <a:pt x="146" y="291"/>
                    </a:cubicBezTo>
                    <a:cubicBezTo>
                      <a:pt x="176" y="374"/>
                      <a:pt x="197" y="467"/>
                      <a:pt x="218" y="560"/>
                    </a:cubicBezTo>
                    <a:lnTo>
                      <a:pt x="218" y="570"/>
                    </a:lnTo>
                    <a:cubicBezTo>
                      <a:pt x="229" y="685"/>
                      <a:pt x="229" y="809"/>
                      <a:pt x="218" y="934"/>
                    </a:cubicBezTo>
                    <a:lnTo>
                      <a:pt x="218" y="944"/>
                    </a:lnTo>
                    <a:cubicBezTo>
                      <a:pt x="197" y="1068"/>
                      <a:pt x="166" y="1183"/>
                      <a:pt x="114" y="1297"/>
                    </a:cubicBezTo>
                    <a:cubicBezTo>
                      <a:pt x="83" y="1370"/>
                      <a:pt x="52" y="1432"/>
                      <a:pt x="10" y="1494"/>
                    </a:cubicBezTo>
                    <a:cubicBezTo>
                      <a:pt x="0" y="1525"/>
                      <a:pt x="10" y="1556"/>
                      <a:pt x="31" y="1566"/>
                    </a:cubicBezTo>
                    <a:cubicBezTo>
                      <a:pt x="38" y="1574"/>
                      <a:pt x="47" y="1577"/>
                      <a:pt x="56" y="1577"/>
                    </a:cubicBezTo>
                    <a:cubicBezTo>
                      <a:pt x="73" y="1577"/>
                      <a:pt x="91" y="1566"/>
                      <a:pt x="104" y="1546"/>
                    </a:cubicBezTo>
                    <a:cubicBezTo>
                      <a:pt x="249" y="1328"/>
                      <a:pt x="322" y="1058"/>
                      <a:pt x="332" y="789"/>
                    </a:cubicBezTo>
                    <a:cubicBezTo>
                      <a:pt x="332" y="653"/>
                      <a:pt x="322" y="519"/>
                      <a:pt x="291" y="384"/>
                    </a:cubicBezTo>
                    <a:cubicBezTo>
                      <a:pt x="259" y="259"/>
                      <a:pt x="208" y="135"/>
                      <a:pt x="135" y="31"/>
                    </a:cubicBezTo>
                    <a:cubicBezTo>
                      <a:pt x="125" y="10"/>
                      <a:pt x="114" y="0"/>
                      <a:pt x="93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1464;p50">
                <a:extLst>
                  <a:ext uri="{FF2B5EF4-FFF2-40B4-BE49-F238E27FC236}">
                    <a16:creationId xmlns:a16="http://schemas.microsoft.com/office/drawing/2014/main" id="{5D3D9B07-AC7C-9CBF-072A-D2C6273EAB37}"/>
                  </a:ext>
                </a:extLst>
              </p:cNvPr>
              <p:cNvSpPr/>
              <p:nvPr/>
            </p:nvSpPr>
            <p:spPr>
              <a:xfrm>
                <a:off x="4682675" y="3044550"/>
                <a:ext cx="215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327" extrusionOk="0">
                    <a:moveTo>
                      <a:pt x="270" y="0"/>
                    </a:moveTo>
                    <a:cubicBezTo>
                      <a:pt x="197" y="11"/>
                      <a:pt x="114" y="32"/>
                      <a:pt x="42" y="63"/>
                    </a:cubicBezTo>
                    <a:cubicBezTo>
                      <a:pt x="10" y="73"/>
                      <a:pt x="0" y="115"/>
                      <a:pt x="10" y="146"/>
                    </a:cubicBezTo>
                    <a:cubicBezTo>
                      <a:pt x="10" y="156"/>
                      <a:pt x="31" y="177"/>
                      <a:pt x="42" y="187"/>
                    </a:cubicBezTo>
                    <a:cubicBezTo>
                      <a:pt x="49" y="187"/>
                      <a:pt x="65" y="192"/>
                      <a:pt x="78" y="192"/>
                    </a:cubicBezTo>
                    <a:cubicBezTo>
                      <a:pt x="84" y="192"/>
                      <a:pt x="90" y="191"/>
                      <a:pt x="93" y="187"/>
                    </a:cubicBezTo>
                    <a:cubicBezTo>
                      <a:pt x="135" y="177"/>
                      <a:pt x="166" y="166"/>
                      <a:pt x="208" y="146"/>
                    </a:cubicBezTo>
                    <a:cubicBezTo>
                      <a:pt x="249" y="136"/>
                      <a:pt x="291" y="125"/>
                      <a:pt x="332" y="125"/>
                    </a:cubicBezTo>
                    <a:cubicBezTo>
                      <a:pt x="358" y="120"/>
                      <a:pt x="384" y="117"/>
                      <a:pt x="410" y="117"/>
                    </a:cubicBezTo>
                    <a:cubicBezTo>
                      <a:pt x="436" y="117"/>
                      <a:pt x="462" y="120"/>
                      <a:pt x="488" y="125"/>
                    </a:cubicBezTo>
                    <a:cubicBezTo>
                      <a:pt x="529" y="125"/>
                      <a:pt x="570" y="136"/>
                      <a:pt x="612" y="156"/>
                    </a:cubicBezTo>
                    <a:cubicBezTo>
                      <a:pt x="644" y="166"/>
                      <a:pt x="664" y="187"/>
                      <a:pt x="695" y="198"/>
                    </a:cubicBezTo>
                    <a:lnTo>
                      <a:pt x="768" y="270"/>
                    </a:lnTo>
                    <a:cubicBezTo>
                      <a:pt x="778" y="281"/>
                      <a:pt x="789" y="291"/>
                      <a:pt x="789" y="311"/>
                    </a:cubicBezTo>
                    <a:cubicBezTo>
                      <a:pt x="796" y="319"/>
                      <a:pt x="808" y="326"/>
                      <a:pt x="822" y="326"/>
                    </a:cubicBezTo>
                    <a:cubicBezTo>
                      <a:pt x="828" y="326"/>
                      <a:pt x="834" y="325"/>
                      <a:pt x="840" y="322"/>
                    </a:cubicBezTo>
                    <a:cubicBezTo>
                      <a:pt x="861" y="311"/>
                      <a:pt x="861" y="291"/>
                      <a:pt x="851" y="270"/>
                    </a:cubicBezTo>
                    <a:cubicBezTo>
                      <a:pt x="830" y="239"/>
                      <a:pt x="809" y="219"/>
                      <a:pt x="789" y="187"/>
                    </a:cubicBezTo>
                    <a:cubicBezTo>
                      <a:pt x="768" y="166"/>
                      <a:pt x="736" y="136"/>
                      <a:pt x="706" y="115"/>
                    </a:cubicBezTo>
                    <a:cubicBezTo>
                      <a:pt x="644" y="73"/>
                      <a:pt x="581" y="42"/>
                      <a:pt x="508" y="21"/>
                    </a:cubicBezTo>
                    <a:cubicBezTo>
                      <a:pt x="467" y="11"/>
                      <a:pt x="425" y="0"/>
                      <a:pt x="395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1465;p50">
                <a:extLst>
                  <a:ext uri="{FF2B5EF4-FFF2-40B4-BE49-F238E27FC236}">
                    <a16:creationId xmlns:a16="http://schemas.microsoft.com/office/drawing/2014/main" id="{861BCD0A-487B-994C-4714-221B3A63E079}"/>
                  </a:ext>
                </a:extLst>
              </p:cNvPr>
              <p:cNvSpPr/>
              <p:nvPr/>
            </p:nvSpPr>
            <p:spPr>
              <a:xfrm>
                <a:off x="4481175" y="3185625"/>
                <a:ext cx="273625" cy="333500"/>
              </a:xfrm>
              <a:custGeom>
                <a:avLst/>
                <a:gdLst/>
                <a:ahLst/>
                <a:cxnLst/>
                <a:rect l="l" t="t" r="r" b="b"/>
                <a:pathLst>
                  <a:path w="10945" h="13340" extrusionOk="0">
                    <a:moveTo>
                      <a:pt x="6992" y="0"/>
                    </a:moveTo>
                    <a:cubicBezTo>
                      <a:pt x="6971" y="0"/>
                      <a:pt x="6961" y="11"/>
                      <a:pt x="6950" y="11"/>
                    </a:cubicBezTo>
                    <a:cubicBezTo>
                      <a:pt x="6919" y="32"/>
                      <a:pt x="6919" y="42"/>
                      <a:pt x="6909" y="62"/>
                    </a:cubicBezTo>
                    <a:cubicBezTo>
                      <a:pt x="6826" y="249"/>
                      <a:pt x="6743" y="405"/>
                      <a:pt x="6639" y="530"/>
                    </a:cubicBezTo>
                    <a:cubicBezTo>
                      <a:pt x="6567" y="633"/>
                      <a:pt x="6473" y="716"/>
                      <a:pt x="6380" y="799"/>
                    </a:cubicBezTo>
                    <a:cubicBezTo>
                      <a:pt x="6245" y="903"/>
                      <a:pt x="6090" y="986"/>
                      <a:pt x="5913" y="1058"/>
                    </a:cubicBezTo>
                    <a:cubicBezTo>
                      <a:pt x="5705" y="1141"/>
                      <a:pt x="5477" y="1204"/>
                      <a:pt x="5249" y="1235"/>
                    </a:cubicBezTo>
                    <a:lnTo>
                      <a:pt x="5239" y="1245"/>
                    </a:lnTo>
                    <a:lnTo>
                      <a:pt x="5228" y="1245"/>
                    </a:lnTo>
                    <a:cubicBezTo>
                      <a:pt x="5114" y="1256"/>
                      <a:pt x="5011" y="1266"/>
                      <a:pt x="4917" y="1266"/>
                    </a:cubicBezTo>
                    <a:cubicBezTo>
                      <a:pt x="4824" y="1266"/>
                      <a:pt x="4741" y="1256"/>
                      <a:pt x="4647" y="1245"/>
                    </a:cubicBezTo>
                    <a:lnTo>
                      <a:pt x="4637" y="1245"/>
                    </a:lnTo>
                    <a:cubicBezTo>
                      <a:pt x="4502" y="1224"/>
                      <a:pt x="4378" y="1194"/>
                      <a:pt x="4264" y="1141"/>
                    </a:cubicBezTo>
                    <a:cubicBezTo>
                      <a:pt x="4170" y="1100"/>
                      <a:pt x="4087" y="1058"/>
                      <a:pt x="4015" y="1007"/>
                    </a:cubicBezTo>
                    <a:cubicBezTo>
                      <a:pt x="3942" y="945"/>
                      <a:pt x="3890" y="892"/>
                      <a:pt x="3838" y="830"/>
                    </a:cubicBezTo>
                    <a:cubicBezTo>
                      <a:pt x="3787" y="768"/>
                      <a:pt x="3745" y="685"/>
                      <a:pt x="3714" y="613"/>
                    </a:cubicBezTo>
                    <a:cubicBezTo>
                      <a:pt x="3693" y="540"/>
                      <a:pt x="3662" y="477"/>
                      <a:pt x="3651" y="405"/>
                    </a:cubicBezTo>
                    <a:cubicBezTo>
                      <a:pt x="3641" y="374"/>
                      <a:pt x="3621" y="353"/>
                      <a:pt x="3589" y="343"/>
                    </a:cubicBezTo>
                    <a:cubicBezTo>
                      <a:pt x="3579" y="332"/>
                      <a:pt x="3558" y="332"/>
                      <a:pt x="3548" y="332"/>
                    </a:cubicBezTo>
                    <a:cubicBezTo>
                      <a:pt x="3517" y="332"/>
                      <a:pt x="3496" y="343"/>
                      <a:pt x="3485" y="353"/>
                    </a:cubicBezTo>
                    <a:cubicBezTo>
                      <a:pt x="2500" y="1162"/>
                      <a:pt x="1712" y="2282"/>
                      <a:pt x="1120" y="3683"/>
                    </a:cubicBezTo>
                    <a:cubicBezTo>
                      <a:pt x="602" y="4907"/>
                      <a:pt x="260" y="6286"/>
                      <a:pt x="104" y="7791"/>
                    </a:cubicBezTo>
                    <a:cubicBezTo>
                      <a:pt x="32" y="8465"/>
                      <a:pt x="0" y="9139"/>
                      <a:pt x="11" y="9813"/>
                    </a:cubicBezTo>
                    <a:cubicBezTo>
                      <a:pt x="21" y="10011"/>
                      <a:pt x="32" y="10156"/>
                      <a:pt x="42" y="10280"/>
                    </a:cubicBezTo>
                    <a:cubicBezTo>
                      <a:pt x="52" y="10426"/>
                      <a:pt x="62" y="10571"/>
                      <a:pt x="94" y="10716"/>
                    </a:cubicBezTo>
                    <a:cubicBezTo>
                      <a:pt x="135" y="10975"/>
                      <a:pt x="198" y="11214"/>
                      <a:pt x="291" y="11442"/>
                    </a:cubicBezTo>
                    <a:cubicBezTo>
                      <a:pt x="374" y="11660"/>
                      <a:pt x="477" y="11857"/>
                      <a:pt x="602" y="12033"/>
                    </a:cubicBezTo>
                    <a:cubicBezTo>
                      <a:pt x="716" y="12210"/>
                      <a:pt x="851" y="12365"/>
                      <a:pt x="1007" y="12500"/>
                    </a:cubicBezTo>
                    <a:cubicBezTo>
                      <a:pt x="1297" y="12759"/>
                      <a:pt x="1650" y="12957"/>
                      <a:pt x="2075" y="13102"/>
                    </a:cubicBezTo>
                    <a:cubicBezTo>
                      <a:pt x="2448" y="13216"/>
                      <a:pt x="2884" y="13299"/>
                      <a:pt x="3393" y="13319"/>
                    </a:cubicBezTo>
                    <a:cubicBezTo>
                      <a:pt x="3548" y="13330"/>
                      <a:pt x="3704" y="13340"/>
                      <a:pt x="3870" y="13340"/>
                    </a:cubicBezTo>
                    <a:cubicBezTo>
                      <a:pt x="4160" y="13340"/>
                      <a:pt x="4481" y="13319"/>
                      <a:pt x="4834" y="13299"/>
                    </a:cubicBezTo>
                    <a:cubicBezTo>
                      <a:pt x="5187" y="13268"/>
                      <a:pt x="5560" y="13226"/>
                      <a:pt x="5996" y="13164"/>
                    </a:cubicBezTo>
                    <a:lnTo>
                      <a:pt x="6007" y="13164"/>
                    </a:lnTo>
                    <a:cubicBezTo>
                      <a:pt x="6338" y="13123"/>
                      <a:pt x="6660" y="13070"/>
                      <a:pt x="7044" y="13019"/>
                    </a:cubicBezTo>
                    <a:cubicBezTo>
                      <a:pt x="7293" y="12977"/>
                      <a:pt x="7542" y="12936"/>
                      <a:pt x="7791" y="12904"/>
                    </a:cubicBezTo>
                    <a:lnTo>
                      <a:pt x="8019" y="12874"/>
                    </a:lnTo>
                    <a:lnTo>
                      <a:pt x="7998" y="12874"/>
                    </a:lnTo>
                    <a:lnTo>
                      <a:pt x="8112" y="12863"/>
                    </a:lnTo>
                    <a:cubicBezTo>
                      <a:pt x="8268" y="12842"/>
                      <a:pt x="8465" y="12821"/>
                      <a:pt x="8662" y="12801"/>
                    </a:cubicBezTo>
                    <a:cubicBezTo>
                      <a:pt x="8859" y="12780"/>
                      <a:pt x="9077" y="12759"/>
                      <a:pt x="9294" y="12759"/>
                    </a:cubicBezTo>
                    <a:lnTo>
                      <a:pt x="9315" y="12780"/>
                    </a:lnTo>
                    <a:cubicBezTo>
                      <a:pt x="9336" y="12791"/>
                      <a:pt x="9347" y="12791"/>
                      <a:pt x="9367" y="12791"/>
                    </a:cubicBezTo>
                    <a:cubicBezTo>
                      <a:pt x="9398" y="12791"/>
                      <a:pt x="9419" y="12780"/>
                      <a:pt x="9440" y="12749"/>
                    </a:cubicBezTo>
                    <a:cubicBezTo>
                      <a:pt x="9803" y="12033"/>
                      <a:pt x="10094" y="11369"/>
                      <a:pt x="10322" y="10726"/>
                    </a:cubicBezTo>
                    <a:cubicBezTo>
                      <a:pt x="10560" y="10041"/>
                      <a:pt x="10726" y="9336"/>
                      <a:pt x="10820" y="8662"/>
                    </a:cubicBezTo>
                    <a:cubicBezTo>
                      <a:pt x="10923" y="7936"/>
                      <a:pt x="10944" y="7199"/>
                      <a:pt x="10871" y="6463"/>
                    </a:cubicBezTo>
                    <a:cubicBezTo>
                      <a:pt x="10840" y="6162"/>
                      <a:pt x="10799" y="5841"/>
                      <a:pt x="10737" y="5509"/>
                    </a:cubicBezTo>
                    <a:cubicBezTo>
                      <a:pt x="10684" y="5218"/>
                      <a:pt x="10612" y="4907"/>
                      <a:pt x="10539" y="4617"/>
                    </a:cubicBezTo>
                    <a:cubicBezTo>
                      <a:pt x="10186" y="3330"/>
                      <a:pt x="9637" y="2252"/>
                      <a:pt x="8879" y="1401"/>
                    </a:cubicBezTo>
                    <a:cubicBezTo>
                      <a:pt x="8382" y="830"/>
                      <a:pt x="7749" y="353"/>
                      <a:pt x="7065" y="21"/>
                    </a:cubicBezTo>
                    <a:cubicBezTo>
                      <a:pt x="7054" y="11"/>
                      <a:pt x="7033" y="11"/>
                      <a:pt x="7023" y="11"/>
                    </a:cubicBezTo>
                    <a:cubicBezTo>
                      <a:pt x="7002" y="0"/>
                      <a:pt x="6992" y="0"/>
                      <a:pt x="69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1466;p50">
                <a:extLst>
                  <a:ext uri="{FF2B5EF4-FFF2-40B4-BE49-F238E27FC236}">
                    <a16:creationId xmlns:a16="http://schemas.microsoft.com/office/drawing/2014/main" id="{68FC09C8-C783-2504-4935-2497C8E0DB87}"/>
                  </a:ext>
                </a:extLst>
              </p:cNvPr>
              <p:cNvSpPr/>
              <p:nvPr/>
            </p:nvSpPr>
            <p:spPr>
              <a:xfrm>
                <a:off x="4641175" y="3195225"/>
                <a:ext cx="113625" cy="318200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12728" extrusionOk="0">
                    <a:moveTo>
                      <a:pt x="1318" y="0"/>
                    </a:moveTo>
                    <a:cubicBezTo>
                      <a:pt x="1245" y="114"/>
                      <a:pt x="1193" y="229"/>
                      <a:pt x="1142" y="353"/>
                    </a:cubicBezTo>
                    <a:lnTo>
                      <a:pt x="1142" y="342"/>
                    </a:lnTo>
                    <a:cubicBezTo>
                      <a:pt x="997" y="695"/>
                      <a:pt x="903" y="1068"/>
                      <a:pt x="851" y="1453"/>
                    </a:cubicBezTo>
                    <a:cubicBezTo>
                      <a:pt x="831" y="1608"/>
                      <a:pt x="820" y="1774"/>
                      <a:pt x="810" y="1940"/>
                    </a:cubicBezTo>
                    <a:lnTo>
                      <a:pt x="810" y="2158"/>
                    </a:lnTo>
                    <a:cubicBezTo>
                      <a:pt x="820" y="2262"/>
                      <a:pt x="831" y="2375"/>
                      <a:pt x="840" y="2479"/>
                    </a:cubicBezTo>
                    <a:lnTo>
                      <a:pt x="840" y="2469"/>
                    </a:lnTo>
                    <a:cubicBezTo>
                      <a:pt x="872" y="2718"/>
                      <a:pt x="934" y="2956"/>
                      <a:pt x="997" y="3195"/>
                    </a:cubicBezTo>
                    <a:cubicBezTo>
                      <a:pt x="1069" y="3424"/>
                      <a:pt x="1152" y="3652"/>
                      <a:pt x="1235" y="3880"/>
                    </a:cubicBezTo>
                    <a:cubicBezTo>
                      <a:pt x="1391" y="4263"/>
                      <a:pt x="1557" y="4648"/>
                      <a:pt x="1691" y="5042"/>
                    </a:cubicBezTo>
                    <a:cubicBezTo>
                      <a:pt x="1764" y="5228"/>
                      <a:pt x="1826" y="5425"/>
                      <a:pt x="1868" y="5633"/>
                    </a:cubicBezTo>
                    <a:cubicBezTo>
                      <a:pt x="1899" y="5736"/>
                      <a:pt x="1919" y="5851"/>
                      <a:pt x="1940" y="5965"/>
                    </a:cubicBezTo>
                    <a:lnTo>
                      <a:pt x="2002" y="6307"/>
                    </a:lnTo>
                    <a:cubicBezTo>
                      <a:pt x="2075" y="6764"/>
                      <a:pt x="2138" y="7220"/>
                      <a:pt x="2148" y="7686"/>
                    </a:cubicBezTo>
                    <a:cubicBezTo>
                      <a:pt x="2158" y="7915"/>
                      <a:pt x="2148" y="8154"/>
                      <a:pt x="2138" y="8392"/>
                    </a:cubicBezTo>
                    <a:cubicBezTo>
                      <a:pt x="2117" y="8620"/>
                      <a:pt x="2096" y="8848"/>
                      <a:pt x="2055" y="9076"/>
                    </a:cubicBezTo>
                    <a:cubicBezTo>
                      <a:pt x="1982" y="9491"/>
                      <a:pt x="1868" y="9906"/>
                      <a:pt x="1712" y="10291"/>
                    </a:cubicBezTo>
                    <a:cubicBezTo>
                      <a:pt x="1567" y="10674"/>
                      <a:pt x="1380" y="11047"/>
                      <a:pt x="1152" y="11390"/>
                    </a:cubicBezTo>
                    <a:cubicBezTo>
                      <a:pt x="1038" y="11556"/>
                      <a:pt x="923" y="11722"/>
                      <a:pt x="789" y="11877"/>
                    </a:cubicBezTo>
                    <a:cubicBezTo>
                      <a:pt x="727" y="11950"/>
                      <a:pt x="665" y="12033"/>
                      <a:pt x="592" y="12105"/>
                    </a:cubicBezTo>
                    <a:cubicBezTo>
                      <a:pt x="436" y="12282"/>
                      <a:pt x="270" y="12458"/>
                      <a:pt x="104" y="12624"/>
                    </a:cubicBezTo>
                    <a:cubicBezTo>
                      <a:pt x="63" y="12656"/>
                      <a:pt x="31" y="12697"/>
                      <a:pt x="1" y="12728"/>
                    </a:cubicBezTo>
                    <a:cubicBezTo>
                      <a:pt x="197" y="12697"/>
                      <a:pt x="405" y="12666"/>
                      <a:pt x="644" y="12635"/>
                    </a:cubicBezTo>
                    <a:cubicBezTo>
                      <a:pt x="893" y="12593"/>
                      <a:pt x="1142" y="12562"/>
                      <a:pt x="1391" y="12520"/>
                    </a:cubicBezTo>
                    <a:lnTo>
                      <a:pt x="1629" y="12490"/>
                    </a:lnTo>
                    <a:lnTo>
                      <a:pt x="1598" y="12479"/>
                    </a:lnTo>
                    <a:lnTo>
                      <a:pt x="1712" y="12479"/>
                    </a:lnTo>
                    <a:cubicBezTo>
                      <a:pt x="1868" y="12458"/>
                      <a:pt x="2065" y="12437"/>
                      <a:pt x="2262" y="12417"/>
                    </a:cubicBezTo>
                    <a:cubicBezTo>
                      <a:pt x="2459" y="12396"/>
                      <a:pt x="2677" y="12375"/>
                      <a:pt x="2894" y="12375"/>
                    </a:cubicBezTo>
                    <a:cubicBezTo>
                      <a:pt x="2894" y="12386"/>
                      <a:pt x="2905" y="12386"/>
                      <a:pt x="2915" y="12396"/>
                    </a:cubicBezTo>
                    <a:cubicBezTo>
                      <a:pt x="2936" y="12407"/>
                      <a:pt x="2947" y="12407"/>
                      <a:pt x="2967" y="12407"/>
                    </a:cubicBezTo>
                    <a:cubicBezTo>
                      <a:pt x="2998" y="12407"/>
                      <a:pt x="3030" y="12396"/>
                      <a:pt x="3040" y="12365"/>
                    </a:cubicBezTo>
                    <a:cubicBezTo>
                      <a:pt x="3403" y="11649"/>
                      <a:pt x="3694" y="10985"/>
                      <a:pt x="3922" y="10342"/>
                    </a:cubicBezTo>
                    <a:cubicBezTo>
                      <a:pt x="4160" y="9657"/>
                      <a:pt x="4337" y="8963"/>
                      <a:pt x="4430" y="8278"/>
                    </a:cubicBezTo>
                    <a:cubicBezTo>
                      <a:pt x="4523" y="7552"/>
                      <a:pt x="4544" y="6815"/>
                      <a:pt x="4471" y="6079"/>
                    </a:cubicBezTo>
                    <a:cubicBezTo>
                      <a:pt x="4440" y="5778"/>
                      <a:pt x="4399" y="5457"/>
                      <a:pt x="4337" y="5125"/>
                    </a:cubicBezTo>
                    <a:cubicBezTo>
                      <a:pt x="4284" y="4834"/>
                      <a:pt x="4222" y="4533"/>
                      <a:pt x="4139" y="4233"/>
                    </a:cubicBezTo>
                    <a:cubicBezTo>
                      <a:pt x="3786" y="2946"/>
                      <a:pt x="3237" y="1868"/>
                      <a:pt x="2490" y="1017"/>
                    </a:cubicBezTo>
                    <a:cubicBezTo>
                      <a:pt x="2148" y="633"/>
                      <a:pt x="1753" y="291"/>
                      <a:pt x="13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1467;p50">
                <a:extLst>
                  <a:ext uri="{FF2B5EF4-FFF2-40B4-BE49-F238E27FC236}">
                    <a16:creationId xmlns:a16="http://schemas.microsoft.com/office/drawing/2014/main" id="{6542485B-6282-7D26-4ED8-9E5DD0496D8A}"/>
                  </a:ext>
                </a:extLst>
              </p:cNvPr>
              <p:cNvSpPr/>
              <p:nvPr/>
            </p:nvSpPr>
            <p:spPr>
              <a:xfrm>
                <a:off x="4435000" y="3488000"/>
                <a:ext cx="21502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5696" extrusionOk="0">
                    <a:moveTo>
                      <a:pt x="5468" y="0"/>
                    </a:moveTo>
                    <a:cubicBezTo>
                      <a:pt x="5353" y="0"/>
                      <a:pt x="5240" y="11"/>
                      <a:pt x="5125" y="11"/>
                    </a:cubicBezTo>
                    <a:cubicBezTo>
                      <a:pt x="4814" y="21"/>
                      <a:pt x="4482" y="42"/>
                      <a:pt x="4161" y="83"/>
                    </a:cubicBezTo>
                    <a:cubicBezTo>
                      <a:pt x="4088" y="83"/>
                      <a:pt x="4015" y="94"/>
                      <a:pt x="3953" y="104"/>
                    </a:cubicBezTo>
                    <a:lnTo>
                      <a:pt x="3933" y="104"/>
                    </a:lnTo>
                    <a:cubicBezTo>
                      <a:pt x="3725" y="136"/>
                      <a:pt x="3538" y="166"/>
                      <a:pt x="3362" y="208"/>
                    </a:cubicBezTo>
                    <a:cubicBezTo>
                      <a:pt x="2957" y="291"/>
                      <a:pt x="2563" y="405"/>
                      <a:pt x="2169" y="560"/>
                    </a:cubicBezTo>
                    <a:cubicBezTo>
                      <a:pt x="1723" y="737"/>
                      <a:pt x="1339" y="934"/>
                      <a:pt x="1017" y="1173"/>
                    </a:cubicBezTo>
                    <a:cubicBezTo>
                      <a:pt x="644" y="1443"/>
                      <a:pt x="364" y="1743"/>
                      <a:pt x="198" y="2065"/>
                    </a:cubicBezTo>
                    <a:cubicBezTo>
                      <a:pt x="115" y="2241"/>
                      <a:pt x="53" y="2428"/>
                      <a:pt x="21" y="2614"/>
                    </a:cubicBezTo>
                    <a:cubicBezTo>
                      <a:pt x="11" y="2718"/>
                      <a:pt x="1" y="2833"/>
                      <a:pt x="11" y="2925"/>
                    </a:cubicBezTo>
                    <a:cubicBezTo>
                      <a:pt x="11" y="3029"/>
                      <a:pt x="32" y="3144"/>
                      <a:pt x="53" y="3257"/>
                    </a:cubicBezTo>
                    <a:cubicBezTo>
                      <a:pt x="94" y="3476"/>
                      <a:pt x="177" y="3683"/>
                      <a:pt x="302" y="3880"/>
                    </a:cubicBezTo>
                    <a:cubicBezTo>
                      <a:pt x="416" y="4066"/>
                      <a:pt x="572" y="4264"/>
                      <a:pt x="758" y="4471"/>
                    </a:cubicBezTo>
                    <a:cubicBezTo>
                      <a:pt x="1038" y="4751"/>
                      <a:pt x="1349" y="5011"/>
                      <a:pt x="1713" y="5249"/>
                    </a:cubicBezTo>
                    <a:cubicBezTo>
                      <a:pt x="1879" y="5353"/>
                      <a:pt x="2045" y="5447"/>
                      <a:pt x="2211" y="5519"/>
                    </a:cubicBezTo>
                    <a:cubicBezTo>
                      <a:pt x="2377" y="5602"/>
                      <a:pt x="2532" y="5654"/>
                      <a:pt x="2677" y="5695"/>
                    </a:cubicBezTo>
                    <a:lnTo>
                      <a:pt x="2698" y="5695"/>
                    </a:lnTo>
                    <a:cubicBezTo>
                      <a:pt x="2739" y="5695"/>
                      <a:pt x="2771" y="5664"/>
                      <a:pt x="2781" y="5633"/>
                    </a:cubicBezTo>
                    <a:cubicBezTo>
                      <a:pt x="2791" y="5612"/>
                      <a:pt x="2781" y="5592"/>
                      <a:pt x="2771" y="5571"/>
                    </a:cubicBezTo>
                    <a:cubicBezTo>
                      <a:pt x="2760" y="5550"/>
                      <a:pt x="2739" y="5530"/>
                      <a:pt x="2718" y="5530"/>
                    </a:cubicBezTo>
                    <a:cubicBezTo>
                      <a:pt x="2615" y="5498"/>
                      <a:pt x="2501" y="5467"/>
                      <a:pt x="2377" y="5415"/>
                    </a:cubicBezTo>
                    <a:lnTo>
                      <a:pt x="2377" y="5415"/>
                    </a:lnTo>
                    <a:lnTo>
                      <a:pt x="2397" y="5426"/>
                    </a:lnTo>
                    <a:cubicBezTo>
                      <a:pt x="2262" y="5364"/>
                      <a:pt x="2117" y="5291"/>
                      <a:pt x="1992" y="5218"/>
                    </a:cubicBezTo>
                    <a:cubicBezTo>
                      <a:pt x="2086" y="5218"/>
                      <a:pt x="2179" y="5228"/>
                      <a:pt x="2273" y="5228"/>
                    </a:cubicBezTo>
                    <a:cubicBezTo>
                      <a:pt x="2511" y="5228"/>
                      <a:pt x="2771" y="5218"/>
                      <a:pt x="3040" y="5187"/>
                    </a:cubicBezTo>
                    <a:cubicBezTo>
                      <a:pt x="3465" y="5156"/>
                      <a:pt x="3912" y="5094"/>
                      <a:pt x="4347" y="5000"/>
                    </a:cubicBezTo>
                    <a:cubicBezTo>
                      <a:pt x="4804" y="4896"/>
                      <a:pt x="5249" y="4772"/>
                      <a:pt x="5664" y="4627"/>
                    </a:cubicBezTo>
                    <a:cubicBezTo>
                      <a:pt x="6121" y="4461"/>
                      <a:pt x="6526" y="4274"/>
                      <a:pt x="6888" y="4057"/>
                    </a:cubicBezTo>
                    <a:cubicBezTo>
                      <a:pt x="7273" y="3818"/>
                      <a:pt x="7605" y="3548"/>
                      <a:pt x="7863" y="3268"/>
                    </a:cubicBezTo>
                    <a:cubicBezTo>
                      <a:pt x="8144" y="2957"/>
                      <a:pt x="8351" y="2604"/>
                      <a:pt x="8465" y="2241"/>
                    </a:cubicBezTo>
                    <a:cubicBezTo>
                      <a:pt x="8580" y="1878"/>
                      <a:pt x="8600" y="1546"/>
                      <a:pt x="8517" y="1266"/>
                    </a:cubicBezTo>
                    <a:cubicBezTo>
                      <a:pt x="8486" y="1131"/>
                      <a:pt x="8424" y="1007"/>
                      <a:pt x="8341" y="892"/>
                    </a:cubicBezTo>
                    <a:cubicBezTo>
                      <a:pt x="8299" y="841"/>
                      <a:pt x="8258" y="789"/>
                      <a:pt x="8206" y="737"/>
                    </a:cubicBezTo>
                    <a:cubicBezTo>
                      <a:pt x="8165" y="696"/>
                      <a:pt x="8112" y="643"/>
                      <a:pt x="8040" y="592"/>
                    </a:cubicBezTo>
                    <a:cubicBezTo>
                      <a:pt x="7937" y="519"/>
                      <a:pt x="7822" y="447"/>
                      <a:pt x="7677" y="374"/>
                    </a:cubicBezTo>
                    <a:cubicBezTo>
                      <a:pt x="7542" y="311"/>
                      <a:pt x="7386" y="260"/>
                      <a:pt x="7220" y="208"/>
                    </a:cubicBezTo>
                    <a:cubicBezTo>
                      <a:pt x="6930" y="125"/>
                      <a:pt x="6598" y="73"/>
                      <a:pt x="6194" y="32"/>
                    </a:cubicBezTo>
                    <a:cubicBezTo>
                      <a:pt x="5966" y="11"/>
                      <a:pt x="5727" y="0"/>
                      <a:pt x="5468" y="0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1468;p50">
                <a:extLst>
                  <a:ext uri="{FF2B5EF4-FFF2-40B4-BE49-F238E27FC236}">
                    <a16:creationId xmlns:a16="http://schemas.microsoft.com/office/drawing/2014/main" id="{B5C20114-0005-09C6-663C-EECD80236A87}"/>
                  </a:ext>
                </a:extLst>
              </p:cNvPr>
              <p:cNvSpPr/>
              <p:nvPr/>
            </p:nvSpPr>
            <p:spPr>
              <a:xfrm>
                <a:off x="4422050" y="3283125"/>
                <a:ext cx="125275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5011" h="1734" extrusionOk="0">
                    <a:moveTo>
                      <a:pt x="3050" y="1"/>
                    </a:moveTo>
                    <a:cubicBezTo>
                      <a:pt x="2967" y="1"/>
                      <a:pt x="2884" y="1"/>
                      <a:pt x="2801" y="11"/>
                    </a:cubicBezTo>
                    <a:cubicBezTo>
                      <a:pt x="2563" y="21"/>
                      <a:pt x="2314" y="53"/>
                      <a:pt x="2065" y="94"/>
                    </a:cubicBezTo>
                    <a:cubicBezTo>
                      <a:pt x="1588" y="198"/>
                      <a:pt x="1131" y="364"/>
                      <a:pt x="716" y="592"/>
                    </a:cubicBezTo>
                    <a:cubicBezTo>
                      <a:pt x="456" y="737"/>
                      <a:pt x="218" y="913"/>
                      <a:pt x="0" y="1100"/>
                    </a:cubicBezTo>
                    <a:cubicBezTo>
                      <a:pt x="94" y="1173"/>
                      <a:pt x="198" y="1235"/>
                      <a:pt x="301" y="1298"/>
                    </a:cubicBezTo>
                    <a:cubicBezTo>
                      <a:pt x="447" y="1370"/>
                      <a:pt x="612" y="1443"/>
                      <a:pt x="788" y="1505"/>
                    </a:cubicBezTo>
                    <a:cubicBezTo>
                      <a:pt x="954" y="1556"/>
                      <a:pt x="1131" y="1609"/>
                      <a:pt x="1318" y="1639"/>
                    </a:cubicBezTo>
                    <a:cubicBezTo>
                      <a:pt x="1618" y="1702"/>
                      <a:pt x="1929" y="1733"/>
                      <a:pt x="2261" y="1733"/>
                    </a:cubicBezTo>
                    <a:cubicBezTo>
                      <a:pt x="2324" y="1733"/>
                      <a:pt x="2386" y="1733"/>
                      <a:pt x="2459" y="1722"/>
                    </a:cubicBezTo>
                    <a:cubicBezTo>
                      <a:pt x="2614" y="1702"/>
                      <a:pt x="2759" y="1681"/>
                      <a:pt x="2905" y="1660"/>
                    </a:cubicBezTo>
                    <a:lnTo>
                      <a:pt x="3061" y="1630"/>
                    </a:lnTo>
                    <a:cubicBezTo>
                      <a:pt x="3206" y="1598"/>
                      <a:pt x="3351" y="1556"/>
                      <a:pt x="3465" y="1515"/>
                    </a:cubicBezTo>
                    <a:lnTo>
                      <a:pt x="3485" y="1515"/>
                    </a:lnTo>
                    <a:lnTo>
                      <a:pt x="3517" y="1505"/>
                    </a:lnTo>
                    <a:lnTo>
                      <a:pt x="3527" y="1505"/>
                    </a:lnTo>
                    <a:cubicBezTo>
                      <a:pt x="3787" y="1422"/>
                      <a:pt x="4046" y="1318"/>
                      <a:pt x="4294" y="1183"/>
                    </a:cubicBezTo>
                    <a:cubicBezTo>
                      <a:pt x="4554" y="1049"/>
                      <a:pt x="4782" y="883"/>
                      <a:pt x="4969" y="706"/>
                    </a:cubicBezTo>
                    <a:lnTo>
                      <a:pt x="5011" y="664"/>
                    </a:lnTo>
                    <a:lnTo>
                      <a:pt x="5011" y="654"/>
                    </a:lnTo>
                    <a:cubicBezTo>
                      <a:pt x="4990" y="644"/>
                      <a:pt x="4969" y="634"/>
                      <a:pt x="4948" y="634"/>
                    </a:cubicBezTo>
                    <a:lnTo>
                      <a:pt x="4938" y="634"/>
                    </a:lnTo>
                    <a:cubicBezTo>
                      <a:pt x="4741" y="478"/>
                      <a:pt x="4523" y="353"/>
                      <a:pt x="4305" y="249"/>
                    </a:cubicBezTo>
                    <a:cubicBezTo>
                      <a:pt x="4066" y="146"/>
                      <a:pt x="3817" y="74"/>
                      <a:pt x="3568" y="42"/>
                    </a:cubicBezTo>
                    <a:cubicBezTo>
                      <a:pt x="3402" y="11"/>
                      <a:pt x="3236" y="1"/>
                      <a:pt x="3050" y="1"/>
                    </a:cubicBezTo>
                    <a:close/>
                  </a:path>
                </a:pathLst>
              </a:custGeom>
              <a:solidFill>
                <a:srgbClr val="AA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1469;p50">
                <a:extLst>
                  <a:ext uri="{FF2B5EF4-FFF2-40B4-BE49-F238E27FC236}">
                    <a16:creationId xmlns:a16="http://schemas.microsoft.com/office/drawing/2014/main" id="{2A0D4103-A5AF-2B52-EAA5-D7BF474F6E36}"/>
                  </a:ext>
                </a:extLst>
              </p:cNvPr>
              <p:cNvSpPr/>
              <p:nvPr/>
            </p:nvSpPr>
            <p:spPr>
              <a:xfrm>
                <a:off x="4372525" y="3167225"/>
                <a:ext cx="81975" cy="90500"/>
              </a:xfrm>
              <a:custGeom>
                <a:avLst/>
                <a:gdLst/>
                <a:ahLst/>
                <a:cxnLst/>
                <a:rect l="l" t="t" r="r" b="b"/>
                <a:pathLst>
                  <a:path w="3279" h="3620" extrusionOk="0">
                    <a:moveTo>
                      <a:pt x="1121" y="0"/>
                    </a:moveTo>
                    <a:cubicBezTo>
                      <a:pt x="1058" y="0"/>
                      <a:pt x="1006" y="10"/>
                      <a:pt x="955" y="10"/>
                    </a:cubicBezTo>
                    <a:cubicBezTo>
                      <a:pt x="840" y="31"/>
                      <a:pt x="736" y="62"/>
                      <a:pt x="633" y="125"/>
                    </a:cubicBezTo>
                    <a:cubicBezTo>
                      <a:pt x="550" y="166"/>
                      <a:pt x="477" y="238"/>
                      <a:pt x="404" y="321"/>
                    </a:cubicBezTo>
                    <a:cubicBezTo>
                      <a:pt x="342" y="394"/>
                      <a:pt x="291" y="477"/>
                      <a:pt x="249" y="581"/>
                    </a:cubicBezTo>
                    <a:cubicBezTo>
                      <a:pt x="155" y="778"/>
                      <a:pt x="104" y="996"/>
                      <a:pt x="72" y="1203"/>
                    </a:cubicBezTo>
                    <a:cubicBezTo>
                      <a:pt x="10" y="1515"/>
                      <a:pt x="0" y="1836"/>
                      <a:pt x="21" y="2179"/>
                    </a:cubicBezTo>
                    <a:cubicBezTo>
                      <a:pt x="31" y="2334"/>
                      <a:pt x="52" y="2490"/>
                      <a:pt x="83" y="2666"/>
                    </a:cubicBezTo>
                    <a:cubicBezTo>
                      <a:pt x="93" y="2749"/>
                      <a:pt x="114" y="2852"/>
                      <a:pt x="145" y="2956"/>
                    </a:cubicBezTo>
                    <a:cubicBezTo>
                      <a:pt x="176" y="3071"/>
                      <a:pt x="208" y="3174"/>
                      <a:pt x="238" y="3288"/>
                    </a:cubicBezTo>
                    <a:lnTo>
                      <a:pt x="259" y="3330"/>
                    </a:lnTo>
                    <a:lnTo>
                      <a:pt x="280" y="3423"/>
                    </a:lnTo>
                    <a:lnTo>
                      <a:pt x="301" y="3495"/>
                    </a:lnTo>
                    <a:lnTo>
                      <a:pt x="311" y="3506"/>
                    </a:lnTo>
                    <a:lnTo>
                      <a:pt x="321" y="3537"/>
                    </a:lnTo>
                    <a:lnTo>
                      <a:pt x="321" y="3558"/>
                    </a:lnTo>
                    <a:cubicBezTo>
                      <a:pt x="321" y="3558"/>
                      <a:pt x="321" y="3569"/>
                      <a:pt x="332" y="3569"/>
                    </a:cubicBezTo>
                    <a:lnTo>
                      <a:pt x="332" y="3589"/>
                    </a:lnTo>
                    <a:cubicBezTo>
                      <a:pt x="342" y="3610"/>
                      <a:pt x="374" y="3620"/>
                      <a:pt x="384" y="3620"/>
                    </a:cubicBezTo>
                    <a:lnTo>
                      <a:pt x="404" y="3620"/>
                    </a:lnTo>
                    <a:cubicBezTo>
                      <a:pt x="425" y="3620"/>
                      <a:pt x="436" y="3620"/>
                      <a:pt x="446" y="3610"/>
                    </a:cubicBezTo>
                    <a:cubicBezTo>
                      <a:pt x="467" y="3599"/>
                      <a:pt x="467" y="3599"/>
                      <a:pt x="477" y="3578"/>
                    </a:cubicBezTo>
                    <a:cubicBezTo>
                      <a:pt x="487" y="3569"/>
                      <a:pt x="487" y="3558"/>
                      <a:pt x="487" y="3548"/>
                    </a:cubicBezTo>
                    <a:lnTo>
                      <a:pt x="487" y="3527"/>
                    </a:lnTo>
                    <a:cubicBezTo>
                      <a:pt x="498" y="3548"/>
                      <a:pt x="519" y="3558"/>
                      <a:pt x="550" y="3558"/>
                    </a:cubicBezTo>
                    <a:cubicBezTo>
                      <a:pt x="560" y="3558"/>
                      <a:pt x="570" y="3558"/>
                      <a:pt x="570" y="3548"/>
                    </a:cubicBezTo>
                    <a:cubicBezTo>
                      <a:pt x="1047" y="3423"/>
                      <a:pt x="1504" y="3154"/>
                      <a:pt x="1898" y="2769"/>
                    </a:cubicBezTo>
                    <a:cubicBezTo>
                      <a:pt x="2085" y="2593"/>
                      <a:pt x="2251" y="2386"/>
                      <a:pt x="2396" y="2168"/>
                    </a:cubicBezTo>
                    <a:cubicBezTo>
                      <a:pt x="2531" y="1950"/>
                      <a:pt x="2635" y="1722"/>
                      <a:pt x="2707" y="1483"/>
                    </a:cubicBezTo>
                    <a:cubicBezTo>
                      <a:pt x="2759" y="1328"/>
                      <a:pt x="2780" y="1172"/>
                      <a:pt x="2790" y="1017"/>
                    </a:cubicBezTo>
                    <a:cubicBezTo>
                      <a:pt x="2915" y="1120"/>
                      <a:pt x="3029" y="1234"/>
                      <a:pt x="3143" y="1359"/>
                    </a:cubicBezTo>
                    <a:cubicBezTo>
                      <a:pt x="3154" y="1369"/>
                      <a:pt x="3184" y="1379"/>
                      <a:pt x="3195" y="1379"/>
                    </a:cubicBezTo>
                    <a:cubicBezTo>
                      <a:pt x="3226" y="1379"/>
                      <a:pt x="3247" y="1369"/>
                      <a:pt x="3257" y="1349"/>
                    </a:cubicBezTo>
                    <a:cubicBezTo>
                      <a:pt x="3278" y="1338"/>
                      <a:pt x="3278" y="1317"/>
                      <a:pt x="3278" y="1296"/>
                    </a:cubicBezTo>
                    <a:cubicBezTo>
                      <a:pt x="3278" y="1276"/>
                      <a:pt x="3267" y="1266"/>
                      <a:pt x="3257" y="1245"/>
                    </a:cubicBezTo>
                    <a:cubicBezTo>
                      <a:pt x="3091" y="1068"/>
                      <a:pt x="2905" y="902"/>
                      <a:pt x="2728" y="747"/>
                    </a:cubicBezTo>
                    <a:cubicBezTo>
                      <a:pt x="2500" y="560"/>
                      <a:pt x="2282" y="415"/>
                      <a:pt x="2054" y="291"/>
                    </a:cubicBezTo>
                    <a:cubicBezTo>
                      <a:pt x="1794" y="145"/>
                      <a:pt x="1566" y="62"/>
                      <a:pt x="1328" y="21"/>
                    </a:cubicBezTo>
                    <a:cubicBezTo>
                      <a:pt x="1255" y="10"/>
                      <a:pt x="1193" y="0"/>
                      <a:pt x="112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1470;p50">
                <a:extLst>
                  <a:ext uri="{FF2B5EF4-FFF2-40B4-BE49-F238E27FC236}">
                    <a16:creationId xmlns:a16="http://schemas.microsoft.com/office/drawing/2014/main" id="{63413C1B-7582-BBB6-E861-D113F7D377FD}"/>
                  </a:ext>
                </a:extLst>
              </p:cNvPr>
              <p:cNvSpPr/>
              <p:nvPr/>
            </p:nvSpPr>
            <p:spPr>
              <a:xfrm>
                <a:off x="4474950" y="3154775"/>
                <a:ext cx="84825" cy="87150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3486" extrusionOk="0">
                    <a:moveTo>
                      <a:pt x="2086" y="0"/>
                    </a:moveTo>
                    <a:cubicBezTo>
                      <a:pt x="2033" y="0"/>
                      <a:pt x="1982" y="0"/>
                      <a:pt x="1930" y="10"/>
                    </a:cubicBezTo>
                    <a:cubicBezTo>
                      <a:pt x="1857" y="21"/>
                      <a:pt x="1784" y="31"/>
                      <a:pt x="1722" y="52"/>
                    </a:cubicBezTo>
                    <a:cubicBezTo>
                      <a:pt x="1494" y="125"/>
                      <a:pt x="1276" y="249"/>
                      <a:pt x="1048" y="425"/>
                    </a:cubicBezTo>
                    <a:cubicBezTo>
                      <a:pt x="851" y="581"/>
                      <a:pt x="654" y="757"/>
                      <a:pt x="457" y="975"/>
                    </a:cubicBezTo>
                    <a:cubicBezTo>
                      <a:pt x="301" y="1151"/>
                      <a:pt x="156" y="1338"/>
                      <a:pt x="21" y="1535"/>
                    </a:cubicBezTo>
                    <a:cubicBezTo>
                      <a:pt x="11" y="1556"/>
                      <a:pt x="0" y="1577"/>
                      <a:pt x="0" y="1598"/>
                    </a:cubicBezTo>
                    <a:cubicBezTo>
                      <a:pt x="0" y="1618"/>
                      <a:pt x="11" y="1639"/>
                      <a:pt x="32" y="1649"/>
                    </a:cubicBezTo>
                    <a:cubicBezTo>
                      <a:pt x="46" y="1657"/>
                      <a:pt x="61" y="1664"/>
                      <a:pt x="76" y="1664"/>
                    </a:cubicBezTo>
                    <a:cubicBezTo>
                      <a:pt x="82" y="1664"/>
                      <a:pt x="88" y="1663"/>
                      <a:pt x="94" y="1660"/>
                    </a:cubicBezTo>
                    <a:cubicBezTo>
                      <a:pt x="115" y="1660"/>
                      <a:pt x="135" y="1649"/>
                      <a:pt x="145" y="1639"/>
                    </a:cubicBezTo>
                    <a:cubicBezTo>
                      <a:pt x="239" y="1504"/>
                      <a:pt x="343" y="1370"/>
                      <a:pt x="436" y="1255"/>
                    </a:cubicBezTo>
                    <a:cubicBezTo>
                      <a:pt x="467" y="1400"/>
                      <a:pt x="530" y="1556"/>
                      <a:pt x="592" y="1701"/>
                    </a:cubicBezTo>
                    <a:cubicBezTo>
                      <a:pt x="706" y="1919"/>
                      <a:pt x="851" y="2137"/>
                      <a:pt x="1017" y="2324"/>
                    </a:cubicBezTo>
                    <a:cubicBezTo>
                      <a:pt x="1193" y="2531"/>
                      <a:pt x="1390" y="2707"/>
                      <a:pt x="1608" y="2852"/>
                    </a:cubicBezTo>
                    <a:cubicBezTo>
                      <a:pt x="2054" y="3184"/>
                      <a:pt x="2552" y="3382"/>
                      <a:pt x="3040" y="3433"/>
                    </a:cubicBezTo>
                    <a:lnTo>
                      <a:pt x="3071" y="3433"/>
                    </a:lnTo>
                    <a:cubicBezTo>
                      <a:pt x="3102" y="3433"/>
                      <a:pt x="3123" y="3413"/>
                      <a:pt x="3133" y="3403"/>
                    </a:cubicBezTo>
                    <a:lnTo>
                      <a:pt x="3133" y="3413"/>
                    </a:lnTo>
                    <a:cubicBezTo>
                      <a:pt x="3133" y="3423"/>
                      <a:pt x="3133" y="3444"/>
                      <a:pt x="3144" y="3454"/>
                    </a:cubicBezTo>
                    <a:cubicBezTo>
                      <a:pt x="3154" y="3465"/>
                      <a:pt x="3164" y="3465"/>
                      <a:pt x="3174" y="3475"/>
                    </a:cubicBezTo>
                    <a:cubicBezTo>
                      <a:pt x="3185" y="3486"/>
                      <a:pt x="3206" y="3486"/>
                      <a:pt x="3227" y="3486"/>
                    </a:cubicBezTo>
                    <a:cubicBezTo>
                      <a:pt x="3227" y="3486"/>
                      <a:pt x="3237" y="3486"/>
                      <a:pt x="3237" y="3475"/>
                    </a:cubicBezTo>
                    <a:cubicBezTo>
                      <a:pt x="3257" y="3475"/>
                      <a:pt x="3278" y="3454"/>
                      <a:pt x="3289" y="3444"/>
                    </a:cubicBezTo>
                    <a:lnTo>
                      <a:pt x="3289" y="3423"/>
                    </a:lnTo>
                    <a:cubicBezTo>
                      <a:pt x="3289" y="3413"/>
                      <a:pt x="3299" y="3413"/>
                      <a:pt x="3299" y="3403"/>
                    </a:cubicBezTo>
                    <a:lnTo>
                      <a:pt x="3299" y="3382"/>
                    </a:lnTo>
                    <a:lnTo>
                      <a:pt x="3299" y="3350"/>
                    </a:lnTo>
                    <a:lnTo>
                      <a:pt x="3299" y="3340"/>
                    </a:lnTo>
                    <a:lnTo>
                      <a:pt x="3310" y="3267"/>
                    </a:lnTo>
                    <a:lnTo>
                      <a:pt x="3320" y="3174"/>
                    </a:lnTo>
                    <a:lnTo>
                      <a:pt x="3330" y="3122"/>
                    </a:lnTo>
                    <a:cubicBezTo>
                      <a:pt x="3340" y="3018"/>
                      <a:pt x="3361" y="2905"/>
                      <a:pt x="3372" y="2790"/>
                    </a:cubicBezTo>
                    <a:cubicBezTo>
                      <a:pt x="3382" y="2686"/>
                      <a:pt x="3382" y="2573"/>
                      <a:pt x="3382" y="2490"/>
                    </a:cubicBezTo>
                    <a:cubicBezTo>
                      <a:pt x="3393" y="2313"/>
                      <a:pt x="3382" y="2147"/>
                      <a:pt x="3372" y="2002"/>
                    </a:cubicBezTo>
                    <a:cubicBezTo>
                      <a:pt x="3330" y="1660"/>
                      <a:pt x="3268" y="1338"/>
                      <a:pt x="3164" y="1048"/>
                    </a:cubicBezTo>
                    <a:cubicBezTo>
                      <a:pt x="3091" y="851"/>
                      <a:pt x="3008" y="643"/>
                      <a:pt x="2884" y="457"/>
                    </a:cubicBezTo>
                    <a:cubicBezTo>
                      <a:pt x="2822" y="363"/>
                      <a:pt x="2749" y="280"/>
                      <a:pt x="2676" y="218"/>
                    </a:cubicBezTo>
                    <a:cubicBezTo>
                      <a:pt x="2593" y="145"/>
                      <a:pt x="2510" y="93"/>
                      <a:pt x="2417" y="52"/>
                    </a:cubicBezTo>
                    <a:cubicBezTo>
                      <a:pt x="2314" y="21"/>
                      <a:pt x="2199" y="0"/>
                      <a:pt x="20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1471;p50">
                <a:extLst>
                  <a:ext uri="{FF2B5EF4-FFF2-40B4-BE49-F238E27FC236}">
                    <a16:creationId xmlns:a16="http://schemas.microsoft.com/office/drawing/2014/main" id="{CEC02503-45AE-C308-8F5B-476986AF7901}"/>
                  </a:ext>
                </a:extLst>
              </p:cNvPr>
              <p:cNvSpPr/>
              <p:nvPr/>
            </p:nvSpPr>
            <p:spPr>
              <a:xfrm>
                <a:off x="4372250" y="3168250"/>
                <a:ext cx="21050" cy="897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3590" extrusionOk="0">
                    <a:moveTo>
                      <a:pt x="841" y="1"/>
                    </a:moveTo>
                    <a:cubicBezTo>
                      <a:pt x="779" y="21"/>
                      <a:pt x="706" y="42"/>
                      <a:pt x="644" y="84"/>
                    </a:cubicBezTo>
                    <a:cubicBezTo>
                      <a:pt x="561" y="125"/>
                      <a:pt x="488" y="187"/>
                      <a:pt x="415" y="270"/>
                    </a:cubicBezTo>
                    <a:cubicBezTo>
                      <a:pt x="353" y="353"/>
                      <a:pt x="302" y="436"/>
                      <a:pt x="260" y="540"/>
                    </a:cubicBezTo>
                    <a:cubicBezTo>
                      <a:pt x="166" y="737"/>
                      <a:pt x="115" y="955"/>
                      <a:pt x="73" y="1162"/>
                    </a:cubicBezTo>
                    <a:cubicBezTo>
                      <a:pt x="21" y="1474"/>
                      <a:pt x="0" y="1795"/>
                      <a:pt x="32" y="2138"/>
                    </a:cubicBezTo>
                    <a:cubicBezTo>
                      <a:pt x="42" y="2293"/>
                      <a:pt x="63" y="2449"/>
                      <a:pt x="94" y="2625"/>
                    </a:cubicBezTo>
                    <a:cubicBezTo>
                      <a:pt x="104" y="2718"/>
                      <a:pt x="125" y="2822"/>
                      <a:pt x="156" y="2926"/>
                    </a:cubicBezTo>
                    <a:cubicBezTo>
                      <a:pt x="187" y="3030"/>
                      <a:pt x="219" y="3133"/>
                      <a:pt x="249" y="3247"/>
                    </a:cubicBezTo>
                    <a:lnTo>
                      <a:pt x="260" y="3289"/>
                    </a:lnTo>
                    <a:lnTo>
                      <a:pt x="291" y="3382"/>
                    </a:lnTo>
                    <a:lnTo>
                      <a:pt x="312" y="3454"/>
                    </a:lnTo>
                    <a:lnTo>
                      <a:pt x="322" y="3465"/>
                    </a:lnTo>
                    <a:lnTo>
                      <a:pt x="322" y="3496"/>
                    </a:lnTo>
                    <a:cubicBezTo>
                      <a:pt x="322" y="3496"/>
                      <a:pt x="322" y="3507"/>
                      <a:pt x="332" y="3517"/>
                    </a:cubicBezTo>
                    <a:lnTo>
                      <a:pt x="332" y="3528"/>
                    </a:lnTo>
                    <a:cubicBezTo>
                      <a:pt x="343" y="3537"/>
                      <a:pt x="343" y="3548"/>
                      <a:pt x="343" y="3548"/>
                    </a:cubicBezTo>
                    <a:cubicBezTo>
                      <a:pt x="353" y="3569"/>
                      <a:pt x="385" y="3579"/>
                      <a:pt x="395" y="3579"/>
                    </a:cubicBezTo>
                    <a:cubicBezTo>
                      <a:pt x="405" y="3590"/>
                      <a:pt x="415" y="3590"/>
                      <a:pt x="415" y="3590"/>
                    </a:cubicBezTo>
                    <a:cubicBezTo>
                      <a:pt x="436" y="3590"/>
                      <a:pt x="457" y="3579"/>
                      <a:pt x="468" y="3569"/>
                    </a:cubicBezTo>
                    <a:cubicBezTo>
                      <a:pt x="478" y="3558"/>
                      <a:pt x="488" y="3558"/>
                      <a:pt x="488" y="3548"/>
                    </a:cubicBezTo>
                    <a:cubicBezTo>
                      <a:pt x="498" y="3528"/>
                      <a:pt x="498" y="3517"/>
                      <a:pt x="498" y="3507"/>
                    </a:cubicBezTo>
                    <a:lnTo>
                      <a:pt x="498" y="3486"/>
                    </a:lnTo>
                    <a:cubicBezTo>
                      <a:pt x="509" y="3507"/>
                      <a:pt x="530" y="3517"/>
                      <a:pt x="561" y="3517"/>
                    </a:cubicBezTo>
                    <a:lnTo>
                      <a:pt x="592" y="3517"/>
                    </a:lnTo>
                    <a:lnTo>
                      <a:pt x="613" y="3507"/>
                    </a:lnTo>
                    <a:lnTo>
                      <a:pt x="613" y="3486"/>
                    </a:lnTo>
                    <a:cubicBezTo>
                      <a:pt x="519" y="3279"/>
                      <a:pt x="447" y="3071"/>
                      <a:pt x="395" y="2853"/>
                    </a:cubicBezTo>
                    <a:cubicBezTo>
                      <a:pt x="332" y="2635"/>
                      <a:pt x="291" y="2417"/>
                      <a:pt x="270" y="2189"/>
                    </a:cubicBezTo>
                    <a:cubicBezTo>
                      <a:pt x="249" y="1982"/>
                      <a:pt x="249" y="1764"/>
                      <a:pt x="260" y="1557"/>
                    </a:cubicBezTo>
                    <a:cubicBezTo>
                      <a:pt x="270" y="1349"/>
                      <a:pt x="291" y="1152"/>
                      <a:pt x="343" y="955"/>
                    </a:cubicBezTo>
                    <a:cubicBezTo>
                      <a:pt x="395" y="727"/>
                      <a:pt x="478" y="509"/>
                      <a:pt x="602" y="301"/>
                    </a:cubicBezTo>
                    <a:cubicBezTo>
                      <a:pt x="664" y="197"/>
                      <a:pt x="737" y="104"/>
                      <a:pt x="820" y="21"/>
                    </a:cubicBezTo>
                    <a:lnTo>
                      <a:pt x="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1472;p50">
                <a:extLst>
                  <a:ext uri="{FF2B5EF4-FFF2-40B4-BE49-F238E27FC236}">
                    <a16:creationId xmlns:a16="http://schemas.microsoft.com/office/drawing/2014/main" id="{0EB38F28-2CAE-24FA-3ED6-D2935098C4AC}"/>
                  </a:ext>
                </a:extLst>
              </p:cNvPr>
              <p:cNvSpPr/>
              <p:nvPr/>
            </p:nvSpPr>
            <p:spPr>
              <a:xfrm>
                <a:off x="4474950" y="3154500"/>
                <a:ext cx="57850" cy="42025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1681" extrusionOk="0">
                    <a:moveTo>
                      <a:pt x="2086" y="0"/>
                    </a:moveTo>
                    <a:cubicBezTo>
                      <a:pt x="2033" y="0"/>
                      <a:pt x="1982" y="11"/>
                      <a:pt x="1930" y="21"/>
                    </a:cubicBezTo>
                    <a:cubicBezTo>
                      <a:pt x="1857" y="32"/>
                      <a:pt x="1784" y="42"/>
                      <a:pt x="1722" y="63"/>
                    </a:cubicBezTo>
                    <a:cubicBezTo>
                      <a:pt x="1494" y="136"/>
                      <a:pt x="1276" y="260"/>
                      <a:pt x="1048" y="436"/>
                    </a:cubicBezTo>
                    <a:cubicBezTo>
                      <a:pt x="851" y="592"/>
                      <a:pt x="654" y="768"/>
                      <a:pt x="457" y="986"/>
                    </a:cubicBezTo>
                    <a:cubicBezTo>
                      <a:pt x="301" y="1162"/>
                      <a:pt x="156" y="1349"/>
                      <a:pt x="21" y="1546"/>
                    </a:cubicBezTo>
                    <a:cubicBezTo>
                      <a:pt x="0" y="1567"/>
                      <a:pt x="0" y="1588"/>
                      <a:pt x="0" y="1609"/>
                    </a:cubicBezTo>
                    <a:cubicBezTo>
                      <a:pt x="0" y="1629"/>
                      <a:pt x="11" y="1650"/>
                      <a:pt x="32" y="1660"/>
                    </a:cubicBezTo>
                    <a:cubicBezTo>
                      <a:pt x="42" y="1671"/>
                      <a:pt x="62" y="1681"/>
                      <a:pt x="83" y="1681"/>
                    </a:cubicBezTo>
                    <a:cubicBezTo>
                      <a:pt x="115" y="1671"/>
                      <a:pt x="135" y="1660"/>
                      <a:pt x="145" y="1650"/>
                    </a:cubicBezTo>
                    <a:cubicBezTo>
                      <a:pt x="239" y="1526"/>
                      <a:pt x="332" y="1390"/>
                      <a:pt x="436" y="1266"/>
                    </a:cubicBezTo>
                    <a:cubicBezTo>
                      <a:pt x="457" y="1370"/>
                      <a:pt x="498" y="1484"/>
                      <a:pt x="540" y="1598"/>
                    </a:cubicBezTo>
                    <a:cubicBezTo>
                      <a:pt x="560" y="1567"/>
                      <a:pt x="581" y="1536"/>
                      <a:pt x="592" y="1505"/>
                    </a:cubicBezTo>
                    <a:cubicBezTo>
                      <a:pt x="726" y="1256"/>
                      <a:pt x="892" y="1017"/>
                      <a:pt x="1090" y="810"/>
                    </a:cubicBezTo>
                    <a:cubicBezTo>
                      <a:pt x="1276" y="613"/>
                      <a:pt x="1494" y="436"/>
                      <a:pt x="1733" y="291"/>
                    </a:cubicBezTo>
                    <a:cubicBezTo>
                      <a:pt x="1847" y="219"/>
                      <a:pt x="1971" y="156"/>
                      <a:pt x="2096" y="104"/>
                    </a:cubicBezTo>
                    <a:cubicBezTo>
                      <a:pt x="2169" y="74"/>
                      <a:pt x="2241" y="53"/>
                      <a:pt x="2314" y="32"/>
                    </a:cubicBezTo>
                    <a:cubicBezTo>
                      <a:pt x="2241" y="11"/>
                      <a:pt x="2169" y="0"/>
                      <a:pt x="20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1473;p50">
                <a:extLst>
                  <a:ext uri="{FF2B5EF4-FFF2-40B4-BE49-F238E27FC236}">
                    <a16:creationId xmlns:a16="http://schemas.microsoft.com/office/drawing/2014/main" id="{1AFD7501-530A-5DCA-3605-01E382F805CA}"/>
                  </a:ext>
                </a:extLst>
              </p:cNvPr>
              <p:cNvSpPr/>
              <p:nvPr/>
            </p:nvSpPr>
            <p:spPr>
              <a:xfrm>
                <a:off x="4491800" y="3167475"/>
                <a:ext cx="55000" cy="6927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2771" extrusionOk="0">
                    <a:moveTo>
                      <a:pt x="1276" y="0"/>
                    </a:moveTo>
                    <a:cubicBezTo>
                      <a:pt x="1235" y="0"/>
                      <a:pt x="1183" y="0"/>
                      <a:pt x="1142" y="11"/>
                    </a:cubicBezTo>
                    <a:cubicBezTo>
                      <a:pt x="1069" y="21"/>
                      <a:pt x="986" y="52"/>
                      <a:pt x="903" y="104"/>
                    </a:cubicBezTo>
                    <a:cubicBezTo>
                      <a:pt x="831" y="145"/>
                      <a:pt x="748" y="198"/>
                      <a:pt x="675" y="270"/>
                    </a:cubicBezTo>
                    <a:cubicBezTo>
                      <a:pt x="540" y="384"/>
                      <a:pt x="416" y="519"/>
                      <a:pt x="280" y="716"/>
                    </a:cubicBezTo>
                    <a:cubicBezTo>
                      <a:pt x="177" y="851"/>
                      <a:pt x="94" y="996"/>
                      <a:pt x="22" y="1131"/>
                    </a:cubicBezTo>
                    <a:cubicBezTo>
                      <a:pt x="11" y="1152"/>
                      <a:pt x="1" y="1173"/>
                      <a:pt x="11" y="1193"/>
                    </a:cubicBezTo>
                    <a:cubicBezTo>
                      <a:pt x="22" y="1214"/>
                      <a:pt x="32" y="1235"/>
                      <a:pt x="52" y="1245"/>
                    </a:cubicBezTo>
                    <a:cubicBezTo>
                      <a:pt x="63" y="1245"/>
                      <a:pt x="73" y="1256"/>
                      <a:pt x="94" y="1256"/>
                    </a:cubicBezTo>
                    <a:cubicBezTo>
                      <a:pt x="125" y="1256"/>
                      <a:pt x="146" y="1235"/>
                      <a:pt x="167" y="1214"/>
                    </a:cubicBezTo>
                    <a:cubicBezTo>
                      <a:pt x="188" y="1162"/>
                      <a:pt x="208" y="1120"/>
                      <a:pt x="239" y="1079"/>
                    </a:cubicBezTo>
                    <a:cubicBezTo>
                      <a:pt x="239" y="1120"/>
                      <a:pt x="250" y="1152"/>
                      <a:pt x="260" y="1193"/>
                    </a:cubicBezTo>
                    <a:cubicBezTo>
                      <a:pt x="291" y="1339"/>
                      <a:pt x="343" y="1484"/>
                      <a:pt x="436" y="1639"/>
                    </a:cubicBezTo>
                    <a:cubicBezTo>
                      <a:pt x="519" y="1784"/>
                      <a:pt x="623" y="1930"/>
                      <a:pt x="748" y="2065"/>
                    </a:cubicBezTo>
                    <a:cubicBezTo>
                      <a:pt x="861" y="2189"/>
                      <a:pt x="986" y="2303"/>
                      <a:pt x="1121" y="2397"/>
                    </a:cubicBezTo>
                    <a:cubicBezTo>
                      <a:pt x="1287" y="2510"/>
                      <a:pt x="1453" y="2563"/>
                      <a:pt x="1598" y="2563"/>
                    </a:cubicBezTo>
                    <a:cubicBezTo>
                      <a:pt x="1640" y="2563"/>
                      <a:pt x="1681" y="2563"/>
                      <a:pt x="1712" y="2552"/>
                    </a:cubicBezTo>
                    <a:cubicBezTo>
                      <a:pt x="1806" y="2542"/>
                      <a:pt x="1899" y="2490"/>
                      <a:pt x="1972" y="2407"/>
                    </a:cubicBezTo>
                    <a:cubicBezTo>
                      <a:pt x="1992" y="2386"/>
                      <a:pt x="2013" y="2365"/>
                      <a:pt x="2034" y="2334"/>
                    </a:cubicBezTo>
                    <a:lnTo>
                      <a:pt x="2034" y="2334"/>
                    </a:lnTo>
                    <a:cubicBezTo>
                      <a:pt x="2023" y="2459"/>
                      <a:pt x="2023" y="2573"/>
                      <a:pt x="2023" y="2697"/>
                    </a:cubicBezTo>
                    <a:cubicBezTo>
                      <a:pt x="2023" y="2739"/>
                      <a:pt x="2065" y="2770"/>
                      <a:pt x="2106" y="2770"/>
                    </a:cubicBezTo>
                    <a:cubicBezTo>
                      <a:pt x="2148" y="2770"/>
                      <a:pt x="2189" y="2739"/>
                      <a:pt x="2189" y="2697"/>
                    </a:cubicBezTo>
                    <a:lnTo>
                      <a:pt x="2189" y="2355"/>
                    </a:lnTo>
                    <a:cubicBezTo>
                      <a:pt x="2189" y="2261"/>
                      <a:pt x="2200" y="2158"/>
                      <a:pt x="2200" y="2065"/>
                    </a:cubicBezTo>
                    <a:cubicBezTo>
                      <a:pt x="2200" y="1784"/>
                      <a:pt x="2189" y="1567"/>
                      <a:pt x="2168" y="1359"/>
                    </a:cubicBezTo>
                    <a:cubicBezTo>
                      <a:pt x="2138" y="1090"/>
                      <a:pt x="2096" y="871"/>
                      <a:pt x="2013" y="675"/>
                    </a:cubicBezTo>
                    <a:cubicBezTo>
                      <a:pt x="1982" y="571"/>
                      <a:pt x="1930" y="467"/>
                      <a:pt x="1868" y="384"/>
                    </a:cubicBezTo>
                    <a:cubicBezTo>
                      <a:pt x="1806" y="291"/>
                      <a:pt x="1733" y="208"/>
                      <a:pt x="1661" y="145"/>
                    </a:cubicBezTo>
                    <a:cubicBezTo>
                      <a:pt x="1578" y="83"/>
                      <a:pt x="1495" y="32"/>
                      <a:pt x="1401" y="11"/>
                    </a:cubicBezTo>
                    <a:cubicBezTo>
                      <a:pt x="1359" y="0"/>
                      <a:pt x="1318" y="0"/>
                      <a:pt x="1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1474;p50">
                <a:extLst>
                  <a:ext uri="{FF2B5EF4-FFF2-40B4-BE49-F238E27FC236}">
                    <a16:creationId xmlns:a16="http://schemas.microsoft.com/office/drawing/2014/main" id="{78928389-76B3-B2BE-DCE2-D90CC821DD98}"/>
                  </a:ext>
                </a:extLst>
              </p:cNvPr>
              <p:cNvSpPr/>
              <p:nvPr/>
            </p:nvSpPr>
            <p:spPr>
              <a:xfrm>
                <a:off x="4383650" y="3182775"/>
                <a:ext cx="55275" cy="67450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698" extrusionOk="0">
                    <a:moveTo>
                      <a:pt x="841" y="1"/>
                    </a:moveTo>
                    <a:cubicBezTo>
                      <a:pt x="810" y="1"/>
                      <a:pt x="779" y="11"/>
                      <a:pt x="748" y="11"/>
                    </a:cubicBezTo>
                    <a:cubicBezTo>
                      <a:pt x="696" y="11"/>
                      <a:pt x="644" y="31"/>
                      <a:pt x="602" y="42"/>
                    </a:cubicBezTo>
                    <a:cubicBezTo>
                      <a:pt x="540" y="63"/>
                      <a:pt x="489" y="94"/>
                      <a:pt x="437" y="135"/>
                    </a:cubicBezTo>
                    <a:cubicBezTo>
                      <a:pt x="354" y="197"/>
                      <a:pt x="281" y="280"/>
                      <a:pt x="208" y="395"/>
                    </a:cubicBezTo>
                    <a:cubicBezTo>
                      <a:pt x="157" y="488"/>
                      <a:pt x="105" y="591"/>
                      <a:pt x="74" y="706"/>
                    </a:cubicBezTo>
                    <a:cubicBezTo>
                      <a:pt x="32" y="851"/>
                      <a:pt x="12" y="1006"/>
                      <a:pt x="1" y="1193"/>
                    </a:cubicBezTo>
                    <a:cubicBezTo>
                      <a:pt x="1" y="1349"/>
                      <a:pt x="12" y="1515"/>
                      <a:pt x="42" y="1712"/>
                    </a:cubicBezTo>
                    <a:cubicBezTo>
                      <a:pt x="84" y="2013"/>
                      <a:pt x="167" y="2313"/>
                      <a:pt x="281" y="2635"/>
                    </a:cubicBezTo>
                    <a:cubicBezTo>
                      <a:pt x="291" y="2677"/>
                      <a:pt x="323" y="2698"/>
                      <a:pt x="354" y="2698"/>
                    </a:cubicBezTo>
                    <a:lnTo>
                      <a:pt x="374" y="2698"/>
                    </a:lnTo>
                    <a:cubicBezTo>
                      <a:pt x="395" y="2687"/>
                      <a:pt x="416" y="2677"/>
                      <a:pt x="427" y="2656"/>
                    </a:cubicBezTo>
                    <a:cubicBezTo>
                      <a:pt x="437" y="2635"/>
                      <a:pt x="437" y="2615"/>
                      <a:pt x="437" y="2594"/>
                    </a:cubicBezTo>
                    <a:cubicBezTo>
                      <a:pt x="416" y="2542"/>
                      <a:pt x="395" y="2490"/>
                      <a:pt x="385" y="2438"/>
                    </a:cubicBezTo>
                    <a:lnTo>
                      <a:pt x="385" y="2438"/>
                    </a:lnTo>
                    <a:cubicBezTo>
                      <a:pt x="427" y="2459"/>
                      <a:pt x="489" y="2469"/>
                      <a:pt x="551" y="2469"/>
                    </a:cubicBezTo>
                    <a:cubicBezTo>
                      <a:pt x="593" y="2469"/>
                      <a:pt x="644" y="2469"/>
                      <a:pt x="696" y="2459"/>
                    </a:cubicBezTo>
                    <a:cubicBezTo>
                      <a:pt x="758" y="2438"/>
                      <a:pt x="821" y="2417"/>
                      <a:pt x="893" y="2386"/>
                    </a:cubicBezTo>
                    <a:cubicBezTo>
                      <a:pt x="945" y="2366"/>
                      <a:pt x="1007" y="2324"/>
                      <a:pt x="1080" y="2283"/>
                    </a:cubicBezTo>
                    <a:cubicBezTo>
                      <a:pt x="1204" y="2200"/>
                      <a:pt x="1339" y="2096"/>
                      <a:pt x="1453" y="1971"/>
                    </a:cubicBezTo>
                    <a:cubicBezTo>
                      <a:pt x="1671" y="1743"/>
                      <a:pt x="1827" y="1504"/>
                      <a:pt x="1900" y="1255"/>
                    </a:cubicBezTo>
                    <a:cubicBezTo>
                      <a:pt x="1941" y="1131"/>
                      <a:pt x="1951" y="996"/>
                      <a:pt x="1941" y="882"/>
                    </a:cubicBezTo>
                    <a:cubicBezTo>
                      <a:pt x="1941" y="851"/>
                      <a:pt x="1930" y="830"/>
                      <a:pt x="1930" y="810"/>
                    </a:cubicBezTo>
                    <a:lnTo>
                      <a:pt x="1930" y="810"/>
                    </a:lnTo>
                    <a:cubicBezTo>
                      <a:pt x="1951" y="830"/>
                      <a:pt x="1962" y="851"/>
                      <a:pt x="1983" y="872"/>
                    </a:cubicBezTo>
                    <a:cubicBezTo>
                      <a:pt x="2013" y="903"/>
                      <a:pt x="2034" y="934"/>
                      <a:pt x="2055" y="965"/>
                    </a:cubicBezTo>
                    <a:cubicBezTo>
                      <a:pt x="2075" y="996"/>
                      <a:pt x="2107" y="1006"/>
                      <a:pt x="2128" y="1006"/>
                    </a:cubicBezTo>
                    <a:cubicBezTo>
                      <a:pt x="2148" y="1006"/>
                      <a:pt x="2158" y="1006"/>
                      <a:pt x="2169" y="996"/>
                    </a:cubicBezTo>
                    <a:cubicBezTo>
                      <a:pt x="2190" y="986"/>
                      <a:pt x="2200" y="965"/>
                      <a:pt x="2211" y="944"/>
                    </a:cubicBezTo>
                    <a:cubicBezTo>
                      <a:pt x="2211" y="923"/>
                      <a:pt x="2211" y="903"/>
                      <a:pt x="2200" y="893"/>
                    </a:cubicBezTo>
                    <a:cubicBezTo>
                      <a:pt x="2075" y="716"/>
                      <a:pt x="1900" y="540"/>
                      <a:pt x="1692" y="374"/>
                    </a:cubicBezTo>
                    <a:cubicBezTo>
                      <a:pt x="1464" y="197"/>
                      <a:pt x="1266" y="94"/>
                      <a:pt x="1070" y="42"/>
                    </a:cubicBezTo>
                    <a:cubicBezTo>
                      <a:pt x="987" y="11"/>
                      <a:pt x="914" y="1"/>
                      <a:pt x="8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1475;p50">
                <a:extLst>
                  <a:ext uri="{FF2B5EF4-FFF2-40B4-BE49-F238E27FC236}">
                    <a16:creationId xmlns:a16="http://schemas.microsoft.com/office/drawing/2014/main" id="{72C58641-D02F-C357-BA77-041DBF6DF967}"/>
                  </a:ext>
                </a:extLst>
              </p:cNvPr>
              <p:cNvSpPr/>
              <p:nvPr/>
            </p:nvSpPr>
            <p:spPr>
              <a:xfrm>
                <a:off x="4378475" y="3179675"/>
                <a:ext cx="1854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5872" extrusionOk="0">
                    <a:moveTo>
                      <a:pt x="3403" y="0"/>
                    </a:moveTo>
                    <a:cubicBezTo>
                      <a:pt x="3123" y="21"/>
                      <a:pt x="2853" y="83"/>
                      <a:pt x="2594" y="176"/>
                    </a:cubicBezTo>
                    <a:cubicBezTo>
                      <a:pt x="2355" y="270"/>
                      <a:pt x="2107" y="383"/>
                      <a:pt x="1858" y="539"/>
                    </a:cubicBezTo>
                    <a:cubicBezTo>
                      <a:pt x="1639" y="685"/>
                      <a:pt x="1422" y="851"/>
                      <a:pt x="1224" y="1037"/>
                    </a:cubicBezTo>
                    <a:cubicBezTo>
                      <a:pt x="1028" y="1224"/>
                      <a:pt x="851" y="1421"/>
                      <a:pt x="696" y="1639"/>
                    </a:cubicBezTo>
                    <a:cubicBezTo>
                      <a:pt x="551" y="1836"/>
                      <a:pt x="426" y="2054"/>
                      <a:pt x="322" y="2271"/>
                    </a:cubicBezTo>
                    <a:cubicBezTo>
                      <a:pt x="229" y="2469"/>
                      <a:pt x="156" y="2676"/>
                      <a:pt x="104" y="2905"/>
                    </a:cubicBezTo>
                    <a:cubicBezTo>
                      <a:pt x="0" y="3329"/>
                      <a:pt x="11" y="3765"/>
                      <a:pt x="115" y="4159"/>
                    </a:cubicBezTo>
                    <a:cubicBezTo>
                      <a:pt x="177" y="4357"/>
                      <a:pt x="260" y="4543"/>
                      <a:pt x="374" y="4719"/>
                    </a:cubicBezTo>
                    <a:cubicBezTo>
                      <a:pt x="426" y="4813"/>
                      <a:pt x="498" y="4896"/>
                      <a:pt x="561" y="4979"/>
                    </a:cubicBezTo>
                    <a:lnTo>
                      <a:pt x="685" y="5104"/>
                    </a:lnTo>
                    <a:cubicBezTo>
                      <a:pt x="768" y="5062"/>
                      <a:pt x="851" y="5031"/>
                      <a:pt x="945" y="4989"/>
                    </a:cubicBezTo>
                    <a:cubicBezTo>
                      <a:pt x="1058" y="4948"/>
                      <a:pt x="1173" y="4906"/>
                      <a:pt x="1287" y="4875"/>
                    </a:cubicBezTo>
                    <a:cubicBezTo>
                      <a:pt x="1297" y="4875"/>
                      <a:pt x="1318" y="4865"/>
                      <a:pt x="1328" y="4865"/>
                    </a:cubicBezTo>
                    <a:cubicBezTo>
                      <a:pt x="1422" y="4968"/>
                      <a:pt x="1515" y="5062"/>
                      <a:pt x="1629" y="5145"/>
                    </a:cubicBezTo>
                    <a:cubicBezTo>
                      <a:pt x="1754" y="5249"/>
                      <a:pt x="1888" y="5342"/>
                      <a:pt x="2044" y="5436"/>
                    </a:cubicBezTo>
                    <a:cubicBezTo>
                      <a:pt x="2190" y="5508"/>
                      <a:pt x="2355" y="5581"/>
                      <a:pt x="2531" y="5643"/>
                    </a:cubicBezTo>
                    <a:cubicBezTo>
                      <a:pt x="2697" y="5694"/>
                      <a:pt x="2874" y="5747"/>
                      <a:pt x="3061" y="5777"/>
                    </a:cubicBezTo>
                    <a:cubicBezTo>
                      <a:pt x="3361" y="5840"/>
                      <a:pt x="3672" y="5871"/>
                      <a:pt x="4004" y="5871"/>
                    </a:cubicBezTo>
                    <a:cubicBezTo>
                      <a:pt x="4067" y="5871"/>
                      <a:pt x="4129" y="5871"/>
                      <a:pt x="4202" y="5860"/>
                    </a:cubicBezTo>
                    <a:cubicBezTo>
                      <a:pt x="4357" y="5840"/>
                      <a:pt x="4502" y="5819"/>
                      <a:pt x="4648" y="5798"/>
                    </a:cubicBezTo>
                    <a:lnTo>
                      <a:pt x="4658" y="5798"/>
                    </a:lnTo>
                    <a:cubicBezTo>
                      <a:pt x="4668" y="5788"/>
                      <a:pt x="4679" y="5788"/>
                      <a:pt x="4689" y="5768"/>
                    </a:cubicBezTo>
                    <a:cubicBezTo>
                      <a:pt x="4710" y="5757"/>
                      <a:pt x="4710" y="5736"/>
                      <a:pt x="4710" y="5715"/>
                    </a:cubicBezTo>
                    <a:cubicBezTo>
                      <a:pt x="5032" y="5653"/>
                      <a:pt x="5311" y="5581"/>
                      <a:pt x="5581" y="5477"/>
                    </a:cubicBezTo>
                    <a:cubicBezTo>
                      <a:pt x="5892" y="5353"/>
                      <a:pt x="6173" y="5207"/>
                      <a:pt x="6422" y="5031"/>
                    </a:cubicBezTo>
                    <a:cubicBezTo>
                      <a:pt x="6650" y="4875"/>
                      <a:pt x="6826" y="4709"/>
                      <a:pt x="6961" y="4543"/>
                    </a:cubicBezTo>
                    <a:cubicBezTo>
                      <a:pt x="7033" y="4450"/>
                      <a:pt x="7096" y="4357"/>
                      <a:pt x="7148" y="4274"/>
                    </a:cubicBezTo>
                    <a:cubicBezTo>
                      <a:pt x="7199" y="4180"/>
                      <a:pt x="7241" y="4087"/>
                      <a:pt x="7272" y="3983"/>
                    </a:cubicBezTo>
                    <a:cubicBezTo>
                      <a:pt x="7345" y="3797"/>
                      <a:pt x="7386" y="3599"/>
                      <a:pt x="7397" y="3392"/>
                    </a:cubicBezTo>
                    <a:cubicBezTo>
                      <a:pt x="7418" y="2997"/>
                      <a:pt x="7324" y="2583"/>
                      <a:pt x="7137" y="2188"/>
                    </a:cubicBezTo>
                    <a:cubicBezTo>
                      <a:pt x="7033" y="1981"/>
                      <a:pt x="6920" y="1784"/>
                      <a:pt x="6784" y="1618"/>
                    </a:cubicBezTo>
                    <a:cubicBezTo>
                      <a:pt x="6639" y="1421"/>
                      <a:pt x="6473" y="1245"/>
                      <a:pt x="6286" y="1079"/>
                    </a:cubicBezTo>
                    <a:cubicBezTo>
                      <a:pt x="6100" y="902"/>
                      <a:pt x="5882" y="736"/>
                      <a:pt x="5654" y="602"/>
                    </a:cubicBezTo>
                    <a:cubicBezTo>
                      <a:pt x="5415" y="456"/>
                      <a:pt x="5177" y="332"/>
                      <a:pt x="4928" y="238"/>
                    </a:cubicBezTo>
                    <a:cubicBezTo>
                      <a:pt x="4658" y="135"/>
                      <a:pt x="4399" y="72"/>
                      <a:pt x="4150" y="31"/>
                    </a:cubicBezTo>
                    <a:cubicBezTo>
                      <a:pt x="3974" y="10"/>
                      <a:pt x="3808" y="0"/>
                      <a:pt x="36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1476;p50">
                <a:extLst>
                  <a:ext uri="{FF2B5EF4-FFF2-40B4-BE49-F238E27FC236}">
                    <a16:creationId xmlns:a16="http://schemas.microsoft.com/office/drawing/2014/main" id="{29A4BEED-80FE-FBA7-C1D5-AFE3AE400937}"/>
                  </a:ext>
                </a:extLst>
              </p:cNvPr>
              <p:cNvSpPr/>
              <p:nvPr/>
            </p:nvSpPr>
            <p:spPr>
              <a:xfrm>
                <a:off x="4497525" y="3311650"/>
                <a:ext cx="25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448" extrusionOk="0">
                    <a:moveTo>
                      <a:pt x="923" y="1"/>
                    </a:moveTo>
                    <a:cubicBezTo>
                      <a:pt x="913" y="1"/>
                      <a:pt x="902" y="1"/>
                      <a:pt x="892" y="11"/>
                    </a:cubicBezTo>
                    <a:cubicBezTo>
                      <a:pt x="643" y="115"/>
                      <a:pt x="404" y="219"/>
                      <a:pt x="134" y="281"/>
                    </a:cubicBezTo>
                    <a:cubicBezTo>
                      <a:pt x="114" y="291"/>
                      <a:pt x="93" y="291"/>
                      <a:pt x="72" y="291"/>
                    </a:cubicBezTo>
                    <a:cubicBezTo>
                      <a:pt x="51" y="302"/>
                      <a:pt x="42" y="302"/>
                      <a:pt x="21" y="323"/>
                    </a:cubicBezTo>
                    <a:cubicBezTo>
                      <a:pt x="10" y="333"/>
                      <a:pt x="0" y="353"/>
                      <a:pt x="0" y="374"/>
                    </a:cubicBezTo>
                    <a:cubicBezTo>
                      <a:pt x="10" y="395"/>
                      <a:pt x="21" y="415"/>
                      <a:pt x="31" y="426"/>
                    </a:cubicBezTo>
                    <a:cubicBezTo>
                      <a:pt x="51" y="436"/>
                      <a:pt x="72" y="447"/>
                      <a:pt x="93" y="447"/>
                    </a:cubicBezTo>
                    <a:cubicBezTo>
                      <a:pt x="238" y="415"/>
                      <a:pt x="383" y="374"/>
                      <a:pt x="529" y="323"/>
                    </a:cubicBezTo>
                    <a:cubicBezTo>
                      <a:pt x="674" y="270"/>
                      <a:pt x="809" y="208"/>
                      <a:pt x="954" y="146"/>
                    </a:cubicBezTo>
                    <a:cubicBezTo>
                      <a:pt x="996" y="136"/>
                      <a:pt x="1017" y="94"/>
                      <a:pt x="996" y="53"/>
                    </a:cubicBezTo>
                    <a:cubicBezTo>
                      <a:pt x="985" y="21"/>
                      <a:pt x="954" y="1"/>
                      <a:pt x="9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1477;p50">
                <a:extLst>
                  <a:ext uri="{FF2B5EF4-FFF2-40B4-BE49-F238E27FC236}">
                    <a16:creationId xmlns:a16="http://schemas.microsoft.com/office/drawing/2014/main" id="{FD29BD93-8117-1606-9778-BC237D0CFC76}"/>
                  </a:ext>
                </a:extLst>
              </p:cNvPr>
              <p:cNvSpPr/>
              <p:nvPr/>
            </p:nvSpPr>
            <p:spPr>
              <a:xfrm>
                <a:off x="4378475" y="3181750"/>
                <a:ext cx="72375" cy="125775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5031" extrusionOk="0">
                    <a:moveTo>
                      <a:pt x="2895" y="0"/>
                    </a:moveTo>
                    <a:cubicBezTo>
                      <a:pt x="2791" y="31"/>
                      <a:pt x="2697" y="62"/>
                      <a:pt x="2594" y="93"/>
                    </a:cubicBezTo>
                    <a:cubicBezTo>
                      <a:pt x="2355" y="187"/>
                      <a:pt x="2107" y="300"/>
                      <a:pt x="1858" y="456"/>
                    </a:cubicBezTo>
                    <a:cubicBezTo>
                      <a:pt x="1639" y="591"/>
                      <a:pt x="1422" y="768"/>
                      <a:pt x="1224" y="954"/>
                    </a:cubicBezTo>
                    <a:cubicBezTo>
                      <a:pt x="1028" y="1141"/>
                      <a:pt x="851" y="1338"/>
                      <a:pt x="696" y="1556"/>
                    </a:cubicBezTo>
                    <a:cubicBezTo>
                      <a:pt x="551" y="1753"/>
                      <a:pt x="426" y="1960"/>
                      <a:pt x="322" y="2188"/>
                    </a:cubicBezTo>
                    <a:cubicBezTo>
                      <a:pt x="229" y="2386"/>
                      <a:pt x="156" y="2593"/>
                      <a:pt x="104" y="2822"/>
                    </a:cubicBezTo>
                    <a:cubicBezTo>
                      <a:pt x="0" y="3246"/>
                      <a:pt x="0" y="3682"/>
                      <a:pt x="115" y="4076"/>
                    </a:cubicBezTo>
                    <a:cubicBezTo>
                      <a:pt x="166" y="4274"/>
                      <a:pt x="260" y="4470"/>
                      <a:pt x="364" y="4636"/>
                    </a:cubicBezTo>
                    <a:cubicBezTo>
                      <a:pt x="426" y="4730"/>
                      <a:pt x="488" y="4813"/>
                      <a:pt x="561" y="4896"/>
                    </a:cubicBezTo>
                    <a:lnTo>
                      <a:pt x="686" y="5020"/>
                    </a:lnTo>
                    <a:lnTo>
                      <a:pt x="686" y="5020"/>
                    </a:lnTo>
                    <a:cubicBezTo>
                      <a:pt x="768" y="4979"/>
                      <a:pt x="851" y="4948"/>
                      <a:pt x="945" y="4906"/>
                    </a:cubicBezTo>
                    <a:cubicBezTo>
                      <a:pt x="1058" y="4865"/>
                      <a:pt x="1173" y="4823"/>
                      <a:pt x="1287" y="4792"/>
                    </a:cubicBezTo>
                    <a:cubicBezTo>
                      <a:pt x="1297" y="4792"/>
                      <a:pt x="1318" y="4782"/>
                      <a:pt x="1328" y="4782"/>
                    </a:cubicBezTo>
                    <a:cubicBezTo>
                      <a:pt x="1307" y="4761"/>
                      <a:pt x="1287" y="4730"/>
                      <a:pt x="1266" y="4709"/>
                    </a:cubicBezTo>
                    <a:cubicBezTo>
                      <a:pt x="1162" y="4574"/>
                      <a:pt x="1069" y="4419"/>
                      <a:pt x="996" y="4263"/>
                    </a:cubicBezTo>
                    <a:cubicBezTo>
                      <a:pt x="913" y="4087"/>
                      <a:pt x="851" y="3900"/>
                      <a:pt x="809" y="3714"/>
                    </a:cubicBezTo>
                    <a:cubicBezTo>
                      <a:pt x="747" y="3444"/>
                      <a:pt x="726" y="3163"/>
                      <a:pt x="758" y="2884"/>
                    </a:cubicBezTo>
                    <a:cubicBezTo>
                      <a:pt x="779" y="2614"/>
                      <a:pt x="830" y="2334"/>
                      <a:pt x="924" y="2075"/>
                    </a:cubicBezTo>
                    <a:cubicBezTo>
                      <a:pt x="1017" y="1815"/>
                      <a:pt x="1141" y="1556"/>
                      <a:pt x="1297" y="1328"/>
                    </a:cubicBezTo>
                    <a:cubicBezTo>
                      <a:pt x="1380" y="1203"/>
                      <a:pt x="1463" y="1089"/>
                      <a:pt x="1556" y="985"/>
                    </a:cubicBezTo>
                    <a:cubicBezTo>
                      <a:pt x="1650" y="881"/>
                      <a:pt x="1754" y="788"/>
                      <a:pt x="1868" y="695"/>
                    </a:cubicBezTo>
                    <a:cubicBezTo>
                      <a:pt x="2075" y="519"/>
                      <a:pt x="2293" y="373"/>
                      <a:pt x="2531" y="228"/>
                    </a:cubicBezTo>
                    <a:cubicBezTo>
                      <a:pt x="2646" y="155"/>
                      <a:pt x="2770" y="83"/>
                      <a:pt x="2895" y="0"/>
                    </a:cubicBezTo>
                    <a:close/>
                    <a:moveTo>
                      <a:pt x="686" y="5020"/>
                    </a:moveTo>
                    <a:cubicBezTo>
                      <a:pt x="685" y="5020"/>
                      <a:pt x="685" y="5021"/>
                      <a:pt x="685" y="5021"/>
                    </a:cubicBezTo>
                    <a:cubicBezTo>
                      <a:pt x="685" y="5021"/>
                      <a:pt x="686" y="5021"/>
                      <a:pt x="686" y="5021"/>
                    </a:cubicBezTo>
                    <a:lnTo>
                      <a:pt x="686" y="5021"/>
                    </a:lnTo>
                    <a:lnTo>
                      <a:pt x="686" y="5020"/>
                    </a:lnTo>
                    <a:close/>
                    <a:moveTo>
                      <a:pt x="686" y="5021"/>
                    </a:moveTo>
                    <a:lnTo>
                      <a:pt x="696" y="5031"/>
                    </a:lnTo>
                    <a:cubicBezTo>
                      <a:pt x="696" y="5031"/>
                      <a:pt x="696" y="5021"/>
                      <a:pt x="686" y="50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1478;p50">
                <a:extLst>
                  <a:ext uri="{FF2B5EF4-FFF2-40B4-BE49-F238E27FC236}">
                    <a16:creationId xmlns:a16="http://schemas.microsoft.com/office/drawing/2014/main" id="{78B4EA97-C240-B632-25E3-264C2C5F488E}"/>
                  </a:ext>
                </a:extLst>
              </p:cNvPr>
              <p:cNvSpPr/>
              <p:nvPr/>
            </p:nvSpPr>
            <p:spPr>
              <a:xfrm>
                <a:off x="4421800" y="3245275"/>
                <a:ext cx="251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863" extrusionOk="0">
                    <a:moveTo>
                      <a:pt x="913" y="0"/>
                    </a:moveTo>
                    <a:cubicBezTo>
                      <a:pt x="902" y="0"/>
                      <a:pt x="892" y="11"/>
                      <a:pt x="881" y="21"/>
                    </a:cubicBezTo>
                    <a:cubicBezTo>
                      <a:pt x="871" y="42"/>
                      <a:pt x="871" y="52"/>
                      <a:pt x="871" y="62"/>
                    </a:cubicBezTo>
                    <a:cubicBezTo>
                      <a:pt x="871" y="73"/>
                      <a:pt x="881" y="83"/>
                      <a:pt x="881" y="94"/>
                    </a:cubicBezTo>
                    <a:lnTo>
                      <a:pt x="881" y="83"/>
                    </a:lnTo>
                    <a:cubicBezTo>
                      <a:pt x="892" y="177"/>
                      <a:pt x="892" y="270"/>
                      <a:pt x="881" y="373"/>
                    </a:cubicBezTo>
                    <a:lnTo>
                      <a:pt x="881" y="353"/>
                    </a:lnTo>
                    <a:cubicBezTo>
                      <a:pt x="871" y="415"/>
                      <a:pt x="861" y="467"/>
                      <a:pt x="840" y="519"/>
                    </a:cubicBezTo>
                    <a:cubicBezTo>
                      <a:pt x="819" y="560"/>
                      <a:pt x="809" y="592"/>
                      <a:pt x="778" y="612"/>
                    </a:cubicBezTo>
                    <a:cubicBezTo>
                      <a:pt x="757" y="643"/>
                      <a:pt x="736" y="664"/>
                      <a:pt x="715" y="685"/>
                    </a:cubicBezTo>
                    <a:cubicBezTo>
                      <a:pt x="685" y="705"/>
                      <a:pt x="664" y="716"/>
                      <a:pt x="632" y="726"/>
                    </a:cubicBezTo>
                    <a:cubicBezTo>
                      <a:pt x="612" y="737"/>
                      <a:pt x="591" y="747"/>
                      <a:pt x="560" y="747"/>
                    </a:cubicBezTo>
                    <a:cubicBezTo>
                      <a:pt x="544" y="752"/>
                      <a:pt x="531" y="755"/>
                      <a:pt x="518" y="755"/>
                    </a:cubicBezTo>
                    <a:cubicBezTo>
                      <a:pt x="505" y="755"/>
                      <a:pt x="493" y="752"/>
                      <a:pt x="477" y="747"/>
                    </a:cubicBezTo>
                    <a:cubicBezTo>
                      <a:pt x="446" y="747"/>
                      <a:pt x="415" y="737"/>
                      <a:pt x="383" y="726"/>
                    </a:cubicBezTo>
                    <a:cubicBezTo>
                      <a:pt x="363" y="716"/>
                      <a:pt x="332" y="695"/>
                      <a:pt x="311" y="675"/>
                    </a:cubicBezTo>
                    <a:cubicBezTo>
                      <a:pt x="280" y="654"/>
                      <a:pt x="259" y="633"/>
                      <a:pt x="238" y="602"/>
                    </a:cubicBezTo>
                    <a:cubicBezTo>
                      <a:pt x="208" y="571"/>
                      <a:pt x="187" y="529"/>
                      <a:pt x="166" y="488"/>
                    </a:cubicBezTo>
                    <a:cubicBezTo>
                      <a:pt x="145" y="436"/>
                      <a:pt x="135" y="384"/>
                      <a:pt x="125" y="322"/>
                    </a:cubicBezTo>
                    <a:cubicBezTo>
                      <a:pt x="114" y="270"/>
                      <a:pt x="114" y="208"/>
                      <a:pt x="114" y="156"/>
                    </a:cubicBezTo>
                    <a:cubicBezTo>
                      <a:pt x="114" y="125"/>
                      <a:pt x="93" y="94"/>
                      <a:pt x="62" y="94"/>
                    </a:cubicBezTo>
                    <a:cubicBezTo>
                      <a:pt x="31" y="94"/>
                      <a:pt x="10" y="125"/>
                      <a:pt x="10" y="156"/>
                    </a:cubicBezTo>
                    <a:cubicBezTo>
                      <a:pt x="0" y="343"/>
                      <a:pt x="31" y="529"/>
                      <a:pt x="155" y="675"/>
                    </a:cubicBezTo>
                    <a:cubicBezTo>
                      <a:pt x="197" y="737"/>
                      <a:pt x="249" y="778"/>
                      <a:pt x="311" y="809"/>
                    </a:cubicBezTo>
                    <a:cubicBezTo>
                      <a:pt x="374" y="841"/>
                      <a:pt x="446" y="861"/>
                      <a:pt x="508" y="861"/>
                    </a:cubicBezTo>
                    <a:cubicBezTo>
                      <a:pt x="516" y="862"/>
                      <a:pt x="525" y="862"/>
                      <a:pt x="533" y="862"/>
                    </a:cubicBezTo>
                    <a:cubicBezTo>
                      <a:pt x="660" y="862"/>
                      <a:pt x="783" y="793"/>
                      <a:pt x="861" y="695"/>
                    </a:cubicBezTo>
                    <a:cubicBezTo>
                      <a:pt x="975" y="539"/>
                      <a:pt x="1006" y="353"/>
                      <a:pt x="996" y="166"/>
                    </a:cubicBezTo>
                    <a:cubicBezTo>
                      <a:pt x="996" y="125"/>
                      <a:pt x="985" y="83"/>
                      <a:pt x="985" y="42"/>
                    </a:cubicBezTo>
                    <a:cubicBezTo>
                      <a:pt x="975" y="21"/>
                      <a:pt x="964" y="11"/>
                      <a:pt x="9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1479;p50">
                <a:extLst>
                  <a:ext uri="{FF2B5EF4-FFF2-40B4-BE49-F238E27FC236}">
                    <a16:creationId xmlns:a16="http://schemas.microsoft.com/office/drawing/2014/main" id="{66FFAE4E-9CD8-6981-85FA-2AF743ACEABB}"/>
                  </a:ext>
                </a:extLst>
              </p:cNvPr>
              <p:cNvSpPr/>
              <p:nvPr/>
            </p:nvSpPr>
            <p:spPr>
              <a:xfrm>
                <a:off x="4498275" y="3237675"/>
                <a:ext cx="25725" cy="21625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865" extrusionOk="0">
                    <a:moveTo>
                      <a:pt x="930" y="1"/>
                    </a:moveTo>
                    <a:cubicBezTo>
                      <a:pt x="925" y="1"/>
                      <a:pt x="919" y="2"/>
                      <a:pt x="914" y="4"/>
                    </a:cubicBezTo>
                    <a:cubicBezTo>
                      <a:pt x="883" y="14"/>
                      <a:pt x="862" y="45"/>
                      <a:pt x="872" y="76"/>
                    </a:cubicBezTo>
                    <a:cubicBezTo>
                      <a:pt x="883" y="128"/>
                      <a:pt x="893" y="180"/>
                      <a:pt x="904" y="242"/>
                    </a:cubicBezTo>
                    <a:cubicBezTo>
                      <a:pt x="904" y="294"/>
                      <a:pt x="904" y="356"/>
                      <a:pt x="893" y="408"/>
                    </a:cubicBezTo>
                    <a:cubicBezTo>
                      <a:pt x="883" y="449"/>
                      <a:pt x="872" y="491"/>
                      <a:pt x="851" y="532"/>
                    </a:cubicBezTo>
                    <a:cubicBezTo>
                      <a:pt x="841" y="564"/>
                      <a:pt x="821" y="594"/>
                      <a:pt x="800" y="626"/>
                    </a:cubicBezTo>
                    <a:cubicBezTo>
                      <a:pt x="779" y="647"/>
                      <a:pt x="758" y="668"/>
                      <a:pt x="727" y="688"/>
                    </a:cubicBezTo>
                    <a:cubicBezTo>
                      <a:pt x="706" y="709"/>
                      <a:pt x="685" y="719"/>
                      <a:pt x="655" y="730"/>
                    </a:cubicBezTo>
                    <a:cubicBezTo>
                      <a:pt x="623" y="740"/>
                      <a:pt x="592" y="751"/>
                      <a:pt x="561" y="751"/>
                    </a:cubicBezTo>
                    <a:lnTo>
                      <a:pt x="489" y="751"/>
                    </a:lnTo>
                    <a:cubicBezTo>
                      <a:pt x="457" y="740"/>
                      <a:pt x="436" y="730"/>
                      <a:pt x="406" y="719"/>
                    </a:cubicBezTo>
                    <a:cubicBezTo>
                      <a:pt x="374" y="709"/>
                      <a:pt x="343" y="688"/>
                      <a:pt x="323" y="668"/>
                    </a:cubicBezTo>
                    <a:cubicBezTo>
                      <a:pt x="291" y="647"/>
                      <a:pt x="270" y="615"/>
                      <a:pt x="250" y="585"/>
                    </a:cubicBezTo>
                    <a:lnTo>
                      <a:pt x="240" y="585"/>
                    </a:lnTo>
                    <a:cubicBezTo>
                      <a:pt x="210" y="545"/>
                      <a:pt x="189" y="495"/>
                      <a:pt x="170" y="446"/>
                    </a:cubicBezTo>
                    <a:lnTo>
                      <a:pt x="170" y="446"/>
                    </a:lnTo>
                    <a:cubicBezTo>
                      <a:pt x="171" y="448"/>
                      <a:pt x="174" y="449"/>
                      <a:pt x="177" y="449"/>
                    </a:cubicBezTo>
                    <a:cubicBezTo>
                      <a:pt x="136" y="356"/>
                      <a:pt x="125" y="263"/>
                      <a:pt x="115" y="170"/>
                    </a:cubicBezTo>
                    <a:lnTo>
                      <a:pt x="115" y="149"/>
                    </a:lnTo>
                    <a:cubicBezTo>
                      <a:pt x="115" y="138"/>
                      <a:pt x="104" y="128"/>
                      <a:pt x="95" y="107"/>
                    </a:cubicBezTo>
                    <a:cubicBezTo>
                      <a:pt x="84" y="97"/>
                      <a:pt x="74" y="97"/>
                      <a:pt x="63" y="97"/>
                    </a:cubicBezTo>
                    <a:lnTo>
                      <a:pt x="42" y="97"/>
                    </a:lnTo>
                    <a:cubicBezTo>
                      <a:pt x="32" y="97"/>
                      <a:pt x="21" y="107"/>
                      <a:pt x="21" y="107"/>
                    </a:cubicBezTo>
                    <a:cubicBezTo>
                      <a:pt x="12" y="117"/>
                      <a:pt x="1" y="128"/>
                      <a:pt x="1" y="149"/>
                    </a:cubicBezTo>
                    <a:cubicBezTo>
                      <a:pt x="1" y="190"/>
                      <a:pt x="12" y="232"/>
                      <a:pt x="12" y="273"/>
                    </a:cubicBezTo>
                    <a:cubicBezTo>
                      <a:pt x="42" y="460"/>
                      <a:pt x="115" y="647"/>
                      <a:pt x="260" y="760"/>
                    </a:cubicBezTo>
                    <a:cubicBezTo>
                      <a:pt x="341" y="825"/>
                      <a:pt x="447" y="864"/>
                      <a:pt x="553" y="864"/>
                    </a:cubicBezTo>
                    <a:cubicBezTo>
                      <a:pt x="583" y="864"/>
                      <a:pt x="614" y="861"/>
                      <a:pt x="644" y="854"/>
                    </a:cubicBezTo>
                    <a:cubicBezTo>
                      <a:pt x="706" y="833"/>
                      <a:pt x="768" y="802"/>
                      <a:pt x="821" y="760"/>
                    </a:cubicBezTo>
                    <a:cubicBezTo>
                      <a:pt x="872" y="709"/>
                      <a:pt x="914" y="657"/>
                      <a:pt x="945" y="594"/>
                    </a:cubicBezTo>
                    <a:cubicBezTo>
                      <a:pt x="1028" y="419"/>
                      <a:pt x="1028" y="221"/>
                      <a:pt x="976" y="45"/>
                    </a:cubicBezTo>
                    <a:cubicBezTo>
                      <a:pt x="968" y="19"/>
                      <a:pt x="952" y="1"/>
                      <a:pt x="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1480;p50">
                <a:extLst>
                  <a:ext uri="{FF2B5EF4-FFF2-40B4-BE49-F238E27FC236}">
                    <a16:creationId xmlns:a16="http://schemas.microsoft.com/office/drawing/2014/main" id="{8BB48C32-DC51-0DF8-3658-AB28B8AEDC66}"/>
                  </a:ext>
                </a:extLst>
              </p:cNvPr>
              <p:cNvSpPr/>
              <p:nvPr/>
            </p:nvSpPr>
            <p:spPr>
              <a:xfrm>
                <a:off x="4467150" y="3245275"/>
                <a:ext cx="23650" cy="168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75" extrusionOk="0">
                    <a:moveTo>
                      <a:pt x="510" y="0"/>
                    </a:moveTo>
                    <a:cubicBezTo>
                      <a:pt x="468" y="0"/>
                      <a:pt x="416" y="11"/>
                      <a:pt x="364" y="11"/>
                    </a:cubicBezTo>
                    <a:cubicBezTo>
                      <a:pt x="312" y="21"/>
                      <a:pt x="261" y="32"/>
                      <a:pt x="208" y="52"/>
                    </a:cubicBezTo>
                    <a:cubicBezTo>
                      <a:pt x="146" y="73"/>
                      <a:pt x="95" y="104"/>
                      <a:pt x="63" y="135"/>
                    </a:cubicBezTo>
                    <a:cubicBezTo>
                      <a:pt x="22" y="177"/>
                      <a:pt x="1" y="239"/>
                      <a:pt x="12" y="290"/>
                    </a:cubicBezTo>
                    <a:cubicBezTo>
                      <a:pt x="12" y="311"/>
                      <a:pt x="22" y="343"/>
                      <a:pt x="33" y="373"/>
                    </a:cubicBezTo>
                    <a:lnTo>
                      <a:pt x="63" y="405"/>
                    </a:lnTo>
                    <a:lnTo>
                      <a:pt x="125" y="467"/>
                    </a:lnTo>
                    <a:cubicBezTo>
                      <a:pt x="157" y="498"/>
                      <a:pt x="178" y="519"/>
                      <a:pt x="208" y="539"/>
                    </a:cubicBezTo>
                    <a:cubicBezTo>
                      <a:pt x="240" y="560"/>
                      <a:pt x="281" y="581"/>
                      <a:pt x="312" y="602"/>
                    </a:cubicBezTo>
                    <a:cubicBezTo>
                      <a:pt x="344" y="622"/>
                      <a:pt x="385" y="633"/>
                      <a:pt x="427" y="654"/>
                    </a:cubicBezTo>
                    <a:cubicBezTo>
                      <a:pt x="437" y="654"/>
                      <a:pt x="457" y="664"/>
                      <a:pt x="468" y="675"/>
                    </a:cubicBezTo>
                    <a:cubicBezTo>
                      <a:pt x="613" y="633"/>
                      <a:pt x="727" y="581"/>
                      <a:pt x="821" y="498"/>
                    </a:cubicBezTo>
                    <a:cubicBezTo>
                      <a:pt x="852" y="477"/>
                      <a:pt x="872" y="447"/>
                      <a:pt x="904" y="405"/>
                    </a:cubicBezTo>
                    <a:cubicBezTo>
                      <a:pt x="914" y="373"/>
                      <a:pt x="935" y="353"/>
                      <a:pt x="935" y="322"/>
                    </a:cubicBezTo>
                    <a:cubicBezTo>
                      <a:pt x="945" y="301"/>
                      <a:pt x="945" y="270"/>
                      <a:pt x="945" y="249"/>
                    </a:cubicBezTo>
                    <a:cubicBezTo>
                      <a:pt x="945" y="228"/>
                      <a:pt x="945" y="198"/>
                      <a:pt x="925" y="177"/>
                    </a:cubicBezTo>
                    <a:cubicBezTo>
                      <a:pt x="914" y="135"/>
                      <a:pt x="883" y="104"/>
                      <a:pt x="842" y="83"/>
                    </a:cubicBezTo>
                    <a:cubicBezTo>
                      <a:pt x="810" y="52"/>
                      <a:pt x="759" y="42"/>
                      <a:pt x="706" y="21"/>
                    </a:cubicBezTo>
                    <a:cubicBezTo>
                      <a:pt x="655" y="11"/>
                      <a:pt x="603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1481;p50">
                <a:extLst>
                  <a:ext uri="{FF2B5EF4-FFF2-40B4-BE49-F238E27FC236}">
                    <a16:creationId xmlns:a16="http://schemas.microsoft.com/office/drawing/2014/main" id="{60A4ADDC-B717-647C-9D7C-63F09315AA55}"/>
                  </a:ext>
                </a:extLst>
              </p:cNvPr>
              <p:cNvSpPr/>
              <p:nvPr/>
            </p:nvSpPr>
            <p:spPr>
              <a:xfrm>
                <a:off x="4477275" y="3256950"/>
                <a:ext cx="4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644" extrusionOk="0">
                    <a:moveTo>
                      <a:pt x="42" y="0"/>
                    </a:moveTo>
                    <a:lnTo>
                      <a:pt x="11" y="31"/>
                    </a:lnTo>
                    <a:cubicBezTo>
                      <a:pt x="1" y="42"/>
                      <a:pt x="1" y="62"/>
                      <a:pt x="11" y="72"/>
                    </a:cubicBezTo>
                    <a:lnTo>
                      <a:pt x="73" y="540"/>
                    </a:lnTo>
                    <a:lnTo>
                      <a:pt x="73" y="529"/>
                    </a:lnTo>
                    <a:cubicBezTo>
                      <a:pt x="84" y="550"/>
                      <a:pt x="84" y="560"/>
                      <a:pt x="84" y="581"/>
                    </a:cubicBezTo>
                    <a:cubicBezTo>
                      <a:pt x="84" y="602"/>
                      <a:pt x="84" y="612"/>
                      <a:pt x="105" y="623"/>
                    </a:cubicBezTo>
                    <a:cubicBezTo>
                      <a:pt x="115" y="633"/>
                      <a:pt x="125" y="643"/>
                      <a:pt x="135" y="643"/>
                    </a:cubicBezTo>
                    <a:cubicBezTo>
                      <a:pt x="156" y="643"/>
                      <a:pt x="167" y="633"/>
                      <a:pt x="177" y="623"/>
                    </a:cubicBezTo>
                    <a:cubicBezTo>
                      <a:pt x="188" y="612"/>
                      <a:pt x="198" y="602"/>
                      <a:pt x="198" y="581"/>
                    </a:cubicBezTo>
                    <a:cubicBezTo>
                      <a:pt x="177" y="404"/>
                      <a:pt x="135" y="228"/>
                      <a:pt x="115" y="42"/>
                    </a:cubicBezTo>
                    <a:cubicBezTo>
                      <a:pt x="115" y="31"/>
                      <a:pt x="105" y="21"/>
                      <a:pt x="84" y="10"/>
                    </a:cubicBezTo>
                    <a:cubicBezTo>
                      <a:pt x="84" y="10"/>
                      <a:pt x="73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1482;p50">
                <a:extLst>
                  <a:ext uri="{FF2B5EF4-FFF2-40B4-BE49-F238E27FC236}">
                    <a16:creationId xmlns:a16="http://schemas.microsoft.com/office/drawing/2014/main" id="{3D7F6531-FBBC-4335-DCCF-CB858C3D787C}"/>
                  </a:ext>
                </a:extLst>
              </p:cNvPr>
              <p:cNvSpPr/>
              <p:nvPr/>
            </p:nvSpPr>
            <p:spPr>
              <a:xfrm>
                <a:off x="4474950" y="3270950"/>
                <a:ext cx="72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71" extrusionOk="0">
                    <a:moveTo>
                      <a:pt x="228" y="0"/>
                    </a:moveTo>
                    <a:cubicBezTo>
                      <a:pt x="218" y="0"/>
                      <a:pt x="198" y="10"/>
                      <a:pt x="187" y="21"/>
                    </a:cubicBezTo>
                    <a:cubicBezTo>
                      <a:pt x="135" y="73"/>
                      <a:pt x="83" y="125"/>
                      <a:pt x="21" y="176"/>
                    </a:cubicBezTo>
                    <a:cubicBezTo>
                      <a:pt x="11" y="187"/>
                      <a:pt x="0" y="197"/>
                      <a:pt x="0" y="218"/>
                    </a:cubicBezTo>
                    <a:cubicBezTo>
                      <a:pt x="0" y="229"/>
                      <a:pt x="11" y="239"/>
                      <a:pt x="21" y="249"/>
                    </a:cubicBezTo>
                    <a:cubicBezTo>
                      <a:pt x="32" y="259"/>
                      <a:pt x="42" y="270"/>
                      <a:pt x="62" y="270"/>
                    </a:cubicBezTo>
                    <a:cubicBezTo>
                      <a:pt x="73" y="270"/>
                      <a:pt x="83" y="259"/>
                      <a:pt x="94" y="249"/>
                    </a:cubicBezTo>
                    <a:cubicBezTo>
                      <a:pt x="156" y="208"/>
                      <a:pt x="218" y="156"/>
                      <a:pt x="270" y="104"/>
                    </a:cubicBezTo>
                    <a:cubicBezTo>
                      <a:pt x="291" y="73"/>
                      <a:pt x="291" y="42"/>
                      <a:pt x="270" y="21"/>
                    </a:cubicBezTo>
                    <a:cubicBezTo>
                      <a:pt x="260" y="10"/>
                      <a:pt x="249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1483;p50">
                <a:extLst>
                  <a:ext uri="{FF2B5EF4-FFF2-40B4-BE49-F238E27FC236}">
                    <a16:creationId xmlns:a16="http://schemas.microsoft.com/office/drawing/2014/main" id="{D7A3550C-DEBD-ACA8-102F-8DC5300221B7}"/>
                  </a:ext>
                </a:extLst>
              </p:cNvPr>
              <p:cNvSpPr/>
              <p:nvPr/>
            </p:nvSpPr>
            <p:spPr>
              <a:xfrm>
                <a:off x="4480125" y="3270675"/>
                <a:ext cx="75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50" extrusionOk="0">
                    <a:moveTo>
                      <a:pt x="74" y="1"/>
                    </a:moveTo>
                    <a:cubicBezTo>
                      <a:pt x="53" y="1"/>
                      <a:pt x="32" y="11"/>
                      <a:pt x="21" y="32"/>
                    </a:cubicBezTo>
                    <a:cubicBezTo>
                      <a:pt x="1" y="63"/>
                      <a:pt x="21" y="94"/>
                      <a:pt x="42" y="104"/>
                    </a:cubicBezTo>
                    <a:cubicBezTo>
                      <a:pt x="63" y="125"/>
                      <a:pt x="94" y="146"/>
                      <a:pt x="115" y="167"/>
                    </a:cubicBezTo>
                    <a:lnTo>
                      <a:pt x="208" y="229"/>
                    </a:lnTo>
                    <a:cubicBezTo>
                      <a:pt x="219" y="240"/>
                      <a:pt x="229" y="250"/>
                      <a:pt x="240" y="250"/>
                    </a:cubicBezTo>
                    <a:cubicBezTo>
                      <a:pt x="260" y="250"/>
                      <a:pt x="270" y="240"/>
                      <a:pt x="281" y="229"/>
                    </a:cubicBezTo>
                    <a:cubicBezTo>
                      <a:pt x="302" y="219"/>
                      <a:pt x="302" y="177"/>
                      <a:pt x="281" y="157"/>
                    </a:cubicBezTo>
                    <a:cubicBezTo>
                      <a:pt x="219" y="104"/>
                      <a:pt x="167" y="53"/>
                      <a:pt x="94" y="11"/>
                    </a:cubicBezTo>
                    <a:cubicBezTo>
                      <a:pt x="94" y="11"/>
                      <a:pt x="84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1484;p50">
                <a:extLst>
                  <a:ext uri="{FF2B5EF4-FFF2-40B4-BE49-F238E27FC236}">
                    <a16:creationId xmlns:a16="http://schemas.microsoft.com/office/drawing/2014/main" id="{50B35B90-22DF-5172-E081-E1FF217019F9}"/>
                  </a:ext>
                </a:extLst>
              </p:cNvPr>
              <p:cNvSpPr/>
              <p:nvPr/>
            </p:nvSpPr>
            <p:spPr>
              <a:xfrm>
                <a:off x="4408825" y="3205600"/>
                <a:ext cx="391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758" extrusionOk="0">
                    <a:moveTo>
                      <a:pt x="1121" y="0"/>
                    </a:moveTo>
                    <a:cubicBezTo>
                      <a:pt x="985" y="0"/>
                      <a:pt x="830" y="21"/>
                      <a:pt x="674" y="63"/>
                    </a:cubicBezTo>
                    <a:cubicBezTo>
                      <a:pt x="478" y="125"/>
                      <a:pt x="301" y="208"/>
                      <a:pt x="176" y="312"/>
                    </a:cubicBezTo>
                    <a:cubicBezTo>
                      <a:pt x="52" y="415"/>
                      <a:pt x="0" y="508"/>
                      <a:pt x="31" y="591"/>
                    </a:cubicBezTo>
                    <a:cubicBezTo>
                      <a:pt x="52" y="695"/>
                      <a:pt x="208" y="757"/>
                      <a:pt x="415" y="757"/>
                    </a:cubicBezTo>
                    <a:cubicBezTo>
                      <a:pt x="561" y="757"/>
                      <a:pt x="706" y="736"/>
                      <a:pt x="861" y="695"/>
                    </a:cubicBezTo>
                    <a:cubicBezTo>
                      <a:pt x="1276" y="570"/>
                      <a:pt x="1566" y="332"/>
                      <a:pt x="1515" y="156"/>
                    </a:cubicBezTo>
                    <a:cubicBezTo>
                      <a:pt x="1483" y="63"/>
                      <a:pt x="1338" y="0"/>
                      <a:pt x="1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1485;p50">
                <a:extLst>
                  <a:ext uri="{FF2B5EF4-FFF2-40B4-BE49-F238E27FC236}">
                    <a16:creationId xmlns:a16="http://schemas.microsoft.com/office/drawing/2014/main" id="{022696E4-36FF-A52F-B3F2-D2F36AEE02C0}"/>
                  </a:ext>
                </a:extLst>
              </p:cNvPr>
              <p:cNvSpPr/>
              <p:nvPr/>
            </p:nvSpPr>
            <p:spPr>
              <a:xfrm>
                <a:off x="4489975" y="3198850"/>
                <a:ext cx="38925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654" extrusionOk="0">
                    <a:moveTo>
                      <a:pt x="675" y="1"/>
                    </a:moveTo>
                    <a:cubicBezTo>
                      <a:pt x="291" y="1"/>
                      <a:pt x="12" y="114"/>
                      <a:pt x="1" y="270"/>
                    </a:cubicBezTo>
                    <a:cubicBezTo>
                      <a:pt x="1" y="322"/>
                      <a:pt x="12" y="363"/>
                      <a:pt x="53" y="405"/>
                    </a:cubicBezTo>
                    <a:cubicBezTo>
                      <a:pt x="167" y="529"/>
                      <a:pt x="436" y="633"/>
                      <a:pt x="748" y="644"/>
                    </a:cubicBezTo>
                    <a:cubicBezTo>
                      <a:pt x="789" y="654"/>
                      <a:pt x="831" y="654"/>
                      <a:pt x="872" y="654"/>
                    </a:cubicBezTo>
                    <a:cubicBezTo>
                      <a:pt x="1246" y="654"/>
                      <a:pt x="1536" y="529"/>
                      <a:pt x="1547" y="374"/>
                    </a:cubicBezTo>
                    <a:cubicBezTo>
                      <a:pt x="1557" y="197"/>
                      <a:pt x="1215" y="31"/>
                      <a:pt x="7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1486;p50">
                <a:extLst>
                  <a:ext uri="{FF2B5EF4-FFF2-40B4-BE49-F238E27FC236}">
                    <a16:creationId xmlns:a16="http://schemas.microsoft.com/office/drawing/2014/main" id="{F2AE77A2-675B-E929-E92C-D72A2732512E}"/>
                  </a:ext>
                </a:extLst>
              </p:cNvPr>
              <p:cNvSpPr/>
              <p:nvPr/>
            </p:nvSpPr>
            <p:spPr>
              <a:xfrm>
                <a:off x="4366550" y="3266525"/>
                <a:ext cx="700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554" extrusionOk="0">
                    <a:moveTo>
                      <a:pt x="32" y="1"/>
                    </a:moveTo>
                    <a:cubicBezTo>
                      <a:pt x="11" y="1"/>
                      <a:pt x="0" y="11"/>
                      <a:pt x="0" y="21"/>
                    </a:cubicBezTo>
                    <a:cubicBezTo>
                      <a:pt x="0" y="42"/>
                      <a:pt x="11" y="53"/>
                      <a:pt x="32" y="53"/>
                    </a:cubicBezTo>
                    <a:cubicBezTo>
                      <a:pt x="364" y="53"/>
                      <a:pt x="696" y="74"/>
                      <a:pt x="1017" y="125"/>
                    </a:cubicBezTo>
                    <a:lnTo>
                      <a:pt x="1007" y="125"/>
                    </a:lnTo>
                    <a:cubicBezTo>
                      <a:pt x="1152" y="146"/>
                      <a:pt x="1297" y="177"/>
                      <a:pt x="1442" y="208"/>
                    </a:cubicBezTo>
                    <a:cubicBezTo>
                      <a:pt x="1588" y="240"/>
                      <a:pt x="1722" y="270"/>
                      <a:pt x="1867" y="302"/>
                    </a:cubicBezTo>
                    <a:cubicBezTo>
                      <a:pt x="2148" y="374"/>
                      <a:pt x="2428" y="457"/>
                      <a:pt x="2697" y="551"/>
                    </a:cubicBezTo>
                    <a:cubicBezTo>
                      <a:pt x="2704" y="552"/>
                      <a:pt x="2711" y="553"/>
                      <a:pt x="2718" y="553"/>
                    </a:cubicBezTo>
                    <a:cubicBezTo>
                      <a:pt x="2752" y="553"/>
                      <a:pt x="2782" y="533"/>
                      <a:pt x="2791" y="499"/>
                    </a:cubicBezTo>
                    <a:cubicBezTo>
                      <a:pt x="2801" y="468"/>
                      <a:pt x="2780" y="426"/>
                      <a:pt x="2739" y="416"/>
                    </a:cubicBezTo>
                    <a:cubicBezTo>
                      <a:pt x="2303" y="270"/>
                      <a:pt x="1857" y="167"/>
                      <a:pt x="1411" y="94"/>
                    </a:cubicBezTo>
                    <a:cubicBezTo>
                      <a:pt x="1183" y="63"/>
                      <a:pt x="955" y="32"/>
                      <a:pt x="726" y="11"/>
                    </a:cubicBezTo>
                    <a:cubicBezTo>
                      <a:pt x="550" y="1"/>
                      <a:pt x="364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1487;p50">
                <a:extLst>
                  <a:ext uri="{FF2B5EF4-FFF2-40B4-BE49-F238E27FC236}">
                    <a16:creationId xmlns:a16="http://schemas.microsoft.com/office/drawing/2014/main" id="{6DB6EC23-FD74-7F38-6B7B-DAF2A613487F}"/>
                  </a:ext>
                </a:extLst>
              </p:cNvPr>
              <p:cNvSpPr/>
              <p:nvPr/>
            </p:nvSpPr>
            <p:spPr>
              <a:xfrm>
                <a:off x="4369925" y="3283400"/>
                <a:ext cx="627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18" extrusionOk="0">
                    <a:moveTo>
                      <a:pt x="1234" y="0"/>
                    </a:moveTo>
                    <a:cubicBezTo>
                      <a:pt x="1131" y="0"/>
                      <a:pt x="1038" y="10"/>
                      <a:pt x="934" y="10"/>
                    </a:cubicBezTo>
                    <a:lnTo>
                      <a:pt x="623" y="42"/>
                    </a:lnTo>
                    <a:cubicBezTo>
                      <a:pt x="529" y="52"/>
                      <a:pt x="425" y="63"/>
                      <a:pt x="332" y="73"/>
                    </a:cubicBezTo>
                    <a:cubicBezTo>
                      <a:pt x="229" y="93"/>
                      <a:pt x="125" y="104"/>
                      <a:pt x="21" y="125"/>
                    </a:cubicBezTo>
                    <a:cubicBezTo>
                      <a:pt x="10" y="125"/>
                      <a:pt x="0" y="146"/>
                      <a:pt x="0" y="166"/>
                    </a:cubicBezTo>
                    <a:cubicBezTo>
                      <a:pt x="10" y="176"/>
                      <a:pt x="21" y="187"/>
                      <a:pt x="42" y="187"/>
                    </a:cubicBezTo>
                    <a:cubicBezTo>
                      <a:pt x="156" y="166"/>
                      <a:pt x="270" y="146"/>
                      <a:pt x="384" y="135"/>
                    </a:cubicBezTo>
                    <a:lnTo>
                      <a:pt x="374" y="135"/>
                    </a:lnTo>
                    <a:cubicBezTo>
                      <a:pt x="457" y="125"/>
                      <a:pt x="540" y="114"/>
                      <a:pt x="623" y="114"/>
                    </a:cubicBezTo>
                    <a:cubicBezTo>
                      <a:pt x="706" y="104"/>
                      <a:pt x="789" y="104"/>
                      <a:pt x="872" y="104"/>
                    </a:cubicBezTo>
                    <a:cubicBezTo>
                      <a:pt x="1048" y="104"/>
                      <a:pt x="1225" y="104"/>
                      <a:pt x="1400" y="114"/>
                    </a:cubicBezTo>
                    <a:cubicBezTo>
                      <a:pt x="1566" y="125"/>
                      <a:pt x="1743" y="146"/>
                      <a:pt x="1919" y="155"/>
                    </a:cubicBezTo>
                    <a:lnTo>
                      <a:pt x="2168" y="187"/>
                    </a:lnTo>
                    <a:cubicBezTo>
                      <a:pt x="2251" y="197"/>
                      <a:pt x="2345" y="208"/>
                      <a:pt x="2428" y="218"/>
                    </a:cubicBezTo>
                    <a:cubicBezTo>
                      <a:pt x="2458" y="218"/>
                      <a:pt x="2490" y="197"/>
                      <a:pt x="2500" y="166"/>
                    </a:cubicBezTo>
                    <a:cubicBezTo>
                      <a:pt x="2511" y="146"/>
                      <a:pt x="2500" y="135"/>
                      <a:pt x="2500" y="114"/>
                    </a:cubicBezTo>
                    <a:cubicBezTo>
                      <a:pt x="2490" y="93"/>
                      <a:pt x="2469" y="83"/>
                      <a:pt x="2449" y="83"/>
                    </a:cubicBezTo>
                    <a:cubicBezTo>
                      <a:pt x="2355" y="63"/>
                      <a:pt x="2262" y="42"/>
                      <a:pt x="2168" y="31"/>
                    </a:cubicBezTo>
                    <a:lnTo>
                      <a:pt x="18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1488;p50">
                <a:extLst>
                  <a:ext uri="{FF2B5EF4-FFF2-40B4-BE49-F238E27FC236}">
                    <a16:creationId xmlns:a16="http://schemas.microsoft.com/office/drawing/2014/main" id="{7BC86327-E032-E7E1-489F-2CA166C8AAB7}"/>
                  </a:ext>
                </a:extLst>
              </p:cNvPr>
              <p:cNvSpPr/>
              <p:nvPr/>
            </p:nvSpPr>
            <p:spPr>
              <a:xfrm>
                <a:off x="4387800" y="3292725"/>
                <a:ext cx="51900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724" extrusionOk="0">
                    <a:moveTo>
                      <a:pt x="1982" y="1"/>
                    </a:moveTo>
                    <a:cubicBezTo>
                      <a:pt x="1899" y="11"/>
                      <a:pt x="1826" y="31"/>
                      <a:pt x="1743" y="42"/>
                    </a:cubicBezTo>
                    <a:cubicBezTo>
                      <a:pt x="1661" y="63"/>
                      <a:pt x="1568" y="84"/>
                      <a:pt x="1485" y="104"/>
                    </a:cubicBezTo>
                    <a:cubicBezTo>
                      <a:pt x="1308" y="146"/>
                      <a:pt x="1142" y="197"/>
                      <a:pt x="966" y="260"/>
                    </a:cubicBezTo>
                    <a:cubicBezTo>
                      <a:pt x="893" y="280"/>
                      <a:pt x="810" y="312"/>
                      <a:pt x="727" y="343"/>
                    </a:cubicBezTo>
                    <a:cubicBezTo>
                      <a:pt x="655" y="363"/>
                      <a:pt x="572" y="405"/>
                      <a:pt x="489" y="436"/>
                    </a:cubicBezTo>
                    <a:cubicBezTo>
                      <a:pt x="333" y="499"/>
                      <a:pt x="178" y="582"/>
                      <a:pt x="22" y="665"/>
                    </a:cubicBezTo>
                    <a:cubicBezTo>
                      <a:pt x="12" y="675"/>
                      <a:pt x="1" y="695"/>
                      <a:pt x="12" y="706"/>
                    </a:cubicBezTo>
                    <a:cubicBezTo>
                      <a:pt x="17" y="718"/>
                      <a:pt x="23" y="723"/>
                      <a:pt x="32" y="723"/>
                    </a:cubicBezTo>
                    <a:cubicBezTo>
                      <a:pt x="37" y="723"/>
                      <a:pt x="44" y="721"/>
                      <a:pt x="53" y="716"/>
                    </a:cubicBezTo>
                    <a:cubicBezTo>
                      <a:pt x="136" y="675"/>
                      <a:pt x="229" y="623"/>
                      <a:pt x="312" y="582"/>
                    </a:cubicBezTo>
                    <a:cubicBezTo>
                      <a:pt x="395" y="540"/>
                      <a:pt x="478" y="509"/>
                      <a:pt x="572" y="467"/>
                    </a:cubicBezTo>
                    <a:cubicBezTo>
                      <a:pt x="685" y="426"/>
                      <a:pt x="800" y="384"/>
                      <a:pt x="914" y="353"/>
                    </a:cubicBezTo>
                    <a:cubicBezTo>
                      <a:pt x="924" y="353"/>
                      <a:pt x="945" y="343"/>
                      <a:pt x="955" y="343"/>
                    </a:cubicBezTo>
                    <a:cubicBezTo>
                      <a:pt x="1070" y="312"/>
                      <a:pt x="1173" y="280"/>
                      <a:pt x="1287" y="260"/>
                    </a:cubicBezTo>
                    <a:cubicBezTo>
                      <a:pt x="1402" y="239"/>
                      <a:pt x="1526" y="218"/>
                      <a:pt x="1651" y="197"/>
                    </a:cubicBezTo>
                    <a:cubicBezTo>
                      <a:pt x="1764" y="177"/>
                      <a:pt x="1889" y="156"/>
                      <a:pt x="2013" y="135"/>
                    </a:cubicBezTo>
                    <a:cubicBezTo>
                      <a:pt x="2055" y="125"/>
                      <a:pt x="2075" y="84"/>
                      <a:pt x="2065" y="52"/>
                    </a:cubicBezTo>
                    <a:cubicBezTo>
                      <a:pt x="2065" y="31"/>
                      <a:pt x="2055" y="21"/>
                      <a:pt x="2034" y="11"/>
                    </a:cubicBezTo>
                    <a:cubicBezTo>
                      <a:pt x="2034" y="11"/>
                      <a:pt x="2024" y="11"/>
                      <a:pt x="2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1489;p50">
                <a:extLst>
                  <a:ext uri="{FF2B5EF4-FFF2-40B4-BE49-F238E27FC236}">
                    <a16:creationId xmlns:a16="http://schemas.microsoft.com/office/drawing/2014/main" id="{2518285C-8C64-1DC0-F7DF-17952A217321}"/>
                  </a:ext>
                </a:extLst>
              </p:cNvPr>
              <p:cNvSpPr/>
              <p:nvPr/>
            </p:nvSpPr>
            <p:spPr>
              <a:xfrm>
                <a:off x="4520075" y="3240750"/>
                <a:ext cx="66675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667" h="1084" extrusionOk="0">
                    <a:moveTo>
                      <a:pt x="2639" y="1"/>
                    </a:moveTo>
                    <a:cubicBezTo>
                      <a:pt x="2635" y="1"/>
                      <a:pt x="2630" y="2"/>
                      <a:pt x="2625" y="5"/>
                    </a:cubicBezTo>
                    <a:lnTo>
                      <a:pt x="2469" y="36"/>
                    </a:lnTo>
                    <a:cubicBezTo>
                      <a:pt x="2293" y="67"/>
                      <a:pt x="2116" y="109"/>
                      <a:pt x="1940" y="160"/>
                    </a:cubicBezTo>
                    <a:cubicBezTo>
                      <a:pt x="1722" y="223"/>
                      <a:pt x="1505" y="296"/>
                      <a:pt x="1297" y="368"/>
                    </a:cubicBezTo>
                    <a:cubicBezTo>
                      <a:pt x="861" y="534"/>
                      <a:pt x="447" y="731"/>
                      <a:pt x="52" y="949"/>
                    </a:cubicBezTo>
                    <a:cubicBezTo>
                      <a:pt x="21" y="969"/>
                      <a:pt x="0" y="1011"/>
                      <a:pt x="21" y="1042"/>
                    </a:cubicBezTo>
                    <a:cubicBezTo>
                      <a:pt x="35" y="1070"/>
                      <a:pt x="57" y="1084"/>
                      <a:pt x="81" y="1084"/>
                    </a:cubicBezTo>
                    <a:cubicBezTo>
                      <a:pt x="92" y="1084"/>
                      <a:pt x="104" y="1080"/>
                      <a:pt x="115" y="1073"/>
                    </a:cubicBezTo>
                    <a:cubicBezTo>
                      <a:pt x="373" y="939"/>
                      <a:pt x="622" y="793"/>
                      <a:pt x="882" y="669"/>
                    </a:cubicBezTo>
                    <a:cubicBezTo>
                      <a:pt x="1017" y="607"/>
                      <a:pt x="1152" y="545"/>
                      <a:pt x="1286" y="492"/>
                    </a:cubicBezTo>
                    <a:cubicBezTo>
                      <a:pt x="1422" y="430"/>
                      <a:pt x="1556" y="379"/>
                      <a:pt x="1691" y="326"/>
                    </a:cubicBezTo>
                    <a:lnTo>
                      <a:pt x="1681" y="326"/>
                    </a:lnTo>
                    <a:cubicBezTo>
                      <a:pt x="1992" y="213"/>
                      <a:pt x="2314" y="119"/>
                      <a:pt x="2635" y="57"/>
                    </a:cubicBezTo>
                    <a:cubicBezTo>
                      <a:pt x="2656" y="57"/>
                      <a:pt x="2666" y="36"/>
                      <a:pt x="2656" y="26"/>
                    </a:cubicBezTo>
                    <a:cubicBezTo>
                      <a:pt x="2656" y="11"/>
                      <a:pt x="2650" y="1"/>
                      <a:pt x="26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1490;p50">
                <a:extLst>
                  <a:ext uri="{FF2B5EF4-FFF2-40B4-BE49-F238E27FC236}">
                    <a16:creationId xmlns:a16="http://schemas.microsoft.com/office/drawing/2014/main" id="{458DCF66-CDAE-2DE3-3E8D-95B5F46FDE85}"/>
                  </a:ext>
                </a:extLst>
              </p:cNvPr>
              <p:cNvSpPr/>
              <p:nvPr/>
            </p:nvSpPr>
            <p:spPr>
              <a:xfrm>
                <a:off x="4525775" y="3261100"/>
                <a:ext cx="615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74" extrusionOk="0">
                    <a:moveTo>
                      <a:pt x="2428" y="0"/>
                    </a:moveTo>
                    <a:cubicBezTo>
                      <a:pt x="2324" y="0"/>
                      <a:pt x="2231" y="10"/>
                      <a:pt x="2127" y="10"/>
                    </a:cubicBezTo>
                    <a:cubicBezTo>
                      <a:pt x="2023" y="21"/>
                      <a:pt x="1920" y="21"/>
                      <a:pt x="1826" y="31"/>
                    </a:cubicBezTo>
                    <a:cubicBezTo>
                      <a:pt x="1722" y="42"/>
                      <a:pt x="1618" y="52"/>
                      <a:pt x="1515" y="72"/>
                    </a:cubicBezTo>
                    <a:cubicBezTo>
                      <a:pt x="1411" y="83"/>
                      <a:pt x="1318" y="104"/>
                      <a:pt x="1224" y="114"/>
                    </a:cubicBezTo>
                    <a:cubicBezTo>
                      <a:pt x="1131" y="135"/>
                      <a:pt x="1038" y="145"/>
                      <a:pt x="955" y="166"/>
                    </a:cubicBezTo>
                    <a:cubicBezTo>
                      <a:pt x="841" y="187"/>
                      <a:pt x="726" y="218"/>
                      <a:pt x="613" y="249"/>
                    </a:cubicBezTo>
                    <a:cubicBezTo>
                      <a:pt x="509" y="280"/>
                      <a:pt x="405" y="301"/>
                      <a:pt x="311" y="332"/>
                    </a:cubicBezTo>
                    <a:cubicBezTo>
                      <a:pt x="219" y="363"/>
                      <a:pt x="125" y="404"/>
                      <a:pt x="42" y="436"/>
                    </a:cubicBezTo>
                    <a:cubicBezTo>
                      <a:pt x="21" y="446"/>
                      <a:pt x="11" y="467"/>
                      <a:pt x="11" y="477"/>
                    </a:cubicBezTo>
                    <a:cubicBezTo>
                      <a:pt x="0" y="498"/>
                      <a:pt x="0" y="519"/>
                      <a:pt x="11" y="540"/>
                    </a:cubicBezTo>
                    <a:cubicBezTo>
                      <a:pt x="19" y="556"/>
                      <a:pt x="48" y="573"/>
                      <a:pt x="75" y="573"/>
                    </a:cubicBezTo>
                    <a:cubicBezTo>
                      <a:pt x="82" y="573"/>
                      <a:pt x="88" y="572"/>
                      <a:pt x="94" y="570"/>
                    </a:cubicBezTo>
                    <a:cubicBezTo>
                      <a:pt x="177" y="550"/>
                      <a:pt x="260" y="519"/>
                      <a:pt x="343" y="487"/>
                    </a:cubicBezTo>
                    <a:cubicBezTo>
                      <a:pt x="426" y="467"/>
                      <a:pt x="498" y="436"/>
                      <a:pt x="581" y="415"/>
                    </a:cubicBezTo>
                    <a:lnTo>
                      <a:pt x="1079" y="259"/>
                    </a:lnTo>
                    <a:cubicBezTo>
                      <a:pt x="1256" y="218"/>
                      <a:pt x="1422" y="176"/>
                      <a:pt x="1598" y="145"/>
                    </a:cubicBezTo>
                    <a:cubicBezTo>
                      <a:pt x="1681" y="135"/>
                      <a:pt x="1754" y="114"/>
                      <a:pt x="1837" y="104"/>
                    </a:cubicBezTo>
                    <a:cubicBezTo>
                      <a:pt x="1920" y="93"/>
                      <a:pt x="2003" y="83"/>
                      <a:pt x="2086" y="83"/>
                    </a:cubicBezTo>
                    <a:cubicBezTo>
                      <a:pt x="2199" y="72"/>
                      <a:pt x="2314" y="62"/>
                      <a:pt x="2428" y="62"/>
                    </a:cubicBezTo>
                    <a:cubicBezTo>
                      <a:pt x="2448" y="62"/>
                      <a:pt x="2459" y="52"/>
                      <a:pt x="2459" y="31"/>
                    </a:cubicBezTo>
                    <a:cubicBezTo>
                      <a:pt x="2459" y="21"/>
                      <a:pt x="2448" y="0"/>
                      <a:pt x="24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1491;p50">
                <a:extLst>
                  <a:ext uri="{FF2B5EF4-FFF2-40B4-BE49-F238E27FC236}">
                    <a16:creationId xmlns:a16="http://schemas.microsoft.com/office/drawing/2014/main" id="{CF24A828-BB93-A9D1-F2EE-184B566B7D90}"/>
                  </a:ext>
                </a:extLst>
              </p:cNvPr>
              <p:cNvSpPr/>
              <p:nvPr/>
            </p:nvSpPr>
            <p:spPr>
              <a:xfrm>
                <a:off x="4520325" y="3280275"/>
                <a:ext cx="539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33" extrusionOk="0">
                    <a:moveTo>
                      <a:pt x="322" y="1"/>
                    </a:moveTo>
                    <a:cubicBezTo>
                      <a:pt x="239" y="11"/>
                      <a:pt x="156" y="11"/>
                      <a:pt x="73" y="11"/>
                    </a:cubicBezTo>
                    <a:lnTo>
                      <a:pt x="63" y="11"/>
                    </a:lnTo>
                    <a:cubicBezTo>
                      <a:pt x="52" y="11"/>
                      <a:pt x="52" y="22"/>
                      <a:pt x="42" y="22"/>
                    </a:cubicBezTo>
                    <a:lnTo>
                      <a:pt x="32" y="32"/>
                    </a:lnTo>
                    <a:cubicBezTo>
                      <a:pt x="11" y="42"/>
                      <a:pt x="11" y="63"/>
                      <a:pt x="11" y="73"/>
                    </a:cubicBezTo>
                    <a:cubicBezTo>
                      <a:pt x="1" y="115"/>
                      <a:pt x="32" y="146"/>
                      <a:pt x="73" y="146"/>
                    </a:cubicBezTo>
                    <a:cubicBezTo>
                      <a:pt x="198" y="146"/>
                      <a:pt x="322" y="135"/>
                      <a:pt x="446" y="135"/>
                    </a:cubicBezTo>
                    <a:cubicBezTo>
                      <a:pt x="571" y="125"/>
                      <a:pt x="685" y="125"/>
                      <a:pt x="810" y="125"/>
                    </a:cubicBezTo>
                    <a:cubicBezTo>
                      <a:pt x="944" y="125"/>
                      <a:pt x="1069" y="135"/>
                      <a:pt x="1193" y="146"/>
                    </a:cubicBezTo>
                    <a:cubicBezTo>
                      <a:pt x="1318" y="156"/>
                      <a:pt x="1442" y="167"/>
                      <a:pt x="1557" y="188"/>
                    </a:cubicBezTo>
                    <a:cubicBezTo>
                      <a:pt x="1744" y="218"/>
                      <a:pt x="1930" y="271"/>
                      <a:pt x="2117" y="333"/>
                    </a:cubicBezTo>
                    <a:cubicBezTo>
                      <a:pt x="2127" y="333"/>
                      <a:pt x="2148" y="322"/>
                      <a:pt x="2148" y="312"/>
                    </a:cubicBezTo>
                    <a:cubicBezTo>
                      <a:pt x="2158" y="291"/>
                      <a:pt x="2148" y="280"/>
                      <a:pt x="2127" y="271"/>
                    </a:cubicBezTo>
                    <a:cubicBezTo>
                      <a:pt x="1972" y="218"/>
                      <a:pt x="1795" y="177"/>
                      <a:pt x="1629" y="135"/>
                    </a:cubicBezTo>
                    <a:cubicBezTo>
                      <a:pt x="1546" y="125"/>
                      <a:pt x="1453" y="105"/>
                      <a:pt x="1370" y="94"/>
                    </a:cubicBezTo>
                    <a:cubicBezTo>
                      <a:pt x="1287" y="84"/>
                      <a:pt x="1204" y="63"/>
                      <a:pt x="1121" y="63"/>
                    </a:cubicBezTo>
                    <a:cubicBezTo>
                      <a:pt x="944" y="32"/>
                      <a:pt x="768" y="22"/>
                      <a:pt x="582" y="11"/>
                    </a:cubicBezTo>
                    <a:cubicBezTo>
                      <a:pt x="499" y="11"/>
                      <a:pt x="405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1492;p50">
                <a:extLst>
                  <a:ext uri="{FF2B5EF4-FFF2-40B4-BE49-F238E27FC236}">
                    <a16:creationId xmlns:a16="http://schemas.microsoft.com/office/drawing/2014/main" id="{CE19AFAF-1095-7E61-F1DC-84CB04CFBA97}"/>
                  </a:ext>
                </a:extLst>
              </p:cNvPr>
              <p:cNvSpPr/>
              <p:nvPr/>
            </p:nvSpPr>
            <p:spPr>
              <a:xfrm>
                <a:off x="4391450" y="3299725"/>
                <a:ext cx="290975" cy="214225"/>
              </a:xfrm>
              <a:custGeom>
                <a:avLst/>
                <a:gdLst/>
                <a:ahLst/>
                <a:cxnLst/>
                <a:rect l="l" t="t" r="r" b="b"/>
                <a:pathLst>
                  <a:path w="11639" h="8569" extrusionOk="0">
                    <a:moveTo>
                      <a:pt x="6235" y="0"/>
                    </a:moveTo>
                    <a:lnTo>
                      <a:pt x="6193" y="42"/>
                    </a:lnTo>
                    <a:cubicBezTo>
                      <a:pt x="6006" y="219"/>
                      <a:pt x="5778" y="385"/>
                      <a:pt x="5518" y="519"/>
                    </a:cubicBezTo>
                    <a:cubicBezTo>
                      <a:pt x="5270" y="654"/>
                      <a:pt x="5011" y="758"/>
                      <a:pt x="4751" y="841"/>
                    </a:cubicBezTo>
                    <a:lnTo>
                      <a:pt x="4741" y="841"/>
                    </a:lnTo>
                    <a:lnTo>
                      <a:pt x="4709" y="851"/>
                    </a:lnTo>
                    <a:lnTo>
                      <a:pt x="4689" y="851"/>
                    </a:lnTo>
                    <a:cubicBezTo>
                      <a:pt x="4575" y="892"/>
                      <a:pt x="4430" y="934"/>
                      <a:pt x="4294" y="966"/>
                    </a:cubicBezTo>
                    <a:cubicBezTo>
                      <a:pt x="4232" y="975"/>
                      <a:pt x="4181" y="986"/>
                      <a:pt x="4129" y="996"/>
                    </a:cubicBezTo>
                    <a:cubicBezTo>
                      <a:pt x="3983" y="1017"/>
                      <a:pt x="3838" y="1038"/>
                      <a:pt x="3683" y="1058"/>
                    </a:cubicBezTo>
                    <a:cubicBezTo>
                      <a:pt x="3610" y="1069"/>
                      <a:pt x="3548" y="1069"/>
                      <a:pt x="3485" y="1069"/>
                    </a:cubicBezTo>
                    <a:cubicBezTo>
                      <a:pt x="3153" y="1069"/>
                      <a:pt x="2842" y="1038"/>
                      <a:pt x="2542" y="975"/>
                    </a:cubicBezTo>
                    <a:cubicBezTo>
                      <a:pt x="2355" y="945"/>
                      <a:pt x="2178" y="892"/>
                      <a:pt x="2012" y="841"/>
                    </a:cubicBezTo>
                    <a:cubicBezTo>
                      <a:pt x="1836" y="779"/>
                      <a:pt x="1671" y="706"/>
                      <a:pt x="1525" y="634"/>
                    </a:cubicBezTo>
                    <a:cubicBezTo>
                      <a:pt x="1369" y="540"/>
                      <a:pt x="1235" y="447"/>
                      <a:pt x="1100" y="343"/>
                    </a:cubicBezTo>
                    <a:cubicBezTo>
                      <a:pt x="996" y="260"/>
                      <a:pt x="903" y="166"/>
                      <a:pt x="809" y="63"/>
                    </a:cubicBezTo>
                    <a:cubicBezTo>
                      <a:pt x="799" y="63"/>
                      <a:pt x="778" y="73"/>
                      <a:pt x="768" y="73"/>
                    </a:cubicBezTo>
                    <a:cubicBezTo>
                      <a:pt x="654" y="104"/>
                      <a:pt x="539" y="146"/>
                      <a:pt x="426" y="187"/>
                    </a:cubicBezTo>
                    <a:cubicBezTo>
                      <a:pt x="332" y="229"/>
                      <a:pt x="249" y="260"/>
                      <a:pt x="166" y="302"/>
                    </a:cubicBezTo>
                    <a:cubicBezTo>
                      <a:pt x="207" y="343"/>
                      <a:pt x="249" y="374"/>
                      <a:pt x="290" y="405"/>
                    </a:cubicBezTo>
                    <a:cubicBezTo>
                      <a:pt x="456" y="551"/>
                      <a:pt x="654" y="664"/>
                      <a:pt x="892" y="779"/>
                    </a:cubicBezTo>
                    <a:cubicBezTo>
                      <a:pt x="882" y="789"/>
                      <a:pt x="871" y="810"/>
                      <a:pt x="851" y="820"/>
                    </a:cubicBezTo>
                    <a:cubicBezTo>
                      <a:pt x="539" y="1183"/>
                      <a:pt x="311" y="1609"/>
                      <a:pt x="166" y="2075"/>
                    </a:cubicBezTo>
                    <a:cubicBezTo>
                      <a:pt x="52" y="2438"/>
                      <a:pt x="0" y="2833"/>
                      <a:pt x="0" y="3248"/>
                    </a:cubicBezTo>
                    <a:cubicBezTo>
                      <a:pt x="0" y="3299"/>
                      <a:pt x="42" y="3341"/>
                      <a:pt x="94" y="3341"/>
                    </a:cubicBezTo>
                    <a:cubicBezTo>
                      <a:pt x="115" y="3341"/>
                      <a:pt x="145" y="3320"/>
                      <a:pt x="166" y="3299"/>
                    </a:cubicBezTo>
                    <a:cubicBezTo>
                      <a:pt x="166" y="3341"/>
                      <a:pt x="177" y="3382"/>
                      <a:pt x="198" y="3444"/>
                    </a:cubicBezTo>
                    <a:cubicBezTo>
                      <a:pt x="239" y="3600"/>
                      <a:pt x="301" y="3745"/>
                      <a:pt x="384" y="3891"/>
                    </a:cubicBezTo>
                    <a:cubicBezTo>
                      <a:pt x="446" y="4015"/>
                      <a:pt x="529" y="4140"/>
                      <a:pt x="633" y="4274"/>
                    </a:cubicBezTo>
                    <a:cubicBezTo>
                      <a:pt x="820" y="4502"/>
                      <a:pt x="1048" y="4710"/>
                      <a:pt x="1318" y="4887"/>
                    </a:cubicBezTo>
                    <a:cubicBezTo>
                      <a:pt x="1567" y="5052"/>
                      <a:pt x="1857" y="5198"/>
                      <a:pt x="2178" y="5311"/>
                    </a:cubicBezTo>
                    <a:cubicBezTo>
                      <a:pt x="2480" y="5415"/>
                      <a:pt x="2812" y="5488"/>
                      <a:pt x="3153" y="5530"/>
                    </a:cubicBezTo>
                    <a:cubicBezTo>
                      <a:pt x="3361" y="5550"/>
                      <a:pt x="3568" y="5571"/>
                      <a:pt x="3776" y="5571"/>
                    </a:cubicBezTo>
                    <a:cubicBezTo>
                      <a:pt x="3900" y="5571"/>
                      <a:pt x="4025" y="5560"/>
                      <a:pt x="4160" y="5550"/>
                    </a:cubicBezTo>
                    <a:cubicBezTo>
                      <a:pt x="4357" y="5540"/>
                      <a:pt x="4554" y="5509"/>
                      <a:pt x="4751" y="5477"/>
                    </a:cubicBezTo>
                    <a:cubicBezTo>
                      <a:pt x="4751" y="5488"/>
                      <a:pt x="4762" y="5509"/>
                      <a:pt x="4772" y="5519"/>
                    </a:cubicBezTo>
                    <a:cubicBezTo>
                      <a:pt x="5000" y="5779"/>
                      <a:pt x="5207" y="5986"/>
                      <a:pt x="5394" y="6162"/>
                    </a:cubicBezTo>
                    <a:cubicBezTo>
                      <a:pt x="5622" y="6369"/>
                      <a:pt x="5861" y="6546"/>
                      <a:pt x="6099" y="6701"/>
                    </a:cubicBezTo>
                    <a:cubicBezTo>
                      <a:pt x="6318" y="6837"/>
                      <a:pt x="6567" y="6961"/>
                      <a:pt x="6846" y="7075"/>
                    </a:cubicBezTo>
                    <a:cubicBezTo>
                      <a:pt x="7095" y="7179"/>
                      <a:pt x="7344" y="7262"/>
                      <a:pt x="7593" y="7335"/>
                    </a:cubicBezTo>
                    <a:cubicBezTo>
                      <a:pt x="8019" y="7438"/>
                      <a:pt x="8444" y="7501"/>
                      <a:pt x="8838" y="7501"/>
                    </a:cubicBezTo>
                    <a:cubicBezTo>
                      <a:pt x="9066" y="7501"/>
                      <a:pt x="9284" y="7480"/>
                      <a:pt x="9492" y="7448"/>
                    </a:cubicBezTo>
                    <a:cubicBezTo>
                      <a:pt x="9502" y="7480"/>
                      <a:pt x="9502" y="7510"/>
                      <a:pt x="9513" y="7542"/>
                    </a:cubicBezTo>
                    <a:cubicBezTo>
                      <a:pt x="9543" y="7759"/>
                      <a:pt x="9605" y="7957"/>
                      <a:pt x="9699" y="8123"/>
                    </a:cubicBezTo>
                    <a:cubicBezTo>
                      <a:pt x="9741" y="8195"/>
                      <a:pt x="9792" y="8278"/>
                      <a:pt x="9854" y="8351"/>
                    </a:cubicBezTo>
                    <a:cubicBezTo>
                      <a:pt x="9886" y="8382"/>
                      <a:pt x="9917" y="8413"/>
                      <a:pt x="9958" y="8444"/>
                    </a:cubicBezTo>
                    <a:cubicBezTo>
                      <a:pt x="9979" y="8455"/>
                      <a:pt x="10010" y="8476"/>
                      <a:pt x="10031" y="8496"/>
                    </a:cubicBezTo>
                    <a:cubicBezTo>
                      <a:pt x="10062" y="8506"/>
                      <a:pt x="10093" y="8527"/>
                      <a:pt x="10124" y="8538"/>
                    </a:cubicBezTo>
                    <a:cubicBezTo>
                      <a:pt x="10176" y="8559"/>
                      <a:pt x="10239" y="8569"/>
                      <a:pt x="10311" y="8569"/>
                    </a:cubicBezTo>
                    <a:cubicBezTo>
                      <a:pt x="10352" y="8569"/>
                      <a:pt x="10394" y="8569"/>
                      <a:pt x="10435" y="8559"/>
                    </a:cubicBezTo>
                    <a:cubicBezTo>
                      <a:pt x="10488" y="8548"/>
                      <a:pt x="10529" y="8527"/>
                      <a:pt x="10581" y="8496"/>
                    </a:cubicBezTo>
                    <a:cubicBezTo>
                      <a:pt x="10633" y="8476"/>
                      <a:pt x="10674" y="8455"/>
                      <a:pt x="10726" y="8413"/>
                    </a:cubicBezTo>
                    <a:cubicBezTo>
                      <a:pt x="10892" y="8289"/>
                      <a:pt x="11037" y="8112"/>
                      <a:pt x="11172" y="7874"/>
                    </a:cubicBezTo>
                    <a:cubicBezTo>
                      <a:pt x="11286" y="7687"/>
                      <a:pt x="11369" y="7480"/>
                      <a:pt x="11452" y="7199"/>
                    </a:cubicBezTo>
                    <a:cubicBezTo>
                      <a:pt x="11525" y="6930"/>
                      <a:pt x="11576" y="6639"/>
                      <a:pt x="11608" y="6307"/>
                    </a:cubicBezTo>
                    <a:cubicBezTo>
                      <a:pt x="11639" y="6007"/>
                      <a:pt x="11639" y="5706"/>
                      <a:pt x="11618" y="5405"/>
                    </a:cubicBezTo>
                    <a:cubicBezTo>
                      <a:pt x="11608" y="5249"/>
                      <a:pt x="11587" y="5094"/>
                      <a:pt x="11566" y="4949"/>
                    </a:cubicBezTo>
                    <a:cubicBezTo>
                      <a:pt x="11546" y="4658"/>
                      <a:pt x="11483" y="4368"/>
                      <a:pt x="11380" y="4067"/>
                    </a:cubicBezTo>
                    <a:cubicBezTo>
                      <a:pt x="11276" y="3776"/>
                      <a:pt x="11151" y="3538"/>
                      <a:pt x="10995" y="3341"/>
                    </a:cubicBezTo>
                    <a:cubicBezTo>
                      <a:pt x="10923" y="3248"/>
                      <a:pt x="10840" y="3154"/>
                      <a:pt x="10747" y="3071"/>
                    </a:cubicBezTo>
                    <a:cubicBezTo>
                      <a:pt x="10664" y="2999"/>
                      <a:pt x="10571" y="2926"/>
                      <a:pt x="10467" y="2853"/>
                    </a:cubicBezTo>
                    <a:cubicBezTo>
                      <a:pt x="10290" y="2739"/>
                      <a:pt x="10093" y="2646"/>
                      <a:pt x="9824" y="2542"/>
                    </a:cubicBezTo>
                    <a:cubicBezTo>
                      <a:pt x="9637" y="2469"/>
                      <a:pt x="9440" y="2407"/>
                      <a:pt x="9284" y="2356"/>
                    </a:cubicBezTo>
                    <a:lnTo>
                      <a:pt x="9128" y="2303"/>
                    </a:lnTo>
                    <a:cubicBezTo>
                      <a:pt x="8932" y="2241"/>
                      <a:pt x="8724" y="2179"/>
                      <a:pt x="8517" y="2086"/>
                    </a:cubicBezTo>
                    <a:cubicBezTo>
                      <a:pt x="8309" y="2003"/>
                      <a:pt x="8102" y="1878"/>
                      <a:pt x="7904" y="1733"/>
                    </a:cubicBezTo>
                    <a:cubicBezTo>
                      <a:pt x="7583" y="1473"/>
                      <a:pt x="7313" y="1183"/>
                      <a:pt x="7064" y="892"/>
                    </a:cubicBezTo>
                    <a:lnTo>
                      <a:pt x="6971" y="789"/>
                    </a:lnTo>
                    <a:cubicBezTo>
                      <a:pt x="6733" y="509"/>
                      <a:pt x="6504" y="239"/>
                      <a:pt x="62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1493;p50">
                <a:extLst>
                  <a:ext uri="{FF2B5EF4-FFF2-40B4-BE49-F238E27FC236}">
                    <a16:creationId xmlns:a16="http://schemas.microsoft.com/office/drawing/2014/main" id="{37B1B3F6-B7C8-D028-F575-B5A6F8EBB1AD}"/>
                  </a:ext>
                </a:extLst>
              </p:cNvPr>
              <p:cNvSpPr/>
              <p:nvPr/>
            </p:nvSpPr>
            <p:spPr>
              <a:xfrm>
                <a:off x="4681875" y="3391800"/>
                <a:ext cx="470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12" extrusionOk="0">
                    <a:moveTo>
                      <a:pt x="105" y="0"/>
                    </a:moveTo>
                    <a:cubicBezTo>
                      <a:pt x="63" y="0"/>
                      <a:pt x="22" y="31"/>
                      <a:pt x="22" y="72"/>
                    </a:cubicBezTo>
                    <a:cubicBezTo>
                      <a:pt x="22" y="125"/>
                      <a:pt x="12" y="176"/>
                      <a:pt x="12" y="218"/>
                    </a:cubicBezTo>
                    <a:cubicBezTo>
                      <a:pt x="1" y="259"/>
                      <a:pt x="32" y="301"/>
                      <a:pt x="84" y="311"/>
                    </a:cubicBezTo>
                    <a:cubicBezTo>
                      <a:pt x="125" y="311"/>
                      <a:pt x="167" y="280"/>
                      <a:pt x="178" y="238"/>
                    </a:cubicBezTo>
                    <a:cubicBezTo>
                      <a:pt x="178" y="187"/>
                      <a:pt x="188" y="145"/>
                      <a:pt x="188" y="93"/>
                    </a:cubicBezTo>
                    <a:cubicBezTo>
                      <a:pt x="188" y="52"/>
                      <a:pt x="157" y="10"/>
                      <a:pt x="115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1494;p50">
                <a:extLst>
                  <a:ext uri="{FF2B5EF4-FFF2-40B4-BE49-F238E27FC236}">
                    <a16:creationId xmlns:a16="http://schemas.microsoft.com/office/drawing/2014/main" id="{92D674F7-011A-0907-C452-1ACA811AB822}"/>
                  </a:ext>
                </a:extLst>
              </p:cNvPr>
              <p:cNvSpPr/>
              <p:nvPr/>
            </p:nvSpPr>
            <p:spPr>
              <a:xfrm>
                <a:off x="4677475" y="3392325"/>
                <a:ext cx="9375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63" extrusionOk="0">
                    <a:moveTo>
                      <a:pt x="291" y="0"/>
                    </a:moveTo>
                    <a:cubicBezTo>
                      <a:pt x="250" y="0"/>
                      <a:pt x="208" y="31"/>
                      <a:pt x="208" y="72"/>
                    </a:cubicBezTo>
                    <a:cubicBezTo>
                      <a:pt x="188" y="197"/>
                      <a:pt x="167" y="311"/>
                      <a:pt x="135" y="436"/>
                    </a:cubicBezTo>
                    <a:cubicBezTo>
                      <a:pt x="105" y="570"/>
                      <a:pt x="63" y="715"/>
                      <a:pt x="22" y="851"/>
                    </a:cubicBezTo>
                    <a:cubicBezTo>
                      <a:pt x="1" y="892"/>
                      <a:pt x="22" y="944"/>
                      <a:pt x="63" y="954"/>
                    </a:cubicBezTo>
                    <a:cubicBezTo>
                      <a:pt x="74" y="960"/>
                      <a:pt x="86" y="962"/>
                      <a:pt x="98" y="962"/>
                    </a:cubicBezTo>
                    <a:cubicBezTo>
                      <a:pt x="130" y="962"/>
                      <a:pt x="162" y="943"/>
                      <a:pt x="177" y="913"/>
                    </a:cubicBezTo>
                    <a:cubicBezTo>
                      <a:pt x="260" y="643"/>
                      <a:pt x="343" y="373"/>
                      <a:pt x="374" y="93"/>
                    </a:cubicBezTo>
                    <a:cubicBezTo>
                      <a:pt x="374" y="41"/>
                      <a:pt x="343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1495;p50">
                <a:extLst>
                  <a:ext uri="{FF2B5EF4-FFF2-40B4-BE49-F238E27FC236}">
                    <a16:creationId xmlns:a16="http://schemas.microsoft.com/office/drawing/2014/main" id="{7929B1AB-40E9-4FBB-BD5C-CDE6E22BADB9}"/>
                  </a:ext>
                </a:extLst>
              </p:cNvPr>
              <p:cNvSpPr/>
              <p:nvPr/>
            </p:nvSpPr>
            <p:spPr>
              <a:xfrm>
                <a:off x="4678525" y="3404500"/>
                <a:ext cx="44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241" extrusionOk="0">
                    <a:moveTo>
                      <a:pt x="93" y="0"/>
                    </a:moveTo>
                    <a:cubicBezTo>
                      <a:pt x="52" y="0"/>
                      <a:pt x="10" y="32"/>
                      <a:pt x="10" y="73"/>
                    </a:cubicBezTo>
                    <a:cubicBezTo>
                      <a:pt x="0" y="94"/>
                      <a:pt x="0" y="125"/>
                      <a:pt x="0" y="145"/>
                    </a:cubicBezTo>
                    <a:cubicBezTo>
                      <a:pt x="0" y="198"/>
                      <a:pt x="31" y="239"/>
                      <a:pt x="73" y="239"/>
                    </a:cubicBezTo>
                    <a:cubicBezTo>
                      <a:pt x="78" y="240"/>
                      <a:pt x="83" y="241"/>
                      <a:pt x="88" y="241"/>
                    </a:cubicBezTo>
                    <a:cubicBezTo>
                      <a:pt x="133" y="241"/>
                      <a:pt x="166" y="203"/>
                      <a:pt x="166" y="166"/>
                    </a:cubicBezTo>
                    <a:cubicBezTo>
                      <a:pt x="166" y="145"/>
                      <a:pt x="166" y="115"/>
                      <a:pt x="176" y="94"/>
                    </a:cubicBezTo>
                    <a:cubicBezTo>
                      <a:pt x="176" y="42"/>
                      <a:pt x="146" y="0"/>
                      <a:pt x="104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1496;p50">
                <a:extLst>
                  <a:ext uri="{FF2B5EF4-FFF2-40B4-BE49-F238E27FC236}">
                    <a16:creationId xmlns:a16="http://schemas.microsoft.com/office/drawing/2014/main" id="{F2180376-4A6C-CFDF-805B-215BBE4998C0}"/>
                  </a:ext>
                </a:extLst>
              </p:cNvPr>
              <p:cNvSpPr/>
              <p:nvPr/>
            </p:nvSpPr>
            <p:spPr>
              <a:xfrm>
                <a:off x="4677725" y="3400100"/>
                <a:ext cx="55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799" extrusionOk="0">
                    <a:moveTo>
                      <a:pt x="136" y="0"/>
                    </a:moveTo>
                    <a:cubicBezTo>
                      <a:pt x="95" y="0"/>
                      <a:pt x="53" y="31"/>
                      <a:pt x="53" y="72"/>
                    </a:cubicBezTo>
                    <a:cubicBezTo>
                      <a:pt x="22" y="291"/>
                      <a:pt x="12" y="498"/>
                      <a:pt x="1" y="706"/>
                    </a:cubicBezTo>
                    <a:cubicBezTo>
                      <a:pt x="1" y="757"/>
                      <a:pt x="32" y="799"/>
                      <a:pt x="74" y="799"/>
                    </a:cubicBezTo>
                    <a:cubicBezTo>
                      <a:pt x="125" y="799"/>
                      <a:pt x="167" y="768"/>
                      <a:pt x="167" y="726"/>
                    </a:cubicBezTo>
                    <a:cubicBezTo>
                      <a:pt x="178" y="519"/>
                      <a:pt x="188" y="301"/>
                      <a:pt x="219" y="93"/>
                    </a:cubicBezTo>
                    <a:cubicBezTo>
                      <a:pt x="219" y="52"/>
                      <a:pt x="188" y="10"/>
                      <a:pt x="136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1497;p50">
                <a:extLst>
                  <a:ext uri="{FF2B5EF4-FFF2-40B4-BE49-F238E27FC236}">
                    <a16:creationId xmlns:a16="http://schemas.microsoft.com/office/drawing/2014/main" id="{71ECC90B-885B-6ACD-1B94-E2E3585C16E3}"/>
                  </a:ext>
                </a:extLst>
              </p:cNvPr>
              <p:cNvSpPr/>
              <p:nvPr/>
            </p:nvSpPr>
            <p:spPr>
              <a:xfrm>
                <a:off x="4677725" y="3399050"/>
                <a:ext cx="550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111" extrusionOk="0">
                    <a:moveTo>
                      <a:pt x="125" y="1"/>
                    </a:moveTo>
                    <a:cubicBezTo>
                      <a:pt x="84" y="1"/>
                      <a:pt x="53" y="31"/>
                      <a:pt x="42" y="73"/>
                    </a:cubicBezTo>
                    <a:cubicBezTo>
                      <a:pt x="1" y="395"/>
                      <a:pt x="12" y="706"/>
                      <a:pt x="12" y="1017"/>
                    </a:cubicBezTo>
                    <a:cubicBezTo>
                      <a:pt x="12" y="1038"/>
                      <a:pt x="22" y="1059"/>
                      <a:pt x="32" y="1079"/>
                    </a:cubicBezTo>
                    <a:cubicBezTo>
                      <a:pt x="42" y="1100"/>
                      <a:pt x="63" y="1110"/>
                      <a:pt x="84" y="1110"/>
                    </a:cubicBezTo>
                    <a:cubicBezTo>
                      <a:pt x="115" y="1110"/>
                      <a:pt x="136" y="1100"/>
                      <a:pt x="146" y="1089"/>
                    </a:cubicBezTo>
                    <a:cubicBezTo>
                      <a:pt x="167" y="1079"/>
                      <a:pt x="178" y="1059"/>
                      <a:pt x="178" y="1038"/>
                    </a:cubicBezTo>
                    <a:cubicBezTo>
                      <a:pt x="178" y="727"/>
                      <a:pt x="167" y="405"/>
                      <a:pt x="208" y="94"/>
                    </a:cubicBezTo>
                    <a:cubicBezTo>
                      <a:pt x="219" y="52"/>
                      <a:pt x="178" y="11"/>
                      <a:pt x="136" y="1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1498;p50">
                <a:extLst>
                  <a:ext uri="{FF2B5EF4-FFF2-40B4-BE49-F238E27FC236}">
                    <a16:creationId xmlns:a16="http://schemas.microsoft.com/office/drawing/2014/main" id="{6DCA17F7-DFDB-F3B7-9190-364327671593}"/>
                  </a:ext>
                </a:extLst>
              </p:cNvPr>
              <p:cNvSpPr/>
              <p:nvPr/>
            </p:nvSpPr>
            <p:spPr>
              <a:xfrm>
                <a:off x="4676700" y="3400850"/>
                <a:ext cx="60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423" extrusionOk="0">
                    <a:moveTo>
                      <a:pt x="125" y="1"/>
                    </a:moveTo>
                    <a:cubicBezTo>
                      <a:pt x="83" y="1"/>
                      <a:pt x="53" y="32"/>
                      <a:pt x="42" y="74"/>
                    </a:cubicBezTo>
                    <a:cubicBezTo>
                      <a:pt x="0" y="499"/>
                      <a:pt x="32" y="925"/>
                      <a:pt x="73" y="1349"/>
                    </a:cubicBezTo>
                    <a:cubicBezTo>
                      <a:pt x="83" y="1391"/>
                      <a:pt x="125" y="1422"/>
                      <a:pt x="166" y="1422"/>
                    </a:cubicBezTo>
                    <a:cubicBezTo>
                      <a:pt x="219" y="1412"/>
                      <a:pt x="239" y="1370"/>
                      <a:pt x="239" y="1319"/>
                    </a:cubicBezTo>
                    <a:cubicBezTo>
                      <a:pt x="219" y="1100"/>
                      <a:pt x="198" y="872"/>
                      <a:pt x="187" y="655"/>
                    </a:cubicBezTo>
                    <a:lnTo>
                      <a:pt x="187" y="655"/>
                    </a:lnTo>
                    <a:cubicBezTo>
                      <a:pt x="187" y="464"/>
                      <a:pt x="188" y="275"/>
                      <a:pt x="208" y="95"/>
                    </a:cubicBezTo>
                    <a:cubicBezTo>
                      <a:pt x="219" y="42"/>
                      <a:pt x="177" y="1"/>
                      <a:pt x="136" y="1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1499;p50">
                <a:extLst>
                  <a:ext uri="{FF2B5EF4-FFF2-40B4-BE49-F238E27FC236}">
                    <a16:creationId xmlns:a16="http://schemas.microsoft.com/office/drawing/2014/main" id="{926D5411-E50B-9EC2-382C-7F871A2907C0}"/>
                  </a:ext>
                </a:extLst>
              </p:cNvPr>
              <p:cNvSpPr/>
              <p:nvPr/>
            </p:nvSpPr>
            <p:spPr>
              <a:xfrm>
                <a:off x="4676975" y="3393600"/>
                <a:ext cx="5450" cy="3867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47" extrusionOk="0">
                    <a:moveTo>
                      <a:pt x="135" y="0"/>
                    </a:moveTo>
                    <a:cubicBezTo>
                      <a:pt x="93" y="0"/>
                      <a:pt x="52" y="32"/>
                      <a:pt x="52" y="73"/>
                    </a:cubicBezTo>
                    <a:cubicBezTo>
                      <a:pt x="0" y="540"/>
                      <a:pt x="31" y="1007"/>
                      <a:pt x="42" y="1473"/>
                    </a:cubicBezTo>
                    <a:cubicBezTo>
                      <a:pt x="42" y="1494"/>
                      <a:pt x="62" y="1515"/>
                      <a:pt x="72" y="1526"/>
                    </a:cubicBezTo>
                    <a:cubicBezTo>
                      <a:pt x="93" y="1546"/>
                      <a:pt x="114" y="1546"/>
                      <a:pt x="135" y="1546"/>
                    </a:cubicBezTo>
                    <a:cubicBezTo>
                      <a:pt x="155" y="1546"/>
                      <a:pt x="176" y="1526"/>
                      <a:pt x="197" y="1515"/>
                    </a:cubicBezTo>
                    <a:cubicBezTo>
                      <a:pt x="208" y="1494"/>
                      <a:pt x="208" y="1473"/>
                      <a:pt x="208" y="1453"/>
                    </a:cubicBezTo>
                    <a:cubicBezTo>
                      <a:pt x="208" y="1287"/>
                      <a:pt x="197" y="1132"/>
                      <a:pt x="187" y="966"/>
                    </a:cubicBezTo>
                    <a:lnTo>
                      <a:pt x="187" y="966"/>
                    </a:lnTo>
                    <a:cubicBezTo>
                      <a:pt x="187" y="672"/>
                      <a:pt x="188" y="388"/>
                      <a:pt x="218" y="94"/>
                    </a:cubicBezTo>
                    <a:cubicBezTo>
                      <a:pt x="218" y="42"/>
                      <a:pt x="187" y="0"/>
                      <a:pt x="1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1500;p50">
                <a:extLst>
                  <a:ext uri="{FF2B5EF4-FFF2-40B4-BE49-F238E27FC236}">
                    <a16:creationId xmlns:a16="http://schemas.microsoft.com/office/drawing/2014/main" id="{DBCFDC83-E022-ECE1-7818-AFD218841097}"/>
                  </a:ext>
                </a:extLst>
              </p:cNvPr>
              <p:cNvSpPr/>
              <p:nvPr/>
            </p:nvSpPr>
            <p:spPr>
              <a:xfrm>
                <a:off x="4675650" y="3385825"/>
                <a:ext cx="5500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24" extrusionOk="0">
                    <a:moveTo>
                      <a:pt x="198" y="1342"/>
                    </a:moveTo>
                    <a:cubicBezTo>
                      <a:pt x="198" y="1344"/>
                      <a:pt x="198" y="1346"/>
                      <a:pt x="198" y="1349"/>
                    </a:cubicBezTo>
                    <a:cubicBezTo>
                      <a:pt x="198" y="1346"/>
                      <a:pt x="198" y="1343"/>
                      <a:pt x="198" y="1342"/>
                    </a:cubicBezTo>
                    <a:close/>
                    <a:moveTo>
                      <a:pt x="136" y="0"/>
                    </a:moveTo>
                    <a:cubicBezTo>
                      <a:pt x="95" y="0"/>
                      <a:pt x="53" y="32"/>
                      <a:pt x="53" y="73"/>
                    </a:cubicBezTo>
                    <a:cubicBezTo>
                      <a:pt x="1" y="696"/>
                      <a:pt x="22" y="1328"/>
                      <a:pt x="53" y="1950"/>
                    </a:cubicBezTo>
                    <a:cubicBezTo>
                      <a:pt x="53" y="1971"/>
                      <a:pt x="63" y="1992"/>
                      <a:pt x="84" y="2003"/>
                    </a:cubicBezTo>
                    <a:cubicBezTo>
                      <a:pt x="105" y="2013"/>
                      <a:pt x="125" y="2023"/>
                      <a:pt x="146" y="2023"/>
                    </a:cubicBezTo>
                    <a:cubicBezTo>
                      <a:pt x="167" y="2013"/>
                      <a:pt x="188" y="2003"/>
                      <a:pt x="198" y="1982"/>
                    </a:cubicBezTo>
                    <a:cubicBezTo>
                      <a:pt x="219" y="1961"/>
                      <a:pt x="219" y="1950"/>
                      <a:pt x="219" y="1920"/>
                    </a:cubicBezTo>
                    <a:lnTo>
                      <a:pt x="188" y="1328"/>
                    </a:lnTo>
                    <a:lnTo>
                      <a:pt x="188" y="1328"/>
                    </a:lnTo>
                    <a:cubicBezTo>
                      <a:pt x="195" y="1335"/>
                      <a:pt x="197" y="1338"/>
                      <a:pt x="198" y="1342"/>
                    </a:cubicBezTo>
                    <a:lnTo>
                      <a:pt x="198" y="1342"/>
                    </a:lnTo>
                    <a:cubicBezTo>
                      <a:pt x="178" y="929"/>
                      <a:pt x="178" y="507"/>
                      <a:pt x="219" y="94"/>
                    </a:cubicBezTo>
                    <a:cubicBezTo>
                      <a:pt x="219" y="53"/>
                      <a:pt x="188" y="11"/>
                      <a:pt x="136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1501;p50">
                <a:extLst>
                  <a:ext uri="{FF2B5EF4-FFF2-40B4-BE49-F238E27FC236}">
                    <a16:creationId xmlns:a16="http://schemas.microsoft.com/office/drawing/2014/main" id="{CD75C07A-19C0-05F1-4B05-AB46F128B985}"/>
                  </a:ext>
                </a:extLst>
              </p:cNvPr>
              <p:cNvSpPr/>
              <p:nvPr/>
            </p:nvSpPr>
            <p:spPr>
              <a:xfrm>
                <a:off x="4674900" y="3374150"/>
                <a:ext cx="625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615" extrusionOk="0">
                    <a:moveTo>
                      <a:pt x="155" y="1"/>
                    </a:moveTo>
                    <a:cubicBezTo>
                      <a:pt x="114" y="1"/>
                      <a:pt x="83" y="32"/>
                      <a:pt x="72" y="73"/>
                    </a:cubicBezTo>
                    <a:cubicBezTo>
                      <a:pt x="0" y="893"/>
                      <a:pt x="31" y="1723"/>
                      <a:pt x="72" y="2553"/>
                    </a:cubicBezTo>
                    <a:cubicBezTo>
                      <a:pt x="72" y="2573"/>
                      <a:pt x="83" y="2594"/>
                      <a:pt x="104" y="2604"/>
                    </a:cubicBezTo>
                    <a:cubicBezTo>
                      <a:pt x="125" y="2615"/>
                      <a:pt x="145" y="2615"/>
                      <a:pt x="166" y="2615"/>
                    </a:cubicBezTo>
                    <a:cubicBezTo>
                      <a:pt x="187" y="2615"/>
                      <a:pt x="208" y="2604"/>
                      <a:pt x="218" y="2583"/>
                    </a:cubicBezTo>
                    <a:cubicBezTo>
                      <a:pt x="228" y="2563"/>
                      <a:pt x="238" y="2542"/>
                      <a:pt x="228" y="2521"/>
                    </a:cubicBezTo>
                    <a:cubicBezTo>
                      <a:pt x="218" y="2272"/>
                      <a:pt x="208" y="2034"/>
                      <a:pt x="208" y="1785"/>
                    </a:cubicBezTo>
                    <a:lnTo>
                      <a:pt x="208" y="1806"/>
                    </a:lnTo>
                    <a:cubicBezTo>
                      <a:pt x="187" y="1235"/>
                      <a:pt x="187" y="665"/>
                      <a:pt x="238" y="94"/>
                    </a:cubicBezTo>
                    <a:cubicBezTo>
                      <a:pt x="249" y="42"/>
                      <a:pt x="208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1502;p50">
                <a:extLst>
                  <a:ext uri="{FF2B5EF4-FFF2-40B4-BE49-F238E27FC236}">
                    <a16:creationId xmlns:a16="http://schemas.microsoft.com/office/drawing/2014/main" id="{ACE518FE-D324-0042-8D6F-90DC4E713D14}"/>
                  </a:ext>
                </a:extLst>
              </p:cNvPr>
              <p:cNvSpPr/>
              <p:nvPr/>
            </p:nvSpPr>
            <p:spPr>
              <a:xfrm>
                <a:off x="4242075" y="3378300"/>
                <a:ext cx="259600" cy="279600"/>
              </a:xfrm>
              <a:custGeom>
                <a:avLst/>
                <a:gdLst/>
                <a:ahLst/>
                <a:cxnLst/>
                <a:rect l="l" t="t" r="r" b="b"/>
                <a:pathLst>
                  <a:path w="10384" h="11184" extrusionOk="0">
                    <a:moveTo>
                      <a:pt x="2096" y="1"/>
                    </a:moveTo>
                    <a:cubicBezTo>
                      <a:pt x="1961" y="1"/>
                      <a:pt x="1826" y="22"/>
                      <a:pt x="1691" y="42"/>
                    </a:cubicBezTo>
                    <a:cubicBezTo>
                      <a:pt x="1577" y="63"/>
                      <a:pt x="1473" y="94"/>
                      <a:pt x="1369" y="135"/>
                    </a:cubicBezTo>
                    <a:cubicBezTo>
                      <a:pt x="1276" y="177"/>
                      <a:pt x="1173" y="229"/>
                      <a:pt x="1079" y="291"/>
                    </a:cubicBezTo>
                    <a:cubicBezTo>
                      <a:pt x="913" y="395"/>
                      <a:pt x="758" y="529"/>
                      <a:pt x="623" y="706"/>
                    </a:cubicBezTo>
                    <a:cubicBezTo>
                      <a:pt x="374" y="1007"/>
                      <a:pt x="198" y="1401"/>
                      <a:pt x="94" y="1878"/>
                    </a:cubicBezTo>
                    <a:cubicBezTo>
                      <a:pt x="42" y="2075"/>
                      <a:pt x="21" y="2293"/>
                      <a:pt x="11" y="2532"/>
                    </a:cubicBezTo>
                    <a:cubicBezTo>
                      <a:pt x="0" y="2739"/>
                      <a:pt x="11" y="2957"/>
                      <a:pt x="32" y="3164"/>
                    </a:cubicBezTo>
                    <a:cubicBezTo>
                      <a:pt x="62" y="3372"/>
                      <a:pt x="104" y="3600"/>
                      <a:pt x="177" y="3860"/>
                    </a:cubicBezTo>
                    <a:cubicBezTo>
                      <a:pt x="239" y="4088"/>
                      <a:pt x="322" y="4316"/>
                      <a:pt x="415" y="4554"/>
                    </a:cubicBezTo>
                    <a:cubicBezTo>
                      <a:pt x="592" y="5011"/>
                      <a:pt x="841" y="5467"/>
                      <a:pt x="1131" y="5923"/>
                    </a:cubicBezTo>
                    <a:cubicBezTo>
                      <a:pt x="1411" y="6349"/>
                      <a:pt x="1743" y="6785"/>
                      <a:pt x="2116" y="7200"/>
                    </a:cubicBezTo>
                    <a:cubicBezTo>
                      <a:pt x="2469" y="7604"/>
                      <a:pt x="2874" y="7998"/>
                      <a:pt x="3299" y="8372"/>
                    </a:cubicBezTo>
                    <a:cubicBezTo>
                      <a:pt x="4129" y="9088"/>
                      <a:pt x="5032" y="9720"/>
                      <a:pt x="6007" y="10249"/>
                    </a:cubicBezTo>
                    <a:cubicBezTo>
                      <a:pt x="6733" y="10644"/>
                      <a:pt x="7459" y="10944"/>
                      <a:pt x="8164" y="11162"/>
                    </a:cubicBezTo>
                    <a:cubicBezTo>
                      <a:pt x="8185" y="11172"/>
                      <a:pt x="8195" y="11183"/>
                      <a:pt x="8216" y="11183"/>
                    </a:cubicBezTo>
                    <a:lnTo>
                      <a:pt x="8309" y="11183"/>
                    </a:lnTo>
                    <a:cubicBezTo>
                      <a:pt x="8392" y="11183"/>
                      <a:pt x="8465" y="11183"/>
                      <a:pt x="8538" y="11162"/>
                    </a:cubicBezTo>
                    <a:cubicBezTo>
                      <a:pt x="8651" y="11142"/>
                      <a:pt x="8755" y="11100"/>
                      <a:pt x="8859" y="11048"/>
                    </a:cubicBezTo>
                    <a:cubicBezTo>
                      <a:pt x="9056" y="10955"/>
                      <a:pt x="9253" y="10810"/>
                      <a:pt x="9450" y="10612"/>
                    </a:cubicBezTo>
                    <a:cubicBezTo>
                      <a:pt x="9616" y="10446"/>
                      <a:pt x="9772" y="10249"/>
                      <a:pt x="9917" y="10021"/>
                    </a:cubicBezTo>
                    <a:cubicBezTo>
                      <a:pt x="10052" y="9803"/>
                      <a:pt x="10156" y="9596"/>
                      <a:pt x="10218" y="9388"/>
                    </a:cubicBezTo>
                    <a:cubicBezTo>
                      <a:pt x="10228" y="9367"/>
                      <a:pt x="10239" y="9347"/>
                      <a:pt x="10239" y="9326"/>
                    </a:cubicBezTo>
                    <a:cubicBezTo>
                      <a:pt x="10260" y="9337"/>
                      <a:pt x="10280" y="9347"/>
                      <a:pt x="10290" y="9347"/>
                    </a:cubicBezTo>
                    <a:cubicBezTo>
                      <a:pt x="10322" y="9347"/>
                      <a:pt x="10343" y="9337"/>
                      <a:pt x="10363" y="9316"/>
                    </a:cubicBezTo>
                    <a:cubicBezTo>
                      <a:pt x="10373" y="9295"/>
                      <a:pt x="10384" y="9274"/>
                      <a:pt x="10373" y="9254"/>
                    </a:cubicBezTo>
                    <a:cubicBezTo>
                      <a:pt x="10373" y="9233"/>
                      <a:pt x="10363" y="9212"/>
                      <a:pt x="10352" y="9201"/>
                    </a:cubicBezTo>
                    <a:lnTo>
                      <a:pt x="10301" y="9150"/>
                    </a:lnTo>
                    <a:lnTo>
                      <a:pt x="10290" y="9139"/>
                    </a:lnTo>
                    <a:lnTo>
                      <a:pt x="10290" y="9108"/>
                    </a:lnTo>
                    <a:cubicBezTo>
                      <a:pt x="10301" y="9088"/>
                      <a:pt x="10290" y="9067"/>
                      <a:pt x="10280" y="9046"/>
                    </a:cubicBezTo>
                    <a:cubicBezTo>
                      <a:pt x="10269" y="9025"/>
                      <a:pt x="10249" y="9015"/>
                      <a:pt x="10228" y="9015"/>
                    </a:cubicBezTo>
                    <a:lnTo>
                      <a:pt x="10177" y="9015"/>
                    </a:lnTo>
                    <a:cubicBezTo>
                      <a:pt x="9969" y="8786"/>
                      <a:pt x="9772" y="8537"/>
                      <a:pt x="9606" y="8330"/>
                    </a:cubicBezTo>
                    <a:cubicBezTo>
                      <a:pt x="9419" y="8092"/>
                      <a:pt x="9222" y="7832"/>
                      <a:pt x="9015" y="7542"/>
                    </a:cubicBezTo>
                    <a:cubicBezTo>
                      <a:pt x="8621" y="7002"/>
                      <a:pt x="8247" y="6442"/>
                      <a:pt x="7904" y="5914"/>
                    </a:cubicBezTo>
                    <a:lnTo>
                      <a:pt x="7593" y="5446"/>
                    </a:lnTo>
                    <a:cubicBezTo>
                      <a:pt x="6982" y="4513"/>
                      <a:pt x="6359" y="3558"/>
                      <a:pt x="5664" y="2666"/>
                    </a:cubicBezTo>
                    <a:cubicBezTo>
                      <a:pt x="5467" y="2407"/>
                      <a:pt x="5260" y="2158"/>
                      <a:pt x="5041" y="1919"/>
                    </a:cubicBezTo>
                    <a:cubicBezTo>
                      <a:pt x="4845" y="1681"/>
                      <a:pt x="4679" y="1495"/>
                      <a:pt x="4513" y="1329"/>
                    </a:cubicBezTo>
                    <a:cubicBezTo>
                      <a:pt x="4056" y="851"/>
                      <a:pt x="3642" y="529"/>
                      <a:pt x="3216" y="301"/>
                    </a:cubicBezTo>
                    <a:cubicBezTo>
                      <a:pt x="2967" y="167"/>
                      <a:pt x="2718" y="84"/>
                      <a:pt x="2459" y="42"/>
                    </a:cubicBezTo>
                    <a:cubicBezTo>
                      <a:pt x="2335" y="11"/>
                      <a:pt x="2210" y="1"/>
                      <a:pt x="2096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1503;p50">
                <a:extLst>
                  <a:ext uri="{FF2B5EF4-FFF2-40B4-BE49-F238E27FC236}">
                    <a16:creationId xmlns:a16="http://schemas.microsoft.com/office/drawing/2014/main" id="{53A08FF9-6858-A0BB-48B6-792E927A6832}"/>
                  </a:ext>
                </a:extLst>
              </p:cNvPr>
              <p:cNvSpPr/>
              <p:nvPr/>
            </p:nvSpPr>
            <p:spPr>
              <a:xfrm>
                <a:off x="4316500" y="3273550"/>
                <a:ext cx="30472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12189" h="6183" extrusionOk="0">
                    <a:moveTo>
                      <a:pt x="861" y="0"/>
                    </a:moveTo>
                    <a:lnTo>
                      <a:pt x="612" y="31"/>
                    </a:lnTo>
                    <a:cubicBezTo>
                      <a:pt x="540" y="42"/>
                      <a:pt x="478" y="62"/>
                      <a:pt x="416" y="83"/>
                    </a:cubicBezTo>
                    <a:cubicBezTo>
                      <a:pt x="343" y="104"/>
                      <a:pt x="280" y="135"/>
                      <a:pt x="239" y="166"/>
                    </a:cubicBezTo>
                    <a:cubicBezTo>
                      <a:pt x="208" y="176"/>
                      <a:pt x="187" y="197"/>
                      <a:pt x="167" y="218"/>
                    </a:cubicBezTo>
                    <a:cubicBezTo>
                      <a:pt x="146" y="228"/>
                      <a:pt x="135" y="249"/>
                      <a:pt x="114" y="270"/>
                    </a:cubicBezTo>
                    <a:cubicBezTo>
                      <a:pt x="84" y="311"/>
                      <a:pt x="63" y="353"/>
                      <a:pt x="42" y="394"/>
                    </a:cubicBezTo>
                    <a:cubicBezTo>
                      <a:pt x="21" y="436"/>
                      <a:pt x="11" y="477"/>
                      <a:pt x="1" y="529"/>
                    </a:cubicBezTo>
                    <a:cubicBezTo>
                      <a:pt x="1" y="602"/>
                      <a:pt x="11" y="685"/>
                      <a:pt x="21" y="757"/>
                    </a:cubicBezTo>
                    <a:cubicBezTo>
                      <a:pt x="21" y="861"/>
                      <a:pt x="21" y="964"/>
                      <a:pt x="31" y="1058"/>
                    </a:cubicBezTo>
                    <a:lnTo>
                      <a:pt x="31" y="1089"/>
                    </a:lnTo>
                    <a:lnTo>
                      <a:pt x="31" y="1100"/>
                    </a:lnTo>
                    <a:lnTo>
                      <a:pt x="31" y="1151"/>
                    </a:lnTo>
                    <a:cubicBezTo>
                      <a:pt x="42" y="1162"/>
                      <a:pt x="42" y="1172"/>
                      <a:pt x="42" y="1183"/>
                    </a:cubicBezTo>
                    <a:cubicBezTo>
                      <a:pt x="42" y="1328"/>
                      <a:pt x="52" y="1483"/>
                      <a:pt x="52" y="1628"/>
                    </a:cubicBezTo>
                    <a:lnTo>
                      <a:pt x="52" y="1722"/>
                    </a:lnTo>
                    <a:cubicBezTo>
                      <a:pt x="84" y="1857"/>
                      <a:pt x="114" y="1992"/>
                      <a:pt x="156" y="2137"/>
                    </a:cubicBezTo>
                    <a:cubicBezTo>
                      <a:pt x="218" y="2354"/>
                      <a:pt x="280" y="2541"/>
                      <a:pt x="353" y="2707"/>
                    </a:cubicBezTo>
                    <a:cubicBezTo>
                      <a:pt x="446" y="2956"/>
                      <a:pt x="582" y="3216"/>
                      <a:pt x="737" y="3475"/>
                    </a:cubicBezTo>
                    <a:cubicBezTo>
                      <a:pt x="1027" y="3973"/>
                      <a:pt x="1411" y="4429"/>
                      <a:pt x="1847" y="4813"/>
                    </a:cubicBezTo>
                    <a:cubicBezTo>
                      <a:pt x="2064" y="5000"/>
                      <a:pt x="2293" y="5176"/>
                      <a:pt x="2542" y="5332"/>
                    </a:cubicBezTo>
                    <a:cubicBezTo>
                      <a:pt x="2770" y="5487"/>
                      <a:pt x="3030" y="5622"/>
                      <a:pt x="3299" y="5736"/>
                    </a:cubicBezTo>
                    <a:cubicBezTo>
                      <a:pt x="3828" y="5964"/>
                      <a:pt x="4388" y="6109"/>
                      <a:pt x="4980" y="6162"/>
                    </a:cubicBezTo>
                    <a:cubicBezTo>
                      <a:pt x="5125" y="6172"/>
                      <a:pt x="5270" y="6182"/>
                      <a:pt x="5425" y="6182"/>
                    </a:cubicBezTo>
                    <a:cubicBezTo>
                      <a:pt x="5571" y="6182"/>
                      <a:pt x="5716" y="6172"/>
                      <a:pt x="5861" y="6162"/>
                    </a:cubicBezTo>
                    <a:cubicBezTo>
                      <a:pt x="6193" y="6141"/>
                      <a:pt x="6504" y="6079"/>
                      <a:pt x="6805" y="6017"/>
                    </a:cubicBezTo>
                    <a:cubicBezTo>
                      <a:pt x="7479" y="5871"/>
                      <a:pt x="8164" y="5674"/>
                      <a:pt x="8828" y="5436"/>
                    </a:cubicBezTo>
                    <a:cubicBezTo>
                      <a:pt x="9461" y="5197"/>
                      <a:pt x="10052" y="4927"/>
                      <a:pt x="10570" y="4627"/>
                    </a:cubicBezTo>
                    <a:cubicBezTo>
                      <a:pt x="10716" y="4544"/>
                      <a:pt x="10840" y="4471"/>
                      <a:pt x="10965" y="4388"/>
                    </a:cubicBezTo>
                    <a:cubicBezTo>
                      <a:pt x="11089" y="4305"/>
                      <a:pt x="11213" y="4212"/>
                      <a:pt x="11370" y="4097"/>
                    </a:cubicBezTo>
                    <a:lnTo>
                      <a:pt x="11836" y="3693"/>
                    </a:lnTo>
                    <a:cubicBezTo>
                      <a:pt x="11898" y="3631"/>
                      <a:pt x="11960" y="3578"/>
                      <a:pt x="12013" y="3527"/>
                    </a:cubicBezTo>
                    <a:lnTo>
                      <a:pt x="12013" y="3527"/>
                    </a:lnTo>
                    <a:cubicBezTo>
                      <a:pt x="12013" y="3610"/>
                      <a:pt x="12013" y="3693"/>
                      <a:pt x="12002" y="3786"/>
                    </a:cubicBezTo>
                    <a:cubicBezTo>
                      <a:pt x="12002" y="3827"/>
                      <a:pt x="12043" y="3869"/>
                      <a:pt x="12085" y="3869"/>
                    </a:cubicBezTo>
                    <a:cubicBezTo>
                      <a:pt x="12137" y="3869"/>
                      <a:pt x="12179" y="3838"/>
                      <a:pt x="12179" y="3786"/>
                    </a:cubicBezTo>
                    <a:cubicBezTo>
                      <a:pt x="12189" y="3412"/>
                      <a:pt x="12189" y="3112"/>
                      <a:pt x="12158" y="2822"/>
                    </a:cubicBezTo>
                    <a:cubicBezTo>
                      <a:pt x="12126" y="2479"/>
                      <a:pt x="12054" y="2168"/>
                      <a:pt x="11940" y="1898"/>
                    </a:cubicBezTo>
                    <a:cubicBezTo>
                      <a:pt x="11950" y="1877"/>
                      <a:pt x="11940" y="1847"/>
                      <a:pt x="11919" y="1826"/>
                    </a:cubicBezTo>
                    <a:cubicBezTo>
                      <a:pt x="11909" y="1805"/>
                      <a:pt x="11888" y="1794"/>
                      <a:pt x="11857" y="1794"/>
                    </a:cubicBezTo>
                    <a:cubicBezTo>
                      <a:pt x="11847" y="1794"/>
                      <a:pt x="11815" y="1805"/>
                      <a:pt x="11805" y="1815"/>
                    </a:cubicBezTo>
                    <a:cubicBezTo>
                      <a:pt x="11753" y="1857"/>
                      <a:pt x="11711" y="1898"/>
                      <a:pt x="11660" y="1930"/>
                    </a:cubicBezTo>
                    <a:cubicBezTo>
                      <a:pt x="11317" y="2158"/>
                      <a:pt x="10923" y="2354"/>
                      <a:pt x="10467" y="2510"/>
                    </a:cubicBezTo>
                    <a:lnTo>
                      <a:pt x="10487" y="2510"/>
                    </a:lnTo>
                    <a:cubicBezTo>
                      <a:pt x="9793" y="2749"/>
                      <a:pt x="9056" y="2884"/>
                      <a:pt x="8341" y="3008"/>
                    </a:cubicBezTo>
                    <a:cubicBezTo>
                      <a:pt x="8009" y="3071"/>
                      <a:pt x="7677" y="3122"/>
                      <a:pt x="7345" y="3195"/>
                    </a:cubicBezTo>
                    <a:cubicBezTo>
                      <a:pt x="6743" y="3329"/>
                      <a:pt x="6255" y="3475"/>
                      <a:pt x="5820" y="3651"/>
                    </a:cubicBezTo>
                    <a:cubicBezTo>
                      <a:pt x="5332" y="3859"/>
                      <a:pt x="4886" y="4139"/>
                      <a:pt x="4503" y="4471"/>
                    </a:cubicBezTo>
                    <a:cubicBezTo>
                      <a:pt x="4191" y="3963"/>
                      <a:pt x="3849" y="3403"/>
                      <a:pt x="3475" y="2873"/>
                    </a:cubicBezTo>
                    <a:cubicBezTo>
                      <a:pt x="3403" y="2769"/>
                      <a:pt x="3330" y="2676"/>
                      <a:pt x="3258" y="2573"/>
                    </a:cubicBezTo>
                    <a:lnTo>
                      <a:pt x="3185" y="2469"/>
                    </a:lnTo>
                    <a:cubicBezTo>
                      <a:pt x="3102" y="2354"/>
                      <a:pt x="3019" y="2241"/>
                      <a:pt x="2936" y="2116"/>
                    </a:cubicBezTo>
                    <a:lnTo>
                      <a:pt x="2874" y="2033"/>
                    </a:lnTo>
                    <a:cubicBezTo>
                      <a:pt x="2718" y="1826"/>
                      <a:pt x="2573" y="1608"/>
                      <a:pt x="2407" y="1390"/>
                    </a:cubicBezTo>
                    <a:cubicBezTo>
                      <a:pt x="2179" y="1089"/>
                      <a:pt x="1981" y="851"/>
                      <a:pt x="1785" y="632"/>
                    </a:cubicBezTo>
                    <a:cubicBezTo>
                      <a:pt x="1536" y="374"/>
                      <a:pt x="1297" y="166"/>
                      <a:pt x="1059" y="10"/>
                    </a:cubicBezTo>
                    <a:cubicBezTo>
                      <a:pt x="996" y="0"/>
                      <a:pt x="923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1504;p50">
                <a:extLst>
                  <a:ext uri="{FF2B5EF4-FFF2-40B4-BE49-F238E27FC236}">
                    <a16:creationId xmlns:a16="http://schemas.microsoft.com/office/drawing/2014/main" id="{35025ACA-AA7F-6C24-7550-C9FEA2F377C8}"/>
                  </a:ext>
                </a:extLst>
              </p:cNvPr>
              <p:cNvSpPr/>
              <p:nvPr/>
            </p:nvSpPr>
            <p:spPr>
              <a:xfrm>
                <a:off x="4444850" y="3351075"/>
                <a:ext cx="206450" cy="224875"/>
              </a:xfrm>
              <a:custGeom>
                <a:avLst/>
                <a:gdLst/>
                <a:ahLst/>
                <a:cxnLst/>
                <a:rect l="l" t="t" r="r" b="b"/>
                <a:pathLst>
                  <a:path w="8258" h="8995" extrusionOk="0">
                    <a:moveTo>
                      <a:pt x="7449" y="0"/>
                    </a:moveTo>
                    <a:cubicBezTo>
                      <a:pt x="7428" y="11"/>
                      <a:pt x="7407" y="11"/>
                      <a:pt x="7386" y="21"/>
                    </a:cubicBezTo>
                    <a:lnTo>
                      <a:pt x="4150" y="737"/>
                    </a:lnTo>
                    <a:cubicBezTo>
                      <a:pt x="2833" y="1038"/>
                      <a:pt x="1515" y="1328"/>
                      <a:pt x="208" y="1618"/>
                    </a:cubicBezTo>
                    <a:lnTo>
                      <a:pt x="167" y="1629"/>
                    </a:lnTo>
                    <a:lnTo>
                      <a:pt x="115" y="1639"/>
                    </a:lnTo>
                    <a:cubicBezTo>
                      <a:pt x="84" y="1639"/>
                      <a:pt x="63" y="1660"/>
                      <a:pt x="53" y="1681"/>
                    </a:cubicBezTo>
                    <a:cubicBezTo>
                      <a:pt x="53" y="1691"/>
                      <a:pt x="42" y="1691"/>
                      <a:pt x="42" y="1691"/>
                    </a:cubicBezTo>
                    <a:cubicBezTo>
                      <a:pt x="22" y="1712"/>
                      <a:pt x="12" y="1733"/>
                      <a:pt x="12" y="1754"/>
                    </a:cubicBezTo>
                    <a:cubicBezTo>
                      <a:pt x="1" y="3237"/>
                      <a:pt x="105" y="4741"/>
                      <a:pt x="208" y="6141"/>
                    </a:cubicBezTo>
                    <a:cubicBezTo>
                      <a:pt x="229" y="6442"/>
                      <a:pt x="261" y="6754"/>
                      <a:pt x="281" y="7065"/>
                    </a:cubicBezTo>
                    <a:cubicBezTo>
                      <a:pt x="333" y="7666"/>
                      <a:pt x="374" y="8289"/>
                      <a:pt x="427" y="8900"/>
                    </a:cubicBezTo>
                    <a:cubicBezTo>
                      <a:pt x="427" y="8921"/>
                      <a:pt x="437" y="8942"/>
                      <a:pt x="457" y="8953"/>
                    </a:cubicBezTo>
                    <a:cubicBezTo>
                      <a:pt x="478" y="8973"/>
                      <a:pt x="499" y="8994"/>
                      <a:pt x="530" y="8994"/>
                    </a:cubicBezTo>
                    <a:cubicBezTo>
                      <a:pt x="540" y="8994"/>
                      <a:pt x="540" y="8994"/>
                      <a:pt x="551" y="8983"/>
                    </a:cubicBezTo>
                    <a:lnTo>
                      <a:pt x="2407" y="8641"/>
                    </a:lnTo>
                    <a:lnTo>
                      <a:pt x="4275" y="8289"/>
                    </a:lnTo>
                    <a:lnTo>
                      <a:pt x="6121" y="7946"/>
                    </a:lnTo>
                    <a:lnTo>
                      <a:pt x="7978" y="7593"/>
                    </a:lnTo>
                    <a:cubicBezTo>
                      <a:pt x="8040" y="7583"/>
                      <a:pt x="8092" y="7573"/>
                      <a:pt x="8154" y="7563"/>
                    </a:cubicBezTo>
                    <a:lnTo>
                      <a:pt x="8175" y="7552"/>
                    </a:lnTo>
                    <a:lnTo>
                      <a:pt x="8186" y="7552"/>
                    </a:lnTo>
                    <a:cubicBezTo>
                      <a:pt x="8206" y="7552"/>
                      <a:pt x="8237" y="7531"/>
                      <a:pt x="8248" y="7500"/>
                    </a:cubicBezTo>
                    <a:cubicBezTo>
                      <a:pt x="8258" y="7480"/>
                      <a:pt x="8258" y="7459"/>
                      <a:pt x="8258" y="7438"/>
                    </a:cubicBezTo>
                    <a:lnTo>
                      <a:pt x="8133" y="6100"/>
                    </a:lnTo>
                    <a:lnTo>
                      <a:pt x="7988" y="4627"/>
                    </a:lnTo>
                    <a:lnTo>
                      <a:pt x="7791" y="2531"/>
                    </a:lnTo>
                    <a:lnTo>
                      <a:pt x="7605" y="664"/>
                    </a:lnTo>
                    <a:lnTo>
                      <a:pt x="7605" y="633"/>
                    </a:lnTo>
                    <a:lnTo>
                      <a:pt x="7552" y="156"/>
                    </a:lnTo>
                    <a:lnTo>
                      <a:pt x="7552" y="136"/>
                    </a:lnTo>
                    <a:lnTo>
                      <a:pt x="7552" y="125"/>
                    </a:lnTo>
                    <a:lnTo>
                      <a:pt x="7552" y="104"/>
                    </a:lnTo>
                    <a:lnTo>
                      <a:pt x="7552" y="73"/>
                    </a:lnTo>
                    <a:cubicBezTo>
                      <a:pt x="7543" y="32"/>
                      <a:pt x="7511" y="0"/>
                      <a:pt x="7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1505;p50">
                <a:extLst>
                  <a:ext uri="{FF2B5EF4-FFF2-40B4-BE49-F238E27FC236}">
                    <a16:creationId xmlns:a16="http://schemas.microsoft.com/office/drawing/2014/main" id="{B5E3127B-50C4-2389-E3EA-343FFBD5F310}"/>
                  </a:ext>
                </a:extLst>
              </p:cNvPr>
              <p:cNvSpPr/>
              <p:nvPr/>
            </p:nvSpPr>
            <p:spPr>
              <a:xfrm>
                <a:off x="4315975" y="3279500"/>
                <a:ext cx="111800" cy="283475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11339" extrusionOk="0">
                    <a:moveTo>
                      <a:pt x="1" y="0"/>
                    </a:moveTo>
                    <a:cubicBezTo>
                      <a:pt x="1" y="83"/>
                      <a:pt x="11" y="166"/>
                      <a:pt x="11" y="249"/>
                    </a:cubicBezTo>
                    <a:lnTo>
                      <a:pt x="11" y="260"/>
                    </a:lnTo>
                    <a:cubicBezTo>
                      <a:pt x="11" y="270"/>
                      <a:pt x="22" y="281"/>
                      <a:pt x="22" y="291"/>
                    </a:cubicBezTo>
                    <a:cubicBezTo>
                      <a:pt x="22" y="364"/>
                      <a:pt x="32" y="447"/>
                      <a:pt x="42" y="519"/>
                    </a:cubicBezTo>
                    <a:cubicBezTo>
                      <a:pt x="42" y="623"/>
                      <a:pt x="42" y="726"/>
                      <a:pt x="52" y="820"/>
                    </a:cubicBezTo>
                    <a:lnTo>
                      <a:pt x="52" y="851"/>
                    </a:lnTo>
                    <a:lnTo>
                      <a:pt x="52" y="862"/>
                    </a:lnTo>
                    <a:lnTo>
                      <a:pt x="52" y="913"/>
                    </a:lnTo>
                    <a:cubicBezTo>
                      <a:pt x="63" y="924"/>
                      <a:pt x="63" y="934"/>
                      <a:pt x="63" y="945"/>
                    </a:cubicBezTo>
                    <a:cubicBezTo>
                      <a:pt x="63" y="1090"/>
                      <a:pt x="63" y="1235"/>
                      <a:pt x="73" y="1390"/>
                    </a:cubicBezTo>
                    <a:lnTo>
                      <a:pt x="73" y="1484"/>
                    </a:lnTo>
                    <a:lnTo>
                      <a:pt x="73" y="1494"/>
                    </a:lnTo>
                    <a:cubicBezTo>
                      <a:pt x="84" y="1650"/>
                      <a:pt x="94" y="1805"/>
                      <a:pt x="94" y="1961"/>
                    </a:cubicBezTo>
                    <a:lnTo>
                      <a:pt x="354" y="7033"/>
                    </a:lnTo>
                    <a:cubicBezTo>
                      <a:pt x="374" y="7355"/>
                      <a:pt x="395" y="7676"/>
                      <a:pt x="405" y="7988"/>
                    </a:cubicBezTo>
                    <a:lnTo>
                      <a:pt x="1982" y="9388"/>
                    </a:lnTo>
                    <a:lnTo>
                      <a:pt x="2677" y="10011"/>
                    </a:lnTo>
                    <a:lnTo>
                      <a:pt x="4150" y="11328"/>
                    </a:lnTo>
                    <a:cubicBezTo>
                      <a:pt x="4160" y="11338"/>
                      <a:pt x="4171" y="11338"/>
                      <a:pt x="4192" y="11338"/>
                    </a:cubicBezTo>
                    <a:cubicBezTo>
                      <a:pt x="4212" y="11338"/>
                      <a:pt x="4243" y="11328"/>
                      <a:pt x="4254" y="11318"/>
                    </a:cubicBezTo>
                    <a:lnTo>
                      <a:pt x="4264" y="11318"/>
                    </a:lnTo>
                    <a:cubicBezTo>
                      <a:pt x="4285" y="11318"/>
                      <a:pt x="4295" y="11307"/>
                      <a:pt x="4316" y="11307"/>
                    </a:cubicBezTo>
                    <a:cubicBezTo>
                      <a:pt x="4326" y="11297"/>
                      <a:pt x="4347" y="11276"/>
                      <a:pt x="4347" y="11255"/>
                    </a:cubicBezTo>
                    <a:cubicBezTo>
                      <a:pt x="4471" y="10529"/>
                      <a:pt x="4471" y="9783"/>
                      <a:pt x="4461" y="9098"/>
                    </a:cubicBezTo>
                    <a:cubicBezTo>
                      <a:pt x="4441" y="8506"/>
                      <a:pt x="4420" y="7739"/>
                      <a:pt x="4368" y="6961"/>
                    </a:cubicBezTo>
                    <a:cubicBezTo>
                      <a:pt x="4295" y="6027"/>
                      <a:pt x="4192" y="5249"/>
                      <a:pt x="4036" y="4523"/>
                    </a:cubicBezTo>
                    <a:cubicBezTo>
                      <a:pt x="4036" y="4502"/>
                      <a:pt x="4015" y="4481"/>
                      <a:pt x="4005" y="4472"/>
                    </a:cubicBezTo>
                    <a:cubicBezTo>
                      <a:pt x="3206" y="3589"/>
                      <a:pt x="2417" y="2697"/>
                      <a:pt x="1619" y="181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1506;p50">
                <a:extLst>
                  <a:ext uri="{FF2B5EF4-FFF2-40B4-BE49-F238E27FC236}">
                    <a16:creationId xmlns:a16="http://schemas.microsoft.com/office/drawing/2014/main" id="{D0925F5A-E455-83BA-B102-9B6BA7F8791D}"/>
                  </a:ext>
                </a:extLst>
              </p:cNvPr>
              <p:cNvSpPr/>
              <p:nvPr/>
            </p:nvSpPr>
            <p:spPr>
              <a:xfrm>
                <a:off x="4414250" y="3399575"/>
                <a:ext cx="347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20" extrusionOk="0">
                    <a:moveTo>
                      <a:pt x="63" y="0"/>
                    </a:moveTo>
                    <a:cubicBezTo>
                      <a:pt x="42" y="10"/>
                      <a:pt x="22" y="31"/>
                      <a:pt x="22" y="52"/>
                    </a:cubicBezTo>
                    <a:cubicBezTo>
                      <a:pt x="1" y="83"/>
                      <a:pt x="12" y="146"/>
                      <a:pt x="63" y="156"/>
                    </a:cubicBezTo>
                    <a:cubicBezTo>
                      <a:pt x="261" y="229"/>
                      <a:pt x="478" y="291"/>
                      <a:pt x="696" y="312"/>
                    </a:cubicBezTo>
                    <a:cubicBezTo>
                      <a:pt x="748" y="317"/>
                      <a:pt x="805" y="319"/>
                      <a:pt x="862" y="319"/>
                    </a:cubicBezTo>
                    <a:cubicBezTo>
                      <a:pt x="919" y="319"/>
                      <a:pt x="976" y="317"/>
                      <a:pt x="1028" y="312"/>
                    </a:cubicBezTo>
                    <a:cubicBezTo>
                      <a:pt x="1142" y="291"/>
                      <a:pt x="1246" y="249"/>
                      <a:pt x="1339" y="197"/>
                    </a:cubicBezTo>
                    <a:cubicBezTo>
                      <a:pt x="1381" y="176"/>
                      <a:pt x="1391" y="114"/>
                      <a:pt x="1360" y="83"/>
                    </a:cubicBezTo>
                    <a:cubicBezTo>
                      <a:pt x="1348" y="58"/>
                      <a:pt x="1323" y="44"/>
                      <a:pt x="1297" y="44"/>
                    </a:cubicBezTo>
                    <a:cubicBezTo>
                      <a:pt x="1280" y="44"/>
                      <a:pt x="1262" y="50"/>
                      <a:pt x="1246" y="63"/>
                    </a:cubicBezTo>
                    <a:cubicBezTo>
                      <a:pt x="1236" y="63"/>
                      <a:pt x="1225" y="73"/>
                      <a:pt x="1215" y="73"/>
                    </a:cubicBezTo>
                    <a:cubicBezTo>
                      <a:pt x="1163" y="104"/>
                      <a:pt x="1111" y="125"/>
                      <a:pt x="1059" y="135"/>
                    </a:cubicBezTo>
                    <a:cubicBezTo>
                      <a:pt x="976" y="156"/>
                      <a:pt x="883" y="156"/>
                      <a:pt x="800" y="156"/>
                    </a:cubicBezTo>
                    <a:cubicBezTo>
                      <a:pt x="634" y="146"/>
                      <a:pt x="478" y="114"/>
                      <a:pt x="323" y="73"/>
                    </a:cubicBezTo>
                    <a:cubicBezTo>
                      <a:pt x="261" y="52"/>
                      <a:pt x="188" y="31"/>
                      <a:pt x="125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1507;p50">
                <a:extLst>
                  <a:ext uri="{FF2B5EF4-FFF2-40B4-BE49-F238E27FC236}">
                    <a16:creationId xmlns:a16="http://schemas.microsoft.com/office/drawing/2014/main" id="{10A13E76-FE03-0D0D-789F-E9BE076B211D}"/>
                  </a:ext>
                </a:extLst>
              </p:cNvPr>
              <p:cNvSpPr/>
              <p:nvPr/>
            </p:nvSpPr>
            <p:spPr>
              <a:xfrm>
                <a:off x="4408550" y="3383225"/>
                <a:ext cx="57875" cy="1953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7812" extrusionOk="0">
                    <a:moveTo>
                      <a:pt x="115" y="1"/>
                    </a:moveTo>
                    <a:cubicBezTo>
                      <a:pt x="94" y="1"/>
                      <a:pt x="74" y="11"/>
                      <a:pt x="53" y="32"/>
                    </a:cubicBezTo>
                    <a:cubicBezTo>
                      <a:pt x="21" y="42"/>
                      <a:pt x="1" y="74"/>
                      <a:pt x="1" y="104"/>
                    </a:cubicBezTo>
                    <a:lnTo>
                      <a:pt x="115" y="1951"/>
                    </a:lnTo>
                    <a:lnTo>
                      <a:pt x="219" y="3797"/>
                    </a:lnTo>
                    <a:lnTo>
                      <a:pt x="416" y="7075"/>
                    </a:lnTo>
                    <a:lnTo>
                      <a:pt x="416" y="7086"/>
                    </a:lnTo>
                    <a:lnTo>
                      <a:pt x="416" y="7096"/>
                    </a:lnTo>
                    <a:lnTo>
                      <a:pt x="426" y="7179"/>
                    </a:lnTo>
                    <a:cubicBezTo>
                      <a:pt x="426" y="7199"/>
                      <a:pt x="436" y="7220"/>
                      <a:pt x="447" y="7241"/>
                    </a:cubicBezTo>
                    <a:cubicBezTo>
                      <a:pt x="499" y="7314"/>
                      <a:pt x="551" y="7365"/>
                      <a:pt x="602" y="7407"/>
                    </a:cubicBezTo>
                    <a:cubicBezTo>
                      <a:pt x="665" y="7459"/>
                      <a:pt x="727" y="7511"/>
                      <a:pt x="800" y="7552"/>
                    </a:cubicBezTo>
                    <a:cubicBezTo>
                      <a:pt x="934" y="7635"/>
                      <a:pt x="1090" y="7697"/>
                      <a:pt x="1266" y="7750"/>
                    </a:cubicBezTo>
                    <a:cubicBezTo>
                      <a:pt x="1422" y="7791"/>
                      <a:pt x="1588" y="7812"/>
                      <a:pt x="1764" y="7812"/>
                    </a:cubicBezTo>
                    <a:lnTo>
                      <a:pt x="1785" y="7812"/>
                    </a:lnTo>
                    <a:cubicBezTo>
                      <a:pt x="1951" y="7812"/>
                      <a:pt x="2096" y="7791"/>
                      <a:pt x="2231" y="7739"/>
                    </a:cubicBezTo>
                    <a:cubicBezTo>
                      <a:pt x="2252" y="7729"/>
                      <a:pt x="2273" y="7718"/>
                      <a:pt x="2283" y="7697"/>
                    </a:cubicBezTo>
                    <a:cubicBezTo>
                      <a:pt x="2283" y="7697"/>
                      <a:pt x="2283" y="7687"/>
                      <a:pt x="2294" y="7687"/>
                    </a:cubicBezTo>
                    <a:cubicBezTo>
                      <a:pt x="2303" y="7667"/>
                      <a:pt x="2314" y="7646"/>
                      <a:pt x="2303" y="7635"/>
                    </a:cubicBezTo>
                    <a:lnTo>
                      <a:pt x="2303" y="7614"/>
                    </a:lnTo>
                    <a:lnTo>
                      <a:pt x="2303" y="7604"/>
                    </a:lnTo>
                    <a:lnTo>
                      <a:pt x="2303" y="7594"/>
                    </a:lnTo>
                    <a:cubicBezTo>
                      <a:pt x="2294" y="7407"/>
                      <a:pt x="2283" y="7210"/>
                      <a:pt x="2273" y="7024"/>
                    </a:cubicBezTo>
                    <a:lnTo>
                      <a:pt x="2252" y="6795"/>
                    </a:lnTo>
                    <a:lnTo>
                      <a:pt x="2211" y="6162"/>
                    </a:lnTo>
                    <a:cubicBezTo>
                      <a:pt x="2190" y="5758"/>
                      <a:pt x="2158" y="5353"/>
                      <a:pt x="2138" y="4938"/>
                    </a:cubicBezTo>
                    <a:lnTo>
                      <a:pt x="2024" y="3175"/>
                    </a:lnTo>
                    <a:lnTo>
                      <a:pt x="1909" y="1411"/>
                    </a:lnTo>
                    <a:cubicBezTo>
                      <a:pt x="1889" y="1017"/>
                      <a:pt x="1858" y="613"/>
                      <a:pt x="1837" y="219"/>
                    </a:cubicBezTo>
                    <a:cubicBezTo>
                      <a:pt x="1826" y="166"/>
                      <a:pt x="1796" y="136"/>
                      <a:pt x="1743" y="136"/>
                    </a:cubicBezTo>
                    <a:lnTo>
                      <a:pt x="1671" y="136"/>
                    </a:lnTo>
                    <a:cubicBezTo>
                      <a:pt x="1640" y="146"/>
                      <a:pt x="1609" y="146"/>
                      <a:pt x="1567" y="157"/>
                    </a:cubicBezTo>
                    <a:cubicBezTo>
                      <a:pt x="1422" y="177"/>
                      <a:pt x="1266" y="187"/>
                      <a:pt x="1121" y="187"/>
                    </a:cubicBezTo>
                    <a:cubicBezTo>
                      <a:pt x="1007" y="187"/>
                      <a:pt x="893" y="177"/>
                      <a:pt x="779" y="166"/>
                    </a:cubicBezTo>
                    <a:lnTo>
                      <a:pt x="768" y="166"/>
                    </a:lnTo>
                    <a:cubicBezTo>
                      <a:pt x="561" y="146"/>
                      <a:pt x="385" y="104"/>
                      <a:pt x="229" y="42"/>
                    </a:cubicBezTo>
                    <a:cubicBezTo>
                      <a:pt x="208" y="32"/>
                      <a:pt x="187" y="21"/>
                      <a:pt x="157" y="11"/>
                    </a:cubicBezTo>
                    <a:cubicBezTo>
                      <a:pt x="146" y="11"/>
                      <a:pt x="136" y="1"/>
                      <a:pt x="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1508;p50">
                <a:extLst>
                  <a:ext uri="{FF2B5EF4-FFF2-40B4-BE49-F238E27FC236}">
                    <a16:creationId xmlns:a16="http://schemas.microsoft.com/office/drawing/2014/main" id="{FBBD8222-ED74-322B-76A2-19411D725FD5}"/>
                  </a:ext>
                </a:extLst>
              </p:cNvPr>
              <p:cNvSpPr/>
              <p:nvPr/>
            </p:nvSpPr>
            <p:spPr>
              <a:xfrm>
                <a:off x="4412975" y="3399825"/>
                <a:ext cx="38925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365" extrusionOk="0">
                    <a:moveTo>
                      <a:pt x="52" y="0"/>
                    </a:moveTo>
                    <a:cubicBezTo>
                      <a:pt x="31" y="11"/>
                      <a:pt x="10" y="32"/>
                      <a:pt x="0" y="53"/>
                    </a:cubicBezTo>
                    <a:lnTo>
                      <a:pt x="0" y="115"/>
                    </a:lnTo>
                    <a:cubicBezTo>
                      <a:pt x="10" y="136"/>
                      <a:pt x="31" y="146"/>
                      <a:pt x="42" y="156"/>
                    </a:cubicBezTo>
                    <a:cubicBezTo>
                      <a:pt x="284" y="300"/>
                      <a:pt x="561" y="364"/>
                      <a:pt x="838" y="364"/>
                    </a:cubicBezTo>
                    <a:cubicBezTo>
                      <a:pt x="1059" y="364"/>
                      <a:pt x="1280" y="323"/>
                      <a:pt x="1483" y="249"/>
                    </a:cubicBezTo>
                    <a:cubicBezTo>
                      <a:pt x="1525" y="229"/>
                      <a:pt x="1556" y="187"/>
                      <a:pt x="1536" y="136"/>
                    </a:cubicBezTo>
                    <a:cubicBezTo>
                      <a:pt x="1528" y="105"/>
                      <a:pt x="1498" y="86"/>
                      <a:pt x="1466" y="86"/>
                    </a:cubicBezTo>
                    <a:cubicBezTo>
                      <a:pt x="1455" y="86"/>
                      <a:pt x="1443" y="89"/>
                      <a:pt x="1432" y="94"/>
                    </a:cubicBezTo>
                    <a:lnTo>
                      <a:pt x="1214" y="156"/>
                    </a:lnTo>
                    <a:lnTo>
                      <a:pt x="1234" y="156"/>
                    </a:lnTo>
                    <a:cubicBezTo>
                      <a:pt x="1079" y="187"/>
                      <a:pt x="923" y="198"/>
                      <a:pt x="778" y="198"/>
                    </a:cubicBezTo>
                    <a:cubicBezTo>
                      <a:pt x="654" y="187"/>
                      <a:pt x="529" y="177"/>
                      <a:pt x="415" y="136"/>
                    </a:cubicBezTo>
                    <a:cubicBezTo>
                      <a:pt x="312" y="104"/>
                      <a:pt x="208" y="63"/>
                      <a:pt x="114" y="11"/>
                    </a:cubicBezTo>
                    <a:cubicBezTo>
                      <a:pt x="104" y="0"/>
                      <a:pt x="93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1509;p50">
                <a:extLst>
                  <a:ext uri="{FF2B5EF4-FFF2-40B4-BE49-F238E27FC236}">
                    <a16:creationId xmlns:a16="http://schemas.microsoft.com/office/drawing/2014/main" id="{304F2559-8C4E-66A1-96F2-F319D3B9ED05}"/>
                  </a:ext>
                </a:extLst>
              </p:cNvPr>
              <p:cNvSpPr/>
              <p:nvPr/>
            </p:nvSpPr>
            <p:spPr>
              <a:xfrm>
                <a:off x="4414775" y="3416950"/>
                <a:ext cx="36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340" extrusionOk="0">
                    <a:moveTo>
                      <a:pt x="94" y="0"/>
                    </a:moveTo>
                    <a:cubicBezTo>
                      <a:pt x="63" y="0"/>
                      <a:pt x="32" y="21"/>
                      <a:pt x="21" y="52"/>
                    </a:cubicBezTo>
                    <a:cubicBezTo>
                      <a:pt x="1" y="94"/>
                      <a:pt x="21" y="145"/>
                      <a:pt x="63" y="166"/>
                    </a:cubicBezTo>
                    <a:cubicBezTo>
                      <a:pt x="270" y="249"/>
                      <a:pt x="499" y="311"/>
                      <a:pt x="727" y="332"/>
                    </a:cubicBezTo>
                    <a:cubicBezTo>
                      <a:pt x="777" y="337"/>
                      <a:pt x="828" y="339"/>
                      <a:pt x="880" y="339"/>
                    </a:cubicBezTo>
                    <a:cubicBezTo>
                      <a:pt x="1062" y="339"/>
                      <a:pt x="1250" y="307"/>
                      <a:pt x="1411" y="218"/>
                    </a:cubicBezTo>
                    <a:cubicBezTo>
                      <a:pt x="1432" y="207"/>
                      <a:pt x="1453" y="198"/>
                      <a:pt x="1464" y="177"/>
                    </a:cubicBezTo>
                    <a:cubicBezTo>
                      <a:pt x="1474" y="156"/>
                      <a:pt x="1474" y="135"/>
                      <a:pt x="1464" y="115"/>
                    </a:cubicBezTo>
                    <a:cubicBezTo>
                      <a:pt x="1453" y="94"/>
                      <a:pt x="1443" y="73"/>
                      <a:pt x="1422" y="73"/>
                    </a:cubicBezTo>
                    <a:cubicBezTo>
                      <a:pt x="1407" y="65"/>
                      <a:pt x="1393" y="58"/>
                      <a:pt x="1378" y="58"/>
                    </a:cubicBezTo>
                    <a:cubicBezTo>
                      <a:pt x="1372" y="58"/>
                      <a:pt x="1366" y="59"/>
                      <a:pt x="1360" y="62"/>
                    </a:cubicBezTo>
                    <a:cubicBezTo>
                      <a:pt x="1287" y="104"/>
                      <a:pt x="1215" y="125"/>
                      <a:pt x="1142" y="145"/>
                    </a:cubicBezTo>
                    <a:cubicBezTo>
                      <a:pt x="1038" y="166"/>
                      <a:pt x="934" y="177"/>
                      <a:pt x="820" y="177"/>
                    </a:cubicBezTo>
                    <a:cubicBezTo>
                      <a:pt x="664" y="166"/>
                      <a:pt x="509" y="135"/>
                      <a:pt x="364" y="94"/>
                    </a:cubicBezTo>
                    <a:cubicBezTo>
                      <a:pt x="281" y="73"/>
                      <a:pt x="208" y="42"/>
                      <a:pt x="136" y="11"/>
                    </a:cubicBezTo>
                    <a:cubicBezTo>
                      <a:pt x="12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1510;p50">
                <a:extLst>
                  <a:ext uri="{FF2B5EF4-FFF2-40B4-BE49-F238E27FC236}">
                    <a16:creationId xmlns:a16="http://schemas.microsoft.com/office/drawing/2014/main" id="{6936F92C-1B1C-8BB8-2BBB-638ABA2F07F8}"/>
                  </a:ext>
                </a:extLst>
              </p:cNvPr>
              <p:cNvSpPr/>
              <p:nvPr/>
            </p:nvSpPr>
            <p:spPr>
              <a:xfrm>
                <a:off x="4295750" y="3331875"/>
                <a:ext cx="65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3466" extrusionOk="0">
                    <a:moveTo>
                      <a:pt x="1515" y="1"/>
                    </a:moveTo>
                    <a:cubicBezTo>
                      <a:pt x="1463" y="1"/>
                      <a:pt x="1412" y="11"/>
                      <a:pt x="1359" y="32"/>
                    </a:cubicBezTo>
                    <a:cubicBezTo>
                      <a:pt x="1339" y="42"/>
                      <a:pt x="1318" y="53"/>
                      <a:pt x="1308" y="63"/>
                    </a:cubicBezTo>
                    <a:cubicBezTo>
                      <a:pt x="1266" y="74"/>
                      <a:pt x="1235" y="84"/>
                      <a:pt x="1204" y="104"/>
                    </a:cubicBezTo>
                    <a:cubicBezTo>
                      <a:pt x="1110" y="136"/>
                      <a:pt x="1038" y="187"/>
                      <a:pt x="955" y="229"/>
                    </a:cubicBezTo>
                    <a:cubicBezTo>
                      <a:pt x="831" y="312"/>
                      <a:pt x="727" y="385"/>
                      <a:pt x="633" y="457"/>
                    </a:cubicBezTo>
                    <a:cubicBezTo>
                      <a:pt x="540" y="540"/>
                      <a:pt x="436" y="634"/>
                      <a:pt x="353" y="727"/>
                    </a:cubicBezTo>
                    <a:cubicBezTo>
                      <a:pt x="270" y="821"/>
                      <a:pt x="197" y="924"/>
                      <a:pt x="146" y="1038"/>
                    </a:cubicBezTo>
                    <a:cubicBezTo>
                      <a:pt x="114" y="1090"/>
                      <a:pt x="94" y="1142"/>
                      <a:pt x="73" y="1194"/>
                    </a:cubicBezTo>
                    <a:cubicBezTo>
                      <a:pt x="52" y="1256"/>
                      <a:pt x="42" y="1328"/>
                      <a:pt x="22" y="1381"/>
                    </a:cubicBezTo>
                    <a:cubicBezTo>
                      <a:pt x="1" y="1494"/>
                      <a:pt x="1" y="1619"/>
                      <a:pt x="11" y="1754"/>
                    </a:cubicBezTo>
                    <a:cubicBezTo>
                      <a:pt x="22" y="1879"/>
                      <a:pt x="52" y="2003"/>
                      <a:pt x="105" y="2148"/>
                    </a:cubicBezTo>
                    <a:cubicBezTo>
                      <a:pt x="188" y="2386"/>
                      <a:pt x="333" y="2615"/>
                      <a:pt x="540" y="2843"/>
                    </a:cubicBezTo>
                    <a:cubicBezTo>
                      <a:pt x="758" y="3071"/>
                      <a:pt x="986" y="3248"/>
                      <a:pt x="1225" y="3352"/>
                    </a:cubicBezTo>
                    <a:cubicBezTo>
                      <a:pt x="1339" y="3403"/>
                      <a:pt x="1463" y="3435"/>
                      <a:pt x="1598" y="3455"/>
                    </a:cubicBezTo>
                    <a:cubicBezTo>
                      <a:pt x="1629" y="3455"/>
                      <a:pt x="1670" y="3465"/>
                      <a:pt x="1702" y="3465"/>
                    </a:cubicBezTo>
                    <a:cubicBezTo>
                      <a:pt x="1764" y="3465"/>
                      <a:pt x="1816" y="3455"/>
                      <a:pt x="1868" y="3435"/>
                    </a:cubicBezTo>
                    <a:lnTo>
                      <a:pt x="1930" y="3403"/>
                    </a:lnTo>
                    <a:cubicBezTo>
                      <a:pt x="1951" y="3382"/>
                      <a:pt x="1961" y="3362"/>
                      <a:pt x="1982" y="3331"/>
                    </a:cubicBezTo>
                    <a:cubicBezTo>
                      <a:pt x="1982" y="3320"/>
                      <a:pt x="1992" y="3299"/>
                      <a:pt x="1992" y="3269"/>
                    </a:cubicBezTo>
                    <a:cubicBezTo>
                      <a:pt x="1992" y="3248"/>
                      <a:pt x="1992" y="3227"/>
                      <a:pt x="1982" y="3196"/>
                    </a:cubicBezTo>
                    <a:cubicBezTo>
                      <a:pt x="1972" y="3154"/>
                      <a:pt x="1951" y="3103"/>
                      <a:pt x="1919" y="3050"/>
                    </a:cubicBezTo>
                    <a:cubicBezTo>
                      <a:pt x="1889" y="2999"/>
                      <a:pt x="1857" y="2947"/>
                      <a:pt x="1806" y="2895"/>
                    </a:cubicBezTo>
                    <a:cubicBezTo>
                      <a:pt x="1743" y="2812"/>
                      <a:pt x="1660" y="2729"/>
                      <a:pt x="1567" y="2635"/>
                    </a:cubicBezTo>
                    <a:lnTo>
                      <a:pt x="1567" y="2635"/>
                    </a:lnTo>
                    <a:cubicBezTo>
                      <a:pt x="1629" y="2656"/>
                      <a:pt x="1702" y="2677"/>
                      <a:pt x="1774" y="2698"/>
                    </a:cubicBezTo>
                    <a:cubicBezTo>
                      <a:pt x="1878" y="2708"/>
                      <a:pt x="1972" y="2718"/>
                      <a:pt x="2055" y="2718"/>
                    </a:cubicBezTo>
                    <a:lnTo>
                      <a:pt x="2127" y="2718"/>
                    </a:lnTo>
                    <a:cubicBezTo>
                      <a:pt x="2251" y="2718"/>
                      <a:pt x="2345" y="2688"/>
                      <a:pt x="2438" y="2625"/>
                    </a:cubicBezTo>
                    <a:cubicBezTo>
                      <a:pt x="2470" y="2605"/>
                      <a:pt x="2500" y="2573"/>
                      <a:pt x="2532" y="2532"/>
                    </a:cubicBezTo>
                    <a:cubicBezTo>
                      <a:pt x="2553" y="2501"/>
                      <a:pt x="2573" y="2469"/>
                      <a:pt x="2583" y="2449"/>
                    </a:cubicBezTo>
                    <a:cubicBezTo>
                      <a:pt x="2604" y="2407"/>
                      <a:pt x="2604" y="2377"/>
                      <a:pt x="2604" y="2345"/>
                    </a:cubicBezTo>
                    <a:cubicBezTo>
                      <a:pt x="2604" y="2314"/>
                      <a:pt x="2594" y="2283"/>
                      <a:pt x="2573" y="2241"/>
                    </a:cubicBezTo>
                    <a:cubicBezTo>
                      <a:pt x="2542" y="2190"/>
                      <a:pt x="2490" y="2148"/>
                      <a:pt x="2438" y="2117"/>
                    </a:cubicBezTo>
                    <a:cubicBezTo>
                      <a:pt x="2376" y="2075"/>
                      <a:pt x="2304" y="2045"/>
                      <a:pt x="2241" y="2024"/>
                    </a:cubicBezTo>
                    <a:cubicBezTo>
                      <a:pt x="2200" y="2003"/>
                      <a:pt x="2158" y="1992"/>
                      <a:pt x="2106" y="1982"/>
                    </a:cubicBezTo>
                    <a:lnTo>
                      <a:pt x="2117" y="1982"/>
                    </a:lnTo>
                    <a:cubicBezTo>
                      <a:pt x="2138" y="1982"/>
                      <a:pt x="2148" y="1982"/>
                      <a:pt x="2158" y="1972"/>
                    </a:cubicBezTo>
                    <a:cubicBezTo>
                      <a:pt x="2293" y="1962"/>
                      <a:pt x="2459" y="1909"/>
                      <a:pt x="2521" y="1754"/>
                    </a:cubicBezTo>
                    <a:cubicBezTo>
                      <a:pt x="2532" y="1723"/>
                      <a:pt x="2532" y="1681"/>
                      <a:pt x="2532" y="1640"/>
                    </a:cubicBezTo>
                    <a:lnTo>
                      <a:pt x="2532" y="1588"/>
                    </a:lnTo>
                    <a:cubicBezTo>
                      <a:pt x="2521" y="1567"/>
                      <a:pt x="2521" y="1547"/>
                      <a:pt x="2511" y="1526"/>
                    </a:cubicBezTo>
                    <a:cubicBezTo>
                      <a:pt x="2480" y="1443"/>
                      <a:pt x="2417" y="1391"/>
                      <a:pt x="2355" y="1360"/>
                    </a:cubicBezTo>
                    <a:cubicBezTo>
                      <a:pt x="2272" y="1318"/>
                      <a:pt x="2189" y="1287"/>
                      <a:pt x="2085" y="1256"/>
                    </a:cubicBezTo>
                    <a:cubicBezTo>
                      <a:pt x="1972" y="1225"/>
                      <a:pt x="1857" y="1204"/>
                      <a:pt x="1753" y="1183"/>
                    </a:cubicBezTo>
                    <a:cubicBezTo>
                      <a:pt x="1681" y="1162"/>
                      <a:pt x="1619" y="1152"/>
                      <a:pt x="1546" y="1142"/>
                    </a:cubicBezTo>
                    <a:lnTo>
                      <a:pt x="1442" y="1121"/>
                    </a:lnTo>
                    <a:lnTo>
                      <a:pt x="1401" y="1121"/>
                    </a:lnTo>
                    <a:cubicBezTo>
                      <a:pt x="1432" y="1100"/>
                      <a:pt x="1463" y="1079"/>
                      <a:pt x="1495" y="1049"/>
                    </a:cubicBezTo>
                    <a:cubicBezTo>
                      <a:pt x="1578" y="987"/>
                      <a:pt x="1660" y="904"/>
                      <a:pt x="1723" y="821"/>
                    </a:cubicBezTo>
                    <a:cubicBezTo>
                      <a:pt x="1816" y="696"/>
                      <a:pt x="1961" y="457"/>
                      <a:pt x="1857" y="240"/>
                    </a:cubicBezTo>
                    <a:cubicBezTo>
                      <a:pt x="1816" y="146"/>
                      <a:pt x="1733" y="63"/>
                      <a:pt x="1640" y="21"/>
                    </a:cubicBezTo>
                    <a:cubicBezTo>
                      <a:pt x="1598" y="11"/>
                      <a:pt x="1557" y="1"/>
                      <a:pt x="1515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1511;p50">
                <a:extLst>
                  <a:ext uri="{FF2B5EF4-FFF2-40B4-BE49-F238E27FC236}">
                    <a16:creationId xmlns:a16="http://schemas.microsoft.com/office/drawing/2014/main" id="{67D5A8B2-7CFD-079B-7FD9-AA1A87554B53}"/>
                  </a:ext>
                </a:extLst>
              </p:cNvPr>
              <p:cNvSpPr/>
              <p:nvPr/>
            </p:nvSpPr>
            <p:spPr>
              <a:xfrm>
                <a:off x="4324025" y="3373650"/>
                <a:ext cx="244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34" extrusionOk="0">
                    <a:moveTo>
                      <a:pt x="52" y="0"/>
                    </a:moveTo>
                    <a:cubicBezTo>
                      <a:pt x="42" y="0"/>
                      <a:pt x="21" y="10"/>
                      <a:pt x="11" y="21"/>
                    </a:cubicBezTo>
                    <a:cubicBezTo>
                      <a:pt x="11" y="42"/>
                      <a:pt x="0" y="52"/>
                      <a:pt x="11" y="72"/>
                    </a:cubicBezTo>
                    <a:cubicBezTo>
                      <a:pt x="11" y="83"/>
                      <a:pt x="21" y="104"/>
                      <a:pt x="32" y="114"/>
                    </a:cubicBezTo>
                    <a:cubicBezTo>
                      <a:pt x="177" y="187"/>
                      <a:pt x="322" y="238"/>
                      <a:pt x="467" y="270"/>
                    </a:cubicBezTo>
                    <a:cubicBezTo>
                      <a:pt x="602" y="306"/>
                      <a:pt x="746" y="334"/>
                      <a:pt x="884" y="334"/>
                    </a:cubicBezTo>
                    <a:cubicBezTo>
                      <a:pt x="904" y="334"/>
                      <a:pt x="924" y="333"/>
                      <a:pt x="944" y="332"/>
                    </a:cubicBezTo>
                    <a:cubicBezTo>
                      <a:pt x="965" y="332"/>
                      <a:pt x="975" y="321"/>
                      <a:pt x="975" y="301"/>
                    </a:cubicBezTo>
                    <a:cubicBezTo>
                      <a:pt x="975" y="291"/>
                      <a:pt x="965" y="270"/>
                      <a:pt x="944" y="270"/>
                    </a:cubicBezTo>
                    <a:cubicBezTo>
                      <a:pt x="871" y="270"/>
                      <a:pt x="809" y="259"/>
                      <a:pt x="737" y="249"/>
                    </a:cubicBezTo>
                    <a:cubicBezTo>
                      <a:pt x="581" y="228"/>
                      <a:pt x="436" y="166"/>
                      <a:pt x="301" y="104"/>
                    </a:cubicBezTo>
                    <a:lnTo>
                      <a:pt x="290" y="104"/>
                    </a:lnTo>
                    <a:lnTo>
                      <a:pt x="104" y="10"/>
                    </a:lnTo>
                    <a:cubicBezTo>
                      <a:pt x="94" y="0"/>
                      <a:pt x="83" y="0"/>
                      <a:pt x="62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1512;p50">
                <a:extLst>
                  <a:ext uri="{FF2B5EF4-FFF2-40B4-BE49-F238E27FC236}">
                    <a16:creationId xmlns:a16="http://schemas.microsoft.com/office/drawing/2014/main" id="{CF92DEFF-9199-7B65-C638-03E95E60236B}"/>
                  </a:ext>
                </a:extLst>
              </p:cNvPr>
              <p:cNvSpPr/>
              <p:nvPr/>
            </p:nvSpPr>
            <p:spPr>
              <a:xfrm>
                <a:off x="4318050" y="3388175"/>
                <a:ext cx="1662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09" extrusionOk="0">
                    <a:moveTo>
                      <a:pt x="63" y="0"/>
                    </a:moveTo>
                    <a:cubicBezTo>
                      <a:pt x="42" y="0"/>
                      <a:pt x="32" y="10"/>
                      <a:pt x="22" y="10"/>
                    </a:cubicBezTo>
                    <a:cubicBezTo>
                      <a:pt x="11" y="21"/>
                      <a:pt x="1" y="42"/>
                      <a:pt x="1" y="51"/>
                    </a:cubicBezTo>
                    <a:cubicBezTo>
                      <a:pt x="1" y="62"/>
                      <a:pt x="11" y="83"/>
                      <a:pt x="22" y="93"/>
                    </a:cubicBezTo>
                    <a:cubicBezTo>
                      <a:pt x="52" y="125"/>
                      <a:pt x="94" y="155"/>
                      <a:pt x="135" y="176"/>
                    </a:cubicBezTo>
                    <a:cubicBezTo>
                      <a:pt x="188" y="217"/>
                      <a:pt x="239" y="238"/>
                      <a:pt x="291" y="270"/>
                    </a:cubicBezTo>
                    <a:cubicBezTo>
                      <a:pt x="384" y="321"/>
                      <a:pt x="499" y="363"/>
                      <a:pt x="603" y="404"/>
                    </a:cubicBezTo>
                    <a:cubicBezTo>
                      <a:pt x="608" y="407"/>
                      <a:pt x="614" y="408"/>
                      <a:pt x="619" y="408"/>
                    </a:cubicBezTo>
                    <a:cubicBezTo>
                      <a:pt x="634" y="408"/>
                      <a:pt x="647" y="399"/>
                      <a:pt x="654" y="383"/>
                    </a:cubicBezTo>
                    <a:cubicBezTo>
                      <a:pt x="665" y="353"/>
                      <a:pt x="644" y="332"/>
                      <a:pt x="623" y="332"/>
                    </a:cubicBezTo>
                    <a:cubicBezTo>
                      <a:pt x="582" y="311"/>
                      <a:pt x="550" y="290"/>
                      <a:pt x="509" y="280"/>
                    </a:cubicBezTo>
                    <a:lnTo>
                      <a:pt x="291" y="155"/>
                    </a:lnTo>
                    <a:cubicBezTo>
                      <a:pt x="218" y="114"/>
                      <a:pt x="156" y="62"/>
                      <a:pt x="84" y="10"/>
                    </a:cubicBezTo>
                    <a:cubicBezTo>
                      <a:pt x="73" y="0"/>
                      <a:pt x="63" y="0"/>
                      <a:pt x="63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1513;p50">
                <a:extLst>
                  <a:ext uri="{FF2B5EF4-FFF2-40B4-BE49-F238E27FC236}">
                    <a16:creationId xmlns:a16="http://schemas.microsoft.com/office/drawing/2014/main" id="{07070E5F-FFA3-944D-E3A7-DB851512F68D}"/>
                  </a:ext>
                </a:extLst>
              </p:cNvPr>
              <p:cNvSpPr/>
              <p:nvPr/>
            </p:nvSpPr>
            <p:spPr>
              <a:xfrm>
                <a:off x="4326875" y="3619225"/>
                <a:ext cx="166525" cy="77800"/>
              </a:xfrm>
              <a:custGeom>
                <a:avLst/>
                <a:gdLst/>
                <a:ahLst/>
                <a:cxnLst/>
                <a:rect l="l" t="t" r="r" b="b"/>
                <a:pathLst>
                  <a:path w="6661" h="3112" extrusionOk="0">
                    <a:moveTo>
                      <a:pt x="4440" y="0"/>
                    </a:moveTo>
                    <a:cubicBezTo>
                      <a:pt x="4399" y="0"/>
                      <a:pt x="4346" y="0"/>
                      <a:pt x="4284" y="11"/>
                    </a:cubicBezTo>
                    <a:cubicBezTo>
                      <a:pt x="4171" y="21"/>
                      <a:pt x="4056" y="52"/>
                      <a:pt x="3922" y="104"/>
                    </a:cubicBezTo>
                    <a:cubicBezTo>
                      <a:pt x="3818" y="135"/>
                      <a:pt x="3703" y="198"/>
                      <a:pt x="3569" y="270"/>
                    </a:cubicBezTo>
                    <a:cubicBezTo>
                      <a:pt x="3444" y="343"/>
                      <a:pt x="3330" y="415"/>
                      <a:pt x="3226" y="488"/>
                    </a:cubicBezTo>
                    <a:cubicBezTo>
                      <a:pt x="3143" y="550"/>
                      <a:pt x="3050" y="612"/>
                      <a:pt x="2967" y="675"/>
                    </a:cubicBezTo>
                    <a:cubicBezTo>
                      <a:pt x="2843" y="768"/>
                      <a:pt x="2708" y="861"/>
                      <a:pt x="2573" y="954"/>
                    </a:cubicBezTo>
                    <a:cubicBezTo>
                      <a:pt x="2490" y="1007"/>
                      <a:pt x="2396" y="1058"/>
                      <a:pt x="2313" y="1110"/>
                    </a:cubicBezTo>
                    <a:cubicBezTo>
                      <a:pt x="2220" y="1152"/>
                      <a:pt x="2127" y="1193"/>
                      <a:pt x="2023" y="1224"/>
                    </a:cubicBezTo>
                    <a:cubicBezTo>
                      <a:pt x="1909" y="1266"/>
                      <a:pt x="1785" y="1297"/>
                      <a:pt x="1660" y="1328"/>
                    </a:cubicBezTo>
                    <a:cubicBezTo>
                      <a:pt x="1598" y="1349"/>
                      <a:pt x="1536" y="1359"/>
                      <a:pt x="1463" y="1380"/>
                    </a:cubicBezTo>
                    <a:cubicBezTo>
                      <a:pt x="1255" y="1431"/>
                      <a:pt x="1038" y="1484"/>
                      <a:pt x="830" y="1556"/>
                    </a:cubicBezTo>
                    <a:cubicBezTo>
                      <a:pt x="695" y="1597"/>
                      <a:pt x="581" y="1650"/>
                      <a:pt x="467" y="1712"/>
                    </a:cubicBezTo>
                    <a:cubicBezTo>
                      <a:pt x="353" y="1763"/>
                      <a:pt x="259" y="1836"/>
                      <a:pt x="167" y="1929"/>
                    </a:cubicBezTo>
                    <a:cubicBezTo>
                      <a:pt x="135" y="1961"/>
                      <a:pt x="104" y="2002"/>
                      <a:pt x="73" y="2054"/>
                    </a:cubicBezTo>
                    <a:cubicBezTo>
                      <a:pt x="42" y="2095"/>
                      <a:pt x="31" y="2148"/>
                      <a:pt x="21" y="2178"/>
                    </a:cubicBezTo>
                    <a:cubicBezTo>
                      <a:pt x="1" y="2272"/>
                      <a:pt x="21" y="2355"/>
                      <a:pt x="52" y="2417"/>
                    </a:cubicBezTo>
                    <a:cubicBezTo>
                      <a:pt x="84" y="2480"/>
                      <a:pt x="135" y="2542"/>
                      <a:pt x="208" y="2604"/>
                    </a:cubicBezTo>
                    <a:cubicBezTo>
                      <a:pt x="280" y="2666"/>
                      <a:pt x="363" y="2718"/>
                      <a:pt x="457" y="2759"/>
                    </a:cubicBezTo>
                    <a:cubicBezTo>
                      <a:pt x="633" y="2853"/>
                      <a:pt x="830" y="2925"/>
                      <a:pt x="1069" y="2978"/>
                    </a:cubicBezTo>
                    <a:cubicBezTo>
                      <a:pt x="1349" y="3050"/>
                      <a:pt x="1640" y="3081"/>
                      <a:pt x="1857" y="3091"/>
                    </a:cubicBezTo>
                    <a:cubicBezTo>
                      <a:pt x="2034" y="3112"/>
                      <a:pt x="2220" y="3112"/>
                      <a:pt x="2417" y="3112"/>
                    </a:cubicBezTo>
                    <a:cubicBezTo>
                      <a:pt x="2915" y="3112"/>
                      <a:pt x="3475" y="3070"/>
                      <a:pt x="4160" y="2967"/>
                    </a:cubicBezTo>
                    <a:cubicBezTo>
                      <a:pt x="4544" y="2915"/>
                      <a:pt x="4938" y="2853"/>
                      <a:pt x="5312" y="2780"/>
                    </a:cubicBezTo>
                    <a:cubicBezTo>
                      <a:pt x="5664" y="2729"/>
                      <a:pt x="6027" y="2666"/>
                      <a:pt x="6380" y="2614"/>
                    </a:cubicBezTo>
                    <a:cubicBezTo>
                      <a:pt x="6432" y="2604"/>
                      <a:pt x="6473" y="2563"/>
                      <a:pt x="6463" y="2521"/>
                    </a:cubicBezTo>
                    <a:cubicBezTo>
                      <a:pt x="6453" y="2490"/>
                      <a:pt x="6442" y="2469"/>
                      <a:pt x="6411" y="2459"/>
                    </a:cubicBezTo>
                    <a:cubicBezTo>
                      <a:pt x="6473" y="2365"/>
                      <a:pt x="6515" y="2272"/>
                      <a:pt x="6546" y="2178"/>
                    </a:cubicBezTo>
                    <a:cubicBezTo>
                      <a:pt x="6587" y="2054"/>
                      <a:pt x="6619" y="1940"/>
                      <a:pt x="6639" y="1816"/>
                    </a:cubicBezTo>
                    <a:cubicBezTo>
                      <a:pt x="6660" y="1597"/>
                      <a:pt x="6619" y="1380"/>
                      <a:pt x="6536" y="1173"/>
                    </a:cubicBezTo>
                    <a:cubicBezTo>
                      <a:pt x="6453" y="986"/>
                      <a:pt x="6307" y="799"/>
                      <a:pt x="6131" y="643"/>
                    </a:cubicBezTo>
                    <a:cubicBezTo>
                      <a:pt x="5955" y="488"/>
                      <a:pt x="5736" y="353"/>
                      <a:pt x="5478" y="249"/>
                    </a:cubicBezTo>
                    <a:cubicBezTo>
                      <a:pt x="5249" y="145"/>
                      <a:pt x="4980" y="73"/>
                      <a:pt x="4678" y="21"/>
                    </a:cubicBezTo>
                    <a:cubicBezTo>
                      <a:pt x="4616" y="11"/>
                      <a:pt x="4554" y="0"/>
                      <a:pt x="44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1514;p50">
                <a:extLst>
                  <a:ext uri="{FF2B5EF4-FFF2-40B4-BE49-F238E27FC236}">
                    <a16:creationId xmlns:a16="http://schemas.microsoft.com/office/drawing/2014/main" id="{1DB38DCE-D4C9-4955-28DA-9CC260854097}"/>
                  </a:ext>
                </a:extLst>
              </p:cNvPr>
              <p:cNvSpPr/>
              <p:nvPr/>
            </p:nvSpPr>
            <p:spPr>
              <a:xfrm>
                <a:off x="4416075" y="3619225"/>
                <a:ext cx="386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737" extrusionOk="0">
                    <a:moveTo>
                      <a:pt x="716" y="0"/>
                    </a:moveTo>
                    <a:cubicBezTo>
                      <a:pt x="603" y="21"/>
                      <a:pt x="488" y="52"/>
                      <a:pt x="354" y="94"/>
                    </a:cubicBezTo>
                    <a:cubicBezTo>
                      <a:pt x="250" y="135"/>
                      <a:pt x="135" y="187"/>
                      <a:pt x="1" y="270"/>
                    </a:cubicBezTo>
                    <a:cubicBezTo>
                      <a:pt x="73" y="332"/>
                      <a:pt x="146" y="394"/>
                      <a:pt x="218" y="446"/>
                    </a:cubicBezTo>
                    <a:cubicBezTo>
                      <a:pt x="333" y="539"/>
                      <a:pt x="447" y="612"/>
                      <a:pt x="582" y="675"/>
                    </a:cubicBezTo>
                    <a:cubicBezTo>
                      <a:pt x="582" y="671"/>
                      <a:pt x="581" y="669"/>
                      <a:pt x="579" y="667"/>
                    </a:cubicBezTo>
                    <a:lnTo>
                      <a:pt x="579" y="667"/>
                    </a:lnTo>
                    <a:cubicBezTo>
                      <a:pt x="650" y="697"/>
                      <a:pt x="730" y="717"/>
                      <a:pt x="799" y="737"/>
                    </a:cubicBezTo>
                    <a:lnTo>
                      <a:pt x="955" y="737"/>
                    </a:lnTo>
                    <a:cubicBezTo>
                      <a:pt x="1007" y="726"/>
                      <a:pt x="1048" y="716"/>
                      <a:pt x="1090" y="695"/>
                    </a:cubicBezTo>
                    <a:cubicBezTo>
                      <a:pt x="1131" y="675"/>
                      <a:pt x="1173" y="654"/>
                      <a:pt x="1214" y="622"/>
                    </a:cubicBezTo>
                    <a:cubicBezTo>
                      <a:pt x="1266" y="581"/>
                      <a:pt x="1308" y="539"/>
                      <a:pt x="1349" y="488"/>
                    </a:cubicBezTo>
                    <a:cubicBezTo>
                      <a:pt x="1422" y="394"/>
                      <a:pt x="1474" y="301"/>
                      <a:pt x="1515" y="198"/>
                    </a:cubicBezTo>
                    <a:cubicBezTo>
                      <a:pt x="1525" y="177"/>
                      <a:pt x="1536" y="145"/>
                      <a:pt x="1546" y="115"/>
                    </a:cubicBezTo>
                    <a:cubicBezTo>
                      <a:pt x="1412" y="73"/>
                      <a:pt x="1266" y="42"/>
                      <a:pt x="1110" y="21"/>
                    </a:cubicBezTo>
                    <a:cubicBezTo>
                      <a:pt x="1059" y="11"/>
                      <a:pt x="986" y="0"/>
                      <a:pt x="9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1515;p50">
                <a:extLst>
                  <a:ext uri="{FF2B5EF4-FFF2-40B4-BE49-F238E27FC236}">
                    <a16:creationId xmlns:a16="http://schemas.microsoft.com/office/drawing/2014/main" id="{9B9561CD-B5BD-8D62-B1BE-B7379324EE31}"/>
                  </a:ext>
                </a:extLst>
              </p:cNvPr>
              <p:cNvSpPr/>
              <p:nvPr/>
            </p:nvSpPr>
            <p:spPr>
              <a:xfrm>
                <a:off x="4326600" y="3656025"/>
                <a:ext cx="355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516" extrusionOk="0">
                    <a:moveTo>
                      <a:pt x="1100" y="1"/>
                    </a:moveTo>
                    <a:cubicBezTo>
                      <a:pt x="1017" y="22"/>
                      <a:pt x="934" y="53"/>
                      <a:pt x="841" y="84"/>
                    </a:cubicBezTo>
                    <a:cubicBezTo>
                      <a:pt x="706" y="125"/>
                      <a:pt x="582" y="178"/>
                      <a:pt x="478" y="240"/>
                    </a:cubicBezTo>
                    <a:cubicBezTo>
                      <a:pt x="364" y="291"/>
                      <a:pt x="261" y="364"/>
                      <a:pt x="178" y="457"/>
                    </a:cubicBezTo>
                    <a:cubicBezTo>
                      <a:pt x="146" y="489"/>
                      <a:pt x="115" y="530"/>
                      <a:pt x="84" y="582"/>
                    </a:cubicBezTo>
                    <a:cubicBezTo>
                      <a:pt x="63" y="613"/>
                      <a:pt x="42" y="665"/>
                      <a:pt x="32" y="706"/>
                    </a:cubicBezTo>
                    <a:cubicBezTo>
                      <a:pt x="1" y="800"/>
                      <a:pt x="32" y="883"/>
                      <a:pt x="63" y="945"/>
                    </a:cubicBezTo>
                    <a:cubicBezTo>
                      <a:pt x="84" y="1008"/>
                      <a:pt x="146" y="1070"/>
                      <a:pt x="219" y="1132"/>
                    </a:cubicBezTo>
                    <a:cubicBezTo>
                      <a:pt x="291" y="1194"/>
                      <a:pt x="374" y="1246"/>
                      <a:pt x="468" y="1298"/>
                    </a:cubicBezTo>
                    <a:cubicBezTo>
                      <a:pt x="644" y="1381"/>
                      <a:pt x="841" y="1453"/>
                      <a:pt x="1080" y="1506"/>
                    </a:cubicBezTo>
                    <a:cubicBezTo>
                      <a:pt x="1080" y="1515"/>
                      <a:pt x="1090" y="1515"/>
                      <a:pt x="1090" y="1515"/>
                    </a:cubicBezTo>
                    <a:cubicBezTo>
                      <a:pt x="1121" y="1495"/>
                      <a:pt x="1142" y="1464"/>
                      <a:pt x="1163" y="1432"/>
                    </a:cubicBezTo>
                    <a:cubicBezTo>
                      <a:pt x="1225" y="1349"/>
                      <a:pt x="1277" y="1257"/>
                      <a:pt x="1319" y="1153"/>
                    </a:cubicBezTo>
                    <a:lnTo>
                      <a:pt x="1319" y="1163"/>
                    </a:lnTo>
                    <a:cubicBezTo>
                      <a:pt x="1360" y="1059"/>
                      <a:pt x="1391" y="955"/>
                      <a:pt x="1412" y="842"/>
                    </a:cubicBezTo>
                    <a:cubicBezTo>
                      <a:pt x="1422" y="748"/>
                      <a:pt x="1422" y="655"/>
                      <a:pt x="1402" y="551"/>
                    </a:cubicBezTo>
                    <a:lnTo>
                      <a:pt x="1402" y="551"/>
                    </a:lnTo>
                    <a:lnTo>
                      <a:pt x="1412" y="561"/>
                    </a:lnTo>
                    <a:cubicBezTo>
                      <a:pt x="1391" y="478"/>
                      <a:pt x="1370" y="395"/>
                      <a:pt x="1339" y="323"/>
                    </a:cubicBezTo>
                    <a:cubicBezTo>
                      <a:pt x="1319" y="261"/>
                      <a:pt x="1277" y="198"/>
                      <a:pt x="1236" y="136"/>
                    </a:cubicBezTo>
                    <a:cubicBezTo>
                      <a:pt x="1215" y="105"/>
                      <a:pt x="1194" y="84"/>
                      <a:pt x="1163" y="63"/>
                    </a:cubicBezTo>
                    <a:lnTo>
                      <a:pt x="11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1516;p50">
                <a:extLst>
                  <a:ext uri="{FF2B5EF4-FFF2-40B4-BE49-F238E27FC236}">
                    <a16:creationId xmlns:a16="http://schemas.microsoft.com/office/drawing/2014/main" id="{413AB598-6510-7071-52AB-ACE5E019551D}"/>
                  </a:ext>
                </a:extLst>
              </p:cNvPr>
              <p:cNvSpPr/>
              <p:nvPr/>
            </p:nvSpPr>
            <p:spPr>
              <a:xfrm>
                <a:off x="4459650" y="3459225"/>
                <a:ext cx="397575" cy="229275"/>
              </a:xfrm>
              <a:custGeom>
                <a:avLst/>
                <a:gdLst/>
                <a:ahLst/>
                <a:cxnLst/>
                <a:rect l="l" t="t" r="r" b="b"/>
                <a:pathLst>
                  <a:path w="15903" h="9171" extrusionOk="0">
                    <a:moveTo>
                      <a:pt x="10280" y="685"/>
                    </a:moveTo>
                    <a:lnTo>
                      <a:pt x="10176" y="716"/>
                    </a:lnTo>
                    <a:lnTo>
                      <a:pt x="10259" y="685"/>
                    </a:lnTo>
                    <a:close/>
                    <a:moveTo>
                      <a:pt x="12852" y="0"/>
                    </a:moveTo>
                    <a:cubicBezTo>
                      <a:pt x="12490" y="0"/>
                      <a:pt x="12105" y="42"/>
                      <a:pt x="11691" y="114"/>
                    </a:cubicBezTo>
                    <a:cubicBezTo>
                      <a:pt x="11296" y="187"/>
                      <a:pt x="10892" y="301"/>
                      <a:pt x="10446" y="446"/>
                    </a:cubicBezTo>
                    <a:cubicBezTo>
                      <a:pt x="9720" y="695"/>
                      <a:pt x="8963" y="1027"/>
                      <a:pt x="8060" y="1494"/>
                    </a:cubicBezTo>
                    <a:cubicBezTo>
                      <a:pt x="7739" y="1660"/>
                      <a:pt x="7396" y="1847"/>
                      <a:pt x="6981" y="2085"/>
                    </a:cubicBezTo>
                    <a:cubicBezTo>
                      <a:pt x="6639" y="2282"/>
                      <a:pt x="6234" y="2500"/>
                      <a:pt x="5851" y="2739"/>
                    </a:cubicBezTo>
                    <a:cubicBezTo>
                      <a:pt x="5042" y="3237"/>
                      <a:pt x="4254" y="3797"/>
                      <a:pt x="3486" y="4325"/>
                    </a:cubicBezTo>
                    <a:cubicBezTo>
                      <a:pt x="2656" y="4906"/>
                      <a:pt x="1785" y="5508"/>
                      <a:pt x="903" y="6047"/>
                    </a:cubicBezTo>
                    <a:cubicBezTo>
                      <a:pt x="644" y="6203"/>
                      <a:pt x="384" y="6349"/>
                      <a:pt x="135" y="6483"/>
                    </a:cubicBezTo>
                    <a:cubicBezTo>
                      <a:pt x="125" y="6483"/>
                      <a:pt x="125" y="6494"/>
                      <a:pt x="114" y="6494"/>
                    </a:cubicBezTo>
                    <a:cubicBezTo>
                      <a:pt x="104" y="6494"/>
                      <a:pt x="94" y="6504"/>
                      <a:pt x="94" y="6504"/>
                    </a:cubicBezTo>
                    <a:cubicBezTo>
                      <a:pt x="73" y="6524"/>
                      <a:pt x="63" y="6545"/>
                      <a:pt x="63" y="6566"/>
                    </a:cubicBezTo>
                    <a:cubicBezTo>
                      <a:pt x="11" y="6763"/>
                      <a:pt x="1" y="6981"/>
                      <a:pt x="1" y="7220"/>
                    </a:cubicBezTo>
                    <a:cubicBezTo>
                      <a:pt x="1" y="7458"/>
                      <a:pt x="31" y="7707"/>
                      <a:pt x="84" y="7935"/>
                    </a:cubicBezTo>
                    <a:cubicBezTo>
                      <a:pt x="208" y="8454"/>
                      <a:pt x="436" y="8859"/>
                      <a:pt x="747" y="9108"/>
                    </a:cubicBezTo>
                    <a:cubicBezTo>
                      <a:pt x="747" y="9129"/>
                      <a:pt x="768" y="9149"/>
                      <a:pt x="778" y="9159"/>
                    </a:cubicBezTo>
                    <a:cubicBezTo>
                      <a:pt x="799" y="9170"/>
                      <a:pt x="810" y="9170"/>
                      <a:pt x="830" y="9170"/>
                    </a:cubicBezTo>
                    <a:lnTo>
                      <a:pt x="840" y="9170"/>
                    </a:lnTo>
                    <a:cubicBezTo>
                      <a:pt x="3122" y="8973"/>
                      <a:pt x="5363" y="8495"/>
                      <a:pt x="7054" y="8101"/>
                    </a:cubicBezTo>
                    <a:cubicBezTo>
                      <a:pt x="7915" y="7894"/>
                      <a:pt x="8693" y="7686"/>
                      <a:pt x="9419" y="7458"/>
                    </a:cubicBezTo>
                    <a:cubicBezTo>
                      <a:pt x="10311" y="7188"/>
                      <a:pt x="11100" y="6888"/>
                      <a:pt x="11836" y="6556"/>
                    </a:cubicBezTo>
                    <a:cubicBezTo>
                      <a:pt x="12666" y="6183"/>
                      <a:pt x="13371" y="5778"/>
                      <a:pt x="13993" y="5311"/>
                    </a:cubicBezTo>
                    <a:cubicBezTo>
                      <a:pt x="14159" y="5197"/>
                      <a:pt x="14315" y="5072"/>
                      <a:pt x="14461" y="4948"/>
                    </a:cubicBezTo>
                    <a:cubicBezTo>
                      <a:pt x="14616" y="4813"/>
                      <a:pt x="14740" y="4699"/>
                      <a:pt x="14844" y="4585"/>
                    </a:cubicBezTo>
                    <a:cubicBezTo>
                      <a:pt x="15072" y="4357"/>
                      <a:pt x="15259" y="4097"/>
                      <a:pt x="15425" y="3818"/>
                    </a:cubicBezTo>
                    <a:cubicBezTo>
                      <a:pt x="15581" y="3548"/>
                      <a:pt x="15705" y="3257"/>
                      <a:pt x="15788" y="2967"/>
                    </a:cubicBezTo>
                    <a:cubicBezTo>
                      <a:pt x="15871" y="2677"/>
                      <a:pt x="15902" y="2386"/>
                      <a:pt x="15881" y="2106"/>
                    </a:cubicBezTo>
                    <a:cubicBezTo>
                      <a:pt x="15871" y="1815"/>
                      <a:pt x="15798" y="1535"/>
                      <a:pt x="15674" y="1296"/>
                    </a:cubicBezTo>
                    <a:cubicBezTo>
                      <a:pt x="15539" y="1038"/>
                      <a:pt x="15353" y="819"/>
                      <a:pt x="15093" y="623"/>
                    </a:cubicBezTo>
                    <a:cubicBezTo>
                      <a:pt x="14834" y="425"/>
                      <a:pt x="14512" y="280"/>
                      <a:pt x="14118" y="166"/>
                    </a:cubicBezTo>
                    <a:cubicBezTo>
                      <a:pt x="13744" y="62"/>
                      <a:pt x="13350" y="10"/>
                      <a:pt x="12925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1517;p50">
                <a:extLst>
                  <a:ext uri="{FF2B5EF4-FFF2-40B4-BE49-F238E27FC236}">
                    <a16:creationId xmlns:a16="http://schemas.microsoft.com/office/drawing/2014/main" id="{0E070437-F1A5-2B2D-8D07-81400BA75487}"/>
                  </a:ext>
                </a:extLst>
              </p:cNvPr>
              <p:cNvSpPr/>
              <p:nvPr/>
            </p:nvSpPr>
            <p:spPr>
              <a:xfrm>
                <a:off x="4469750" y="3472950"/>
                <a:ext cx="387475" cy="215550"/>
              </a:xfrm>
              <a:custGeom>
                <a:avLst/>
                <a:gdLst/>
                <a:ahLst/>
                <a:cxnLst/>
                <a:rect l="l" t="t" r="r" b="b"/>
                <a:pathLst>
                  <a:path w="15499" h="8622" extrusionOk="0">
                    <a:moveTo>
                      <a:pt x="14596" y="1"/>
                    </a:moveTo>
                    <a:cubicBezTo>
                      <a:pt x="14596" y="146"/>
                      <a:pt x="14585" y="281"/>
                      <a:pt x="14564" y="426"/>
                    </a:cubicBezTo>
                    <a:cubicBezTo>
                      <a:pt x="14554" y="592"/>
                      <a:pt x="14523" y="758"/>
                      <a:pt x="14492" y="924"/>
                    </a:cubicBezTo>
                    <a:cubicBezTo>
                      <a:pt x="14451" y="1079"/>
                      <a:pt x="14409" y="1235"/>
                      <a:pt x="14357" y="1381"/>
                    </a:cubicBezTo>
                    <a:cubicBezTo>
                      <a:pt x="14306" y="1536"/>
                      <a:pt x="14243" y="1681"/>
                      <a:pt x="14170" y="1816"/>
                    </a:cubicBezTo>
                    <a:cubicBezTo>
                      <a:pt x="13901" y="2376"/>
                      <a:pt x="13506" y="2864"/>
                      <a:pt x="13061" y="3289"/>
                    </a:cubicBezTo>
                    <a:cubicBezTo>
                      <a:pt x="12822" y="3507"/>
                      <a:pt x="12573" y="3714"/>
                      <a:pt x="12303" y="3901"/>
                    </a:cubicBezTo>
                    <a:cubicBezTo>
                      <a:pt x="12044" y="4098"/>
                      <a:pt x="11775" y="4274"/>
                      <a:pt x="11494" y="4440"/>
                    </a:cubicBezTo>
                    <a:cubicBezTo>
                      <a:pt x="10934" y="4772"/>
                      <a:pt x="10343" y="5063"/>
                      <a:pt x="9751" y="5332"/>
                    </a:cubicBezTo>
                    <a:cubicBezTo>
                      <a:pt x="9472" y="5457"/>
                      <a:pt x="9191" y="5581"/>
                      <a:pt x="8901" y="5706"/>
                    </a:cubicBezTo>
                    <a:cubicBezTo>
                      <a:pt x="8735" y="5779"/>
                      <a:pt x="8569" y="5862"/>
                      <a:pt x="8403" y="5924"/>
                    </a:cubicBezTo>
                    <a:cubicBezTo>
                      <a:pt x="8185" y="6017"/>
                      <a:pt x="7967" y="6111"/>
                      <a:pt x="7760" y="6194"/>
                    </a:cubicBezTo>
                    <a:cubicBezTo>
                      <a:pt x="6899" y="6536"/>
                      <a:pt x="6038" y="6837"/>
                      <a:pt x="5157" y="7107"/>
                    </a:cubicBezTo>
                    <a:cubicBezTo>
                      <a:pt x="4264" y="7376"/>
                      <a:pt x="3372" y="7604"/>
                      <a:pt x="2460" y="7791"/>
                    </a:cubicBezTo>
                    <a:cubicBezTo>
                      <a:pt x="1650" y="7957"/>
                      <a:pt x="831" y="8092"/>
                      <a:pt x="1" y="8185"/>
                    </a:cubicBezTo>
                    <a:cubicBezTo>
                      <a:pt x="104" y="8331"/>
                      <a:pt x="219" y="8465"/>
                      <a:pt x="343" y="8569"/>
                    </a:cubicBezTo>
                    <a:cubicBezTo>
                      <a:pt x="343" y="8580"/>
                      <a:pt x="353" y="8600"/>
                      <a:pt x="374" y="8610"/>
                    </a:cubicBezTo>
                    <a:cubicBezTo>
                      <a:pt x="385" y="8621"/>
                      <a:pt x="406" y="8621"/>
                      <a:pt x="426" y="8621"/>
                    </a:cubicBezTo>
                    <a:lnTo>
                      <a:pt x="436" y="8621"/>
                    </a:lnTo>
                    <a:cubicBezTo>
                      <a:pt x="2729" y="8424"/>
                      <a:pt x="4959" y="7946"/>
                      <a:pt x="6660" y="7552"/>
                    </a:cubicBezTo>
                    <a:cubicBezTo>
                      <a:pt x="7522" y="7345"/>
                      <a:pt x="8289" y="7137"/>
                      <a:pt x="9015" y="6920"/>
                    </a:cubicBezTo>
                    <a:cubicBezTo>
                      <a:pt x="9907" y="6639"/>
                      <a:pt x="10696" y="6339"/>
                      <a:pt x="11432" y="6007"/>
                    </a:cubicBezTo>
                    <a:cubicBezTo>
                      <a:pt x="12262" y="5634"/>
                      <a:pt x="12967" y="5229"/>
                      <a:pt x="13589" y="4772"/>
                    </a:cubicBezTo>
                    <a:cubicBezTo>
                      <a:pt x="13745" y="4659"/>
                      <a:pt x="13911" y="4534"/>
                      <a:pt x="14067" y="4399"/>
                    </a:cubicBezTo>
                    <a:cubicBezTo>
                      <a:pt x="14212" y="4264"/>
                      <a:pt x="14336" y="4150"/>
                      <a:pt x="14451" y="4036"/>
                    </a:cubicBezTo>
                    <a:cubicBezTo>
                      <a:pt x="14668" y="3808"/>
                      <a:pt x="14866" y="3548"/>
                      <a:pt x="15021" y="3269"/>
                    </a:cubicBezTo>
                    <a:cubicBezTo>
                      <a:pt x="15177" y="2999"/>
                      <a:pt x="15301" y="2708"/>
                      <a:pt x="15384" y="2418"/>
                    </a:cubicBezTo>
                    <a:cubicBezTo>
                      <a:pt x="15467" y="2128"/>
                      <a:pt x="15498" y="1837"/>
                      <a:pt x="15488" y="1557"/>
                    </a:cubicBezTo>
                    <a:cubicBezTo>
                      <a:pt x="15467" y="1266"/>
                      <a:pt x="15394" y="996"/>
                      <a:pt x="15270" y="747"/>
                    </a:cubicBezTo>
                    <a:cubicBezTo>
                      <a:pt x="15145" y="489"/>
                      <a:pt x="14949" y="270"/>
                      <a:pt x="14689" y="74"/>
                    </a:cubicBezTo>
                    <a:cubicBezTo>
                      <a:pt x="14658" y="53"/>
                      <a:pt x="14627" y="21"/>
                      <a:pt x="14596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1518;p50">
                <a:extLst>
                  <a:ext uri="{FF2B5EF4-FFF2-40B4-BE49-F238E27FC236}">
                    <a16:creationId xmlns:a16="http://schemas.microsoft.com/office/drawing/2014/main" id="{C581159F-1848-2518-CABC-F1D1B78BE4A7}"/>
                  </a:ext>
                </a:extLst>
              </p:cNvPr>
              <p:cNvSpPr/>
              <p:nvPr/>
            </p:nvSpPr>
            <p:spPr>
              <a:xfrm>
                <a:off x="4384700" y="3336550"/>
                <a:ext cx="54225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3362" extrusionOk="0">
                    <a:moveTo>
                      <a:pt x="1390" y="0"/>
                    </a:moveTo>
                    <a:cubicBezTo>
                      <a:pt x="1297" y="11"/>
                      <a:pt x="1204" y="42"/>
                      <a:pt x="1100" y="83"/>
                    </a:cubicBezTo>
                    <a:cubicBezTo>
                      <a:pt x="996" y="136"/>
                      <a:pt x="892" y="208"/>
                      <a:pt x="779" y="322"/>
                    </a:cubicBezTo>
                    <a:cubicBezTo>
                      <a:pt x="706" y="395"/>
                      <a:pt x="634" y="478"/>
                      <a:pt x="560" y="571"/>
                    </a:cubicBezTo>
                    <a:cubicBezTo>
                      <a:pt x="519" y="623"/>
                      <a:pt x="477" y="675"/>
                      <a:pt x="436" y="737"/>
                    </a:cubicBezTo>
                    <a:cubicBezTo>
                      <a:pt x="385" y="809"/>
                      <a:pt x="343" y="883"/>
                      <a:pt x="312" y="955"/>
                    </a:cubicBezTo>
                    <a:lnTo>
                      <a:pt x="302" y="965"/>
                    </a:lnTo>
                    <a:lnTo>
                      <a:pt x="291" y="975"/>
                    </a:lnTo>
                    <a:cubicBezTo>
                      <a:pt x="260" y="1038"/>
                      <a:pt x="239" y="1090"/>
                      <a:pt x="208" y="1141"/>
                    </a:cubicBezTo>
                    <a:lnTo>
                      <a:pt x="177" y="1235"/>
                    </a:lnTo>
                    <a:cubicBezTo>
                      <a:pt x="156" y="1266"/>
                      <a:pt x="146" y="1287"/>
                      <a:pt x="146" y="1307"/>
                    </a:cubicBezTo>
                    <a:cubicBezTo>
                      <a:pt x="146" y="1318"/>
                      <a:pt x="136" y="1328"/>
                      <a:pt x="146" y="1349"/>
                    </a:cubicBezTo>
                    <a:cubicBezTo>
                      <a:pt x="104" y="1473"/>
                      <a:pt x="63" y="1598"/>
                      <a:pt x="42" y="1733"/>
                    </a:cubicBezTo>
                    <a:cubicBezTo>
                      <a:pt x="11" y="1920"/>
                      <a:pt x="0" y="2096"/>
                      <a:pt x="11" y="2262"/>
                    </a:cubicBezTo>
                    <a:cubicBezTo>
                      <a:pt x="21" y="2438"/>
                      <a:pt x="53" y="2594"/>
                      <a:pt x="104" y="2729"/>
                    </a:cubicBezTo>
                    <a:cubicBezTo>
                      <a:pt x="156" y="2884"/>
                      <a:pt x="239" y="3009"/>
                      <a:pt x="343" y="3112"/>
                    </a:cubicBezTo>
                    <a:cubicBezTo>
                      <a:pt x="457" y="3216"/>
                      <a:pt x="602" y="3289"/>
                      <a:pt x="758" y="3331"/>
                    </a:cubicBezTo>
                    <a:cubicBezTo>
                      <a:pt x="830" y="3351"/>
                      <a:pt x="903" y="3361"/>
                      <a:pt x="996" y="3361"/>
                    </a:cubicBezTo>
                    <a:lnTo>
                      <a:pt x="1028" y="3361"/>
                    </a:lnTo>
                    <a:cubicBezTo>
                      <a:pt x="1121" y="3361"/>
                      <a:pt x="1214" y="3351"/>
                      <a:pt x="1297" y="3320"/>
                    </a:cubicBezTo>
                    <a:cubicBezTo>
                      <a:pt x="1380" y="3289"/>
                      <a:pt x="1453" y="3248"/>
                      <a:pt x="1536" y="3185"/>
                    </a:cubicBezTo>
                    <a:cubicBezTo>
                      <a:pt x="1598" y="3133"/>
                      <a:pt x="1660" y="3061"/>
                      <a:pt x="1712" y="2967"/>
                    </a:cubicBezTo>
                    <a:cubicBezTo>
                      <a:pt x="1754" y="2905"/>
                      <a:pt x="1795" y="2822"/>
                      <a:pt x="1826" y="2718"/>
                    </a:cubicBezTo>
                    <a:cubicBezTo>
                      <a:pt x="1858" y="2635"/>
                      <a:pt x="1888" y="2542"/>
                      <a:pt x="1909" y="2438"/>
                    </a:cubicBezTo>
                    <a:cubicBezTo>
                      <a:pt x="1930" y="2355"/>
                      <a:pt x="1941" y="2262"/>
                      <a:pt x="1950" y="2148"/>
                    </a:cubicBezTo>
                    <a:cubicBezTo>
                      <a:pt x="1961" y="2116"/>
                      <a:pt x="1961" y="2075"/>
                      <a:pt x="1961" y="2033"/>
                    </a:cubicBezTo>
                    <a:cubicBezTo>
                      <a:pt x="1971" y="1992"/>
                      <a:pt x="1971" y="1941"/>
                      <a:pt x="1982" y="1899"/>
                    </a:cubicBezTo>
                    <a:cubicBezTo>
                      <a:pt x="1992" y="1805"/>
                      <a:pt x="2013" y="1702"/>
                      <a:pt x="2033" y="1619"/>
                    </a:cubicBezTo>
                    <a:lnTo>
                      <a:pt x="2033" y="1598"/>
                    </a:lnTo>
                    <a:lnTo>
                      <a:pt x="2033" y="1577"/>
                    </a:lnTo>
                    <a:cubicBezTo>
                      <a:pt x="2065" y="1463"/>
                      <a:pt x="2086" y="1349"/>
                      <a:pt x="2096" y="1235"/>
                    </a:cubicBezTo>
                    <a:cubicBezTo>
                      <a:pt x="2137" y="1017"/>
                      <a:pt x="2169" y="768"/>
                      <a:pt x="2106" y="519"/>
                    </a:cubicBezTo>
                    <a:cubicBezTo>
                      <a:pt x="2086" y="415"/>
                      <a:pt x="2033" y="322"/>
                      <a:pt x="1971" y="249"/>
                    </a:cubicBezTo>
                    <a:cubicBezTo>
                      <a:pt x="1930" y="208"/>
                      <a:pt x="1888" y="177"/>
                      <a:pt x="1837" y="136"/>
                    </a:cubicBezTo>
                    <a:cubicBezTo>
                      <a:pt x="1795" y="104"/>
                      <a:pt x="1743" y="73"/>
                      <a:pt x="1681" y="53"/>
                    </a:cubicBezTo>
                    <a:cubicBezTo>
                      <a:pt x="1609" y="21"/>
                      <a:pt x="1526" y="0"/>
                      <a:pt x="1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1519;p50">
                <a:extLst>
                  <a:ext uri="{FF2B5EF4-FFF2-40B4-BE49-F238E27FC236}">
                    <a16:creationId xmlns:a16="http://schemas.microsoft.com/office/drawing/2014/main" id="{C7DC0450-4F6C-F739-114A-436B82520090}"/>
                  </a:ext>
                </a:extLst>
              </p:cNvPr>
              <p:cNvSpPr/>
              <p:nvPr/>
            </p:nvSpPr>
            <p:spPr>
              <a:xfrm>
                <a:off x="4388075" y="3357050"/>
                <a:ext cx="104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706" extrusionOk="0">
                    <a:moveTo>
                      <a:pt x="322" y="0"/>
                    </a:moveTo>
                    <a:cubicBezTo>
                      <a:pt x="312" y="0"/>
                      <a:pt x="301" y="0"/>
                      <a:pt x="291" y="10"/>
                    </a:cubicBezTo>
                    <a:cubicBezTo>
                      <a:pt x="270" y="10"/>
                      <a:pt x="260" y="31"/>
                      <a:pt x="250" y="52"/>
                    </a:cubicBezTo>
                    <a:cubicBezTo>
                      <a:pt x="197" y="135"/>
                      <a:pt x="146" y="228"/>
                      <a:pt x="104" y="321"/>
                    </a:cubicBezTo>
                    <a:cubicBezTo>
                      <a:pt x="63" y="415"/>
                      <a:pt x="31" y="508"/>
                      <a:pt x="11" y="612"/>
                    </a:cubicBezTo>
                    <a:cubicBezTo>
                      <a:pt x="1" y="633"/>
                      <a:pt x="11" y="653"/>
                      <a:pt x="21" y="674"/>
                    </a:cubicBezTo>
                    <a:cubicBezTo>
                      <a:pt x="31" y="685"/>
                      <a:pt x="52" y="706"/>
                      <a:pt x="73" y="706"/>
                    </a:cubicBezTo>
                    <a:cubicBezTo>
                      <a:pt x="94" y="706"/>
                      <a:pt x="114" y="706"/>
                      <a:pt x="135" y="695"/>
                    </a:cubicBezTo>
                    <a:cubicBezTo>
                      <a:pt x="156" y="674"/>
                      <a:pt x="167" y="664"/>
                      <a:pt x="167" y="633"/>
                    </a:cubicBezTo>
                    <a:cubicBezTo>
                      <a:pt x="177" y="623"/>
                      <a:pt x="187" y="602"/>
                      <a:pt x="187" y="581"/>
                    </a:cubicBezTo>
                    <a:lnTo>
                      <a:pt x="187" y="591"/>
                    </a:lnTo>
                    <a:cubicBezTo>
                      <a:pt x="239" y="425"/>
                      <a:pt x="312" y="270"/>
                      <a:pt x="395" y="114"/>
                    </a:cubicBezTo>
                    <a:cubicBezTo>
                      <a:pt x="416" y="83"/>
                      <a:pt x="395" y="21"/>
                      <a:pt x="353" y="10"/>
                    </a:cubicBezTo>
                    <a:cubicBezTo>
                      <a:pt x="342" y="0"/>
                      <a:pt x="333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1520;p50">
                <a:extLst>
                  <a:ext uri="{FF2B5EF4-FFF2-40B4-BE49-F238E27FC236}">
                    <a16:creationId xmlns:a16="http://schemas.microsoft.com/office/drawing/2014/main" id="{D7AD26A6-E188-4094-B6E0-95A4A0A7DE49}"/>
                  </a:ext>
                </a:extLst>
              </p:cNvPr>
              <p:cNvSpPr/>
              <p:nvPr/>
            </p:nvSpPr>
            <p:spPr>
              <a:xfrm>
                <a:off x="4387050" y="3362225"/>
                <a:ext cx="8825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625" extrusionOk="0">
                    <a:moveTo>
                      <a:pt x="238" y="1"/>
                    </a:moveTo>
                    <a:cubicBezTo>
                      <a:pt x="218" y="11"/>
                      <a:pt x="208" y="31"/>
                      <a:pt x="197" y="52"/>
                    </a:cubicBezTo>
                    <a:cubicBezTo>
                      <a:pt x="104" y="197"/>
                      <a:pt x="42" y="353"/>
                      <a:pt x="0" y="529"/>
                    </a:cubicBezTo>
                    <a:cubicBezTo>
                      <a:pt x="0" y="571"/>
                      <a:pt x="31" y="612"/>
                      <a:pt x="72" y="623"/>
                    </a:cubicBezTo>
                    <a:cubicBezTo>
                      <a:pt x="79" y="624"/>
                      <a:pt x="85" y="625"/>
                      <a:pt x="91" y="625"/>
                    </a:cubicBezTo>
                    <a:cubicBezTo>
                      <a:pt x="132" y="625"/>
                      <a:pt x="157" y="596"/>
                      <a:pt x="166" y="550"/>
                    </a:cubicBezTo>
                    <a:cubicBezTo>
                      <a:pt x="176" y="519"/>
                      <a:pt x="187" y="488"/>
                      <a:pt x="197" y="446"/>
                    </a:cubicBezTo>
                    <a:cubicBezTo>
                      <a:pt x="228" y="333"/>
                      <a:pt x="280" y="218"/>
                      <a:pt x="342" y="114"/>
                    </a:cubicBezTo>
                    <a:cubicBezTo>
                      <a:pt x="353" y="104"/>
                      <a:pt x="353" y="73"/>
                      <a:pt x="353" y="52"/>
                    </a:cubicBezTo>
                    <a:cubicBezTo>
                      <a:pt x="342" y="31"/>
                      <a:pt x="321" y="21"/>
                      <a:pt x="301" y="11"/>
                    </a:cubicBezTo>
                    <a:cubicBezTo>
                      <a:pt x="291" y="1"/>
                      <a:pt x="280" y="1"/>
                      <a:pt x="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1521;p50">
                <a:extLst>
                  <a:ext uri="{FF2B5EF4-FFF2-40B4-BE49-F238E27FC236}">
                    <a16:creationId xmlns:a16="http://schemas.microsoft.com/office/drawing/2014/main" id="{D647BA3E-6EA8-30C9-C567-3766A4EF397D}"/>
                  </a:ext>
                </a:extLst>
              </p:cNvPr>
              <p:cNvSpPr/>
              <p:nvPr/>
            </p:nvSpPr>
            <p:spPr>
              <a:xfrm>
                <a:off x="4387050" y="3363000"/>
                <a:ext cx="8325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74" extrusionOk="0">
                    <a:moveTo>
                      <a:pt x="249" y="0"/>
                    </a:moveTo>
                    <a:cubicBezTo>
                      <a:pt x="238" y="0"/>
                      <a:pt x="228" y="11"/>
                      <a:pt x="218" y="11"/>
                    </a:cubicBezTo>
                    <a:cubicBezTo>
                      <a:pt x="197" y="21"/>
                      <a:pt x="187" y="32"/>
                      <a:pt x="176" y="53"/>
                    </a:cubicBezTo>
                    <a:cubicBezTo>
                      <a:pt x="93" y="187"/>
                      <a:pt x="31" y="322"/>
                      <a:pt x="10" y="478"/>
                    </a:cubicBezTo>
                    <a:cubicBezTo>
                      <a:pt x="0" y="519"/>
                      <a:pt x="31" y="561"/>
                      <a:pt x="72" y="571"/>
                    </a:cubicBezTo>
                    <a:cubicBezTo>
                      <a:pt x="79" y="573"/>
                      <a:pt x="85" y="573"/>
                      <a:pt x="92" y="573"/>
                    </a:cubicBezTo>
                    <a:cubicBezTo>
                      <a:pt x="135" y="573"/>
                      <a:pt x="167" y="544"/>
                      <a:pt x="176" y="498"/>
                    </a:cubicBezTo>
                    <a:cubicBezTo>
                      <a:pt x="176" y="468"/>
                      <a:pt x="187" y="436"/>
                      <a:pt x="197" y="405"/>
                    </a:cubicBezTo>
                    <a:cubicBezTo>
                      <a:pt x="228" y="302"/>
                      <a:pt x="270" y="208"/>
                      <a:pt x="321" y="125"/>
                    </a:cubicBezTo>
                    <a:cubicBezTo>
                      <a:pt x="332" y="104"/>
                      <a:pt x="332" y="83"/>
                      <a:pt x="332" y="63"/>
                    </a:cubicBezTo>
                    <a:cubicBezTo>
                      <a:pt x="321" y="42"/>
                      <a:pt x="301" y="21"/>
                      <a:pt x="280" y="11"/>
                    </a:cubicBezTo>
                    <a:cubicBezTo>
                      <a:pt x="270" y="11"/>
                      <a:pt x="259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1522;p50">
                <a:extLst>
                  <a:ext uri="{FF2B5EF4-FFF2-40B4-BE49-F238E27FC236}">
                    <a16:creationId xmlns:a16="http://schemas.microsoft.com/office/drawing/2014/main" id="{C92A7D17-620B-C18D-11F3-D56EF1D696A0}"/>
                  </a:ext>
                </a:extLst>
              </p:cNvPr>
              <p:cNvSpPr/>
              <p:nvPr/>
            </p:nvSpPr>
            <p:spPr>
              <a:xfrm>
                <a:off x="4385475" y="3365850"/>
                <a:ext cx="8325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50" extrusionOk="0">
                    <a:moveTo>
                      <a:pt x="218" y="1"/>
                    </a:moveTo>
                    <a:cubicBezTo>
                      <a:pt x="198" y="11"/>
                      <a:pt x="188" y="32"/>
                      <a:pt x="167" y="52"/>
                    </a:cubicBezTo>
                    <a:cubicBezTo>
                      <a:pt x="63" y="229"/>
                      <a:pt x="32" y="447"/>
                      <a:pt x="1" y="654"/>
                    </a:cubicBezTo>
                    <a:cubicBezTo>
                      <a:pt x="1" y="696"/>
                      <a:pt x="22" y="737"/>
                      <a:pt x="73" y="748"/>
                    </a:cubicBezTo>
                    <a:cubicBezTo>
                      <a:pt x="78" y="749"/>
                      <a:pt x="84" y="750"/>
                      <a:pt x="89" y="750"/>
                    </a:cubicBezTo>
                    <a:cubicBezTo>
                      <a:pt x="125" y="750"/>
                      <a:pt x="157" y="720"/>
                      <a:pt x="167" y="675"/>
                    </a:cubicBezTo>
                    <a:cubicBezTo>
                      <a:pt x="188" y="550"/>
                      <a:pt x="198" y="426"/>
                      <a:pt x="239" y="312"/>
                    </a:cubicBezTo>
                    <a:cubicBezTo>
                      <a:pt x="260" y="239"/>
                      <a:pt x="291" y="177"/>
                      <a:pt x="322" y="115"/>
                    </a:cubicBezTo>
                    <a:cubicBezTo>
                      <a:pt x="333" y="105"/>
                      <a:pt x="333" y="73"/>
                      <a:pt x="322" y="52"/>
                    </a:cubicBezTo>
                    <a:cubicBezTo>
                      <a:pt x="322" y="32"/>
                      <a:pt x="301" y="22"/>
                      <a:pt x="281" y="11"/>
                    </a:cubicBezTo>
                    <a:cubicBezTo>
                      <a:pt x="271" y="1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1523;p50">
                <a:extLst>
                  <a:ext uri="{FF2B5EF4-FFF2-40B4-BE49-F238E27FC236}">
                    <a16:creationId xmlns:a16="http://schemas.microsoft.com/office/drawing/2014/main" id="{0E868723-C03B-401F-E9BC-78BD9CEC4D9C}"/>
                  </a:ext>
                </a:extLst>
              </p:cNvPr>
              <p:cNvSpPr/>
              <p:nvPr/>
            </p:nvSpPr>
            <p:spPr>
              <a:xfrm>
                <a:off x="4385725" y="3365850"/>
                <a:ext cx="8325" cy="177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09" extrusionOk="0">
                    <a:moveTo>
                      <a:pt x="219" y="1"/>
                    </a:moveTo>
                    <a:cubicBezTo>
                      <a:pt x="188" y="11"/>
                      <a:pt x="178" y="22"/>
                      <a:pt x="167" y="42"/>
                    </a:cubicBezTo>
                    <a:cubicBezTo>
                      <a:pt x="63" y="218"/>
                      <a:pt x="32" y="416"/>
                      <a:pt x="1" y="613"/>
                    </a:cubicBezTo>
                    <a:cubicBezTo>
                      <a:pt x="1" y="654"/>
                      <a:pt x="22" y="706"/>
                      <a:pt x="74" y="706"/>
                    </a:cubicBezTo>
                    <a:cubicBezTo>
                      <a:pt x="79" y="708"/>
                      <a:pt x="85" y="708"/>
                      <a:pt x="90" y="708"/>
                    </a:cubicBezTo>
                    <a:cubicBezTo>
                      <a:pt x="128" y="708"/>
                      <a:pt x="167" y="680"/>
                      <a:pt x="167" y="644"/>
                    </a:cubicBezTo>
                    <a:cubicBezTo>
                      <a:pt x="178" y="530"/>
                      <a:pt x="198" y="416"/>
                      <a:pt x="229" y="301"/>
                    </a:cubicBezTo>
                    <a:cubicBezTo>
                      <a:pt x="261" y="239"/>
                      <a:pt x="281" y="177"/>
                      <a:pt x="323" y="115"/>
                    </a:cubicBezTo>
                    <a:cubicBezTo>
                      <a:pt x="333" y="94"/>
                      <a:pt x="323" y="73"/>
                      <a:pt x="323" y="52"/>
                    </a:cubicBezTo>
                    <a:cubicBezTo>
                      <a:pt x="312" y="32"/>
                      <a:pt x="302" y="11"/>
                      <a:pt x="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1524;p50">
                <a:extLst>
                  <a:ext uri="{FF2B5EF4-FFF2-40B4-BE49-F238E27FC236}">
                    <a16:creationId xmlns:a16="http://schemas.microsoft.com/office/drawing/2014/main" id="{29451EB7-0517-F0F5-55C7-794194F901D3}"/>
                  </a:ext>
                </a:extLst>
              </p:cNvPr>
              <p:cNvSpPr/>
              <p:nvPr/>
            </p:nvSpPr>
            <p:spPr>
              <a:xfrm>
                <a:off x="4442525" y="3333275"/>
                <a:ext cx="61225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2449" h="3207" extrusionOk="0">
                    <a:moveTo>
                      <a:pt x="1755" y="1"/>
                    </a:moveTo>
                    <a:cubicBezTo>
                      <a:pt x="1694" y="1"/>
                      <a:pt x="1629" y="8"/>
                      <a:pt x="1557" y="28"/>
                    </a:cubicBezTo>
                    <a:cubicBezTo>
                      <a:pt x="1442" y="59"/>
                      <a:pt x="1329" y="101"/>
                      <a:pt x="1193" y="184"/>
                    </a:cubicBezTo>
                    <a:cubicBezTo>
                      <a:pt x="1110" y="235"/>
                      <a:pt x="1018" y="308"/>
                      <a:pt x="924" y="380"/>
                    </a:cubicBezTo>
                    <a:cubicBezTo>
                      <a:pt x="872" y="422"/>
                      <a:pt x="820" y="474"/>
                      <a:pt x="769" y="526"/>
                    </a:cubicBezTo>
                    <a:cubicBezTo>
                      <a:pt x="716" y="578"/>
                      <a:pt x="654" y="640"/>
                      <a:pt x="603" y="702"/>
                    </a:cubicBezTo>
                    <a:lnTo>
                      <a:pt x="592" y="712"/>
                    </a:lnTo>
                    <a:lnTo>
                      <a:pt x="582" y="723"/>
                    </a:lnTo>
                    <a:cubicBezTo>
                      <a:pt x="540" y="775"/>
                      <a:pt x="509" y="816"/>
                      <a:pt x="467" y="868"/>
                    </a:cubicBezTo>
                    <a:cubicBezTo>
                      <a:pt x="447" y="889"/>
                      <a:pt x="437" y="920"/>
                      <a:pt x="416" y="940"/>
                    </a:cubicBezTo>
                    <a:cubicBezTo>
                      <a:pt x="395" y="972"/>
                      <a:pt x="384" y="993"/>
                      <a:pt x="374" y="1014"/>
                    </a:cubicBezTo>
                    <a:cubicBezTo>
                      <a:pt x="364" y="1023"/>
                      <a:pt x="364" y="1034"/>
                      <a:pt x="364" y="1044"/>
                    </a:cubicBezTo>
                    <a:cubicBezTo>
                      <a:pt x="291" y="1159"/>
                      <a:pt x="229" y="1272"/>
                      <a:pt x="188" y="1397"/>
                    </a:cubicBezTo>
                    <a:cubicBezTo>
                      <a:pt x="115" y="1574"/>
                      <a:pt x="63" y="1740"/>
                      <a:pt x="32" y="1906"/>
                    </a:cubicBezTo>
                    <a:cubicBezTo>
                      <a:pt x="11" y="2072"/>
                      <a:pt x="1" y="2238"/>
                      <a:pt x="32" y="2383"/>
                    </a:cubicBezTo>
                    <a:cubicBezTo>
                      <a:pt x="52" y="2538"/>
                      <a:pt x="105" y="2683"/>
                      <a:pt x="188" y="2798"/>
                    </a:cubicBezTo>
                    <a:cubicBezTo>
                      <a:pt x="271" y="2922"/>
                      <a:pt x="395" y="3026"/>
                      <a:pt x="540" y="3098"/>
                    </a:cubicBezTo>
                    <a:cubicBezTo>
                      <a:pt x="603" y="3130"/>
                      <a:pt x="675" y="3160"/>
                      <a:pt x="769" y="3181"/>
                    </a:cubicBezTo>
                    <a:cubicBezTo>
                      <a:pt x="779" y="3181"/>
                      <a:pt x="789" y="3181"/>
                      <a:pt x="799" y="3192"/>
                    </a:cubicBezTo>
                    <a:cubicBezTo>
                      <a:pt x="858" y="3199"/>
                      <a:pt x="922" y="3206"/>
                      <a:pt x="983" y="3206"/>
                    </a:cubicBezTo>
                    <a:cubicBezTo>
                      <a:pt x="1009" y="3206"/>
                      <a:pt x="1034" y="3205"/>
                      <a:pt x="1059" y="3202"/>
                    </a:cubicBezTo>
                    <a:cubicBezTo>
                      <a:pt x="1152" y="3192"/>
                      <a:pt x="1235" y="3160"/>
                      <a:pt x="1318" y="3119"/>
                    </a:cubicBezTo>
                    <a:cubicBezTo>
                      <a:pt x="1391" y="3077"/>
                      <a:pt x="1463" y="3026"/>
                      <a:pt x="1536" y="2953"/>
                    </a:cubicBezTo>
                    <a:cubicBezTo>
                      <a:pt x="1598" y="2891"/>
                      <a:pt x="1650" y="2828"/>
                      <a:pt x="1712" y="2735"/>
                    </a:cubicBezTo>
                    <a:cubicBezTo>
                      <a:pt x="1754" y="2652"/>
                      <a:pt x="1806" y="2569"/>
                      <a:pt x="1847" y="2476"/>
                    </a:cubicBezTo>
                    <a:cubicBezTo>
                      <a:pt x="1878" y="2403"/>
                      <a:pt x="1910" y="2321"/>
                      <a:pt x="1951" y="2206"/>
                    </a:cubicBezTo>
                    <a:cubicBezTo>
                      <a:pt x="1961" y="2175"/>
                      <a:pt x="1972" y="2134"/>
                      <a:pt x="1982" y="2102"/>
                    </a:cubicBezTo>
                    <a:cubicBezTo>
                      <a:pt x="1993" y="2051"/>
                      <a:pt x="2013" y="2009"/>
                      <a:pt x="2023" y="1968"/>
                    </a:cubicBezTo>
                    <a:cubicBezTo>
                      <a:pt x="2055" y="1874"/>
                      <a:pt x="2096" y="1791"/>
                      <a:pt x="2138" y="1708"/>
                    </a:cubicBezTo>
                    <a:lnTo>
                      <a:pt x="2138" y="1687"/>
                    </a:lnTo>
                    <a:lnTo>
                      <a:pt x="2148" y="1667"/>
                    </a:lnTo>
                    <a:cubicBezTo>
                      <a:pt x="2200" y="1563"/>
                      <a:pt x="2242" y="1459"/>
                      <a:pt x="2283" y="1355"/>
                    </a:cubicBezTo>
                    <a:cubicBezTo>
                      <a:pt x="2366" y="1148"/>
                      <a:pt x="2449" y="910"/>
                      <a:pt x="2449" y="661"/>
                    </a:cubicBezTo>
                    <a:cubicBezTo>
                      <a:pt x="2438" y="557"/>
                      <a:pt x="2417" y="453"/>
                      <a:pt x="2366" y="370"/>
                    </a:cubicBezTo>
                    <a:cubicBezTo>
                      <a:pt x="2334" y="318"/>
                      <a:pt x="2304" y="277"/>
                      <a:pt x="2262" y="225"/>
                    </a:cubicBezTo>
                    <a:cubicBezTo>
                      <a:pt x="2221" y="184"/>
                      <a:pt x="2179" y="152"/>
                      <a:pt x="2127" y="111"/>
                    </a:cubicBezTo>
                    <a:cubicBezTo>
                      <a:pt x="2055" y="69"/>
                      <a:pt x="1982" y="28"/>
                      <a:pt x="1899" y="18"/>
                    </a:cubicBezTo>
                    <a:cubicBezTo>
                      <a:pt x="1889" y="7"/>
                      <a:pt x="1868" y="7"/>
                      <a:pt x="1857" y="7"/>
                    </a:cubicBezTo>
                    <a:cubicBezTo>
                      <a:pt x="1824" y="3"/>
                      <a:pt x="1790" y="1"/>
                      <a:pt x="17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1525;p50">
                <a:extLst>
                  <a:ext uri="{FF2B5EF4-FFF2-40B4-BE49-F238E27FC236}">
                    <a16:creationId xmlns:a16="http://schemas.microsoft.com/office/drawing/2014/main" id="{AA18DFF5-DF89-2CD3-C5DF-2BE6342EBDA5}"/>
                  </a:ext>
                </a:extLst>
              </p:cNvPr>
              <p:cNvSpPr/>
              <p:nvPr/>
            </p:nvSpPr>
            <p:spPr>
              <a:xfrm>
                <a:off x="4450825" y="3348225"/>
                <a:ext cx="13000" cy="160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641" extrusionOk="0">
                    <a:moveTo>
                      <a:pt x="416" y="1"/>
                    </a:moveTo>
                    <a:cubicBezTo>
                      <a:pt x="395" y="11"/>
                      <a:pt x="374" y="21"/>
                      <a:pt x="364" y="31"/>
                    </a:cubicBezTo>
                    <a:cubicBezTo>
                      <a:pt x="291" y="114"/>
                      <a:pt x="229" y="187"/>
                      <a:pt x="167" y="270"/>
                    </a:cubicBezTo>
                    <a:cubicBezTo>
                      <a:pt x="115" y="353"/>
                      <a:pt x="52" y="436"/>
                      <a:pt x="11" y="529"/>
                    </a:cubicBezTo>
                    <a:cubicBezTo>
                      <a:pt x="1" y="550"/>
                      <a:pt x="1" y="571"/>
                      <a:pt x="11" y="591"/>
                    </a:cubicBezTo>
                    <a:cubicBezTo>
                      <a:pt x="22" y="612"/>
                      <a:pt x="32" y="633"/>
                      <a:pt x="52" y="633"/>
                    </a:cubicBezTo>
                    <a:cubicBezTo>
                      <a:pt x="63" y="638"/>
                      <a:pt x="73" y="641"/>
                      <a:pt x="83" y="641"/>
                    </a:cubicBezTo>
                    <a:cubicBezTo>
                      <a:pt x="94" y="641"/>
                      <a:pt x="104" y="638"/>
                      <a:pt x="115" y="633"/>
                    </a:cubicBezTo>
                    <a:cubicBezTo>
                      <a:pt x="135" y="623"/>
                      <a:pt x="156" y="612"/>
                      <a:pt x="167" y="591"/>
                    </a:cubicBezTo>
                    <a:cubicBezTo>
                      <a:pt x="177" y="571"/>
                      <a:pt x="188" y="550"/>
                      <a:pt x="198" y="540"/>
                    </a:cubicBezTo>
                    <a:cubicBezTo>
                      <a:pt x="196" y="540"/>
                      <a:pt x="194" y="540"/>
                      <a:pt x="193" y="541"/>
                    </a:cubicBezTo>
                    <a:lnTo>
                      <a:pt x="193" y="541"/>
                    </a:lnTo>
                    <a:cubicBezTo>
                      <a:pt x="275" y="399"/>
                      <a:pt x="377" y="257"/>
                      <a:pt x="488" y="135"/>
                    </a:cubicBezTo>
                    <a:cubicBezTo>
                      <a:pt x="520" y="104"/>
                      <a:pt x="509" y="42"/>
                      <a:pt x="478" y="21"/>
                    </a:cubicBezTo>
                    <a:cubicBezTo>
                      <a:pt x="467" y="11"/>
                      <a:pt x="457" y="11"/>
                      <a:pt x="4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1526;p50">
                <a:extLst>
                  <a:ext uri="{FF2B5EF4-FFF2-40B4-BE49-F238E27FC236}">
                    <a16:creationId xmlns:a16="http://schemas.microsoft.com/office/drawing/2014/main" id="{DCD9923C-1483-A5CD-87C9-B3653859618B}"/>
                  </a:ext>
                </a:extLst>
              </p:cNvPr>
              <p:cNvSpPr/>
              <p:nvPr/>
            </p:nvSpPr>
            <p:spPr>
              <a:xfrm>
                <a:off x="4449000" y="3352900"/>
                <a:ext cx="1120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569" extrusionOk="0">
                    <a:moveTo>
                      <a:pt x="354" y="0"/>
                    </a:moveTo>
                    <a:cubicBezTo>
                      <a:pt x="333" y="0"/>
                      <a:pt x="312" y="10"/>
                      <a:pt x="302" y="31"/>
                    </a:cubicBezTo>
                    <a:cubicBezTo>
                      <a:pt x="188" y="155"/>
                      <a:pt x="84" y="301"/>
                      <a:pt x="12" y="457"/>
                    </a:cubicBezTo>
                    <a:cubicBezTo>
                      <a:pt x="1" y="498"/>
                      <a:pt x="22" y="540"/>
                      <a:pt x="63" y="560"/>
                    </a:cubicBezTo>
                    <a:cubicBezTo>
                      <a:pt x="74" y="566"/>
                      <a:pt x="85" y="569"/>
                      <a:pt x="96" y="569"/>
                    </a:cubicBezTo>
                    <a:cubicBezTo>
                      <a:pt x="125" y="569"/>
                      <a:pt x="152" y="549"/>
                      <a:pt x="167" y="519"/>
                    </a:cubicBezTo>
                    <a:cubicBezTo>
                      <a:pt x="188" y="477"/>
                      <a:pt x="198" y="446"/>
                      <a:pt x="219" y="415"/>
                    </a:cubicBezTo>
                    <a:cubicBezTo>
                      <a:pt x="281" y="311"/>
                      <a:pt x="354" y="218"/>
                      <a:pt x="437" y="125"/>
                    </a:cubicBezTo>
                    <a:cubicBezTo>
                      <a:pt x="447" y="114"/>
                      <a:pt x="447" y="83"/>
                      <a:pt x="447" y="72"/>
                    </a:cubicBezTo>
                    <a:cubicBezTo>
                      <a:pt x="447" y="42"/>
                      <a:pt x="437" y="31"/>
                      <a:pt x="416" y="10"/>
                    </a:cubicBezTo>
                    <a:cubicBezTo>
                      <a:pt x="406" y="10"/>
                      <a:pt x="395" y="0"/>
                      <a:pt x="3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1527;p50">
                <a:extLst>
                  <a:ext uri="{FF2B5EF4-FFF2-40B4-BE49-F238E27FC236}">
                    <a16:creationId xmlns:a16="http://schemas.microsoft.com/office/drawing/2014/main" id="{1E4C2D01-4FA4-A224-4990-32900F66D895}"/>
                  </a:ext>
                </a:extLst>
              </p:cNvPr>
              <p:cNvSpPr/>
              <p:nvPr/>
            </p:nvSpPr>
            <p:spPr>
              <a:xfrm>
                <a:off x="4447450" y="3355500"/>
                <a:ext cx="104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599" extrusionOk="0">
                    <a:moveTo>
                      <a:pt x="343" y="0"/>
                    </a:moveTo>
                    <a:cubicBezTo>
                      <a:pt x="312" y="0"/>
                      <a:pt x="281" y="10"/>
                      <a:pt x="260" y="31"/>
                    </a:cubicBezTo>
                    <a:cubicBezTo>
                      <a:pt x="146" y="166"/>
                      <a:pt x="63" y="321"/>
                      <a:pt x="11" y="487"/>
                    </a:cubicBezTo>
                    <a:cubicBezTo>
                      <a:pt x="1" y="529"/>
                      <a:pt x="11" y="581"/>
                      <a:pt x="53" y="591"/>
                    </a:cubicBezTo>
                    <a:cubicBezTo>
                      <a:pt x="64" y="596"/>
                      <a:pt x="76" y="599"/>
                      <a:pt x="88" y="599"/>
                    </a:cubicBezTo>
                    <a:cubicBezTo>
                      <a:pt x="120" y="599"/>
                      <a:pt x="151" y="580"/>
                      <a:pt x="167" y="549"/>
                    </a:cubicBezTo>
                    <a:cubicBezTo>
                      <a:pt x="198" y="466"/>
                      <a:pt x="229" y="373"/>
                      <a:pt x="270" y="300"/>
                    </a:cubicBezTo>
                    <a:cubicBezTo>
                      <a:pt x="302" y="238"/>
                      <a:pt x="343" y="187"/>
                      <a:pt x="385" y="134"/>
                    </a:cubicBezTo>
                    <a:cubicBezTo>
                      <a:pt x="416" y="104"/>
                      <a:pt x="406" y="42"/>
                      <a:pt x="374" y="21"/>
                    </a:cubicBezTo>
                    <a:cubicBezTo>
                      <a:pt x="364" y="10"/>
                      <a:pt x="353" y="10"/>
                      <a:pt x="3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1528;p50">
                <a:extLst>
                  <a:ext uri="{FF2B5EF4-FFF2-40B4-BE49-F238E27FC236}">
                    <a16:creationId xmlns:a16="http://schemas.microsoft.com/office/drawing/2014/main" id="{3E37DB25-3311-EE94-2A89-CDE117150DAB}"/>
                  </a:ext>
                </a:extLst>
              </p:cNvPr>
              <p:cNvSpPr/>
              <p:nvPr/>
            </p:nvSpPr>
            <p:spPr>
              <a:xfrm>
                <a:off x="4394300" y="3396450"/>
                <a:ext cx="417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794" extrusionOk="0">
                    <a:moveTo>
                      <a:pt x="73" y="1"/>
                    </a:moveTo>
                    <a:cubicBezTo>
                      <a:pt x="63" y="1"/>
                      <a:pt x="42" y="1"/>
                      <a:pt x="42" y="11"/>
                    </a:cubicBezTo>
                    <a:cubicBezTo>
                      <a:pt x="21" y="135"/>
                      <a:pt x="1" y="271"/>
                      <a:pt x="1" y="395"/>
                    </a:cubicBezTo>
                    <a:cubicBezTo>
                      <a:pt x="1" y="457"/>
                      <a:pt x="11" y="520"/>
                      <a:pt x="21" y="582"/>
                    </a:cubicBezTo>
                    <a:cubicBezTo>
                      <a:pt x="31" y="644"/>
                      <a:pt x="52" y="706"/>
                      <a:pt x="73" y="769"/>
                    </a:cubicBezTo>
                    <a:cubicBezTo>
                      <a:pt x="81" y="784"/>
                      <a:pt x="94" y="793"/>
                      <a:pt x="109" y="793"/>
                    </a:cubicBezTo>
                    <a:cubicBezTo>
                      <a:pt x="114" y="793"/>
                      <a:pt x="120" y="792"/>
                      <a:pt x="125" y="789"/>
                    </a:cubicBezTo>
                    <a:cubicBezTo>
                      <a:pt x="135" y="789"/>
                      <a:pt x="146" y="779"/>
                      <a:pt x="156" y="769"/>
                    </a:cubicBezTo>
                    <a:cubicBezTo>
                      <a:pt x="167" y="758"/>
                      <a:pt x="167" y="748"/>
                      <a:pt x="167" y="737"/>
                    </a:cubicBezTo>
                    <a:cubicBezTo>
                      <a:pt x="146" y="675"/>
                      <a:pt x="125" y="613"/>
                      <a:pt x="114" y="550"/>
                    </a:cubicBezTo>
                    <a:cubicBezTo>
                      <a:pt x="93" y="478"/>
                      <a:pt x="84" y="405"/>
                      <a:pt x="73" y="333"/>
                    </a:cubicBezTo>
                    <a:lnTo>
                      <a:pt x="73" y="177"/>
                    </a:lnTo>
                    <a:cubicBezTo>
                      <a:pt x="84" y="125"/>
                      <a:pt x="84" y="73"/>
                      <a:pt x="93" y="22"/>
                    </a:cubicBezTo>
                    <a:cubicBezTo>
                      <a:pt x="104" y="11"/>
                      <a:pt x="93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1529;p50">
                <a:extLst>
                  <a:ext uri="{FF2B5EF4-FFF2-40B4-BE49-F238E27FC236}">
                    <a16:creationId xmlns:a16="http://schemas.microsoft.com/office/drawing/2014/main" id="{3425D245-7A44-757B-DB2C-2F7D9D768E93}"/>
                  </a:ext>
                </a:extLst>
              </p:cNvPr>
              <p:cNvSpPr/>
              <p:nvPr/>
            </p:nvSpPr>
            <p:spPr>
              <a:xfrm>
                <a:off x="4404925" y="3398275"/>
                <a:ext cx="340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02" extrusionOk="0">
                    <a:moveTo>
                      <a:pt x="83" y="0"/>
                    </a:moveTo>
                    <a:cubicBezTo>
                      <a:pt x="73" y="0"/>
                      <a:pt x="63" y="11"/>
                      <a:pt x="53" y="21"/>
                    </a:cubicBezTo>
                    <a:cubicBezTo>
                      <a:pt x="42" y="73"/>
                      <a:pt x="32" y="125"/>
                      <a:pt x="21" y="187"/>
                    </a:cubicBezTo>
                    <a:cubicBezTo>
                      <a:pt x="11" y="249"/>
                      <a:pt x="0" y="322"/>
                      <a:pt x="0" y="384"/>
                    </a:cubicBezTo>
                    <a:lnTo>
                      <a:pt x="0" y="571"/>
                    </a:lnTo>
                    <a:cubicBezTo>
                      <a:pt x="0" y="633"/>
                      <a:pt x="11" y="696"/>
                      <a:pt x="21" y="758"/>
                    </a:cubicBezTo>
                    <a:cubicBezTo>
                      <a:pt x="30" y="783"/>
                      <a:pt x="53" y="802"/>
                      <a:pt x="78" y="802"/>
                    </a:cubicBezTo>
                    <a:cubicBezTo>
                      <a:pt x="83" y="802"/>
                      <a:pt x="89" y="801"/>
                      <a:pt x="94" y="799"/>
                    </a:cubicBezTo>
                    <a:cubicBezTo>
                      <a:pt x="125" y="799"/>
                      <a:pt x="136" y="768"/>
                      <a:pt x="136" y="737"/>
                    </a:cubicBezTo>
                    <a:lnTo>
                      <a:pt x="104" y="581"/>
                    </a:lnTo>
                    <a:cubicBezTo>
                      <a:pt x="94" y="519"/>
                      <a:pt x="83" y="467"/>
                      <a:pt x="83" y="405"/>
                    </a:cubicBezTo>
                    <a:cubicBezTo>
                      <a:pt x="73" y="301"/>
                      <a:pt x="73" y="198"/>
                      <a:pt x="94" y="83"/>
                    </a:cubicBezTo>
                    <a:lnTo>
                      <a:pt x="94" y="94"/>
                    </a:lnTo>
                    <a:cubicBezTo>
                      <a:pt x="104" y="73"/>
                      <a:pt x="104" y="52"/>
                      <a:pt x="115" y="32"/>
                    </a:cubicBezTo>
                    <a:cubicBezTo>
                      <a:pt x="115" y="21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1530;p50">
                <a:extLst>
                  <a:ext uri="{FF2B5EF4-FFF2-40B4-BE49-F238E27FC236}">
                    <a16:creationId xmlns:a16="http://schemas.microsoft.com/office/drawing/2014/main" id="{FE75930D-C8E0-AF6B-4BD8-1A7E7ED6BA35}"/>
                  </a:ext>
                </a:extLst>
              </p:cNvPr>
              <p:cNvSpPr/>
              <p:nvPr/>
            </p:nvSpPr>
            <p:spPr>
              <a:xfrm>
                <a:off x="4415300" y="3399050"/>
                <a:ext cx="31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751" extrusionOk="0">
                    <a:moveTo>
                      <a:pt x="94" y="1"/>
                    </a:moveTo>
                    <a:cubicBezTo>
                      <a:pt x="83" y="1"/>
                      <a:pt x="73" y="11"/>
                      <a:pt x="73" y="11"/>
                    </a:cubicBezTo>
                    <a:cubicBezTo>
                      <a:pt x="63" y="21"/>
                      <a:pt x="63" y="21"/>
                      <a:pt x="63" y="31"/>
                    </a:cubicBezTo>
                    <a:cubicBezTo>
                      <a:pt x="42" y="146"/>
                      <a:pt x="21" y="260"/>
                      <a:pt x="11" y="363"/>
                    </a:cubicBezTo>
                    <a:cubicBezTo>
                      <a:pt x="0" y="426"/>
                      <a:pt x="0" y="478"/>
                      <a:pt x="0" y="529"/>
                    </a:cubicBezTo>
                    <a:cubicBezTo>
                      <a:pt x="0" y="592"/>
                      <a:pt x="0" y="654"/>
                      <a:pt x="11" y="716"/>
                    </a:cubicBezTo>
                    <a:cubicBezTo>
                      <a:pt x="11" y="733"/>
                      <a:pt x="32" y="750"/>
                      <a:pt x="57" y="750"/>
                    </a:cubicBezTo>
                    <a:cubicBezTo>
                      <a:pt x="62" y="750"/>
                      <a:pt x="68" y="749"/>
                      <a:pt x="73" y="748"/>
                    </a:cubicBezTo>
                    <a:cubicBezTo>
                      <a:pt x="83" y="748"/>
                      <a:pt x="94" y="737"/>
                      <a:pt x="104" y="727"/>
                    </a:cubicBezTo>
                    <a:cubicBezTo>
                      <a:pt x="115" y="716"/>
                      <a:pt x="115" y="706"/>
                      <a:pt x="115" y="695"/>
                    </a:cubicBezTo>
                    <a:cubicBezTo>
                      <a:pt x="104" y="644"/>
                      <a:pt x="104" y="602"/>
                      <a:pt x="94" y="550"/>
                    </a:cubicBezTo>
                    <a:cubicBezTo>
                      <a:pt x="94" y="467"/>
                      <a:pt x="83" y="384"/>
                      <a:pt x="94" y="312"/>
                    </a:cubicBezTo>
                    <a:cubicBezTo>
                      <a:pt x="94" y="218"/>
                      <a:pt x="104" y="125"/>
                      <a:pt x="125" y="42"/>
                    </a:cubicBezTo>
                    <a:cubicBezTo>
                      <a:pt x="125" y="21"/>
                      <a:pt x="104" y="11"/>
                      <a:pt x="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1531;p50">
                <a:extLst>
                  <a:ext uri="{FF2B5EF4-FFF2-40B4-BE49-F238E27FC236}">
                    <a16:creationId xmlns:a16="http://schemas.microsoft.com/office/drawing/2014/main" id="{CE09B56D-D8E2-4198-B6CF-FB8037D9D122}"/>
                  </a:ext>
                </a:extLst>
              </p:cNvPr>
              <p:cNvSpPr/>
              <p:nvPr/>
            </p:nvSpPr>
            <p:spPr>
              <a:xfrm>
                <a:off x="4447450" y="3385050"/>
                <a:ext cx="57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06" extrusionOk="0">
                    <a:moveTo>
                      <a:pt x="198" y="1"/>
                    </a:moveTo>
                    <a:cubicBezTo>
                      <a:pt x="187" y="1"/>
                      <a:pt x="177" y="1"/>
                      <a:pt x="177" y="11"/>
                    </a:cubicBezTo>
                    <a:cubicBezTo>
                      <a:pt x="157" y="63"/>
                      <a:pt x="125" y="104"/>
                      <a:pt x="104" y="156"/>
                    </a:cubicBezTo>
                    <a:cubicBezTo>
                      <a:pt x="84" y="208"/>
                      <a:pt x="63" y="270"/>
                      <a:pt x="42" y="322"/>
                    </a:cubicBezTo>
                    <a:cubicBezTo>
                      <a:pt x="32" y="374"/>
                      <a:pt x="21" y="425"/>
                      <a:pt x="11" y="488"/>
                    </a:cubicBezTo>
                    <a:cubicBezTo>
                      <a:pt x="1" y="550"/>
                      <a:pt x="1" y="612"/>
                      <a:pt x="11" y="674"/>
                    </a:cubicBezTo>
                    <a:cubicBezTo>
                      <a:pt x="11" y="685"/>
                      <a:pt x="32" y="706"/>
                      <a:pt x="53" y="706"/>
                    </a:cubicBezTo>
                    <a:cubicBezTo>
                      <a:pt x="63" y="706"/>
                      <a:pt x="74" y="706"/>
                      <a:pt x="74" y="695"/>
                    </a:cubicBezTo>
                    <a:cubicBezTo>
                      <a:pt x="84" y="685"/>
                      <a:pt x="94" y="674"/>
                      <a:pt x="94" y="664"/>
                    </a:cubicBezTo>
                    <a:lnTo>
                      <a:pt x="94" y="529"/>
                    </a:lnTo>
                    <a:cubicBezTo>
                      <a:pt x="94" y="478"/>
                      <a:pt x="94" y="425"/>
                      <a:pt x="104" y="374"/>
                    </a:cubicBezTo>
                    <a:lnTo>
                      <a:pt x="104" y="384"/>
                    </a:lnTo>
                    <a:cubicBezTo>
                      <a:pt x="125" y="259"/>
                      <a:pt x="167" y="146"/>
                      <a:pt x="229" y="31"/>
                    </a:cubicBezTo>
                    <a:cubicBezTo>
                      <a:pt x="229" y="21"/>
                      <a:pt x="229" y="11"/>
                      <a:pt x="2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1532;p50">
                <a:extLst>
                  <a:ext uri="{FF2B5EF4-FFF2-40B4-BE49-F238E27FC236}">
                    <a16:creationId xmlns:a16="http://schemas.microsoft.com/office/drawing/2014/main" id="{5B8B79F0-2F92-0230-E6B1-F037C46E63A3}"/>
                  </a:ext>
                </a:extLst>
              </p:cNvPr>
              <p:cNvSpPr/>
              <p:nvPr/>
            </p:nvSpPr>
            <p:spPr>
              <a:xfrm>
                <a:off x="4456025" y="3389200"/>
                <a:ext cx="80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31" extrusionOk="0">
                    <a:moveTo>
                      <a:pt x="291" y="1"/>
                    </a:moveTo>
                    <a:cubicBezTo>
                      <a:pt x="280" y="1"/>
                      <a:pt x="270" y="10"/>
                      <a:pt x="259" y="21"/>
                    </a:cubicBezTo>
                    <a:cubicBezTo>
                      <a:pt x="197" y="135"/>
                      <a:pt x="135" y="249"/>
                      <a:pt x="93" y="374"/>
                    </a:cubicBezTo>
                    <a:cubicBezTo>
                      <a:pt x="63" y="436"/>
                      <a:pt x="42" y="498"/>
                      <a:pt x="31" y="561"/>
                    </a:cubicBezTo>
                    <a:cubicBezTo>
                      <a:pt x="10" y="633"/>
                      <a:pt x="0" y="706"/>
                      <a:pt x="0" y="768"/>
                    </a:cubicBezTo>
                    <a:cubicBezTo>
                      <a:pt x="0" y="789"/>
                      <a:pt x="0" y="799"/>
                      <a:pt x="10" y="810"/>
                    </a:cubicBezTo>
                    <a:cubicBezTo>
                      <a:pt x="21" y="820"/>
                      <a:pt x="31" y="830"/>
                      <a:pt x="52" y="830"/>
                    </a:cubicBezTo>
                    <a:cubicBezTo>
                      <a:pt x="63" y="830"/>
                      <a:pt x="73" y="820"/>
                      <a:pt x="83" y="820"/>
                    </a:cubicBezTo>
                    <a:cubicBezTo>
                      <a:pt x="93" y="810"/>
                      <a:pt x="104" y="789"/>
                      <a:pt x="104" y="778"/>
                    </a:cubicBezTo>
                    <a:cubicBezTo>
                      <a:pt x="114" y="695"/>
                      <a:pt x="125" y="623"/>
                      <a:pt x="135" y="540"/>
                    </a:cubicBezTo>
                    <a:cubicBezTo>
                      <a:pt x="166" y="395"/>
                      <a:pt x="218" y="249"/>
                      <a:pt x="280" y="114"/>
                    </a:cubicBezTo>
                    <a:lnTo>
                      <a:pt x="312" y="52"/>
                    </a:lnTo>
                    <a:cubicBezTo>
                      <a:pt x="321" y="42"/>
                      <a:pt x="321" y="21"/>
                      <a:pt x="301" y="10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1533;p50">
                <a:extLst>
                  <a:ext uri="{FF2B5EF4-FFF2-40B4-BE49-F238E27FC236}">
                    <a16:creationId xmlns:a16="http://schemas.microsoft.com/office/drawing/2014/main" id="{FE50A360-1437-6C49-4665-9F02A2D2811E}"/>
                  </a:ext>
                </a:extLst>
              </p:cNvPr>
              <p:cNvSpPr/>
              <p:nvPr/>
            </p:nvSpPr>
            <p:spPr>
              <a:xfrm>
                <a:off x="4465075" y="3392550"/>
                <a:ext cx="9650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769" extrusionOk="0">
                    <a:moveTo>
                      <a:pt x="323" y="1"/>
                    </a:moveTo>
                    <a:cubicBezTo>
                      <a:pt x="312" y="12"/>
                      <a:pt x="312" y="22"/>
                      <a:pt x="302" y="32"/>
                    </a:cubicBezTo>
                    <a:cubicBezTo>
                      <a:pt x="302" y="42"/>
                      <a:pt x="291" y="63"/>
                      <a:pt x="281" y="74"/>
                    </a:cubicBezTo>
                    <a:cubicBezTo>
                      <a:pt x="229" y="178"/>
                      <a:pt x="178" y="271"/>
                      <a:pt x="125" y="374"/>
                    </a:cubicBezTo>
                    <a:cubicBezTo>
                      <a:pt x="74" y="478"/>
                      <a:pt x="22" y="593"/>
                      <a:pt x="1" y="717"/>
                    </a:cubicBezTo>
                    <a:cubicBezTo>
                      <a:pt x="1" y="738"/>
                      <a:pt x="22" y="759"/>
                      <a:pt x="42" y="769"/>
                    </a:cubicBezTo>
                    <a:cubicBezTo>
                      <a:pt x="53" y="769"/>
                      <a:pt x="63" y="769"/>
                      <a:pt x="74" y="759"/>
                    </a:cubicBezTo>
                    <a:cubicBezTo>
                      <a:pt x="95" y="759"/>
                      <a:pt x="95" y="748"/>
                      <a:pt x="105" y="738"/>
                    </a:cubicBezTo>
                    <a:cubicBezTo>
                      <a:pt x="125" y="676"/>
                      <a:pt x="146" y="613"/>
                      <a:pt x="167" y="561"/>
                    </a:cubicBezTo>
                    <a:cubicBezTo>
                      <a:pt x="188" y="499"/>
                      <a:pt x="208" y="447"/>
                      <a:pt x="229" y="385"/>
                    </a:cubicBezTo>
                    <a:cubicBezTo>
                      <a:pt x="281" y="271"/>
                      <a:pt x="333" y="167"/>
                      <a:pt x="385" y="53"/>
                    </a:cubicBezTo>
                    <a:cubicBezTo>
                      <a:pt x="385" y="32"/>
                      <a:pt x="374" y="12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1534;p50">
                <a:extLst>
                  <a:ext uri="{FF2B5EF4-FFF2-40B4-BE49-F238E27FC236}">
                    <a16:creationId xmlns:a16="http://schemas.microsoft.com/office/drawing/2014/main" id="{838642EC-9D04-5F14-97CF-EFF6938FE2E4}"/>
                  </a:ext>
                </a:extLst>
              </p:cNvPr>
              <p:cNvSpPr/>
              <p:nvPr/>
            </p:nvSpPr>
            <p:spPr>
              <a:xfrm>
                <a:off x="4583600" y="3438725"/>
                <a:ext cx="9780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615" extrusionOk="0">
                    <a:moveTo>
                      <a:pt x="1297" y="0"/>
                    </a:moveTo>
                    <a:cubicBezTo>
                      <a:pt x="1193" y="0"/>
                      <a:pt x="1090" y="32"/>
                      <a:pt x="1007" y="94"/>
                    </a:cubicBezTo>
                    <a:cubicBezTo>
                      <a:pt x="976" y="115"/>
                      <a:pt x="955" y="146"/>
                      <a:pt x="934" y="187"/>
                    </a:cubicBezTo>
                    <a:cubicBezTo>
                      <a:pt x="914" y="229"/>
                      <a:pt x="914" y="270"/>
                      <a:pt x="914" y="302"/>
                    </a:cubicBezTo>
                    <a:cubicBezTo>
                      <a:pt x="914" y="332"/>
                      <a:pt x="924" y="364"/>
                      <a:pt x="944" y="405"/>
                    </a:cubicBezTo>
                    <a:cubicBezTo>
                      <a:pt x="955" y="436"/>
                      <a:pt x="986" y="468"/>
                      <a:pt x="1017" y="509"/>
                    </a:cubicBezTo>
                    <a:cubicBezTo>
                      <a:pt x="1069" y="561"/>
                      <a:pt x="1131" y="623"/>
                      <a:pt x="1225" y="685"/>
                    </a:cubicBezTo>
                    <a:cubicBezTo>
                      <a:pt x="1287" y="737"/>
                      <a:pt x="1370" y="789"/>
                      <a:pt x="1474" y="841"/>
                    </a:cubicBezTo>
                    <a:lnTo>
                      <a:pt x="1432" y="841"/>
                    </a:lnTo>
                    <a:cubicBezTo>
                      <a:pt x="1391" y="841"/>
                      <a:pt x="1339" y="841"/>
                      <a:pt x="1297" y="830"/>
                    </a:cubicBezTo>
                    <a:cubicBezTo>
                      <a:pt x="1225" y="830"/>
                      <a:pt x="1152" y="820"/>
                      <a:pt x="1080" y="820"/>
                    </a:cubicBezTo>
                    <a:lnTo>
                      <a:pt x="997" y="809"/>
                    </a:lnTo>
                    <a:cubicBezTo>
                      <a:pt x="872" y="809"/>
                      <a:pt x="748" y="800"/>
                      <a:pt x="612" y="800"/>
                    </a:cubicBezTo>
                    <a:cubicBezTo>
                      <a:pt x="540" y="800"/>
                      <a:pt x="467" y="800"/>
                      <a:pt x="395" y="809"/>
                    </a:cubicBezTo>
                    <a:cubicBezTo>
                      <a:pt x="312" y="820"/>
                      <a:pt x="239" y="830"/>
                      <a:pt x="167" y="862"/>
                    </a:cubicBezTo>
                    <a:cubicBezTo>
                      <a:pt x="146" y="872"/>
                      <a:pt x="115" y="892"/>
                      <a:pt x="94" y="913"/>
                    </a:cubicBezTo>
                    <a:cubicBezTo>
                      <a:pt x="63" y="934"/>
                      <a:pt x="42" y="965"/>
                      <a:pt x="32" y="996"/>
                    </a:cubicBezTo>
                    <a:cubicBezTo>
                      <a:pt x="11" y="1028"/>
                      <a:pt x="11" y="1069"/>
                      <a:pt x="1" y="1090"/>
                    </a:cubicBezTo>
                    <a:cubicBezTo>
                      <a:pt x="1" y="1131"/>
                      <a:pt x="1" y="1162"/>
                      <a:pt x="11" y="1194"/>
                    </a:cubicBezTo>
                    <a:cubicBezTo>
                      <a:pt x="22" y="1224"/>
                      <a:pt x="42" y="1256"/>
                      <a:pt x="63" y="1287"/>
                    </a:cubicBezTo>
                    <a:cubicBezTo>
                      <a:pt x="84" y="1318"/>
                      <a:pt x="105" y="1339"/>
                      <a:pt x="135" y="1360"/>
                    </a:cubicBezTo>
                    <a:cubicBezTo>
                      <a:pt x="177" y="1401"/>
                      <a:pt x="229" y="1422"/>
                      <a:pt x="281" y="1453"/>
                    </a:cubicBezTo>
                    <a:cubicBezTo>
                      <a:pt x="354" y="1484"/>
                      <a:pt x="416" y="1494"/>
                      <a:pt x="467" y="1515"/>
                    </a:cubicBezTo>
                    <a:cubicBezTo>
                      <a:pt x="571" y="1536"/>
                      <a:pt x="675" y="1546"/>
                      <a:pt x="789" y="1567"/>
                    </a:cubicBezTo>
                    <a:cubicBezTo>
                      <a:pt x="737" y="1567"/>
                      <a:pt x="675" y="1588"/>
                      <a:pt x="623" y="1598"/>
                    </a:cubicBezTo>
                    <a:cubicBezTo>
                      <a:pt x="550" y="1619"/>
                      <a:pt x="467" y="1639"/>
                      <a:pt x="395" y="1681"/>
                    </a:cubicBezTo>
                    <a:cubicBezTo>
                      <a:pt x="364" y="1692"/>
                      <a:pt x="333" y="1712"/>
                      <a:pt x="312" y="1733"/>
                    </a:cubicBezTo>
                    <a:cubicBezTo>
                      <a:pt x="281" y="1754"/>
                      <a:pt x="260" y="1785"/>
                      <a:pt x="250" y="1816"/>
                    </a:cubicBezTo>
                    <a:cubicBezTo>
                      <a:pt x="208" y="1888"/>
                      <a:pt x="229" y="1961"/>
                      <a:pt x="260" y="2013"/>
                    </a:cubicBezTo>
                    <a:cubicBezTo>
                      <a:pt x="281" y="2075"/>
                      <a:pt x="343" y="2127"/>
                      <a:pt x="416" y="2169"/>
                    </a:cubicBezTo>
                    <a:cubicBezTo>
                      <a:pt x="478" y="2199"/>
                      <a:pt x="529" y="2210"/>
                      <a:pt x="582" y="2220"/>
                    </a:cubicBezTo>
                    <a:cubicBezTo>
                      <a:pt x="633" y="2231"/>
                      <a:pt x="695" y="2241"/>
                      <a:pt x="768" y="2241"/>
                    </a:cubicBezTo>
                    <a:lnTo>
                      <a:pt x="799" y="2241"/>
                    </a:lnTo>
                    <a:cubicBezTo>
                      <a:pt x="914" y="2241"/>
                      <a:pt x="1027" y="2231"/>
                      <a:pt x="1173" y="2210"/>
                    </a:cubicBezTo>
                    <a:lnTo>
                      <a:pt x="1173" y="2210"/>
                    </a:lnTo>
                    <a:cubicBezTo>
                      <a:pt x="1142" y="2231"/>
                      <a:pt x="1121" y="2252"/>
                      <a:pt x="1110" y="2282"/>
                    </a:cubicBezTo>
                    <a:cubicBezTo>
                      <a:pt x="1059" y="2345"/>
                      <a:pt x="1048" y="2418"/>
                      <a:pt x="1080" y="2469"/>
                    </a:cubicBezTo>
                    <a:cubicBezTo>
                      <a:pt x="1121" y="2542"/>
                      <a:pt x="1204" y="2573"/>
                      <a:pt x="1276" y="2594"/>
                    </a:cubicBezTo>
                    <a:cubicBezTo>
                      <a:pt x="1349" y="2604"/>
                      <a:pt x="1422" y="2614"/>
                      <a:pt x="1505" y="2614"/>
                    </a:cubicBezTo>
                    <a:cubicBezTo>
                      <a:pt x="1567" y="2614"/>
                      <a:pt x="1619" y="2614"/>
                      <a:pt x="1671" y="2604"/>
                    </a:cubicBezTo>
                    <a:cubicBezTo>
                      <a:pt x="1806" y="2594"/>
                      <a:pt x="1951" y="2573"/>
                      <a:pt x="2106" y="2521"/>
                    </a:cubicBezTo>
                    <a:cubicBezTo>
                      <a:pt x="2251" y="2480"/>
                      <a:pt x="2397" y="2428"/>
                      <a:pt x="2542" y="2365"/>
                    </a:cubicBezTo>
                    <a:cubicBezTo>
                      <a:pt x="2677" y="2303"/>
                      <a:pt x="2802" y="2231"/>
                      <a:pt x="2947" y="2137"/>
                    </a:cubicBezTo>
                    <a:cubicBezTo>
                      <a:pt x="3040" y="2075"/>
                      <a:pt x="3134" y="2003"/>
                      <a:pt x="3206" y="1941"/>
                    </a:cubicBezTo>
                    <a:cubicBezTo>
                      <a:pt x="3403" y="1785"/>
                      <a:pt x="3548" y="1639"/>
                      <a:pt x="3673" y="1494"/>
                    </a:cubicBezTo>
                    <a:cubicBezTo>
                      <a:pt x="3756" y="1401"/>
                      <a:pt x="3807" y="1307"/>
                      <a:pt x="3849" y="1214"/>
                    </a:cubicBezTo>
                    <a:cubicBezTo>
                      <a:pt x="3901" y="1131"/>
                      <a:pt x="3911" y="1028"/>
                      <a:pt x="3901" y="945"/>
                    </a:cubicBezTo>
                    <a:cubicBezTo>
                      <a:pt x="3890" y="903"/>
                      <a:pt x="3880" y="862"/>
                      <a:pt x="3860" y="820"/>
                    </a:cubicBezTo>
                    <a:cubicBezTo>
                      <a:pt x="3828" y="779"/>
                      <a:pt x="3807" y="747"/>
                      <a:pt x="3766" y="706"/>
                    </a:cubicBezTo>
                    <a:cubicBezTo>
                      <a:pt x="3735" y="685"/>
                      <a:pt x="3694" y="664"/>
                      <a:pt x="3662" y="643"/>
                    </a:cubicBezTo>
                    <a:cubicBezTo>
                      <a:pt x="3621" y="623"/>
                      <a:pt x="3569" y="602"/>
                      <a:pt x="3517" y="581"/>
                    </a:cubicBezTo>
                    <a:cubicBezTo>
                      <a:pt x="3434" y="551"/>
                      <a:pt x="3341" y="530"/>
                      <a:pt x="3258" y="519"/>
                    </a:cubicBezTo>
                    <a:cubicBezTo>
                      <a:pt x="3164" y="498"/>
                      <a:pt x="3061" y="478"/>
                      <a:pt x="2978" y="468"/>
                    </a:cubicBezTo>
                    <a:cubicBezTo>
                      <a:pt x="2926" y="457"/>
                      <a:pt x="2885" y="457"/>
                      <a:pt x="2832" y="447"/>
                    </a:cubicBezTo>
                    <a:cubicBezTo>
                      <a:pt x="2770" y="436"/>
                      <a:pt x="2698" y="426"/>
                      <a:pt x="2636" y="415"/>
                    </a:cubicBezTo>
                    <a:cubicBezTo>
                      <a:pt x="2625" y="385"/>
                      <a:pt x="2594" y="353"/>
                      <a:pt x="2553" y="353"/>
                    </a:cubicBezTo>
                    <a:lnTo>
                      <a:pt x="2542" y="364"/>
                    </a:lnTo>
                    <a:lnTo>
                      <a:pt x="2470" y="364"/>
                    </a:lnTo>
                    <a:cubicBezTo>
                      <a:pt x="2407" y="364"/>
                      <a:pt x="2366" y="364"/>
                      <a:pt x="2314" y="353"/>
                    </a:cubicBezTo>
                    <a:cubicBezTo>
                      <a:pt x="2158" y="312"/>
                      <a:pt x="2002" y="249"/>
                      <a:pt x="1868" y="177"/>
                    </a:cubicBezTo>
                    <a:cubicBezTo>
                      <a:pt x="1785" y="136"/>
                      <a:pt x="1702" y="104"/>
                      <a:pt x="1619" y="63"/>
                    </a:cubicBezTo>
                    <a:cubicBezTo>
                      <a:pt x="1505" y="21"/>
                      <a:pt x="1401" y="0"/>
                      <a:pt x="1318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1535;p50">
                <a:extLst>
                  <a:ext uri="{FF2B5EF4-FFF2-40B4-BE49-F238E27FC236}">
                    <a16:creationId xmlns:a16="http://schemas.microsoft.com/office/drawing/2014/main" id="{A32A7B86-E183-EFD8-C491-74F4004843FF}"/>
                  </a:ext>
                </a:extLst>
              </p:cNvPr>
              <p:cNvSpPr/>
              <p:nvPr/>
            </p:nvSpPr>
            <p:spPr>
              <a:xfrm>
                <a:off x="4602000" y="3478400"/>
                <a:ext cx="63825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1113" extrusionOk="0">
                    <a:moveTo>
                      <a:pt x="1702" y="1"/>
                    </a:moveTo>
                    <a:cubicBezTo>
                      <a:pt x="1702" y="1"/>
                      <a:pt x="1692" y="1"/>
                      <a:pt x="1681" y="11"/>
                    </a:cubicBezTo>
                    <a:cubicBezTo>
                      <a:pt x="1360" y="73"/>
                      <a:pt x="1049" y="229"/>
                      <a:pt x="738" y="354"/>
                    </a:cubicBezTo>
                    <a:cubicBezTo>
                      <a:pt x="665" y="384"/>
                      <a:pt x="582" y="405"/>
                      <a:pt x="510" y="437"/>
                    </a:cubicBezTo>
                    <a:cubicBezTo>
                      <a:pt x="416" y="467"/>
                      <a:pt x="323" y="509"/>
                      <a:pt x="240" y="550"/>
                    </a:cubicBezTo>
                    <a:cubicBezTo>
                      <a:pt x="167" y="592"/>
                      <a:pt x="95" y="644"/>
                      <a:pt x="42" y="716"/>
                    </a:cubicBezTo>
                    <a:cubicBezTo>
                      <a:pt x="1" y="789"/>
                      <a:pt x="1" y="882"/>
                      <a:pt x="53" y="944"/>
                    </a:cubicBezTo>
                    <a:cubicBezTo>
                      <a:pt x="74" y="986"/>
                      <a:pt x="115" y="1027"/>
                      <a:pt x="157" y="1048"/>
                    </a:cubicBezTo>
                    <a:lnTo>
                      <a:pt x="219" y="1080"/>
                    </a:lnTo>
                    <a:cubicBezTo>
                      <a:pt x="250" y="1090"/>
                      <a:pt x="271" y="1100"/>
                      <a:pt x="302" y="1100"/>
                    </a:cubicBezTo>
                    <a:cubicBezTo>
                      <a:pt x="350" y="1109"/>
                      <a:pt x="398" y="1112"/>
                      <a:pt x="445" y="1112"/>
                    </a:cubicBezTo>
                    <a:cubicBezTo>
                      <a:pt x="512" y="1112"/>
                      <a:pt x="578" y="1106"/>
                      <a:pt x="644" y="1100"/>
                    </a:cubicBezTo>
                    <a:cubicBezTo>
                      <a:pt x="769" y="1090"/>
                      <a:pt x="893" y="1069"/>
                      <a:pt x="1008" y="1048"/>
                    </a:cubicBezTo>
                    <a:cubicBezTo>
                      <a:pt x="1194" y="1017"/>
                      <a:pt x="1370" y="965"/>
                      <a:pt x="1547" y="903"/>
                    </a:cubicBezTo>
                    <a:cubicBezTo>
                      <a:pt x="1900" y="778"/>
                      <a:pt x="2232" y="582"/>
                      <a:pt x="2522" y="343"/>
                    </a:cubicBezTo>
                    <a:cubicBezTo>
                      <a:pt x="2553" y="312"/>
                      <a:pt x="2543" y="250"/>
                      <a:pt x="2522" y="218"/>
                    </a:cubicBezTo>
                    <a:cubicBezTo>
                      <a:pt x="2501" y="208"/>
                      <a:pt x="2481" y="198"/>
                      <a:pt x="2460" y="198"/>
                    </a:cubicBezTo>
                    <a:cubicBezTo>
                      <a:pt x="2439" y="198"/>
                      <a:pt x="2418" y="208"/>
                      <a:pt x="2398" y="218"/>
                    </a:cubicBezTo>
                    <a:cubicBezTo>
                      <a:pt x="2366" y="250"/>
                      <a:pt x="2325" y="281"/>
                      <a:pt x="2294" y="312"/>
                    </a:cubicBezTo>
                    <a:lnTo>
                      <a:pt x="2304" y="301"/>
                    </a:lnTo>
                    <a:lnTo>
                      <a:pt x="2304" y="301"/>
                    </a:lnTo>
                    <a:cubicBezTo>
                      <a:pt x="2107" y="457"/>
                      <a:pt x="1879" y="582"/>
                      <a:pt x="1640" y="685"/>
                    </a:cubicBezTo>
                    <a:cubicBezTo>
                      <a:pt x="1485" y="758"/>
                      <a:pt x="1319" y="810"/>
                      <a:pt x="1153" y="851"/>
                    </a:cubicBezTo>
                    <a:cubicBezTo>
                      <a:pt x="1034" y="881"/>
                      <a:pt x="915" y="901"/>
                      <a:pt x="786" y="921"/>
                    </a:cubicBezTo>
                    <a:lnTo>
                      <a:pt x="786" y="921"/>
                    </a:lnTo>
                    <a:cubicBezTo>
                      <a:pt x="788" y="919"/>
                      <a:pt x="789" y="917"/>
                      <a:pt x="789" y="914"/>
                    </a:cubicBezTo>
                    <a:lnTo>
                      <a:pt x="789" y="914"/>
                    </a:lnTo>
                    <a:cubicBezTo>
                      <a:pt x="680" y="931"/>
                      <a:pt x="564" y="947"/>
                      <a:pt x="452" y="947"/>
                    </a:cubicBezTo>
                    <a:cubicBezTo>
                      <a:pt x="426" y="947"/>
                      <a:pt x="400" y="946"/>
                      <a:pt x="374" y="944"/>
                    </a:cubicBezTo>
                    <a:cubicBezTo>
                      <a:pt x="333" y="934"/>
                      <a:pt x="302" y="934"/>
                      <a:pt x="271" y="924"/>
                    </a:cubicBezTo>
                    <a:cubicBezTo>
                      <a:pt x="261" y="914"/>
                      <a:pt x="250" y="914"/>
                      <a:pt x="229" y="903"/>
                    </a:cubicBezTo>
                    <a:cubicBezTo>
                      <a:pt x="219" y="893"/>
                      <a:pt x="208" y="882"/>
                      <a:pt x="198" y="861"/>
                    </a:cubicBezTo>
                    <a:cubicBezTo>
                      <a:pt x="188" y="861"/>
                      <a:pt x="188" y="851"/>
                      <a:pt x="188" y="841"/>
                    </a:cubicBezTo>
                    <a:cubicBezTo>
                      <a:pt x="178" y="841"/>
                      <a:pt x="178" y="841"/>
                      <a:pt x="178" y="831"/>
                    </a:cubicBezTo>
                    <a:lnTo>
                      <a:pt x="178" y="820"/>
                    </a:lnTo>
                    <a:lnTo>
                      <a:pt x="178" y="810"/>
                    </a:lnTo>
                    <a:cubicBezTo>
                      <a:pt x="188" y="810"/>
                      <a:pt x="188" y="799"/>
                      <a:pt x="188" y="799"/>
                    </a:cubicBezTo>
                    <a:lnTo>
                      <a:pt x="240" y="748"/>
                    </a:lnTo>
                    <a:cubicBezTo>
                      <a:pt x="302" y="706"/>
                      <a:pt x="364" y="675"/>
                      <a:pt x="437" y="644"/>
                    </a:cubicBezTo>
                    <a:cubicBezTo>
                      <a:pt x="510" y="612"/>
                      <a:pt x="572" y="592"/>
                      <a:pt x="644" y="571"/>
                    </a:cubicBezTo>
                    <a:cubicBezTo>
                      <a:pt x="727" y="540"/>
                      <a:pt x="810" y="499"/>
                      <a:pt x="893" y="467"/>
                    </a:cubicBezTo>
                    <a:cubicBezTo>
                      <a:pt x="1174" y="354"/>
                      <a:pt x="1443" y="229"/>
                      <a:pt x="1734" y="167"/>
                    </a:cubicBezTo>
                    <a:cubicBezTo>
                      <a:pt x="1775" y="156"/>
                      <a:pt x="1806" y="105"/>
                      <a:pt x="1785" y="63"/>
                    </a:cubicBezTo>
                    <a:cubicBezTo>
                      <a:pt x="1775" y="22"/>
                      <a:pt x="1744" y="1"/>
                      <a:pt x="1702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1536;p50">
                <a:extLst>
                  <a:ext uri="{FF2B5EF4-FFF2-40B4-BE49-F238E27FC236}">
                    <a16:creationId xmlns:a16="http://schemas.microsoft.com/office/drawing/2014/main" id="{FBBBA752-84F3-3D43-DF12-1B4B3F1F4365}"/>
                  </a:ext>
                </a:extLst>
              </p:cNvPr>
              <p:cNvSpPr/>
              <p:nvPr/>
            </p:nvSpPr>
            <p:spPr>
              <a:xfrm>
                <a:off x="4605900" y="3493450"/>
                <a:ext cx="1170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84" extrusionOk="0">
                    <a:moveTo>
                      <a:pt x="364" y="0"/>
                    </a:moveTo>
                    <a:cubicBezTo>
                      <a:pt x="312" y="21"/>
                      <a:pt x="260" y="52"/>
                      <a:pt x="218" y="73"/>
                    </a:cubicBezTo>
                    <a:cubicBezTo>
                      <a:pt x="188" y="83"/>
                      <a:pt x="167" y="93"/>
                      <a:pt x="146" y="93"/>
                    </a:cubicBezTo>
                    <a:cubicBezTo>
                      <a:pt x="125" y="93"/>
                      <a:pt x="115" y="104"/>
                      <a:pt x="105" y="114"/>
                    </a:cubicBezTo>
                    <a:cubicBezTo>
                      <a:pt x="99" y="112"/>
                      <a:pt x="93" y="110"/>
                      <a:pt x="86" y="110"/>
                    </a:cubicBezTo>
                    <a:cubicBezTo>
                      <a:pt x="68" y="110"/>
                      <a:pt x="47" y="120"/>
                      <a:pt x="32" y="135"/>
                    </a:cubicBezTo>
                    <a:cubicBezTo>
                      <a:pt x="1" y="166"/>
                      <a:pt x="1" y="218"/>
                      <a:pt x="32" y="249"/>
                    </a:cubicBezTo>
                    <a:cubicBezTo>
                      <a:pt x="32" y="249"/>
                      <a:pt x="32" y="259"/>
                      <a:pt x="42" y="259"/>
                    </a:cubicBezTo>
                    <a:cubicBezTo>
                      <a:pt x="42" y="280"/>
                      <a:pt x="52" y="291"/>
                      <a:pt x="63" y="301"/>
                    </a:cubicBezTo>
                    <a:cubicBezTo>
                      <a:pt x="84" y="322"/>
                      <a:pt x="115" y="342"/>
                      <a:pt x="146" y="363"/>
                    </a:cubicBezTo>
                    <a:cubicBezTo>
                      <a:pt x="177" y="374"/>
                      <a:pt x="198" y="374"/>
                      <a:pt x="229" y="384"/>
                    </a:cubicBezTo>
                    <a:cubicBezTo>
                      <a:pt x="260" y="384"/>
                      <a:pt x="281" y="374"/>
                      <a:pt x="312" y="363"/>
                    </a:cubicBezTo>
                    <a:cubicBezTo>
                      <a:pt x="333" y="353"/>
                      <a:pt x="354" y="332"/>
                      <a:pt x="364" y="312"/>
                    </a:cubicBezTo>
                    <a:cubicBezTo>
                      <a:pt x="374" y="291"/>
                      <a:pt x="384" y="259"/>
                      <a:pt x="374" y="239"/>
                    </a:cubicBezTo>
                    <a:cubicBezTo>
                      <a:pt x="374" y="218"/>
                      <a:pt x="374" y="197"/>
                      <a:pt x="364" y="187"/>
                    </a:cubicBezTo>
                    <a:cubicBezTo>
                      <a:pt x="374" y="176"/>
                      <a:pt x="395" y="166"/>
                      <a:pt x="405" y="166"/>
                    </a:cubicBezTo>
                    <a:cubicBezTo>
                      <a:pt x="426" y="156"/>
                      <a:pt x="447" y="146"/>
                      <a:pt x="457" y="125"/>
                    </a:cubicBezTo>
                    <a:cubicBezTo>
                      <a:pt x="467" y="104"/>
                      <a:pt x="467" y="83"/>
                      <a:pt x="467" y="63"/>
                    </a:cubicBezTo>
                    <a:cubicBezTo>
                      <a:pt x="457" y="42"/>
                      <a:pt x="447" y="21"/>
                      <a:pt x="426" y="10"/>
                    </a:cubicBezTo>
                    <a:cubicBezTo>
                      <a:pt x="416" y="0"/>
                      <a:pt x="395" y="0"/>
                      <a:pt x="384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1537;p50">
                <a:extLst>
                  <a:ext uri="{FF2B5EF4-FFF2-40B4-BE49-F238E27FC236}">
                    <a16:creationId xmlns:a16="http://schemas.microsoft.com/office/drawing/2014/main" id="{D16B2B6F-4F5E-E8FB-0709-B67F63A3AA01}"/>
                  </a:ext>
                </a:extLst>
              </p:cNvPr>
              <p:cNvSpPr/>
              <p:nvPr/>
            </p:nvSpPr>
            <p:spPr>
              <a:xfrm>
                <a:off x="4609550" y="3497850"/>
                <a:ext cx="2490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96" extrusionOk="0">
                    <a:moveTo>
                      <a:pt x="902" y="0"/>
                    </a:moveTo>
                    <a:cubicBezTo>
                      <a:pt x="892" y="0"/>
                      <a:pt x="881" y="11"/>
                      <a:pt x="872" y="11"/>
                    </a:cubicBezTo>
                    <a:cubicBezTo>
                      <a:pt x="802" y="31"/>
                      <a:pt x="734" y="51"/>
                      <a:pt x="656" y="70"/>
                    </a:cubicBezTo>
                    <a:lnTo>
                      <a:pt x="656" y="70"/>
                    </a:lnTo>
                    <a:cubicBezTo>
                      <a:pt x="658" y="69"/>
                      <a:pt x="660" y="66"/>
                      <a:pt x="664" y="63"/>
                    </a:cubicBezTo>
                    <a:lnTo>
                      <a:pt x="664" y="63"/>
                    </a:lnTo>
                    <a:cubicBezTo>
                      <a:pt x="508" y="104"/>
                      <a:pt x="353" y="125"/>
                      <a:pt x="197" y="125"/>
                    </a:cubicBezTo>
                    <a:lnTo>
                      <a:pt x="104" y="125"/>
                    </a:lnTo>
                    <a:cubicBezTo>
                      <a:pt x="99" y="124"/>
                      <a:pt x="93" y="123"/>
                      <a:pt x="88" y="123"/>
                    </a:cubicBezTo>
                    <a:cubicBezTo>
                      <a:pt x="52" y="123"/>
                      <a:pt x="20" y="151"/>
                      <a:pt x="10" y="187"/>
                    </a:cubicBezTo>
                    <a:cubicBezTo>
                      <a:pt x="0" y="239"/>
                      <a:pt x="31" y="281"/>
                      <a:pt x="83" y="291"/>
                    </a:cubicBezTo>
                    <a:cubicBezTo>
                      <a:pt x="119" y="294"/>
                      <a:pt x="156" y="295"/>
                      <a:pt x="194" y="295"/>
                    </a:cubicBezTo>
                    <a:cubicBezTo>
                      <a:pt x="295" y="295"/>
                      <a:pt x="399" y="285"/>
                      <a:pt x="498" y="270"/>
                    </a:cubicBezTo>
                    <a:cubicBezTo>
                      <a:pt x="643" y="249"/>
                      <a:pt x="789" y="208"/>
                      <a:pt x="934" y="166"/>
                    </a:cubicBezTo>
                    <a:cubicBezTo>
                      <a:pt x="975" y="156"/>
                      <a:pt x="996" y="94"/>
                      <a:pt x="975" y="63"/>
                    </a:cubicBezTo>
                    <a:cubicBezTo>
                      <a:pt x="964" y="42"/>
                      <a:pt x="955" y="21"/>
                      <a:pt x="934" y="11"/>
                    </a:cubicBezTo>
                    <a:cubicBezTo>
                      <a:pt x="923" y="11"/>
                      <a:pt x="913" y="0"/>
                      <a:pt x="902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1538;p50">
                <a:extLst>
                  <a:ext uri="{FF2B5EF4-FFF2-40B4-BE49-F238E27FC236}">
                    <a16:creationId xmlns:a16="http://schemas.microsoft.com/office/drawing/2014/main" id="{2D1F78D7-B1D2-99DD-235A-D56FB5E48FA2}"/>
                  </a:ext>
                </a:extLst>
              </p:cNvPr>
              <p:cNvSpPr/>
              <p:nvPr/>
            </p:nvSpPr>
            <p:spPr>
              <a:xfrm>
                <a:off x="4610050" y="3498125"/>
                <a:ext cx="23625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945" h="279" extrusionOk="0">
                    <a:moveTo>
                      <a:pt x="820" y="0"/>
                    </a:moveTo>
                    <a:cubicBezTo>
                      <a:pt x="758" y="21"/>
                      <a:pt x="686" y="42"/>
                      <a:pt x="613" y="62"/>
                    </a:cubicBezTo>
                    <a:lnTo>
                      <a:pt x="633" y="62"/>
                    </a:lnTo>
                    <a:cubicBezTo>
                      <a:pt x="499" y="93"/>
                      <a:pt x="354" y="114"/>
                      <a:pt x="208" y="114"/>
                    </a:cubicBezTo>
                    <a:cubicBezTo>
                      <a:pt x="177" y="114"/>
                      <a:pt x="135" y="104"/>
                      <a:pt x="105" y="104"/>
                    </a:cubicBezTo>
                    <a:cubicBezTo>
                      <a:pt x="99" y="103"/>
                      <a:pt x="94" y="102"/>
                      <a:pt x="88" y="102"/>
                    </a:cubicBezTo>
                    <a:cubicBezTo>
                      <a:pt x="50" y="102"/>
                      <a:pt x="11" y="131"/>
                      <a:pt x="11" y="176"/>
                    </a:cubicBezTo>
                    <a:cubicBezTo>
                      <a:pt x="1" y="218"/>
                      <a:pt x="32" y="259"/>
                      <a:pt x="84" y="270"/>
                    </a:cubicBezTo>
                    <a:cubicBezTo>
                      <a:pt x="137" y="276"/>
                      <a:pt x="190" y="279"/>
                      <a:pt x="243" y="279"/>
                    </a:cubicBezTo>
                    <a:cubicBezTo>
                      <a:pt x="459" y="279"/>
                      <a:pt x="674" y="231"/>
                      <a:pt x="882" y="155"/>
                    </a:cubicBezTo>
                    <a:cubicBezTo>
                      <a:pt x="924" y="145"/>
                      <a:pt x="944" y="93"/>
                      <a:pt x="935" y="52"/>
                    </a:cubicBezTo>
                    <a:cubicBezTo>
                      <a:pt x="914" y="10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1539;p50">
                <a:extLst>
                  <a:ext uri="{FF2B5EF4-FFF2-40B4-BE49-F238E27FC236}">
                    <a16:creationId xmlns:a16="http://schemas.microsoft.com/office/drawing/2014/main" id="{D167A1AB-3EB0-80A9-D66F-5BCF8E20BC26}"/>
                  </a:ext>
                </a:extLst>
              </p:cNvPr>
              <p:cNvSpPr/>
              <p:nvPr/>
            </p:nvSpPr>
            <p:spPr>
              <a:xfrm>
                <a:off x="4604600" y="3488000"/>
                <a:ext cx="293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302" extrusionOk="0">
                    <a:moveTo>
                      <a:pt x="1121" y="0"/>
                    </a:moveTo>
                    <a:cubicBezTo>
                      <a:pt x="1059" y="32"/>
                      <a:pt x="996" y="62"/>
                      <a:pt x="924" y="83"/>
                    </a:cubicBezTo>
                    <a:cubicBezTo>
                      <a:pt x="862" y="115"/>
                      <a:pt x="789" y="136"/>
                      <a:pt x="717" y="156"/>
                    </a:cubicBezTo>
                    <a:lnTo>
                      <a:pt x="727" y="156"/>
                    </a:lnTo>
                    <a:cubicBezTo>
                      <a:pt x="613" y="187"/>
                      <a:pt x="499" y="208"/>
                      <a:pt x="395" y="218"/>
                    </a:cubicBezTo>
                    <a:cubicBezTo>
                      <a:pt x="281" y="239"/>
                      <a:pt x="177" y="239"/>
                      <a:pt x="63" y="249"/>
                    </a:cubicBezTo>
                    <a:lnTo>
                      <a:pt x="21" y="249"/>
                    </a:lnTo>
                    <a:cubicBezTo>
                      <a:pt x="11" y="260"/>
                      <a:pt x="11" y="260"/>
                      <a:pt x="11" y="270"/>
                    </a:cubicBezTo>
                    <a:cubicBezTo>
                      <a:pt x="1" y="281"/>
                      <a:pt x="11" y="301"/>
                      <a:pt x="32" y="301"/>
                    </a:cubicBezTo>
                    <a:cubicBezTo>
                      <a:pt x="219" y="301"/>
                      <a:pt x="416" y="291"/>
                      <a:pt x="602" y="249"/>
                    </a:cubicBezTo>
                    <a:cubicBezTo>
                      <a:pt x="789" y="218"/>
                      <a:pt x="976" y="166"/>
                      <a:pt x="1153" y="73"/>
                    </a:cubicBezTo>
                    <a:lnTo>
                      <a:pt x="1173" y="53"/>
                    </a:lnTo>
                    <a:lnTo>
                      <a:pt x="1173" y="21"/>
                    </a:lnTo>
                    <a:cubicBezTo>
                      <a:pt x="1162" y="11"/>
                      <a:pt x="1153" y="0"/>
                      <a:pt x="1132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1540;p50">
                <a:extLst>
                  <a:ext uri="{FF2B5EF4-FFF2-40B4-BE49-F238E27FC236}">
                    <a16:creationId xmlns:a16="http://schemas.microsoft.com/office/drawing/2014/main" id="{836C40F7-834F-47E7-8C16-155F7D19BFE6}"/>
                  </a:ext>
                </a:extLst>
              </p:cNvPr>
              <p:cNvSpPr/>
              <p:nvPr/>
            </p:nvSpPr>
            <p:spPr>
              <a:xfrm>
                <a:off x="4603050" y="3472950"/>
                <a:ext cx="25200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223" extrusionOk="0">
                    <a:moveTo>
                      <a:pt x="955" y="1"/>
                    </a:moveTo>
                    <a:cubicBezTo>
                      <a:pt x="872" y="32"/>
                      <a:pt x="800" y="63"/>
                      <a:pt x="717" y="84"/>
                    </a:cubicBezTo>
                    <a:lnTo>
                      <a:pt x="727" y="84"/>
                    </a:lnTo>
                    <a:cubicBezTo>
                      <a:pt x="530" y="136"/>
                      <a:pt x="322" y="167"/>
                      <a:pt x="115" y="167"/>
                    </a:cubicBezTo>
                    <a:lnTo>
                      <a:pt x="32" y="167"/>
                    </a:lnTo>
                    <a:cubicBezTo>
                      <a:pt x="11" y="167"/>
                      <a:pt x="0" y="167"/>
                      <a:pt x="0" y="187"/>
                    </a:cubicBezTo>
                    <a:cubicBezTo>
                      <a:pt x="0" y="198"/>
                      <a:pt x="11" y="219"/>
                      <a:pt x="21" y="219"/>
                    </a:cubicBezTo>
                    <a:cubicBezTo>
                      <a:pt x="65" y="222"/>
                      <a:pt x="109" y="223"/>
                      <a:pt x="152" y="223"/>
                    </a:cubicBezTo>
                    <a:cubicBezTo>
                      <a:pt x="271" y="223"/>
                      <a:pt x="387" y="213"/>
                      <a:pt x="509" y="198"/>
                    </a:cubicBezTo>
                    <a:cubicBezTo>
                      <a:pt x="592" y="187"/>
                      <a:pt x="675" y="167"/>
                      <a:pt x="758" y="146"/>
                    </a:cubicBezTo>
                    <a:cubicBezTo>
                      <a:pt x="830" y="125"/>
                      <a:pt x="903" y="104"/>
                      <a:pt x="976" y="74"/>
                    </a:cubicBezTo>
                    <a:cubicBezTo>
                      <a:pt x="996" y="63"/>
                      <a:pt x="1007" y="42"/>
                      <a:pt x="996" y="21"/>
                    </a:cubicBezTo>
                    <a:cubicBezTo>
                      <a:pt x="996" y="11"/>
                      <a:pt x="976" y="1"/>
                      <a:pt x="966" y="1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1541;p50">
                <a:extLst>
                  <a:ext uri="{FF2B5EF4-FFF2-40B4-BE49-F238E27FC236}">
                    <a16:creationId xmlns:a16="http://schemas.microsoft.com/office/drawing/2014/main" id="{D792E0DF-2190-21FB-3E42-0A41F9581CC1}"/>
                  </a:ext>
                </a:extLst>
              </p:cNvPr>
              <p:cNvSpPr/>
              <p:nvPr/>
            </p:nvSpPr>
            <p:spPr>
              <a:xfrm>
                <a:off x="4640400" y="3184850"/>
                <a:ext cx="189850" cy="304725"/>
              </a:xfrm>
              <a:custGeom>
                <a:avLst/>
                <a:gdLst/>
                <a:ahLst/>
                <a:cxnLst/>
                <a:rect l="l" t="t" r="r" b="b"/>
                <a:pathLst>
                  <a:path w="7594" h="12189" extrusionOk="0">
                    <a:moveTo>
                      <a:pt x="654" y="1"/>
                    </a:moveTo>
                    <a:cubicBezTo>
                      <a:pt x="633" y="1"/>
                      <a:pt x="613" y="11"/>
                      <a:pt x="602" y="21"/>
                    </a:cubicBezTo>
                    <a:cubicBezTo>
                      <a:pt x="581" y="42"/>
                      <a:pt x="571" y="63"/>
                      <a:pt x="571" y="84"/>
                    </a:cubicBezTo>
                    <a:cubicBezTo>
                      <a:pt x="415" y="353"/>
                      <a:pt x="301" y="633"/>
                      <a:pt x="239" y="903"/>
                    </a:cubicBezTo>
                    <a:cubicBezTo>
                      <a:pt x="187" y="1183"/>
                      <a:pt x="177" y="1463"/>
                      <a:pt x="208" y="1753"/>
                    </a:cubicBezTo>
                    <a:cubicBezTo>
                      <a:pt x="281" y="2283"/>
                      <a:pt x="488" y="2822"/>
                      <a:pt x="851" y="3361"/>
                    </a:cubicBezTo>
                    <a:cubicBezTo>
                      <a:pt x="1141" y="3818"/>
                      <a:pt x="1525" y="4243"/>
                      <a:pt x="1982" y="4648"/>
                    </a:cubicBezTo>
                    <a:lnTo>
                      <a:pt x="1992" y="4658"/>
                    </a:lnTo>
                    <a:cubicBezTo>
                      <a:pt x="2365" y="4990"/>
                      <a:pt x="2749" y="5322"/>
                      <a:pt x="3081" y="5706"/>
                    </a:cubicBezTo>
                    <a:cubicBezTo>
                      <a:pt x="3164" y="5789"/>
                      <a:pt x="3237" y="5882"/>
                      <a:pt x="3310" y="5975"/>
                    </a:cubicBezTo>
                    <a:cubicBezTo>
                      <a:pt x="3496" y="6224"/>
                      <a:pt x="3631" y="6453"/>
                      <a:pt x="3734" y="6681"/>
                    </a:cubicBezTo>
                    <a:lnTo>
                      <a:pt x="3734" y="6670"/>
                    </a:lnTo>
                    <a:cubicBezTo>
                      <a:pt x="3797" y="6847"/>
                      <a:pt x="3849" y="7013"/>
                      <a:pt x="3870" y="7168"/>
                    </a:cubicBezTo>
                    <a:lnTo>
                      <a:pt x="3870" y="7158"/>
                    </a:lnTo>
                    <a:cubicBezTo>
                      <a:pt x="3880" y="7303"/>
                      <a:pt x="3880" y="7448"/>
                      <a:pt x="3870" y="7583"/>
                    </a:cubicBezTo>
                    <a:cubicBezTo>
                      <a:pt x="3849" y="7739"/>
                      <a:pt x="3797" y="7905"/>
                      <a:pt x="3725" y="8081"/>
                    </a:cubicBezTo>
                    <a:cubicBezTo>
                      <a:pt x="3642" y="8267"/>
                      <a:pt x="3527" y="8454"/>
                      <a:pt x="3403" y="8620"/>
                    </a:cubicBezTo>
                    <a:cubicBezTo>
                      <a:pt x="3247" y="8828"/>
                      <a:pt x="3050" y="9014"/>
                      <a:pt x="2822" y="9191"/>
                    </a:cubicBezTo>
                    <a:cubicBezTo>
                      <a:pt x="2480" y="9450"/>
                      <a:pt x="2065" y="9678"/>
                      <a:pt x="1535" y="9906"/>
                    </a:cubicBezTo>
                    <a:cubicBezTo>
                      <a:pt x="1349" y="9989"/>
                      <a:pt x="1152" y="10062"/>
                      <a:pt x="913" y="10155"/>
                    </a:cubicBezTo>
                    <a:cubicBezTo>
                      <a:pt x="809" y="10187"/>
                      <a:pt x="706" y="10228"/>
                      <a:pt x="602" y="10259"/>
                    </a:cubicBezTo>
                    <a:lnTo>
                      <a:pt x="353" y="10353"/>
                    </a:lnTo>
                    <a:lnTo>
                      <a:pt x="311" y="10363"/>
                    </a:lnTo>
                    <a:lnTo>
                      <a:pt x="156" y="10425"/>
                    </a:lnTo>
                    <a:cubicBezTo>
                      <a:pt x="125" y="10436"/>
                      <a:pt x="115" y="10446"/>
                      <a:pt x="104" y="10457"/>
                    </a:cubicBezTo>
                    <a:cubicBezTo>
                      <a:pt x="94" y="10467"/>
                      <a:pt x="83" y="10487"/>
                      <a:pt x="73" y="10508"/>
                    </a:cubicBezTo>
                    <a:cubicBezTo>
                      <a:pt x="0" y="10778"/>
                      <a:pt x="52" y="11089"/>
                      <a:pt x="239" y="11442"/>
                    </a:cubicBezTo>
                    <a:cubicBezTo>
                      <a:pt x="311" y="11577"/>
                      <a:pt x="405" y="11711"/>
                      <a:pt x="530" y="11857"/>
                    </a:cubicBezTo>
                    <a:cubicBezTo>
                      <a:pt x="633" y="11981"/>
                      <a:pt x="747" y="12085"/>
                      <a:pt x="862" y="12179"/>
                    </a:cubicBezTo>
                    <a:cubicBezTo>
                      <a:pt x="871" y="12188"/>
                      <a:pt x="892" y="12188"/>
                      <a:pt x="903" y="12188"/>
                    </a:cubicBezTo>
                    <a:lnTo>
                      <a:pt x="945" y="12188"/>
                    </a:lnTo>
                    <a:cubicBezTo>
                      <a:pt x="1007" y="12168"/>
                      <a:pt x="1079" y="12158"/>
                      <a:pt x="1141" y="12147"/>
                    </a:cubicBezTo>
                    <a:lnTo>
                      <a:pt x="1162" y="12147"/>
                    </a:lnTo>
                    <a:cubicBezTo>
                      <a:pt x="1266" y="12126"/>
                      <a:pt x="1359" y="12105"/>
                      <a:pt x="1452" y="12096"/>
                    </a:cubicBezTo>
                    <a:cubicBezTo>
                      <a:pt x="1629" y="12054"/>
                      <a:pt x="1805" y="12023"/>
                      <a:pt x="1982" y="11981"/>
                    </a:cubicBezTo>
                    <a:cubicBezTo>
                      <a:pt x="2335" y="11909"/>
                      <a:pt x="2676" y="11815"/>
                      <a:pt x="2988" y="11722"/>
                    </a:cubicBezTo>
                    <a:cubicBezTo>
                      <a:pt x="3693" y="11525"/>
                      <a:pt x="4347" y="11255"/>
                      <a:pt x="4938" y="10955"/>
                    </a:cubicBezTo>
                    <a:cubicBezTo>
                      <a:pt x="5249" y="10789"/>
                      <a:pt x="5519" y="10623"/>
                      <a:pt x="5758" y="10446"/>
                    </a:cubicBezTo>
                    <a:cubicBezTo>
                      <a:pt x="6007" y="10270"/>
                      <a:pt x="6235" y="10062"/>
                      <a:pt x="6452" y="9844"/>
                    </a:cubicBezTo>
                    <a:cubicBezTo>
                      <a:pt x="6919" y="9378"/>
                      <a:pt x="7251" y="8859"/>
                      <a:pt x="7438" y="8309"/>
                    </a:cubicBezTo>
                    <a:cubicBezTo>
                      <a:pt x="7531" y="8029"/>
                      <a:pt x="7583" y="7728"/>
                      <a:pt x="7593" y="7428"/>
                    </a:cubicBezTo>
                    <a:cubicBezTo>
                      <a:pt x="7593" y="7292"/>
                      <a:pt x="7593" y="7137"/>
                      <a:pt x="7563" y="6971"/>
                    </a:cubicBezTo>
                    <a:cubicBezTo>
                      <a:pt x="7542" y="6826"/>
                      <a:pt x="7510" y="6681"/>
                      <a:pt x="7459" y="6504"/>
                    </a:cubicBezTo>
                    <a:cubicBezTo>
                      <a:pt x="7376" y="6214"/>
                      <a:pt x="7261" y="5902"/>
                      <a:pt x="7095" y="5570"/>
                    </a:cubicBezTo>
                    <a:cubicBezTo>
                      <a:pt x="6950" y="5280"/>
                      <a:pt x="6784" y="4990"/>
                      <a:pt x="6577" y="4678"/>
                    </a:cubicBezTo>
                    <a:cubicBezTo>
                      <a:pt x="6224" y="4139"/>
                      <a:pt x="5799" y="3610"/>
                      <a:pt x="5290" y="3071"/>
                    </a:cubicBezTo>
                    <a:cubicBezTo>
                      <a:pt x="5094" y="2873"/>
                      <a:pt x="4896" y="2677"/>
                      <a:pt x="4647" y="2449"/>
                    </a:cubicBezTo>
                    <a:cubicBezTo>
                      <a:pt x="4430" y="2230"/>
                      <a:pt x="4212" y="2044"/>
                      <a:pt x="4004" y="1857"/>
                    </a:cubicBezTo>
                    <a:cubicBezTo>
                      <a:pt x="3455" y="1359"/>
                      <a:pt x="2967" y="996"/>
                      <a:pt x="2490" y="695"/>
                    </a:cubicBezTo>
                    <a:cubicBezTo>
                      <a:pt x="2220" y="529"/>
                      <a:pt x="1940" y="384"/>
                      <a:pt x="1671" y="270"/>
                    </a:cubicBezTo>
                    <a:cubicBezTo>
                      <a:pt x="1380" y="146"/>
                      <a:pt x="1110" y="63"/>
                      <a:pt x="851" y="21"/>
                    </a:cubicBezTo>
                    <a:cubicBezTo>
                      <a:pt x="789" y="11"/>
                      <a:pt x="726" y="1"/>
                      <a:pt x="6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1542;p50">
                <a:extLst>
                  <a:ext uri="{FF2B5EF4-FFF2-40B4-BE49-F238E27FC236}">
                    <a16:creationId xmlns:a16="http://schemas.microsoft.com/office/drawing/2014/main" id="{B443012D-DC01-A69B-E6CC-15D1229AED0C}"/>
                  </a:ext>
                </a:extLst>
              </p:cNvPr>
              <p:cNvSpPr/>
              <p:nvPr/>
            </p:nvSpPr>
            <p:spPr>
              <a:xfrm>
                <a:off x="4652600" y="3206875"/>
                <a:ext cx="177925" cy="282700"/>
              </a:xfrm>
              <a:custGeom>
                <a:avLst/>
                <a:gdLst/>
                <a:ahLst/>
                <a:cxnLst/>
                <a:rect l="l" t="t" r="r" b="b"/>
                <a:pathLst>
                  <a:path w="7117" h="11308" extrusionOk="0">
                    <a:moveTo>
                      <a:pt x="2292" y="1"/>
                    </a:moveTo>
                    <a:cubicBezTo>
                      <a:pt x="2334" y="42"/>
                      <a:pt x="2386" y="84"/>
                      <a:pt x="2427" y="125"/>
                    </a:cubicBezTo>
                    <a:cubicBezTo>
                      <a:pt x="2500" y="178"/>
                      <a:pt x="2562" y="240"/>
                      <a:pt x="2624" y="302"/>
                    </a:cubicBezTo>
                    <a:cubicBezTo>
                      <a:pt x="2905" y="551"/>
                      <a:pt x="3163" y="810"/>
                      <a:pt x="3423" y="1070"/>
                    </a:cubicBezTo>
                    <a:cubicBezTo>
                      <a:pt x="3682" y="1339"/>
                      <a:pt x="3931" y="1619"/>
                      <a:pt x="4170" y="1900"/>
                    </a:cubicBezTo>
                    <a:cubicBezTo>
                      <a:pt x="4408" y="2190"/>
                      <a:pt x="4636" y="2480"/>
                      <a:pt x="4855" y="2781"/>
                    </a:cubicBezTo>
                    <a:cubicBezTo>
                      <a:pt x="4958" y="2926"/>
                      <a:pt x="5072" y="3082"/>
                      <a:pt x="5166" y="3227"/>
                    </a:cubicBezTo>
                    <a:cubicBezTo>
                      <a:pt x="5259" y="3373"/>
                      <a:pt x="5353" y="3507"/>
                      <a:pt x="5446" y="3642"/>
                    </a:cubicBezTo>
                    <a:cubicBezTo>
                      <a:pt x="5622" y="3933"/>
                      <a:pt x="5798" y="4212"/>
                      <a:pt x="5954" y="4514"/>
                    </a:cubicBezTo>
                    <a:cubicBezTo>
                      <a:pt x="6099" y="4814"/>
                      <a:pt x="6234" y="5125"/>
                      <a:pt x="6317" y="5447"/>
                    </a:cubicBezTo>
                    <a:cubicBezTo>
                      <a:pt x="6358" y="5613"/>
                      <a:pt x="6390" y="5768"/>
                      <a:pt x="6411" y="5934"/>
                    </a:cubicBezTo>
                    <a:cubicBezTo>
                      <a:pt x="6421" y="6100"/>
                      <a:pt x="6431" y="6266"/>
                      <a:pt x="6421" y="6422"/>
                    </a:cubicBezTo>
                    <a:cubicBezTo>
                      <a:pt x="6400" y="6723"/>
                      <a:pt x="6338" y="7013"/>
                      <a:pt x="6224" y="7294"/>
                    </a:cubicBezTo>
                    <a:cubicBezTo>
                      <a:pt x="6130" y="7552"/>
                      <a:pt x="5985" y="7791"/>
                      <a:pt x="5819" y="8020"/>
                    </a:cubicBezTo>
                    <a:cubicBezTo>
                      <a:pt x="5653" y="8248"/>
                      <a:pt x="5456" y="8445"/>
                      <a:pt x="5238" y="8631"/>
                    </a:cubicBezTo>
                    <a:cubicBezTo>
                      <a:pt x="5021" y="8818"/>
                      <a:pt x="4782" y="8995"/>
                      <a:pt x="4544" y="9140"/>
                    </a:cubicBezTo>
                    <a:cubicBezTo>
                      <a:pt x="4398" y="9233"/>
                      <a:pt x="4263" y="9306"/>
                      <a:pt x="4129" y="9378"/>
                    </a:cubicBezTo>
                    <a:cubicBezTo>
                      <a:pt x="3963" y="9472"/>
                      <a:pt x="3807" y="9555"/>
                      <a:pt x="3641" y="9638"/>
                    </a:cubicBezTo>
                    <a:cubicBezTo>
                      <a:pt x="2988" y="9970"/>
                      <a:pt x="2313" y="10260"/>
                      <a:pt x="1618" y="10498"/>
                    </a:cubicBezTo>
                    <a:cubicBezTo>
                      <a:pt x="1286" y="10613"/>
                      <a:pt x="934" y="10717"/>
                      <a:pt x="581" y="10800"/>
                    </a:cubicBezTo>
                    <a:lnTo>
                      <a:pt x="52" y="10924"/>
                    </a:lnTo>
                    <a:cubicBezTo>
                      <a:pt x="31" y="10924"/>
                      <a:pt x="21" y="10924"/>
                      <a:pt x="0" y="10934"/>
                    </a:cubicBezTo>
                    <a:cubicBezTo>
                      <a:pt x="10" y="10945"/>
                      <a:pt x="31" y="10966"/>
                      <a:pt x="42" y="10986"/>
                    </a:cubicBezTo>
                    <a:cubicBezTo>
                      <a:pt x="135" y="11100"/>
                      <a:pt x="249" y="11204"/>
                      <a:pt x="374" y="11298"/>
                    </a:cubicBezTo>
                    <a:cubicBezTo>
                      <a:pt x="383" y="11307"/>
                      <a:pt x="404" y="11307"/>
                      <a:pt x="415" y="11307"/>
                    </a:cubicBezTo>
                    <a:lnTo>
                      <a:pt x="457" y="11307"/>
                    </a:lnTo>
                    <a:cubicBezTo>
                      <a:pt x="519" y="11298"/>
                      <a:pt x="591" y="11287"/>
                      <a:pt x="653" y="11266"/>
                    </a:cubicBezTo>
                    <a:lnTo>
                      <a:pt x="674" y="11266"/>
                    </a:lnTo>
                    <a:cubicBezTo>
                      <a:pt x="778" y="11245"/>
                      <a:pt x="871" y="11235"/>
                      <a:pt x="964" y="11215"/>
                    </a:cubicBezTo>
                    <a:cubicBezTo>
                      <a:pt x="1141" y="11183"/>
                      <a:pt x="1317" y="11142"/>
                      <a:pt x="1494" y="11100"/>
                    </a:cubicBezTo>
                    <a:cubicBezTo>
                      <a:pt x="1847" y="11028"/>
                      <a:pt x="2188" y="10945"/>
                      <a:pt x="2510" y="10851"/>
                    </a:cubicBezTo>
                    <a:cubicBezTo>
                      <a:pt x="3205" y="10644"/>
                      <a:pt x="3859" y="10385"/>
                      <a:pt x="4450" y="10074"/>
                    </a:cubicBezTo>
                    <a:cubicBezTo>
                      <a:pt x="4761" y="9908"/>
                      <a:pt x="5031" y="9742"/>
                      <a:pt x="5270" y="9565"/>
                    </a:cubicBezTo>
                    <a:cubicBezTo>
                      <a:pt x="5519" y="9389"/>
                      <a:pt x="5747" y="9191"/>
                      <a:pt x="5975" y="8963"/>
                    </a:cubicBezTo>
                    <a:cubicBezTo>
                      <a:pt x="6431" y="8497"/>
                      <a:pt x="6763" y="7978"/>
                      <a:pt x="6950" y="7428"/>
                    </a:cubicBezTo>
                    <a:cubicBezTo>
                      <a:pt x="7043" y="7148"/>
                      <a:pt x="7095" y="6858"/>
                      <a:pt x="7105" y="6547"/>
                    </a:cubicBezTo>
                    <a:cubicBezTo>
                      <a:pt x="7116" y="6411"/>
                      <a:pt x="7105" y="6256"/>
                      <a:pt x="7075" y="6090"/>
                    </a:cubicBezTo>
                    <a:cubicBezTo>
                      <a:pt x="7064" y="5945"/>
                      <a:pt x="7022" y="5800"/>
                      <a:pt x="6971" y="5623"/>
                    </a:cubicBezTo>
                    <a:cubicBezTo>
                      <a:pt x="6888" y="5333"/>
                      <a:pt x="6773" y="5021"/>
                      <a:pt x="6607" y="4689"/>
                    </a:cubicBezTo>
                    <a:cubicBezTo>
                      <a:pt x="6473" y="4399"/>
                      <a:pt x="6296" y="4109"/>
                      <a:pt x="6089" y="3797"/>
                    </a:cubicBezTo>
                    <a:cubicBezTo>
                      <a:pt x="5736" y="3258"/>
                      <a:pt x="5311" y="2729"/>
                      <a:pt x="4802" y="2190"/>
                    </a:cubicBezTo>
                    <a:cubicBezTo>
                      <a:pt x="4606" y="1992"/>
                      <a:pt x="4408" y="1796"/>
                      <a:pt x="4159" y="1557"/>
                    </a:cubicBezTo>
                    <a:cubicBezTo>
                      <a:pt x="3942" y="1349"/>
                      <a:pt x="3724" y="1153"/>
                      <a:pt x="3516" y="966"/>
                    </a:cubicBezTo>
                    <a:cubicBezTo>
                      <a:pt x="3071" y="582"/>
                      <a:pt x="2676" y="271"/>
                      <a:pt x="2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1543;p50">
                <a:extLst>
                  <a:ext uri="{FF2B5EF4-FFF2-40B4-BE49-F238E27FC236}">
                    <a16:creationId xmlns:a16="http://schemas.microsoft.com/office/drawing/2014/main" id="{665ED5EA-5C7F-A02E-1E1D-E81BE5C04717}"/>
                  </a:ext>
                </a:extLst>
              </p:cNvPr>
              <p:cNvSpPr/>
              <p:nvPr/>
            </p:nvSpPr>
            <p:spPr>
              <a:xfrm>
                <a:off x="4647400" y="3128050"/>
                <a:ext cx="17897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7159" h="11588" extrusionOk="0">
                    <a:moveTo>
                      <a:pt x="4793" y="0"/>
                    </a:moveTo>
                    <a:cubicBezTo>
                      <a:pt x="4741" y="0"/>
                      <a:pt x="4689" y="11"/>
                      <a:pt x="4637" y="21"/>
                    </a:cubicBezTo>
                    <a:cubicBezTo>
                      <a:pt x="4616" y="21"/>
                      <a:pt x="4606" y="21"/>
                      <a:pt x="4595" y="32"/>
                    </a:cubicBezTo>
                    <a:cubicBezTo>
                      <a:pt x="4533" y="42"/>
                      <a:pt x="4471" y="53"/>
                      <a:pt x="4388" y="83"/>
                    </a:cubicBezTo>
                    <a:cubicBezTo>
                      <a:pt x="4295" y="125"/>
                      <a:pt x="4212" y="166"/>
                      <a:pt x="4118" y="229"/>
                    </a:cubicBezTo>
                    <a:cubicBezTo>
                      <a:pt x="4035" y="291"/>
                      <a:pt x="3963" y="364"/>
                      <a:pt x="3911" y="436"/>
                    </a:cubicBezTo>
                    <a:cubicBezTo>
                      <a:pt x="3859" y="498"/>
                      <a:pt x="3828" y="571"/>
                      <a:pt x="3818" y="664"/>
                    </a:cubicBezTo>
                    <a:cubicBezTo>
                      <a:pt x="3807" y="727"/>
                      <a:pt x="3807" y="800"/>
                      <a:pt x="3818" y="883"/>
                    </a:cubicBezTo>
                    <a:cubicBezTo>
                      <a:pt x="3839" y="945"/>
                      <a:pt x="3859" y="1017"/>
                      <a:pt x="3901" y="1100"/>
                    </a:cubicBezTo>
                    <a:cubicBezTo>
                      <a:pt x="3942" y="1183"/>
                      <a:pt x="3984" y="1245"/>
                      <a:pt x="4025" y="1318"/>
                    </a:cubicBezTo>
                    <a:cubicBezTo>
                      <a:pt x="4077" y="1390"/>
                      <a:pt x="4129" y="1463"/>
                      <a:pt x="4181" y="1526"/>
                    </a:cubicBezTo>
                    <a:cubicBezTo>
                      <a:pt x="4233" y="1588"/>
                      <a:pt x="4274" y="1650"/>
                      <a:pt x="4326" y="1712"/>
                    </a:cubicBezTo>
                    <a:cubicBezTo>
                      <a:pt x="4388" y="1805"/>
                      <a:pt x="4440" y="1899"/>
                      <a:pt x="4471" y="1992"/>
                    </a:cubicBezTo>
                    <a:lnTo>
                      <a:pt x="4482" y="2003"/>
                    </a:lnTo>
                    <a:cubicBezTo>
                      <a:pt x="4503" y="2086"/>
                      <a:pt x="4523" y="2158"/>
                      <a:pt x="4533" y="2241"/>
                    </a:cubicBezTo>
                    <a:cubicBezTo>
                      <a:pt x="4533" y="2314"/>
                      <a:pt x="4533" y="2386"/>
                      <a:pt x="4513" y="2459"/>
                    </a:cubicBezTo>
                    <a:cubicBezTo>
                      <a:pt x="4503" y="2531"/>
                      <a:pt x="4482" y="2614"/>
                      <a:pt x="4440" y="2687"/>
                    </a:cubicBezTo>
                    <a:cubicBezTo>
                      <a:pt x="4399" y="2770"/>
                      <a:pt x="4347" y="2843"/>
                      <a:pt x="4284" y="2916"/>
                    </a:cubicBezTo>
                    <a:cubicBezTo>
                      <a:pt x="4201" y="3009"/>
                      <a:pt x="4108" y="3102"/>
                      <a:pt x="4005" y="3175"/>
                    </a:cubicBezTo>
                    <a:cubicBezTo>
                      <a:pt x="3901" y="3248"/>
                      <a:pt x="3797" y="3299"/>
                      <a:pt x="3662" y="3361"/>
                    </a:cubicBezTo>
                    <a:cubicBezTo>
                      <a:pt x="3558" y="3414"/>
                      <a:pt x="3434" y="3465"/>
                      <a:pt x="3279" y="3538"/>
                    </a:cubicBezTo>
                    <a:cubicBezTo>
                      <a:pt x="3143" y="3590"/>
                      <a:pt x="3009" y="3642"/>
                      <a:pt x="2874" y="3704"/>
                    </a:cubicBezTo>
                    <a:cubicBezTo>
                      <a:pt x="2760" y="3746"/>
                      <a:pt x="2645" y="3797"/>
                      <a:pt x="2542" y="3838"/>
                    </a:cubicBezTo>
                    <a:cubicBezTo>
                      <a:pt x="2251" y="3963"/>
                      <a:pt x="2034" y="4067"/>
                      <a:pt x="1836" y="4170"/>
                    </a:cubicBezTo>
                    <a:cubicBezTo>
                      <a:pt x="1598" y="4295"/>
                      <a:pt x="1380" y="4440"/>
                      <a:pt x="1193" y="4606"/>
                    </a:cubicBezTo>
                    <a:cubicBezTo>
                      <a:pt x="996" y="4772"/>
                      <a:pt x="810" y="4970"/>
                      <a:pt x="654" y="5208"/>
                    </a:cubicBezTo>
                    <a:cubicBezTo>
                      <a:pt x="488" y="5447"/>
                      <a:pt x="343" y="5726"/>
                      <a:pt x="239" y="6028"/>
                    </a:cubicBezTo>
                    <a:cubicBezTo>
                      <a:pt x="63" y="6546"/>
                      <a:pt x="1" y="7137"/>
                      <a:pt x="42" y="7833"/>
                    </a:cubicBezTo>
                    <a:cubicBezTo>
                      <a:pt x="63" y="8123"/>
                      <a:pt x="104" y="8444"/>
                      <a:pt x="167" y="8787"/>
                    </a:cubicBezTo>
                    <a:cubicBezTo>
                      <a:pt x="177" y="8870"/>
                      <a:pt x="187" y="8953"/>
                      <a:pt x="208" y="9025"/>
                    </a:cubicBezTo>
                    <a:cubicBezTo>
                      <a:pt x="218" y="9087"/>
                      <a:pt x="229" y="9160"/>
                      <a:pt x="239" y="9223"/>
                    </a:cubicBezTo>
                    <a:cubicBezTo>
                      <a:pt x="260" y="9315"/>
                      <a:pt x="270" y="9419"/>
                      <a:pt x="280" y="9523"/>
                    </a:cubicBezTo>
                    <a:lnTo>
                      <a:pt x="280" y="9534"/>
                    </a:lnTo>
                    <a:cubicBezTo>
                      <a:pt x="291" y="9637"/>
                      <a:pt x="291" y="9741"/>
                      <a:pt x="291" y="9834"/>
                    </a:cubicBezTo>
                    <a:cubicBezTo>
                      <a:pt x="291" y="9824"/>
                      <a:pt x="291" y="9824"/>
                      <a:pt x="280" y="9824"/>
                    </a:cubicBezTo>
                    <a:lnTo>
                      <a:pt x="260" y="9824"/>
                    </a:lnTo>
                    <a:cubicBezTo>
                      <a:pt x="229" y="9834"/>
                      <a:pt x="197" y="9855"/>
                      <a:pt x="187" y="9886"/>
                    </a:cubicBezTo>
                    <a:cubicBezTo>
                      <a:pt x="301" y="10000"/>
                      <a:pt x="395" y="10115"/>
                      <a:pt x="478" y="10239"/>
                    </a:cubicBezTo>
                    <a:cubicBezTo>
                      <a:pt x="612" y="10426"/>
                      <a:pt x="737" y="10622"/>
                      <a:pt x="830" y="10830"/>
                    </a:cubicBezTo>
                    <a:cubicBezTo>
                      <a:pt x="882" y="10934"/>
                      <a:pt x="923" y="11037"/>
                      <a:pt x="955" y="11152"/>
                    </a:cubicBezTo>
                    <a:cubicBezTo>
                      <a:pt x="996" y="11245"/>
                      <a:pt x="1017" y="11349"/>
                      <a:pt x="1038" y="11452"/>
                    </a:cubicBezTo>
                    <a:cubicBezTo>
                      <a:pt x="1048" y="11494"/>
                      <a:pt x="1059" y="11546"/>
                      <a:pt x="1059" y="11588"/>
                    </a:cubicBezTo>
                    <a:cubicBezTo>
                      <a:pt x="1110" y="11556"/>
                      <a:pt x="1162" y="11515"/>
                      <a:pt x="1214" y="11473"/>
                    </a:cubicBezTo>
                    <a:cubicBezTo>
                      <a:pt x="1338" y="11359"/>
                      <a:pt x="1442" y="11193"/>
                      <a:pt x="1515" y="10986"/>
                    </a:cubicBezTo>
                    <a:cubicBezTo>
                      <a:pt x="1557" y="10851"/>
                      <a:pt x="1587" y="10705"/>
                      <a:pt x="1608" y="10530"/>
                    </a:cubicBezTo>
                    <a:cubicBezTo>
                      <a:pt x="1629" y="10394"/>
                      <a:pt x="1640" y="10239"/>
                      <a:pt x="1640" y="10073"/>
                    </a:cubicBezTo>
                    <a:cubicBezTo>
                      <a:pt x="1640" y="9949"/>
                      <a:pt x="1629" y="9813"/>
                      <a:pt x="1619" y="9637"/>
                    </a:cubicBezTo>
                    <a:cubicBezTo>
                      <a:pt x="1608" y="9585"/>
                      <a:pt x="1608" y="9534"/>
                      <a:pt x="1598" y="9481"/>
                    </a:cubicBezTo>
                    <a:lnTo>
                      <a:pt x="1598" y="9440"/>
                    </a:lnTo>
                    <a:lnTo>
                      <a:pt x="1587" y="9388"/>
                    </a:lnTo>
                    <a:cubicBezTo>
                      <a:pt x="1577" y="9305"/>
                      <a:pt x="1577" y="9232"/>
                      <a:pt x="1567" y="9149"/>
                    </a:cubicBezTo>
                    <a:lnTo>
                      <a:pt x="1567" y="9140"/>
                    </a:lnTo>
                    <a:cubicBezTo>
                      <a:pt x="1536" y="8787"/>
                      <a:pt x="1515" y="8320"/>
                      <a:pt x="1598" y="7863"/>
                    </a:cubicBezTo>
                    <a:cubicBezTo>
                      <a:pt x="1640" y="7635"/>
                      <a:pt x="1712" y="7407"/>
                      <a:pt x="1806" y="7210"/>
                    </a:cubicBezTo>
                    <a:cubicBezTo>
                      <a:pt x="1899" y="7013"/>
                      <a:pt x="2023" y="6816"/>
                      <a:pt x="2179" y="6639"/>
                    </a:cubicBezTo>
                    <a:cubicBezTo>
                      <a:pt x="2376" y="6411"/>
                      <a:pt x="2604" y="6214"/>
                      <a:pt x="2884" y="6017"/>
                    </a:cubicBezTo>
                    <a:lnTo>
                      <a:pt x="2884" y="6017"/>
                    </a:lnTo>
                    <a:lnTo>
                      <a:pt x="2864" y="6028"/>
                    </a:lnTo>
                    <a:cubicBezTo>
                      <a:pt x="3279" y="5737"/>
                      <a:pt x="3745" y="5509"/>
                      <a:pt x="4191" y="5291"/>
                    </a:cubicBezTo>
                    <a:lnTo>
                      <a:pt x="4420" y="5187"/>
                    </a:lnTo>
                    <a:cubicBezTo>
                      <a:pt x="4544" y="5115"/>
                      <a:pt x="4678" y="5053"/>
                      <a:pt x="4803" y="4990"/>
                    </a:cubicBezTo>
                    <a:cubicBezTo>
                      <a:pt x="4907" y="4938"/>
                      <a:pt x="5010" y="4866"/>
                      <a:pt x="5125" y="4804"/>
                    </a:cubicBezTo>
                    <a:cubicBezTo>
                      <a:pt x="5342" y="4658"/>
                      <a:pt x="5550" y="4492"/>
                      <a:pt x="5747" y="4316"/>
                    </a:cubicBezTo>
                    <a:cubicBezTo>
                      <a:pt x="6183" y="3921"/>
                      <a:pt x="7158" y="2874"/>
                      <a:pt x="6878" y="1639"/>
                    </a:cubicBezTo>
                    <a:cubicBezTo>
                      <a:pt x="6815" y="1390"/>
                      <a:pt x="6702" y="1152"/>
                      <a:pt x="6546" y="924"/>
                    </a:cubicBezTo>
                    <a:cubicBezTo>
                      <a:pt x="6463" y="800"/>
                      <a:pt x="6370" y="696"/>
                      <a:pt x="6276" y="602"/>
                    </a:cubicBezTo>
                    <a:cubicBezTo>
                      <a:pt x="6193" y="519"/>
                      <a:pt x="6079" y="436"/>
                      <a:pt x="5965" y="353"/>
                    </a:cubicBezTo>
                    <a:cubicBezTo>
                      <a:pt x="5851" y="281"/>
                      <a:pt x="5737" y="219"/>
                      <a:pt x="5591" y="156"/>
                    </a:cubicBezTo>
                    <a:cubicBezTo>
                      <a:pt x="5478" y="104"/>
                      <a:pt x="5342" y="63"/>
                      <a:pt x="5197" y="32"/>
                    </a:cubicBezTo>
                    <a:cubicBezTo>
                      <a:pt x="5156" y="21"/>
                      <a:pt x="5104" y="11"/>
                      <a:pt x="5052" y="11"/>
                    </a:cubicBezTo>
                    <a:cubicBezTo>
                      <a:pt x="4990" y="0"/>
                      <a:pt x="4927" y="0"/>
                      <a:pt x="48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1544;p50">
                <a:extLst>
                  <a:ext uri="{FF2B5EF4-FFF2-40B4-BE49-F238E27FC236}">
                    <a16:creationId xmlns:a16="http://schemas.microsoft.com/office/drawing/2014/main" id="{E25A42A7-39EE-4C11-009C-5131EE67907C}"/>
                  </a:ext>
                </a:extLst>
              </p:cNvPr>
              <p:cNvSpPr/>
              <p:nvPr/>
            </p:nvSpPr>
            <p:spPr>
              <a:xfrm>
                <a:off x="4673075" y="3128050"/>
                <a:ext cx="153300" cy="286075"/>
              </a:xfrm>
              <a:custGeom>
                <a:avLst/>
                <a:gdLst/>
                <a:ahLst/>
                <a:cxnLst/>
                <a:rect l="l" t="t" r="r" b="b"/>
                <a:pathLst>
                  <a:path w="6132" h="11443" extrusionOk="0">
                    <a:moveTo>
                      <a:pt x="3766" y="0"/>
                    </a:moveTo>
                    <a:cubicBezTo>
                      <a:pt x="3714" y="0"/>
                      <a:pt x="3662" y="11"/>
                      <a:pt x="3610" y="21"/>
                    </a:cubicBezTo>
                    <a:lnTo>
                      <a:pt x="3568" y="21"/>
                    </a:lnTo>
                    <a:cubicBezTo>
                      <a:pt x="3506" y="32"/>
                      <a:pt x="3444" y="53"/>
                      <a:pt x="3361" y="83"/>
                    </a:cubicBezTo>
                    <a:cubicBezTo>
                      <a:pt x="3268" y="115"/>
                      <a:pt x="3185" y="166"/>
                      <a:pt x="3091" y="229"/>
                    </a:cubicBezTo>
                    <a:cubicBezTo>
                      <a:pt x="2998" y="291"/>
                      <a:pt x="2936" y="364"/>
                      <a:pt x="2884" y="436"/>
                    </a:cubicBezTo>
                    <a:cubicBezTo>
                      <a:pt x="2832" y="498"/>
                      <a:pt x="2801" y="571"/>
                      <a:pt x="2780" y="654"/>
                    </a:cubicBezTo>
                    <a:cubicBezTo>
                      <a:pt x="2770" y="727"/>
                      <a:pt x="2780" y="800"/>
                      <a:pt x="2791" y="883"/>
                    </a:cubicBezTo>
                    <a:cubicBezTo>
                      <a:pt x="2801" y="934"/>
                      <a:pt x="2822" y="996"/>
                      <a:pt x="2853" y="1058"/>
                    </a:cubicBezTo>
                    <a:cubicBezTo>
                      <a:pt x="2874" y="996"/>
                      <a:pt x="2905" y="934"/>
                      <a:pt x="2936" y="872"/>
                    </a:cubicBezTo>
                    <a:cubicBezTo>
                      <a:pt x="2988" y="810"/>
                      <a:pt x="3040" y="737"/>
                      <a:pt x="3112" y="685"/>
                    </a:cubicBezTo>
                    <a:cubicBezTo>
                      <a:pt x="3144" y="664"/>
                      <a:pt x="3185" y="634"/>
                      <a:pt x="3216" y="613"/>
                    </a:cubicBezTo>
                    <a:cubicBezTo>
                      <a:pt x="3257" y="602"/>
                      <a:pt x="3299" y="581"/>
                      <a:pt x="3330" y="561"/>
                    </a:cubicBezTo>
                    <a:cubicBezTo>
                      <a:pt x="3423" y="530"/>
                      <a:pt x="3506" y="509"/>
                      <a:pt x="3600" y="498"/>
                    </a:cubicBezTo>
                    <a:cubicBezTo>
                      <a:pt x="3662" y="488"/>
                      <a:pt x="3725" y="488"/>
                      <a:pt x="3776" y="488"/>
                    </a:cubicBezTo>
                    <a:lnTo>
                      <a:pt x="3890" y="488"/>
                    </a:lnTo>
                    <a:cubicBezTo>
                      <a:pt x="4087" y="509"/>
                      <a:pt x="4274" y="551"/>
                      <a:pt x="4461" y="634"/>
                    </a:cubicBezTo>
                    <a:cubicBezTo>
                      <a:pt x="4544" y="675"/>
                      <a:pt x="4637" y="717"/>
                      <a:pt x="4710" y="779"/>
                    </a:cubicBezTo>
                    <a:cubicBezTo>
                      <a:pt x="4783" y="830"/>
                      <a:pt x="4855" y="893"/>
                      <a:pt x="4917" y="966"/>
                    </a:cubicBezTo>
                    <a:cubicBezTo>
                      <a:pt x="4938" y="986"/>
                      <a:pt x="4958" y="1017"/>
                      <a:pt x="4979" y="1038"/>
                    </a:cubicBezTo>
                    <a:cubicBezTo>
                      <a:pt x="5000" y="1079"/>
                      <a:pt x="5021" y="1111"/>
                      <a:pt x="5052" y="1141"/>
                    </a:cubicBezTo>
                    <a:cubicBezTo>
                      <a:pt x="5094" y="1214"/>
                      <a:pt x="5124" y="1277"/>
                      <a:pt x="5156" y="1349"/>
                    </a:cubicBezTo>
                    <a:cubicBezTo>
                      <a:pt x="5187" y="1422"/>
                      <a:pt x="5218" y="1494"/>
                      <a:pt x="5239" y="1577"/>
                    </a:cubicBezTo>
                    <a:cubicBezTo>
                      <a:pt x="5249" y="1639"/>
                      <a:pt x="5270" y="1712"/>
                      <a:pt x="5270" y="1785"/>
                    </a:cubicBezTo>
                    <a:cubicBezTo>
                      <a:pt x="5280" y="1858"/>
                      <a:pt x="5290" y="1941"/>
                      <a:pt x="5280" y="2024"/>
                    </a:cubicBezTo>
                    <a:cubicBezTo>
                      <a:pt x="5280" y="2096"/>
                      <a:pt x="5280" y="2169"/>
                      <a:pt x="5270" y="2241"/>
                    </a:cubicBezTo>
                    <a:cubicBezTo>
                      <a:pt x="5239" y="2397"/>
                      <a:pt x="5207" y="2542"/>
                      <a:pt x="5145" y="2687"/>
                    </a:cubicBezTo>
                    <a:cubicBezTo>
                      <a:pt x="5041" y="2978"/>
                      <a:pt x="4875" y="3258"/>
                      <a:pt x="4679" y="3497"/>
                    </a:cubicBezTo>
                    <a:cubicBezTo>
                      <a:pt x="4471" y="3746"/>
                      <a:pt x="4232" y="3953"/>
                      <a:pt x="3973" y="4140"/>
                    </a:cubicBezTo>
                    <a:cubicBezTo>
                      <a:pt x="3725" y="4336"/>
                      <a:pt x="3444" y="4492"/>
                      <a:pt x="3164" y="4648"/>
                    </a:cubicBezTo>
                    <a:cubicBezTo>
                      <a:pt x="2604" y="4959"/>
                      <a:pt x="2033" y="5239"/>
                      <a:pt x="1515" y="5613"/>
                    </a:cubicBezTo>
                    <a:cubicBezTo>
                      <a:pt x="1380" y="5706"/>
                      <a:pt x="1256" y="5820"/>
                      <a:pt x="1131" y="5934"/>
                    </a:cubicBezTo>
                    <a:cubicBezTo>
                      <a:pt x="1069" y="5986"/>
                      <a:pt x="1017" y="6048"/>
                      <a:pt x="954" y="6111"/>
                    </a:cubicBezTo>
                    <a:cubicBezTo>
                      <a:pt x="903" y="6173"/>
                      <a:pt x="841" y="6235"/>
                      <a:pt x="789" y="6297"/>
                    </a:cubicBezTo>
                    <a:lnTo>
                      <a:pt x="799" y="6297"/>
                    </a:lnTo>
                    <a:cubicBezTo>
                      <a:pt x="696" y="6411"/>
                      <a:pt x="613" y="6546"/>
                      <a:pt x="530" y="6681"/>
                    </a:cubicBezTo>
                    <a:cubicBezTo>
                      <a:pt x="457" y="6805"/>
                      <a:pt x="384" y="6930"/>
                      <a:pt x="332" y="7065"/>
                    </a:cubicBezTo>
                    <a:cubicBezTo>
                      <a:pt x="260" y="7220"/>
                      <a:pt x="208" y="7376"/>
                      <a:pt x="166" y="7542"/>
                    </a:cubicBezTo>
                    <a:cubicBezTo>
                      <a:pt x="115" y="7708"/>
                      <a:pt x="83" y="7874"/>
                      <a:pt x="62" y="8050"/>
                    </a:cubicBezTo>
                    <a:cubicBezTo>
                      <a:pt x="11" y="8372"/>
                      <a:pt x="0" y="8714"/>
                      <a:pt x="21" y="9046"/>
                    </a:cubicBezTo>
                    <a:cubicBezTo>
                      <a:pt x="32" y="9129"/>
                      <a:pt x="42" y="9223"/>
                      <a:pt x="52" y="9305"/>
                    </a:cubicBezTo>
                    <a:lnTo>
                      <a:pt x="83" y="9554"/>
                    </a:lnTo>
                    <a:cubicBezTo>
                      <a:pt x="104" y="9720"/>
                      <a:pt x="125" y="9896"/>
                      <a:pt x="135" y="10062"/>
                    </a:cubicBezTo>
                    <a:cubicBezTo>
                      <a:pt x="166" y="10301"/>
                      <a:pt x="177" y="10539"/>
                      <a:pt x="187" y="10778"/>
                    </a:cubicBezTo>
                    <a:cubicBezTo>
                      <a:pt x="187" y="10830"/>
                      <a:pt x="187" y="10882"/>
                      <a:pt x="198" y="10924"/>
                    </a:cubicBezTo>
                    <a:lnTo>
                      <a:pt x="198" y="11037"/>
                    </a:lnTo>
                    <a:cubicBezTo>
                      <a:pt x="208" y="11173"/>
                      <a:pt x="218" y="11307"/>
                      <a:pt x="218" y="11442"/>
                    </a:cubicBezTo>
                    <a:cubicBezTo>
                      <a:pt x="332" y="11328"/>
                      <a:pt x="426" y="11173"/>
                      <a:pt x="488" y="10986"/>
                    </a:cubicBezTo>
                    <a:cubicBezTo>
                      <a:pt x="530" y="10851"/>
                      <a:pt x="560" y="10705"/>
                      <a:pt x="592" y="10530"/>
                    </a:cubicBezTo>
                    <a:cubicBezTo>
                      <a:pt x="602" y="10394"/>
                      <a:pt x="613" y="10239"/>
                      <a:pt x="613" y="10073"/>
                    </a:cubicBezTo>
                    <a:cubicBezTo>
                      <a:pt x="613" y="9949"/>
                      <a:pt x="602" y="9813"/>
                      <a:pt x="592" y="9637"/>
                    </a:cubicBezTo>
                    <a:cubicBezTo>
                      <a:pt x="581" y="9585"/>
                      <a:pt x="581" y="9534"/>
                      <a:pt x="571" y="9481"/>
                    </a:cubicBezTo>
                    <a:lnTo>
                      <a:pt x="571" y="9440"/>
                    </a:lnTo>
                    <a:lnTo>
                      <a:pt x="560" y="9388"/>
                    </a:lnTo>
                    <a:lnTo>
                      <a:pt x="560" y="9326"/>
                    </a:lnTo>
                    <a:cubicBezTo>
                      <a:pt x="550" y="9264"/>
                      <a:pt x="550" y="9212"/>
                      <a:pt x="540" y="9149"/>
                    </a:cubicBezTo>
                    <a:lnTo>
                      <a:pt x="540" y="9140"/>
                    </a:lnTo>
                    <a:cubicBezTo>
                      <a:pt x="509" y="8787"/>
                      <a:pt x="488" y="8320"/>
                      <a:pt x="571" y="7863"/>
                    </a:cubicBezTo>
                    <a:cubicBezTo>
                      <a:pt x="613" y="7635"/>
                      <a:pt x="685" y="7407"/>
                      <a:pt x="779" y="7210"/>
                    </a:cubicBezTo>
                    <a:cubicBezTo>
                      <a:pt x="872" y="7013"/>
                      <a:pt x="996" y="6816"/>
                      <a:pt x="1152" y="6639"/>
                    </a:cubicBezTo>
                    <a:cubicBezTo>
                      <a:pt x="1349" y="6411"/>
                      <a:pt x="1577" y="6214"/>
                      <a:pt x="1857" y="6017"/>
                    </a:cubicBezTo>
                    <a:lnTo>
                      <a:pt x="1826" y="6017"/>
                    </a:lnTo>
                    <a:cubicBezTo>
                      <a:pt x="2252" y="5737"/>
                      <a:pt x="2718" y="5519"/>
                      <a:pt x="3164" y="5291"/>
                    </a:cubicBezTo>
                    <a:lnTo>
                      <a:pt x="3393" y="5187"/>
                    </a:lnTo>
                    <a:cubicBezTo>
                      <a:pt x="3517" y="5125"/>
                      <a:pt x="3651" y="5062"/>
                      <a:pt x="3776" y="4990"/>
                    </a:cubicBezTo>
                    <a:cubicBezTo>
                      <a:pt x="3880" y="4938"/>
                      <a:pt x="3983" y="4876"/>
                      <a:pt x="4098" y="4804"/>
                    </a:cubicBezTo>
                    <a:cubicBezTo>
                      <a:pt x="4315" y="4658"/>
                      <a:pt x="4523" y="4492"/>
                      <a:pt x="4720" y="4316"/>
                    </a:cubicBezTo>
                    <a:cubicBezTo>
                      <a:pt x="5156" y="3921"/>
                      <a:pt x="6131" y="2874"/>
                      <a:pt x="5851" y="1639"/>
                    </a:cubicBezTo>
                    <a:cubicBezTo>
                      <a:pt x="5788" y="1390"/>
                      <a:pt x="5675" y="1152"/>
                      <a:pt x="5519" y="924"/>
                    </a:cubicBezTo>
                    <a:cubicBezTo>
                      <a:pt x="5436" y="800"/>
                      <a:pt x="5343" y="696"/>
                      <a:pt x="5249" y="602"/>
                    </a:cubicBezTo>
                    <a:cubicBezTo>
                      <a:pt x="5166" y="519"/>
                      <a:pt x="5052" y="436"/>
                      <a:pt x="4938" y="353"/>
                    </a:cubicBezTo>
                    <a:cubicBezTo>
                      <a:pt x="4824" y="281"/>
                      <a:pt x="4700" y="208"/>
                      <a:pt x="4564" y="156"/>
                    </a:cubicBezTo>
                    <a:cubicBezTo>
                      <a:pt x="4451" y="104"/>
                      <a:pt x="4315" y="63"/>
                      <a:pt x="4170" y="32"/>
                    </a:cubicBezTo>
                    <a:cubicBezTo>
                      <a:pt x="4119" y="21"/>
                      <a:pt x="4077" y="11"/>
                      <a:pt x="4025" y="11"/>
                    </a:cubicBezTo>
                    <a:cubicBezTo>
                      <a:pt x="3963" y="0"/>
                      <a:pt x="3900" y="0"/>
                      <a:pt x="38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1545;p50">
                <a:extLst>
                  <a:ext uri="{FF2B5EF4-FFF2-40B4-BE49-F238E27FC236}">
                    <a16:creationId xmlns:a16="http://schemas.microsoft.com/office/drawing/2014/main" id="{99EC98E7-9953-15AC-5AF7-26DE7CBD11CF}"/>
                  </a:ext>
                </a:extLst>
              </p:cNvPr>
              <p:cNvSpPr/>
              <p:nvPr/>
            </p:nvSpPr>
            <p:spPr>
              <a:xfrm>
                <a:off x="4662175" y="3382975"/>
                <a:ext cx="18700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95" extrusionOk="0">
                    <a:moveTo>
                      <a:pt x="447" y="1121"/>
                    </a:moveTo>
                    <a:cubicBezTo>
                      <a:pt x="447" y="1124"/>
                      <a:pt x="448" y="1126"/>
                      <a:pt x="449" y="1128"/>
                    </a:cubicBezTo>
                    <a:lnTo>
                      <a:pt x="449" y="1128"/>
                    </a:lnTo>
                    <a:cubicBezTo>
                      <a:pt x="448" y="1125"/>
                      <a:pt x="448" y="1123"/>
                      <a:pt x="447" y="1121"/>
                    </a:cubicBezTo>
                    <a:close/>
                    <a:moveTo>
                      <a:pt x="83" y="1"/>
                    </a:moveTo>
                    <a:cubicBezTo>
                      <a:pt x="74" y="1"/>
                      <a:pt x="63" y="1"/>
                      <a:pt x="53" y="11"/>
                    </a:cubicBezTo>
                    <a:cubicBezTo>
                      <a:pt x="32" y="21"/>
                      <a:pt x="11" y="31"/>
                      <a:pt x="0" y="52"/>
                    </a:cubicBezTo>
                    <a:cubicBezTo>
                      <a:pt x="0" y="73"/>
                      <a:pt x="0" y="104"/>
                      <a:pt x="11" y="114"/>
                    </a:cubicBezTo>
                    <a:cubicBezTo>
                      <a:pt x="197" y="444"/>
                      <a:pt x="341" y="784"/>
                      <a:pt x="454" y="1134"/>
                    </a:cubicBezTo>
                    <a:lnTo>
                      <a:pt x="454" y="1134"/>
                    </a:lnTo>
                    <a:cubicBezTo>
                      <a:pt x="453" y="1131"/>
                      <a:pt x="451" y="1130"/>
                      <a:pt x="449" y="1128"/>
                    </a:cubicBezTo>
                    <a:lnTo>
                      <a:pt x="449" y="1128"/>
                    </a:lnTo>
                    <a:cubicBezTo>
                      <a:pt x="510" y="1322"/>
                      <a:pt x="551" y="1517"/>
                      <a:pt x="581" y="1722"/>
                    </a:cubicBezTo>
                    <a:cubicBezTo>
                      <a:pt x="592" y="1764"/>
                      <a:pt x="634" y="1795"/>
                      <a:pt x="675" y="1795"/>
                    </a:cubicBezTo>
                    <a:cubicBezTo>
                      <a:pt x="727" y="1785"/>
                      <a:pt x="747" y="1743"/>
                      <a:pt x="747" y="1691"/>
                    </a:cubicBezTo>
                    <a:cubicBezTo>
                      <a:pt x="706" y="1401"/>
                      <a:pt x="634" y="1121"/>
                      <a:pt x="530" y="840"/>
                    </a:cubicBezTo>
                    <a:cubicBezTo>
                      <a:pt x="436" y="571"/>
                      <a:pt x="302" y="301"/>
                      <a:pt x="157" y="52"/>
                    </a:cubicBezTo>
                    <a:cubicBezTo>
                      <a:pt x="146" y="31"/>
                      <a:pt x="136" y="11"/>
                      <a:pt x="115" y="11"/>
                    </a:cubicBezTo>
                    <a:cubicBezTo>
                      <a:pt x="104" y="1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1546;p50">
                <a:extLst>
                  <a:ext uri="{FF2B5EF4-FFF2-40B4-BE49-F238E27FC236}">
                    <a16:creationId xmlns:a16="http://schemas.microsoft.com/office/drawing/2014/main" id="{555F7BA9-4DE2-6D3C-04F9-705BAE48E01B}"/>
                  </a:ext>
                </a:extLst>
              </p:cNvPr>
              <p:cNvSpPr/>
              <p:nvPr/>
            </p:nvSpPr>
            <p:spPr>
              <a:xfrm>
                <a:off x="4661650" y="3382200"/>
                <a:ext cx="20000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1559" extrusionOk="0">
                    <a:moveTo>
                      <a:pt x="95" y="0"/>
                    </a:moveTo>
                    <a:cubicBezTo>
                      <a:pt x="74" y="0"/>
                      <a:pt x="53" y="11"/>
                      <a:pt x="42" y="21"/>
                    </a:cubicBezTo>
                    <a:cubicBezTo>
                      <a:pt x="12" y="42"/>
                      <a:pt x="1" y="104"/>
                      <a:pt x="32" y="135"/>
                    </a:cubicBezTo>
                    <a:cubicBezTo>
                      <a:pt x="95" y="207"/>
                      <a:pt x="146" y="290"/>
                      <a:pt x="198" y="373"/>
                    </a:cubicBezTo>
                    <a:cubicBezTo>
                      <a:pt x="341" y="609"/>
                      <a:pt x="444" y="854"/>
                      <a:pt x="527" y="1120"/>
                    </a:cubicBezTo>
                    <a:lnTo>
                      <a:pt x="527" y="1120"/>
                    </a:lnTo>
                    <a:cubicBezTo>
                      <a:pt x="523" y="1114"/>
                      <a:pt x="519" y="1110"/>
                      <a:pt x="519" y="1110"/>
                    </a:cubicBezTo>
                    <a:lnTo>
                      <a:pt x="519" y="1110"/>
                    </a:lnTo>
                    <a:cubicBezTo>
                      <a:pt x="561" y="1235"/>
                      <a:pt x="592" y="1359"/>
                      <a:pt x="623" y="1494"/>
                    </a:cubicBezTo>
                    <a:cubicBezTo>
                      <a:pt x="632" y="1530"/>
                      <a:pt x="665" y="1558"/>
                      <a:pt x="700" y="1558"/>
                    </a:cubicBezTo>
                    <a:cubicBezTo>
                      <a:pt x="706" y="1558"/>
                      <a:pt x="711" y="1557"/>
                      <a:pt x="717" y="1556"/>
                    </a:cubicBezTo>
                    <a:cubicBezTo>
                      <a:pt x="758" y="1556"/>
                      <a:pt x="800" y="1505"/>
                      <a:pt x="789" y="1463"/>
                    </a:cubicBezTo>
                    <a:cubicBezTo>
                      <a:pt x="665" y="954"/>
                      <a:pt x="499" y="436"/>
                      <a:pt x="157" y="32"/>
                    </a:cubicBezTo>
                    <a:cubicBezTo>
                      <a:pt x="146" y="11"/>
                      <a:pt x="115" y="0"/>
                      <a:pt x="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1547;p50">
                <a:extLst>
                  <a:ext uri="{FF2B5EF4-FFF2-40B4-BE49-F238E27FC236}">
                    <a16:creationId xmlns:a16="http://schemas.microsoft.com/office/drawing/2014/main" id="{688A1986-B285-FDA5-C43C-B00586593090}"/>
                  </a:ext>
                </a:extLst>
              </p:cNvPr>
              <p:cNvSpPr/>
              <p:nvPr/>
            </p:nvSpPr>
            <p:spPr>
              <a:xfrm>
                <a:off x="4494650" y="2941850"/>
                <a:ext cx="1927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7709" h="4254" extrusionOk="0">
                    <a:moveTo>
                      <a:pt x="3642" y="1"/>
                    </a:moveTo>
                    <a:cubicBezTo>
                      <a:pt x="3195" y="1"/>
                      <a:pt x="2750" y="53"/>
                      <a:pt x="2303" y="136"/>
                    </a:cubicBezTo>
                    <a:cubicBezTo>
                      <a:pt x="2013" y="198"/>
                      <a:pt x="1743" y="270"/>
                      <a:pt x="1494" y="364"/>
                    </a:cubicBezTo>
                    <a:cubicBezTo>
                      <a:pt x="1225" y="457"/>
                      <a:pt x="1007" y="561"/>
                      <a:pt x="800" y="685"/>
                    </a:cubicBezTo>
                    <a:cubicBezTo>
                      <a:pt x="509" y="872"/>
                      <a:pt x="136" y="1194"/>
                      <a:pt x="32" y="1630"/>
                    </a:cubicBezTo>
                    <a:cubicBezTo>
                      <a:pt x="1" y="1796"/>
                      <a:pt x="1" y="1982"/>
                      <a:pt x="53" y="2158"/>
                    </a:cubicBezTo>
                    <a:cubicBezTo>
                      <a:pt x="32" y="2179"/>
                      <a:pt x="32" y="2200"/>
                      <a:pt x="42" y="2220"/>
                    </a:cubicBezTo>
                    <a:cubicBezTo>
                      <a:pt x="42" y="2241"/>
                      <a:pt x="53" y="2262"/>
                      <a:pt x="74" y="2273"/>
                    </a:cubicBezTo>
                    <a:cubicBezTo>
                      <a:pt x="94" y="2283"/>
                      <a:pt x="104" y="2283"/>
                      <a:pt x="115" y="2283"/>
                    </a:cubicBezTo>
                    <a:cubicBezTo>
                      <a:pt x="146" y="2283"/>
                      <a:pt x="177" y="2273"/>
                      <a:pt x="198" y="2241"/>
                    </a:cubicBezTo>
                    <a:cubicBezTo>
                      <a:pt x="229" y="2190"/>
                      <a:pt x="260" y="2137"/>
                      <a:pt x="302" y="2086"/>
                    </a:cubicBezTo>
                    <a:cubicBezTo>
                      <a:pt x="415" y="1941"/>
                      <a:pt x="551" y="1805"/>
                      <a:pt x="696" y="1692"/>
                    </a:cubicBezTo>
                    <a:cubicBezTo>
                      <a:pt x="830" y="1588"/>
                      <a:pt x="976" y="1505"/>
                      <a:pt x="1132" y="1443"/>
                    </a:cubicBezTo>
                    <a:cubicBezTo>
                      <a:pt x="1245" y="1391"/>
                      <a:pt x="1370" y="1360"/>
                      <a:pt x="1494" y="1339"/>
                    </a:cubicBezTo>
                    <a:lnTo>
                      <a:pt x="1505" y="1328"/>
                    </a:lnTo>
                    <a:cubicBezTo>
                      <a:pt x="1888" y="1640"/>
                      <a:pt x="2324" y="1899"/>
                      <a:pt x="2833" y="2096"/>
                    </a:cubicBezTo>
                    <a:cubicBezTo>
                      <a:pt x="3351" y="2303"/>
                      <a:pt x="3901" y="2428"/>
                      <a:pt x="4472" y="2459"/>
                    </a:cubicBezTo>
                    <a:cubicBezTo>
                      <a:pt x="4585" y="2469"/>
                      <a:pt x="4700" y="2469"/>
                      <a:pt x="4814" y="2469"/>
                    </a:cubicBezTo>
                    <a:cubicBezTo>
                      <a:pt x="5322" y="2469"/>
                      <a:pt x="5809" y="2397"/>
                      <a:pt x="6256" y="2252"/>
                    </a:cubicBezTo>
                    <a:lnTo>
                      <a:pt x="6256" y="2252"/>
                    </a:lnTo>
                    <a:cubicBezTo>
                      <a:pt x="6245" y="2480"/>
                      <a:pt x="6256" y="2708"/>
                      <a:pt x="6277" y="2916"/>
                    </a:cubicBezTo>
                    <a:cubicBezTo>
                      <a:pt x="6318" y="3216"/>
                      <a:pt x="6390" y="3486"/>
                      <a:pt x="6505" y="3704"/>
                    </a:cubicBezTo>
                    <a:cubicBezTo>
                      <a:pt x="6567" y="3829"/>
                      <a:pt x="6650" y="3942"/>
                      <a:pt x="6743" y="4036"/>
                    </a:cubicBezTo>
                    <a:cubicBezTo>
                      <a:pt x="6826" y="4140"/>
                      <a:pt x="6930" y="4202"/>
                      <a:pt x="7033" y="4233"/>
                    </a:cubicBezTo>
                    <a:cubicBezTo>
                      <a:pt x="7065" y="4244"/>
                      <a:pt x="7096" y="4254"/>
                      <a:pt x="7137" y="4254"/>
                    </a:cubicBezTo>
                    <a:lnTo>
                      <a:pt x="7158" y="4254"/>
                    </a:lnTo>
                    <a:cubicBezTo>
                      <a:pt x="7199" y="4254"/>
                      <a:pt x="7241" y="4244"/>
                      <a:pt x="7293" y="4212"/>
                    </a:cubicBezTo>
                    <a:cubicBezTo>
                      <a:pt x="7335" y="4202"/>
                      <a:pt x="7376" y="4171"/>
                      <a:pt x="7397" y="4140"/>
                    </a:cubicBezTo>
                    <a:cubicBezTo>
                      <a:pt x="7438" y="4108"/>
                      <a:pt x="7469" y="4067"/>
                      <a:pt x="7490" y="4036"/>
                    </a:cubicBezTo>
                    <a:cubicBezTo>
                      <a:pt x="7531" y="3984"/>
                      <a:pt x="7552" y="3922"/>
                      <a:pt x="7594" y="3849"/>
                    </a:cubicBezTo>
                    <a:cubicBezTo>
                      <a:pt x="7614" y="3776"/>
                      <a:pt x="7635" y="3714"/>
                      <a:pt x="7656" y="3642"/>
                    </a:cubicBezTo>
                    <a:cubicBezTo>
                      <a:pt x="7697" y="3497"/>
                      <a:pt x="7708" y="3351"/>
                      <a:pt x="7708" y="3206"/>
                    </a:cubicBezTo>
                    <a:cubicBezTo>
                      <a:pt x="7708" y="3175"/>
                      <a:pt x="7697" y="3144"/>
                      <a:pt x="7667" y="3133"/>
                    </a:cubicBezTo>
                    <a:cubicBezTo>
                      <a:pt x="7697" y="2822"/>
                      <a:pt x="7667" y="2522"/>
                      <a:pt x="7594" y="2220"/>
                    </a:cubicBezTo>
                    <a:cubicBezTo>
                      <a:pt x="7521" y="1951"/>
                      <a:pt x="7407" y="1692"/>
                      <a:pt x="7252" y="1464"/>
                    </a:cubicBezTo>
                    <a:cubicBezTo>
                      <a:pt x="6961" y="1038"/>
                      <a:pt x="6505" y="685"/>
                      <a:pt x="5945" y="436"/>
                    </a:cubicBezTo>
                    <a:cubicBezTo>
                      <a:pt x="5426" y="219"/>
                      <a:pt x="4814" y="74"/>
                      <a:pt x="4150" y="21"/>
                    </a:cubicBezTo>
                    <a:cubicBezTo>
                      <a:pt x="3984" y="11"/>
                      <a:pt x="3808" y="1"/>
                      <a:pt x="3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1548;p50">
                <a:extLst>
                  <a:ext uri="{FF2B5EF4-FFF2-40B4-BE49-F238E27FC236}">
                    <a16:creationId xmlns:a16="http://schemas.microsoft.com/office/drawing/2014/main" id="{79C34677-0628-F62C-0996-CA7A9971D9EB}"/>
                  </a:ext>
                </a:extLst>
              </p:cNvPr>
              <p:cNvSpPr/>
              <p:nvPr/>
            </p:nvSpPr>
            <p:spPr>
              <a:xfrm>
                <a:off x="4543150" y="2965975"/>
                <a:ext cx="1050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4202" h="1173" extrusionOk="0">
                    <a:moveTo>
                      <a:pt x="104" y="1"/>
                    </a:moveTo>
                    <a:cubicBezTo>
                      <a:pt x="73" y="1"/>
                      <a:pt x="42" y="11"/>
                      <a:pt x="31" y="42"/>
                    </a:cubicBezTo>
                    <a:cubicBezTo>
                      <a:pt x="11" y="63"/>
                      <a:pt x="1" y="94"/>
                      <a:pt x="1" y="125"/>
                    </a:cubicBezTo>
                    <a:cubicBezTo>
                      <a:pt x="1" y="156"/>
                      <a:pt x="21" y="177"/>
                      <a:pt x="42" y="197"/>
                    </a:cubicBezTo>
                    <a:lnTo>
                      <a:pt x="52" y="208"/>
                    </a:lnTo>
                    <a:cubicBezTo>
                      <a:pt x="218" y="384"/>
                      <a:pt x="426" y="529"/>
                      <a:pt x="633" y="654"/>
                    </a:cubicBezTo>
                    <a:cubicBezTo>
                      <a:pt x="861" y="778"/>
                      <a:pt x="1100" y="882"/>
                      <a:pt x="1338" y="955"/>
                    </a:cubicBezTo>
                    <a:cubicBezTo>
                      <a:pt x="1474" y="996"/>
                      <a:pt x="1608" y="1027"/>
                      <a:pt x="1743" y="1059"/>
                    </a:cubicBezTo>
                    <a:cubicBezTo>
                      <a:pt x="1868" y="1089"/>
                      <a:pt x="2002" y="1110"/>
                      <a:pt x="2138" y="1131"/>
                    </a:cubicBezTo>
                    <a:cubicBezTo>
                      <a:pt x="2262" y="1152"/>
                      <a:pt x="2396" y="1162"/>
                      <a:pt x="2532" y="1172"/>
                    </a:cubicBezTo>
                    <a:lnTo>
                      <a:pt x="2936" y="1172"/>
                    </a:lnTo>
                    <a:cubicBezTo>
                      <a:pt x="3040" y="1172"/>
                      <a:pt x="3154" y="1172"/>
                      <a:pt x="3268" y="1162"/>
                    </a:cubicBezTo>
                    <a:cubicBezTo>
                      <a:pt x="3372" y="1152"/>
                      <a:pt x="3475" y="1142"/>
                      <a:pt x="3579" y="1121"/>
                    </a:cubicBezTo>
                    <a:cubicBezTo>
                      <a:pt x="3683" y="1110"/>
                      <a:pt x="3786" y="1089"/>
                      <a:pt x="3890" y="1069"/>
                    </a:cubicBezTo>
                    <a:cubicBezTo>
                      <a:pt x="3984" y="1048"/>
                      <a:pt x="4088" y="1027"/>
                      <a:pt x="4181" y="1006"/>
                    </a:cubicBezTo>
                    <a:cubicBezTo>
                      <a:pt x="4191" y="996"/>
                      <a:pt x="4201" y="976"/>
                      <a:pt x="4201" y="955"/>
                    </a:cubicBezTo>
                    <a:cubicBezTo>
                      <a:pt x="4194" y="947"/>
                      <a:pt x="4182" y="940"/>
                      <a:pt x="4171" y="940"/>
                    </a:cubicBezTo>
                    <a:cubicBezTo>
                      <a:pt x="4167" y="940"/>
                      <a:pt x="4163" y="941"/>
                      <a:pt x="4160" y="944"/>
                    </a:cubicBezTo>
                    <a:lnTo>
                      <a:pt x="4139" y="944"/>
                    </a:lnTo>
                    <a:cubicBezTo>
                      <a:pt x="3952" y="986"/>
                      <a:pt x="3776" y="1006"/>
                      <a:pt x="3590" y="1027"/>
                    </a:cubicBezTo>
                    <a:cubicBezTo>
                      <a:pt x="3392" y="1038"/>
                      <a:pt x="3185" y="1038"/>
                      <a:pt x="2988" y="1038"/>
                    </a:cubicBezTo>
                    <a:cubicBezTo>
                      <a:pt x="2874" y="1038"/>
                      <a:pt x="2770" y="1027"/>
                      <a:pt x="2656" y="1017"/>
                    </a:cubicBezTo>
                    <a:cubicBezTo>
                      <a:pt x="2542" y="996"/>
                      <a:pt x="2417" y="986"/>
                      <a:pt x="2304" y="965"/>
                    </a:cubicBezTo>
                    <a:cubicBezTo>
                      <a:pt x="2189" y="955"/>
                      <a:pt x="2075" y="923"/>
                      <a:pt x="1961" y="903"/>
                    </a:cubicBezTo>
                    <a:cubicBezTo>
                      <a:pt x="1847" y="872"/>
                      <a:pt x="1733" y="851"/>
                      <a:pt x="1629" y="820"/>
                    </a:cubicBezTo>
                    <a:cubicBezTo>
                      <a:pt x="1287" y="716"/>
                      <a:pt x="955" y="571"/>
                      <a:pt x="644" y="384"/>
                    </a:cubicBezTo>
                    <a:cubicBezTo>
                      <a:pt x="571" y="333"/>
                      <a:pt x="488" y="280"/>
                      <a:pt x="416" y="218"/>
                    </a:cubicBezTo>
                    <a:cubicBezTo>
                      <a:pt x="374" y="187"/>
                      <a:pt x="343" y="156"/>
                      <a:pt x="301" y="125"/>
                    </a:cubicBezTo>
                    <a:cubicBezTo>
                      <a:pt x="260" y="94"/>
                      <a:pt x="218" y="63"/>
                      <a:pt x="187" y="21"/>
                    </a:cubicBezTo>
                    <a:cubicBezTo>
                      <a:pt x="167" y="11"/>
                      <a:pt x="135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1549;p50">
                <a:extLst>
                  <a:ext uri="{FF2B5EF4-FFF2-40B4-BE49-F238E27FC236}">
                    <a16:creationId xmlns:a16="http://schemas.microsoft.com/office/drawing/2014/main" id="{CE368839-26AD-3E81-0B5F-E19541384B82}"/>
                  </a:ext>
                </a:extLst>
              </p:cNvPr>
              <p:cNvSpPr/>
              <p:nvPr/>
            </p:nvSpPr>
            <p:spPr>
              <a:xfrm>
                <a:off x="4659325" y="2997625"/>
                <a:ext cx="127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06" extrusionOk="0">
                    <a:moveTo>
                      <a:pt x="94" y="0"/>
                    </a:moveTo>
                    <a:cubicBezTo>
                      <a:pt x="73" y="0"/>
                      <a:pt x="52" y="10"/>
                      <a:pt x="52" y="42"/>
                    </a:cubicBezTo>
                    <a:cubicBezTo>
                      <a:pt x="1" y="301"/>
                      <a:pt x="1" y="581"/>
                      <a:pt x="52" y="840"/>
                    </a:cubicBezTo>
                    <a:cubicBezTo>
                      <a:pt x="94" y="1100"/>
                      <a:pt x="188" y="1359"/>
                      <a:pt x="353" y="1577"/>
                    </a:cubicBezTo>
                    <a:cubicBezTo>
                      <a:pt x="371" y="1595"/>
                      <a:pt x="396" y="1606"/>
                      <a:pt x="420" y="1606"/>
                    </a:cubicBezTo>
                    <a:cubicBezTo>
                      <a:pt x="438" y="1606"/>
                      <a:pt x="454" y="1600"/>
                      <a:pt x="467" y="1587"/>
                    </a:cubicBezTo>
                    <a:cubicBezTo>
                      <a:pt x="509" y="1556"/>
                      <a:pt x="509" y="1504"/>
                      <a:pt x="478" y="1473"/>
                    </a:cubicBezTo>
                    <a:cubicBezTo>
                      <a:pt x="446" y="1432"/>
                      <a:pt x="405" y="1379"/>
                      <a:pt x="374" y="1338"/>
                    </a:cubicBezTo>
                    <a:cubicBezTo>
                      <a:pt x="312" y="1224"/>
                      <a:pt x="250" y="1110"/>
                      <a:pt x="208" y="985"/>
                    </a:cubicBezTo>
                    <a:cubicBezTo>
                      <a:pt x="156" y="809"/>
                      <a:pt x="135" y="643"/>
                      <a:pt x="125" y="467"/>
                    </a:cubicBezTo>
                    <a:lnTo>
                      <a:pt x="125" y="477"/>
                    </a:lnTo>
                    <a:cubicBezTo>
                      <a:pt x="114" y="332"/>
                      <a:pt x="125" y="187"/>
                      <a:pt x="146" y="52"/>
                    </a:cubicBezTo>
                    <a:cubicBezTo>
                      <a:pt x="156" y="21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1550;p50">
                <a:extLst>
                  <a:ext uri="{FF2B5EF4-FFF2-40B4-BE49-F238E27FC236}">
                    <a16:creationId xmlns:a16="http://schemas.microsoft.com/office/drawing/2014/main" id="{B9D9B390-F9BD-F1FB-D7E2-CCB791CF385B}"/>
                  </a:ext>
                </a:extLst>
              </p:cNvPr>
              <p:cNvSpPr/>
              <p:nvPr/>
            </p:nvSpPr>
            <p:spPr>
              <a:xfrm>
                <a:off x="4444100" y="2956125"/>
                <a:ext cx="7807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1193" extrusionOk="0">
                    <a:moveTo>
                      <a:pt x="125" y="1"/>
                    </a:moveTo>
                    <a:cubicBezTo>
                      <a:pt x="83" y="10"/>
                      <a:pt x="52" y="31"/>
                      <a:pt x="31" y="52"/>
                    </a:cubicBezTo>
                    <a:cubicBezTo>
                      <a:pt x="10" y="83"/>
                      <a:pt x="0" y="125"/>
                      <a:pt x="0" y="156"/>
                    </a:cubicBezTo>
                    <a:cubicBezTo>
                      <a:pt x="21" y="218"/>
                      <a:pt x="31" y="280"/>
                      <a:pt x="52" y="342"/>
                    </a:cubicBezTo>
                    <a:lnTo>
                      <a:pt x="114" y="498"/>
                    </a:lnTo>
                    <a:cubicBezTo>
                      <a:pt x="145" y="561"/>
                      <a:pt x="176" y="612"/>
                      <a:pt x="218" y="654"/>
                    </a:cubicBezTo>
                    <a:cubicBezTo>
                      <a:pt x="249" y="706"/>
                      <a:pt x="291" y="757"/>
                      <a:pt x="342" y="799"/>
                    </a:cubicBezTo>
                    <a:cubicBezTo>
                      <a:pt x="404" y="872"/>
                      <a:pt x="477" y="934"/>
                      <a:pt x="560" y="986"/>
                    </a:cubicBezTo>
                    <a:cubicBezTo>
                      <a:pt x="653" y="1038"/>
                      <a:pt x="747" y="1089"/>
                      <a:pt x="851" y="1121"/>
                    </a:cubicBezTo>
                    <a:cubicBezTo>
                      <a:pt x="955" y="1142"/>
                      <a:pt x="1047" y="1172"/>
                      <a:pt x="1162" y="1183"/>
                    </a:cubicBezTo>
                    <a:cubicBezTo>
                      <a:pt x="1266" y="1193"/>
                      <a:pt x="1369" y="1193"/>
                      <a:pt x="1473" y="1193"/>
                    </a:cubicBezTo>
                    <a:cubicBezTo>
                      <a:pt x="1577" y="1193"/>
                      <a:pt x="1681" y="1183"/>
                      <a:pt x="1784" y="1162"/>
                    </a:cubicBezTo>
                    <a:cubicBezTo>
                      <a:pt x="1888" y="1142"/>
                      <a:pt x="1992" y="1121"/>
                      <a:pt x="2096" y="1089"/>
                    </a:cubicBezTo>
                    <a:cubicBezTo>
                      <a:pt x="2188" y="1059"/>
                      <a:pt x="2282" y="1027"/>
                      <a:pt x="2365" y="996"/>
                    </a:cubicBezTo>
                    <a:cubicBezTo>
                      <a:pt x="2458" y="965"/>
                      <a:pt x="2541" y="923"/>
                      <a:pt x="2635" y="882"/>
                    </a:cubicBezTo>
                    <a:cubicBezTo>
                      <a:pt x="2801" y="810"/>
                      <a:pt x="2956" y="716"/>
                      <a:pt x="3112" y="612"/>
                    </a:cubicBezTo>
                    <a:cubicBezTo>
                      <a:pt x="3122" y="612"/>
                      <a:pt x="3122" y="591"/>
                      <a:pt x="3122" y="581"/>
                    </a:cubicBezTo>
                    <a:cubicBezTo>
                      <a:pt x="3116" y="569"/>
                      <a:pt x="3107" y="564"/>
                      <a:pt x="3097" y="564"/>
                    </a:cubicBezTo>
                    <a:cubicBezTo>
                      <a:pt x="3091" y="564"/>
                      <a:pt x="3085" y="567"/>
                      <a:pt x="3081" y="571"/>
                    </a:cubicBezTo>
                    <a:cubicBezTo>
                      <a:pt x="3050" y="581"/>
                      <a:pt x="3029" y="602"/>
                      <a:pt x="3008" y="612"/>
                    </a:cubicBezTo>
                    <a:lnTo>
                      <a:pt x="2998" y="612"/>
                    </a:lnTo>
                    <a:cubicBezTo>
                      <a:pt x="2894" y="674"/>
                      <a:pt x="2780" y="727"/>
                      <a:pt x="2666" y="768"/>
                    </a:cubicBezTo>
                    <a:cubicBezTo>
                      <a:pt x="2541" y="810"/>
                      <a:pt x="2407" y="851"/>
                      <a:pt x="2271" y="893"/>
                    </a:cubicBezTo>
                    <a:cubicBezTo>
                      <a:pt x="2158" y="913"/>
                      <a:pt x="2043" y="934"/>
                      <a:pt x="1930" y="944"/>
                    </a:cubicBezTo>
                    <a:cubicBezTo>
                      <a:pt x="1815" y="955"/>
                      <a:pt x="1701" y="965"/>
                      <a:pt x="1577" y="965"/>
                    </a:cubicBezTo>
                    <a:cubicBezTo>
                      <a:pt x="1504" y="965"/>
                      <a:pt x="1421" y="955"/>
                      <a:pt x="1349" y="944"/>
                    </a:cubicBezTo>
                    <a:cubicBezTo>
                      <a:pt x="1276" y="934"/>
                      <a:pt x="1213" y="913"/>
                      <a:pt x="1151" y="903"/>
                    </a:cubicBezTo>
                    <a:lnTo>
                      <a:pt x="964" y="840"/>
                    </a:lnTo>
                    <a:cubicBezTo>
                      <a:pt x="913" y="810"/>
                      <a:pt x="861" y="789"/>
                      <a:pt x="809" y="757"/>
                    </a:cubicBezTo>
                    <a:cubicBezTo>
                      <a:pt x="726" y="706"/>
                      <a:pt x="653" y="644"/>
                      <a:pt x="581" y="581"/>
                    </a:cubicBezTo>
                    <a:cubicBezTo>
                      <a:pt x="498" y="478"/>
                      <a:pt x="425" y="374"/>
                      <a:pt x="353" y="259"/>
                    </a:cubicBezTo>
                    <a:lnTo>
                      <a:pt x="321" y="197"/>
                    </a:lnTo>
                    <a:cubicBezTo>
                      <a:pt x="301" y="156"/>
                      <a:pt x="280" y="125"/>
                      <a:pt x="270" y="93"/>
                    </a:cubicBezTo>
                    <a:cubicBezTo>
                      <a:pt x="259" y="73"/>
                      <a:pt x="249" y="52"/>
                      <a:pt x="228" y="31"/>
                    </a:cubicBezTo>
                    <a:cubicBezTo>
                      <a:pt x="197" y="10"/>
                      <a:pt x="166" y="1"/>
                      <a:pt x="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1551;p50">
                <a:extLst>
                  <a:ext uri="{FF2B5EF4-FFF2-40B4-BE49-F238E27FC236}">
                    <a16:creationId xmlns:a16="http://schemas.microsoft.com/office/drawing/2014/main" id="{7B70C49B-C68F-310A-37AE-E33BFC657898}"/>
                  </a:ext>
                </a:extLst>
              </p:cNvPr>
              <p:cNvSpPr/>
              <p:nvPr/>
            </p:nvSpPr>
            <p:spPr>
              <a:xfrm>
                <a:off x="4453675" y="2932275"/>
                <a:ext cx="30900" cy="36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447" extrusionOk="0">
                    <a:moveTo>
                      <a:pt x="125" y="0"/>
                    </a:moveTo>
                    <a:cubicBezTo>
                      <a:pt x="104" y="0"/>
                      <a:pt x="84" y="0"/>
                      <a:pt x="63" y="21"/>
                    </a:cubicBezTo>
                    <a:cubicBezTo>
                      <a:pt x="53" y="21"/>
                      <a:pt x="53" y="31"/>
                      <a:pt x="42" y="31"/>
                    </a:cubicBezTo>
                    <a:cubicBezTo>
                      <a:pt x="32" y="52"/>
                      <a:pt x="21" y="62"/>
                      <a:pt x="21" y="83"/>
                    </a:cubicBezTo>
                    <a:cubicBezTo>
                      <a:pt x="1" y="166"/>
                      <a:pt x="1" y="238"/>
                      <a:pt x="1" y="321"/>
                    </a:cubicBezTo>
                    <a:cubicBezTo>
                      <a:pt x="11" y="404"/>
                      <a:pt x="32" y="487"/>
                      <a:pt x="63" y="560"/>
                    </a:cubicBezTo>
                    <a:cubicBezTo>
                      <a:pt x="84" y="643"/>
                      <a:pt x="125" y="716"/>
                      <a:pt x="177" y="778"/>
                    </a:cubicBezTo>
                    <a:cubicBezTo>
                      <a:pt x="219" y="851"/>
                      <a:pt x="281" y="913"/>
                      <a:pt x="343" y="964"/>
                    </a:cubicBezTo>
                    <a:cubicBezTo>
                      <a:pt x="468" y="1089"/>
                      <a:pt x="602" y="1183"/>
                      <a:pt x="758" y="1266"/>
                    </a:cubicBezTo>
                    <a:cubicBezTo>
                      <a:pt x="893" y="1349"/>
                      <a:pt x="1049" y="1400"/>
                      <a:pt x="1194" y="1442"/>
                    </a:cubicBezTo>
                    <a:cubicBezTo>
                      <a:pt x="1200" y="1445"/>
                      <a:pt x="1205" y="1446"/>
                      <a:pt x="1210" y="1446"/>
                    </a:cubicBezTo>
                    <a:cubicBezTo>
                      <a:pt x="1221" y="1446"/>
                      <a:pt x="1228" y="1439"/>
                      <a:pt x="1235" y="1432"/>
                    </a:cubicBezTo>
                    <a:cubicBezTo>
                      <a:pt x="1235" y="1421"/>
                      <a:pt x="1235" y="1400"/>
                      <a:pt x="1215" y="1390"/>
                    </a:cubicBezTo>
                    <a:cubicBezTo>
                      <a:pt x="1100" y="1359"/>
                      <a:pt x="996" y="1296"/>
                      <a:pt x="893" y="1234"/>
                    </a:cubicBezTo>
                    <a:cubicBezTo>
                      <a:pt x="820" y="1193"/>
                      <a:pt x="747" y="1151"/>
                      <a:pt x="685" y="1100"/>
                    </a:cubicBezTo>
                    <a:cubicBezTo>
                      <a:pt x="613" y="1047"/>
                      <a:pt x="551" y="985"/>
                      <a:pt x="489" y="923"/>
                    </a:cubicBezTo>
                    <a:cubicBezTo>
                      <a:pt x="415" y="851"/>
                      <a:pt x="353" y="757"/>
                      <a:pt x="302" y="664"/>
                    </a:cubicBezTo>
                    <a:cubicBezTo>
                      <a:pt x="260" y="602"/>
                      <a:pt x="240" y="529"/>
                      <a:pt x="219" y="457"/>
                    </a:cubicBezTo>
                    <a:cubicBezTo>
                      <a:pt x="198" y="404"/>
                      <a:pt x="198" y="342"/>
                      <a:pt x="198" y="291"/>
                    </a:cubicBezTo>
                    <a:cubicBezTo>
                      <a:pt x="198" y="228"/>
                      <a:pt x="208" y="166"/>
                      <a:pt x="219" y="114"/>
                    </a:cubicBezTo>
                    <a:cubicBezTo>
                      <a:pt x="229" y="83"/>
                      <a:pt x="219" y="52"/>
                      <a:pt x="198" y="42"/>
                    </a:cubicBezTo>
                    <a:cubicBezTo>
                      <a:pt x="187" y="21"/>
                      <a:pt x="167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1552;p50">
                <a:extLst>
                  <a:ext uri="{FF2B5EF4-FFF2-40B4-BE49-F238E27FC236}">
                    <a16:creationId xmlns:a16="http://schemas.microsoft.com/office/drawing/2014/main" id="{B0B2C3CC-2C6E-F336-48A1-E514F67EB939}"/>
                  </a:ext>
                </a:extLst>
              </p:cNvPr>
              <p:cNvSpPr/>
              <p:nvPr/>
            </p:nvSpPr>
            <p:spPr>
              <a:xfrm>
                <a:off x="4316750" y="3283650"/>
                <a:ext cx="185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74" h="395" extrusionOk="0">
                    <a:moveTo>
                      <a:pt x="32" y="0"/>
                    </a:moveTo>
                    <a:cubicBezTo>
                      <a:pt x="21" y="0"/>
                      <a:pt x="1" y="11"/>
                      <a:pt x="1" y="32"/>
                    </a:cubicBezTo>
                    <a:cubicBezTo>
                      <a:pt x="1" y="83"/>
                      <a:pt x="1" y="145"/>
                      <a:pt x="11" y="198"/>
                    </a:cubicBezTo>
                    <a:cubicBezTo>
                      <a:pt x="11" y="260"/>
                      <a:pt x="11" y="311"/>
                      <a:pt x="21" y="374"/>
                    </a:cubicBezTo>
                    <a:cubicBezTo>
                      <a:pt x="21" y="374"/>
                      <a:pt x="21" y="384"/>
                      <a:pt x="32" y="394"/>
                    </a:cubicBezTo>
                    <a:lnTo>
                      <a:pt x="42" y="394"/>
                    </a:lnTo>
                    <a:cubicBezTo>
                      <a:pt x="63" y="394"/>
                      <a:pt x="74" y="384"/>
                      <a:pt x="74" y="374"/>
                    </a:cubicBezTo>
                    <a:cubicBezTo>
                      <a:pt x="74" y="311"/>
                      <a:pt x="63" y="260"/>
                      <a:pt x="63" y="198"/>
                    </a:cubicBezTo>
                    <a:lnTo>
                      <a:pt x="63" y="32"/>
                    </a:lnTo>
                    <a:cubicBezTo>
                      <a:pt x="63" y="11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1553;p50">
                <a:extLst>
                  <a:ext uri="{FF2B5EF4-FFF2-40B4-BE49-F238E27FC236}">
                    <a16:creationId xmlns:a16="http://schemas.microsoft.com/office/drawing/2014/main" id="{ADAB7FDE-F090-6E12-324A-B9AD69599AB0}"/>
                  </a:ext>
                </a:extLst>
              </p:cNvPr>
              <p:cNvSpPr/>
              <p:nvPr/>
            </p:nvSpPr>
            <p:spPr>
              <a:xfrm>
                <a:off x="4316750" y="3283125"/>
                <a:ext cx="2100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582" extrusionOk="0">
                    <a:moveTo>
                      <a:pt x="32" y="1"/>
                    </a:moveTo>
                    <a:cubicBezTo>
                      <a:pt x="11" y="1"/>
                      <a:pt x="1" y="11"/>
                      <a:pt x="1" y="32"/>
                    </a:cubicBezTo>
                    <a:lnTo>
                      <a:pt x="1" y="281"/>
                    </a:lnTo>
                    <a:lnTo>
                      <a:pt x="32" y="561"/>
                    </a:lnTo>
                    <a:lnTo>
                      <a:pt x="32" y="581"/>
                    </a:lnTo>
                    <a:lnTo>
                      <a:pt x="53" y="581"/>
                    </a:lnTo>
                    <a:cubicBezTo>
                      <a:pt x="74" y="581"/>
                      <a:pt x="84" y="571"/>
                      <a:pt x="84" y="561"/>
                    </a:cubicBezTo>
                    <a:cubicBezTo>
                      <a:pt x="74" y="478"/>
                      <a:pt x="63" y="385"/>
                      <a:pt x="63" y="302"/>
                    </a:cubicBezTo>
                    <a:cubicBezTo>
                      <a:pt x="53" y="219"/>
                      <a:pt x="53" y="125"/>
                      <a:pt x="53" y="32"/>
                    </a:cubicBezTo>
                    <a:cubicBezTo>
                      <a:pt x="53" y="11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1554;p50">
                <a:extLst>
                  <a:ext uri="{FF2B5EF4-FFF2-40B4-BE49-F238E27FC236}">
                    <a16:creationId xmlns:a16="http://schemas.microsoft.com/office/drawing/2014/main" id="{C802A842-56E2-D1A4-8F0D-8E147C174A91}"/>
                  </a:ext>
                </a:extLst>
              </p:cNvPr>
              <p:cNvSpPr/>
              <p:nvPr/>
            </p:nvSpPr>
            <p:spPr>
              <a:xfrm>
                <a:off x="4316500" y="3283125"/>
                <a:ext cx="23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86" extrusionOk="0">
                    <a:moveTo>
                      <a:pt x="42" y="1"/>
                    </a:moveTo>
                    <a:cubicBezTo>
                      <a:pt x="21" y="1"/>
                      <a:pt x="11" y="21"/>
                      <a:pt x="11" y="32"/>
                    </a:cubicBezTo>
                    <a:cubicBezTo>
                      <a:pt x="1" y="136"/>
                      <a:pt x="11" y="229"/>
                      <a:pt x="11" y="332"/>
                    </a:cubicBezTo>
                    <a:cubicBezTo>
                      <a:pt x="21" y="436"/>
                      <a:pt x="31" y="551"/>
                      <a:pt x="42" y="654"/>
                    </a:cubicBezTo>
                    <a:cubicBezTo>
                      <a:pt x="42" y="664"/>
                      <a:pt x="52" y="685"/>
                      <a:pt x="63" y="685"/>
                    </a:cubicBezTo>
                    <a:cubicBezTo>
                      <a:pt x="84" y="685"/>
                      <a:pt x="94" y="664"/>
                      <a:pt x="94" y="654"/>
                    </a:cubicBezTo>
                    <a:cubicBezTo>
                      <a:pt x="84" y="551"/>
                      <a:pt x="73" y="457"/>
                      <a:pt x="73" y="353"/>
                    </a:cubicBezTo>
                    <a:cubicBezTo>
                      <a:pt x="63" y="249"/>
                      <a:pt x="63" y="136"/>
                      <a:pt x="63" y="32"/>
                    </a:cubicBezTo>
                    <a:cubicBezTo>
                      <a:pt x="63" y="2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1555;p50">
                <a:extLst>
                  <a:ext uri="{FF2B5EF4-FFF2-40B4-BE49-F238E27FC236}">
                    <a16:creationId xmlns:a16="http://schemas.microsoft.com/office/drawing/2014/main" id="{BA55755B-D8C4-E360-7A8F-4AA7BA5BE421}"/>
                  </a:ext>
                </a:extLst>
              </p:cNvPr>
              <p:cNvSpPr/>
              <p:nvPr/>
            </p:nvSpPr>
            <p:spPr>
              <a:xfrm>
                <a:off x="4316500" y="3282350"/>
                <a:ext cx="1825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634" extrusionOk="0">
                    <a:moveTo>
                      <a:pt x="31" y="1"/>
                    </a:moveTo>
                    <a:cubicBezTo>
                      <a:pt x="11" y="1"/>
                      <a:pt x="1" y="22"/>
                      <a:pt x="1" y="32"/>
                    </a:cubicBezTo>
                    <a:lnTo>
                      <a:pt x="1" y="322"/>
                    </a:lnTo>
                    <a:cubicBezTo>
                      <a:pt x="11" y="416"/>
                      <a:pt x="11" y="509"/>
                      <a:pt x="21" y="602"/>
                    </a:cubicBezTo>
                    <a:cubicBezTo>
                      <a:pt x="21" y="612"/>
                      <a:pt x="31" y="633"/>
                      <a:pt x="52" y="633"/>
                    </a:cubicBezTo>
                    <a:cubicBezTo>
                      <a:pt x="63" y="633"/>
                      <a:pt x="73" y="612"/>
                      <a:pt x="73" y="602"/>
                    </a:cubicBezTo>
                    <a:cubicBezTo>
                      <a:pt x="73" y="509"/>
                      <a:pt x="63" y="416"/>
                      <a:pt x="63" y="322"/>
                    </a:cubicBezTo>
                    <a:cubicBezTo>
                      <a:pt x="52" y="218"/>
                      <a:pt x="52" y="125"/>
                      <a:pt x="63" y="32"/>
                    </a:cubicBezTo>
                    <a:cubicBezTo>
                      <a:pt x="63" y="22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1556;p50">
                <a:extLst>
                  <a:ext uri="{FF2B5EF4-FFF2-40B4-BE49-F238E27FC236}">
                    <a16:creationId xmlns:a16="http://schemas.microsoft.com/office/drawing/2014/main" id="{EE90F6BC-AED5-0F9D-1A5F-977D698361A1}"/>
                  </a:ext>
                </a:extLst>
              </p:cNvPr>
              <p:cNvSpPr/>
              <p:nvPr/>
            </p:nvSpPr>
            <p:spPr>
              <a:xfrm>
                <a:off x="4315975" y="3281850"/>
                <a:ext cx="287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027" extrusionOk="0">
                    <a:moveTo>
                      <a:pt x="52" y="0"/>
                    </a:moveTo>
                    <a:cubicBezTo>
                      <a:pt x="32" y="0"/>
                      <a:pt x="22" y="10"/>
                      <a:pt x="22" y="31"/>
                    </a:cubicBezTo>
                    <a:cubicBezTo>
                      <a:pt x="1" y="353"/>
                      <a:pt x="32" y="674"/>
                      <a:pt x="63" y="996"/>
                    </a:cubicBezTo>
                    <a:cubicBezTo>
                      <a:pt x="63" y="1006"/>
                      <a:pt x="63" y="1017"/>
                      <a:pt x="73" y="1017"/>
                    </a:cubicBezTo>
                    <a:cubicBezTo>
                      <a:pt x="73" y="1027"/>
                      <a:pt x="84" y="1027"/>
                      <a:pt x="94" y="1027"/>
                    </a:cubicBezTo>
                    <a:cubicBezTo>
                      <a:pt x="105" y="1027"/>
                      <a:pt x="115" y="1017"/>
                      <a:pt x="115" y="996"/>
                    </a:cubicBezTo>
                    <a:cubicBezTo>
                      <a:pt x="84" y="674"/>
                      <a:pt x="52" y="353"/>
                      <a:pt x="84" y="31"/>
                    </a:cubicBezTo>
                    <a:cubicBezTo>
                      <a:pt x="84" y="10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1557;p50">
                <a:extLst>
                  <a:ext uri="{FF2B5EF4-FFF2-40B4-BE49-F238E27FC236}">
                    <a16:creationId xmlns:a16="http://schemas.microsoft.com/office/drawing/2014/main" id="{9C3043EA-003A-9972-4839-F67C0C232018}"/>
                  </a:ext>
                </a:extLst>
              </p:cNvPr>
              <p:cNvSpPr/>
              <p:nvPr/>
            </p:nvSpPr>
            <p:spPr>
              <a:xfrm>
                <a:off x="4316500" y="3286750"/>
                <a:ext cx="2625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142" extrusionOk="0">
                    <a:moveTo>
                      <a:pt x="42" y="1"/>
                    </a:moveTo>
                    <a:cubicBezTo>
                      <a:pt x="31" y="1"/>
                      <a:pt x="21" y="1"/>
                      <a:pt x="11" y="12"/>
                    </a:cubicBezTo>
                    <a:lnTo>
                      <a:pt x="11" y="32"/>
                    </a:lnTo>
                    <a:lnTo>
                      <a:pt x="11" y="95"/>
                    </a:lnTo>
                    <a:cubicBezTo>
                      <a:pt x="1" y="146"/>
                      <a:pt x="1" y="198"/>
                      <a:pt x="1" y="250"/>
                    </a:cubicBezTo>
                    <a:cubicBezTo>
                      <a:pt x="1" y="343"/>
                      <a:pt x="11" y="436"/>
                      <a:pt x="11" y="530"/>
                    </a:cubicBezTo>
                    <a:cubicBezTo>
                      <a:pt x="21" y="727"/>
                      <a:pt x="31" y="924"/>
                      <a:pt x="52" y="1121"/>
                    </a:cubicBezTo>
                    <a:lnTo>
                      <a:pt x="52" y="1142"/>
                    </a:lnTo>
                    <a:lnTo>
                      <a:pt x="73" y="1142"/>
                    </a:lnTo>
                    <a:cubicBezTo>
                      <a:pt x="94" y="1142"/>
                      <a:pt x="104" y="1132"/>
                      <a:pt x="104" y="1121"/>
                    </a:cubicBezTo>
                    <a:cubicBezTo>
                      <a:pt x="73" y="768"/>
                      <a:pt x="52" y="416"/>
                      <a:pt x="63" y="63"/>
                    </a:cubicBezTo>
                    <a:lnTo>
                      <a:pt x="63" y="53"/>
                    </a:lnTo>
                    <a:cubicBezTo>
                      <a:pt x="63" y="42"/>
                      <a:pt x="73" y="32"/>
                      <a:pt x="63" y="21"/>
                    </a:cubicBezTo>
                    <a:cubicBezTo>
                      <a:pt x="63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1558;p50">
                <a:extLst>
                  <a:ext uri="{FF2B5EF4-FFF2-40B4-BE49-F238E27FC236}">
                    <a16:creationId xmlns:a16="http://schemas.microsoft.com/office/drawing/2014/main" id="{2F0B26F6-511F-5E03-EA61-D4FE96E136E9}"/>
                  </a:ext>
                </a:extLst>
              </p:cNvPr>
              <p:cNvSpPr/>
              <p:nvPr/>
            </p:nvSpPr>
            <p:spPr>
              <a:xfrm>
                <a:off x="4316750" y="3296350"/>
                <a:ext cx="2625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18" extrusionOk="0">
                    <a:moveTo>
                      <a:pt x="42" y="1"/>
                    </a:moveTo>
                    <a:cubicBezTo>
                      <a:pt x="21" y="1"/>
                      <a:pt x="11" y="22"/>
                      <a:pt x="11" y="32"/>
                    </a:cubicBezTo>
                    <a:cubicBezTo>
                      <a:pt x="1" y="354"/>
                      <a:pt x="21" y="675"/>
                      <a:pt x="53" y="986"/>
                    </a:cubicBezTo>
                    <a:cubicBezTo>
                      <a:pt x="53" y="997"/>
                      <a:pt x="53" y="1007"/>
                      <a:pt x="63" y="1007"/>
                    </a:cubicBezTo>
                    <a:cubicBezTo>
                      <a:pt x="63" y="1018"/>
                      <a:pt x="74" y="1018"/>
                      <a:pt x="84" y="1018"/>
                    </a:cubicBezTo>
                    <a:cubicBezTo>
                      <a:pt x="84" y="1018"/>
                      <a:pt x="94" y="1018"/>
                      <a:pt x="104" y="1007"/>
                    </a:cubicBezTo>
                    <a:lnTo>
                      <a:pt x="104" y="986"/>
                    </a:lnTo>
                    <a:cubicBezTo>
                      <a:pt x="74" y="675"/>
                      <a:pt x="53" y="354"/>
                      <a:pt x="74" y="32"/>
                    </a:cubicBezTo>
                    <a:cubicBezTo>
                      <a:pt x="74" y="22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1559;p50">
                <a:extLst>
                  <a:ext uri="{FF2B5EF4-FFF2-40B4-BE49-F238E27FC236}">
                    <a16:creationId xmlns:a16="http://schemas.microsoft.com/office/drawing/2014/main" id="{E9BB9A4B-0942-3383-7928-68431C277895}"/>
                  </a:ext>
                </a:extLst>
              </p:cNvPr>
              <p:cNvSpPr/>
              <p:nvPr/>
            </p:nvSpPr>
            <p:spPr>
              <a:xfrm>
                <a:off x="4317550" y="3305950"/>
                <a:ext cx="26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07" extrusionOk="0">
                    <a:moveTo>
                      <a:pt x="31" y="0"/>
                    </a:moveTo>
                    <a:cubicBezTo>
                      <a:pt x="10" y="0"/>
                      <a:pt x="0" y="11"/>
                      <a:pt x="0" y="32"/>
                    </a:cubicBezTo>
                    <a:cubicBezTo>
                      <a:pt x="0" y="187"/>
                      <a:pt x="0" y="343"/>
                      <a:pt x="21" y="509"/>
                    </a:cubicBezTo>
                    <a:cubicBezTo>
                      <a:pt x="31" y="664"/>
                      <a:pt x="42" y="820"/>
                      <a:pt x="42" y="986"/>
                    </a:cubicBezTo>
                    <a:cubicBezTo>
                      <a:pt x="52" y="996"/>
                      <a:pt x="62" y="1007"/>
                      <a:pt x="72" y="1007"/>
                    </a:cubicBezTo>
                    <a:cubicBezTo>
                      <a:pt x="93" y="1007"/>
                      <a:pt x="104" y="996"/>
                      <a:pt x="104" y="986"/>
                    </a:cubicBezTo>
                    <a:cubicBezTo>
                      <a:pt x="93" y="820"/>
                      <a:pt x="83" y="664"/>
                      <a:pt x="72" y="509"/>
                    </a:cubicBezTo>
                    <a:cubicBezTo>
                      <a:pt x="62" y="343"/>
                      <a:pt x="52" y="187"/>
                      <a:pt x="62" y="32"/>
                    </a:cubicBezTo>
                    <a:cubicBezTo>
                      <a:pt x="62" y="11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1560;p50">
                <a:extLst>
                  <a:ext uri="{FF2B5EF4-FFF2-40B4-BE49-F238E27FC236}">
                    <a16:creationId xmlns:a16="http://schemas.microsoft.com/office/drawing/2014/main" id="{F5633084-F00B-390B-8862-F2126FCD3975}"/>
                  </a:ext>
                </a:extLst>
              </p:cNvPr>
              <p:cNvSpPr/>
              <p:nvPr/>
            </p:nvSpPr>
            <p:spPr>
              <a:xfrm>
                <a:off x="4317800" y="3314775"/>
                <a:ext cx="210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436" extrusionOk="0">
                    <a:moveTo>
                      <a:pt x="32" y="0"/>
                    </a:moveTo>
                    <a:cubicBezTo>
                      <a:pt x="21" y="0"/>
                      <a:pt x="0" y="11"/>
                      <a:pt x="0" y="32"/>
                    </a:cubicBezTo>
                    <a:cubicBezTo>
                      <a:pt x="11" y="156"/>
                      <a:pt x="11" y="281"/>
                      <a:pt x="21" y="415"/>
                    </a:cubicBezTo>
                    <a:cubicBezTo>
                      <a:pt x="21" y="426"/>
                      <a:pt x="32" y="436"/>
                      <a:pt x="52" y="436"/>
                    </a:cubicBezTo>
                    <a:cubicBezTo>
                      <a:pt x="62" y="436"/>
                      <a:pt x="83" y="426"/>
                      <a:pt x="83" y="415"/>
                    </a:cubicBezTo>
                    <a:cubicBezTo>
                      <a:pt x="73" y="281"/>
                      <a:pt x="62" y="156"/>
                      <a:pt x="62" y="32"/>
                    </a:cubicBezTo>
                    <a:cubicBezTo>
                      <a:pt x="62" y="11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1561;p50">
                <a:extLst>
                  <a:ext uri="{FF2B5EF4-FFF2-40B4-BE49-F238E27FC236}">
                    <a16:creationId xmlns:a16="http://schemas.microsoft.com/office/drawing/2014/main" id="{31C53E1A-C10B-02E9-F944-35FB5493F0A6}"/>
                  </a:ext>
                </a:extLst>
              </p:cNvPr>
              <p:cNvSpPr/>
              <p:nvPr/>
            </p:nvSpPr>
            <p:spPr>
              <a:xfrm>
                <a:off x="4316500" y="3283400"/>
                <a:ext cx="15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343" extrusionOk="0">
                    <a:moveTo>
                      <a:pt x="31" y="0"/>
                    </a:moveTo>
                    <a:cubicBezTo>
                      <a:pt x="11" y="0"/>
                      <a:pt x="1" y="10"/>
                      <a:pt x="1" y="31"/>
                    </a:cubicBezTo>
                    <a:cubicBezTo>
                      <a:pt x="1" y="125"/>
                      <a:pt x="1" y="218"/>
                      <a:pt x="11" y="312"/>
                    </a:cubicBezTo>
                    <a:cubicBezTo>
                      <a:pt x="11" y="332"/>
                      <a:pt x="21" y="342"/>
                      <a:pt x="31" y="342"/>
                    </a:cubicBezTo>
                    <a:cubicBezTo>
                      <a:pt x="52" y="342"/>
                      <a:pt x="63" y="332"/>
                      <a:pt x="63" y="312"/>
                    </a:cubicBezTo>
                    <a:cubicBezTo>
                      <a:pt x="52" y="218"/>
                      <a:pt x="52" y="125"/>
                      <a:pt x="52" y="31"/>
                    </a:cubicBezTo>
                    <a:cubicBezTo>
                      <a:pt x="52" y="10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1562;p50">
                <a:extLst>
                  <a:ext uri="{FF2B5EF4-FFF2-40B4-BE49-F238E27FC236}">
                    <a16:creationId xmlns:a16="http://schemas.microsoft.com/office/drawing/2014/main" id="{9EB001A5-4554-8EB2-3CD1-5CC09BF46DD3}"/>
                  </a:ext>
                </a:extLst>
              </p:cNvPr>
              <p:cNvSpPr/>
              <p:nvPr/>
            </p:nvSpPr>
            <p:spPr>
              <a:xfrm>
                <a:off x="4316225" y="3282100"/>
                <a:ext cx="18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426" extrusionOk="0">
                    <a:moveTo>
                      <a:pt x="42" y="0"/>
                    </a:moveTo>
                    <a:cubicBezTo>
                      <a:pt x="32" y="0"/>
                      <a:pt x="22" y="0"/>
                      <a:pt x="22" y="11"/>
                    </a:cubicBezTo>
                    <a:cubicBezTo>
                      <a:pt x="12" y="11"/>
                      <a:pt x="12" y="21"/>
                      <a:pt x="12" y="21"/>
                    </a:cubicBezTo>
                    <a:cubicBezTo>
                      <a:pt x="1" y="83"/>
                      <a:pt x="1" y="145"/>
                      <a:pt x="1" y="218"/>
                    </a:cubicBezTo>
                    <a:cubicBezTo>
                      <a:pt x="1" y="281"/>
                      <a:pt x="12" y="343"/>
                      <a:pt x="12" y="405"/>
                    </a:cubicBezTo>
                    <a:cubicBezTo>
                      <a:pt x="12" y="405"/>
                      <a:pt x="22" y="415"/>
                      <a:pt x="22" y="426"/>
                    </a:cubicBezTo>
                    <a:lnTo>
                      <a:pt x="42" y="426"/>
                    </a:lnTo>
                    <a:cubicBezTo>
                      <a:pt x="63" y="426"/>
                      <a:pt x="74" y="415"/>
                      <a:pt x="74" y="405"/>
                    </a:cubicBezTo>
                    <a:cubicBezTo>
                      <a:pt x="63" y="343"/>
                      <a:pt x="63" y="281"/>
                      <a:pt x="63" y="218"/>
                    </a:cubicBezTo>
                    <a:cubicBezTo>
                      <a:pt x="53" y="156"/>
                      <a:pt x="63" y="83"/>
                      <a:pt x="63" y="21"/>
                    </a:cubicBezTo>
                    <a:cubicBezTo>
                      <a:pt x="63" y="11"/>
                      <a:pt x="53" y="0"/>
                      <a:pt x="4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1563;p50">
                <a:extLst>
                  <a:ext uri="{FF2B5EF4-FFF2-40B4-BE49-F238E27FC236}">
                    <a16:creationId xmlns:a16="http://schemas.microsoft.com/office/drawing/2014/main" id="{4ADCDF7A-8715-A0AB-2AF9-D30570168DF7}"/>
                  </a:ext>
                </a:extLst>
              </p:cNvPr>
              <p:cNvSpPr/>
              <p:nvPr/>
            </p:nvSpPr>
            <p:spPr>
              <a:xfrm>
                <a:off x="4316225" y="3281850"/>
                <a:ext cx="18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74" h="457" extrusionOk="0">
                    <a:moveTo>
                      <a:pt x="32" y="0"/>
                    </a:moveTo>
                    <a:cubicBezTo>
                      <a:pt x="22" y="0"/>
                      <a:pt x="1" y="21"/>
                      <a:pt x="1" y="31"/>
                    </a:cubicBezTo>
                    <a:cubicBezTo>
                      <a:pt x="1" y="166"/>
                      <a:pt x="12" y="300"/>
                      <a:pt x="22" y="436"/>
                    </a:cubicBezTo>
                    <a:cubicBezTo>
                      <a:pt x="22" y="446"/>
                      <a:pt x="32" y="456"/>
                      <a:pt x="42" y="456"/>
                    </a:cubicBezTo>
                    <a:cubicBezTo>
                      <a:pt x="63" y="456"/>
                      <a:pt x="74" y="446"/>
                      <a:pt x="74" y="436"/>
                    </a:cubicBezTo>
                    <a:cubicBezTo>
                      <a:pt x="63" y="300"/>
                      <a:pt x="53" y="166"/>
                      <a:pt x="63" y="31"/>
                    </a:cubicBezTo>
                    <a:cubicBezTo>
                      <a:pt x="63" y="21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1564;p50">
                <a:extLst>
                  <a:ext uri="{FF2B5EF4-FFF2-40B4-BE49-F238E27FC236}">
                    <a16:creationId xmlns:a16="http://schemas.microsoft.com/office/drawing/2014/main" id="{87767E79-3764-4FF2-E89F-542B9AC47C87}"/>
                  </a:ext>
                </a:extLst>
              </p:cNvPr>
              <p:cNvSpPr/>
              <p:nvPr/>
            </p:nvSpPr>
            <p:spPr>
              <a:xfrm>
                <a:off x="4316225" y="3282100"/>
                <a:ext cx="18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498" extrusionOk="0">
                    <a:moveTo>
                      <a:pt x="32" y="0"/>
                    </a:moveTo>
                    <a:cubicBezTo>
                      <a:pt x="12" y="0"/>
                      <a:pt x="1" y="21"/>
                      <a:pt x="1" y="32"/>
                    </a:cubicBezTo>
                    <a:lnTo>
                      <a:pt x="1" y="135"/>
                    </a:lnTo>
                    <a:lnTo>
                      <a:pt x="1" y="249"/>
                    </a:lnTo>
                    <a:cubicBezTo>
                      <a:pt x="1" y="322"/>
                      <a:pt x="12" y="394"/>
                      <a:pt x="12" y="467"/>
                    </a:cubicBezTo>
                    <a:cubicBezTo>
                      <a:pt x="22" y="477"/>
                      <a:pt x="32" y="498"/>
                      <a:pt x="42" y="498"/>
                    </a:cubicBezTo>
                    <a:cubicBezTo>
                      <a:pt x="63" y="498"/>
                      <a:pt x="74" y="477"/>
                      <a:pt x="74" y="467"/>
                    </a:cubicBezTo>
                    <a:cubicBezTo>
                      <a:pt x="63" y="394"/>
                      <a:pt x="63" y="322"/>
                      <a:pt x="53" y="249"/>
                    </a:cubicBezTo>
                    <a:lnTo>
                      <a:pt x="53" y="32"/>
                    </a:lnTo>
                    <a:cubicBezTo>
                      <a:pt x="53" y="21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1565;p50">
                <a:extLst>
                  <a:ext uri="{FF2B5EF4-FFF2-40B4-BE49-F238E27FC236}">
                    <a16:creationId xmlns:a16="http://schemas.microsoft.com/office/drawing/2014/main" id="{BDE4760D-6B0B-4B44-1D05-9A3C07701386}"/>
                  </a:ext>
                </a:extLst>
              </p:cNvPr>
              <p:cNvSpPr/>
              <p:nvPr/>
            </p:nvSpPr>
            <p:spPr>
              <a:xfrm>
                <a:off x="4316225" y="3282350"/>
                <a:ext cx="18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74" h="541" extrusionOk="0">
                    <a:moveTo>
                      <a:pt x="32" y="1"/>
                    </a:moveTo>
                    <a:cubicBezTo>
                      <a:pt x="22" y="1"/>
                      <a:pt x="12" y="11"/>
                      <a:pt x="12" y="22"/>
                    </a:cubicBezTo>
                    <a:cubicBezTo>
                      <a:pt x="1" y="188"/>
                      <a:pt x="12" y="354"/>
                      <a:pt x="12" y="509"/>
                    </a:cubicBezTo>
                    <a:cubicBezTo>
                      <a:pt x="22" y="529"/>
                      <a:pt x="32" y="540"/>
                      <a:pt x="42" y="540"/>
                    </a:cubicBezTo>
                    <a:cubicBezTo>
                      <a:pt x="63" y="540"/>
                      <a:pt x="74" y="529"/>
                      <a:pt x="74" y="509"/>
                    </a:cubicBezTo>
                    <a:cubicBezTo>
                      <a:pt x="63" y="354"/>
                      <a:pt x="53" y="188"/>
                      <a:pt x="63" y="22"/>
                    </a:cubicBezTo>
                    <a:cubicBezTo>
                      <a:pt x="63" y="11"/>
                      <a:pt x="53" y="1"/>
                      <a:pt x="3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1566;p50">
                <a:extLst>
                  <a:ext uri="{FF2B5EF4-FFF2-40B4-BE49-F238E27FC236}">
                    <a16:creationId xmlns:a16="http://schemas.microsoft.com/office/drawing/2014/main" id="{47033F29-5910-CBA3-8786-34858274343A}"/>
                  </a:ext>
                </a:extLst>
              </p:cNvPr>
              <p:cNvSpPr/>
              <p:nvPr/>
            </p:nvSpPr>
            <p:spPr>
              <a:xfrm>
                <a:off x="4317800" y="3312175"/>
                <a:ext cx="2100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582" extrusionOk="0">
                    <a:moveTo>
                      <a:pt x="32" y="0"/>
                    </a:moveTo>
                    <a:cubicBezTo>
                      <a:pt x="11" y="0"/>
                      <a:pt x="0" y="11"/>
                      <a:pt x="0" y="32"/>
                    </a:cubicBezTo>
                    <a:cubicBezTo>
                      <a:pt x="0" y="208"/>
                      <a:pt x="21" y="374"/>
                      <a:pt x="21" y="550"/>
                    </a:cubicBezTo>
                    <a:cubicBezTo>
                      <a:pt x="21" y="571"/>
                      <a:pt x="42" y="581"/>
                      <a:pt x="52" y="581"/>
                    </a:cubicBezTo>
                    <a:cubicBezTo>
                      <a:pt x="73" y="581"/>
                      <a:pt x="83" y="571"/>
                      <a:pt x="83" y="550"/>
                    </a:cubicBezTo>
                    <a:cubicBezTo>
                      <a:pt x="73" y="374"/>
                      <a:pt x="52" y="208"/>
                      <a:pt x="52" y="32"/>
                    </a:cubicBezTo>
                    <a:cubicBezTo>
                      <a:pt x="52" y="11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1567;p50">
                <a:extLst>
                  <a:ext uri="{FF2B5EF4-FFF2-40B4-BE49-F238E27FC236}">
                    <a16:creationId xmlns:a16="http://schemas.microsoft.com/office/drawing/2014/main" id="{A442C0C4-3701-6D34-5DF1-A87AF5F45021}"/>
                  </a:ext>
                </a:extLst>
              </p:cNvPr>
              <p:cNvSpPr/>
              <p:nvPr/>
            </p:nvSpPr>
            <p:spPr>
              <a:xfrm>
                <a:off x="4317800" y="3311125"/>
                <a:ext cx="21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644" extrusionOk="0">
                    <a:moveTo>
                      <a:pt x="32" y="1"/>
                    </a:moveTo>
                    <a:cubicBezTo>
                      <a:pt x="11" y="1"/>
                      <a:pt x="0" y="22"/>
                      <a:pt x="0" y="32"/>
                    </a:cubicBezTo>
                    <a:lnTo>
                      <a:pt x="0" y="312"/>
                    </a:lnTo>
                    <a:cubicBezTo>
                      <a:pt x="11" y="416"/>
                      <a:pt x="21" y="519"/>
                      <a:pt x="32" y="613"/>
                    </a:cubicBezTo>
                    <a:cubicBezTo>
                      <a:pt x="32" y="623"/>
                      <a:pt x="32" y="634"/>
                      <a:pt x="42" y="634"/>
                    </a:cubicBezTo>
                    <a:cubicBezTo>
                      <a:pt x="42" y="644"/>
                      <a:pt x="52" y="644"/>
                      <a:pt x="52" y="644"/>
                    </a:cubicBezTo>
                    <a:cubicBezTo>
                      <a:pt x="62" y="644"/>
                      <a:pt x="73" y="644"/>
                      <a:pt x="73" y="634"/>
                    </a:cubicBezTo>
                    <a:cubicBezTo>
                      <a:pt x="83" y="634"/>
                      <a:pt x="83" y="623"/>
                      <a:pt x="83" y="613"/>
                    </a:cubicBezTo>
                    <a:cubicBezTo>
                      <a:pt x="73" y="519"/>
                      <a:pt x="62" y="427"/>
                      <a:pt x="62" y="333"/>
                    </a:cubicBezTo>
                    <a:cubicBezTo>
                      <a:pt x="52" y="240"/>
                      <a:pt x="52" y="136"/>
                      <a:pt x="62" y="32"/>
                    </a:cubicBezTo>
                    <a:cubicBezTo>
                      <a:pt x="62" y="22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1568;p50">
                <a:extLst>
                  <a:ext uri="{FF2B5EF4-FFF2-40B4-BE49-F238E27FC236}">
                    <a16:creationId xmlns:a16="http://schemas.microsoft.com/office/drawing/2014/main" id="{272746EA-4B32-E784-29B8-510465AF0439}"/>
                  </a:ext>
                </a:extLst>
              </p:cNvPr>
              <p:cNvSpPr/>
              <p:nvPr/>
            </p:nvSpPr>
            <p:spPr>
              <a:xfrm>
                <a:off x="4317800" y="3311650"/>
                <a:ext cx="2350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76" extrusionOk="0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cubicBezTo>
                      <a:pt x="0" y="229"/>
                      <a:pt x="11" y="447"/>
                      <a:pt x="42" y="654"/>
                    </a:cubicBezTo>
                    <a:lnTo>
                      <a:pt x="42" y="675"/>
                    </a:lnTo>
                    <a:lnTo>
                      <a:pt x="83" y="675"/>
                    </a:lnTo>
                    <a:cubicBezTo>
                      <a:pt x="94" y="664"/>
                      <a:pt x="94" y="654"/>
                      <a:pt x="94" y="654"/>
                    </a:cubicBezTo>
                    <a:cubicBezTo>
                      <a:pt x="73" y="447"/>
                      <a:pt x="52" y="229"/>
                      <a:pt x="52" y="21"/>
                    </a:cubicBezTo>
                    <a:cubicBezTo>
                      <a:pt x="52" y="11"/>
                      <a:pt x="42" y="1"/>
                      <a:pt x="21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0" name="Google Shape;1569;p50">
                <a:extLst>
                  <a:ext uri="{FF2B5EF4-FFF2-40B4-BE49-F238E27FC236}">
                    <a16:creationId xmlns:a16="http://schemas.microsoft.com/office/drawing/2014/main" id="{CCE173C8-7CAD-EEF1-45BD-E4963EF3E1D1}"/>
                  </a:ext>
                </a:extLst>
              </p:cNvPr>
              <p:cNvSpPr/>
              <p:nvPr/>
            </p:nvSpPr>
            <p:spPr>
              <a:xfrm>
                <a:off x="4317800" y="3310625"/>
                <a:ext cx="235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768" extrusionOk="0">
                    <a:moveTo>
                      <a:pt x="21" y="0"/>
                    </a:moveTo>
                    <a:cubicBezTo>
                      <a:pt x="11" y="0"/>
                      <a:pt x="0" y="11"/>
                      <a:pt x="0" y="32"/>
                    </a:cubicBezTo>
                    <a:cubicBezTo>
                      <a:pt x="0" y="260"/>
                      <a:pt x="11" y="498"/>
                      <a:pt x="42" y="737"/>
                    </a:cubicBezTo>
                    <a:lnTo>
                      <a:pt x="42" y="758"/>
                    </a:lnTo>
                    <a:cubicBezTo>
                      <a:pt x="52" y="758"/>
                      <a:pt x="62" y="768"/>
                      <a:pt x="62" y="768"/>
                    </a:cubicBezTo>
                    <a:cubicBezTo>
                      <a:pt x="73" y="768"/>
                      <a:pt x="83" y="758"/>
                      <a:pt x="83" y="758"/>
                    </a:cubicBezTo>
                    <a:cubicBezTo>
                      <a:pt x="94" y="747"/>
                      <a:pt x="94" y="747"/>
                      <a:pt x="94" y="737"/>
                    </a:cubicBezTo>
                    <a:cubicBezTo>
                      <a:pt x="62" y="498"/>
                      <a:pt x="52" y="260"/>
                      <a:pt x="52" y="32"/>
                    </a:cubicBezTo>
                    <a:cubicBezTo>
                      <a:pt x="52" y="11"/>
                      <a:pt x="42" y="0"/>
                      <a:pt x="21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1" name="Google Shape;1570;p50">
                <a:extLst>
                  <a:ext uri="{FF2B5EF4-FFF2-40B4-BE49-F238E27FC236}">
                    <a16:creationId xmlns:a16="http://schemas.microsoft.com/office/drawing/2014/main" id="{6EE2818F-0D2C-CDED-837A-EADDD503F586}"/>
                  </a:ext>
                </a:extLst>
              </p:cNvPr>
              <p:cNvSpPr/>
              <p:nvPr/>
            </p:nvSpPr>
            <p:spPr>
              <a:xfrm>
                <a:off x="4317550" y="3309575"/>
                <a:ext cx="2350" cy="200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800" extrusionOk="0">
                    <a:moveTo>
                      <a:pt x="31" y="1"/>
                    </a:moveTo>
                    <a:cubicBezTo>
                      <a:pt x="21" y="1"/>
                      <a:pt x="0" y="11"/>
                      <a:pt x="0" y="21"/>
                    </a:cubicBezTo>
                    <a:cubicBezTo>
                      <a:pt x="0" y="270"/>
                      <a:pt x="31" y="519"/>
                      <a:pt x="42" y="768"/>
                    </a:cubicBezTo>
                    <a:cubicBezTo>
                      <a:pt x="42" y="789"/>
                      <a:pt x="52" y="800"/>
                      <a:pt x="62" y="800"/>
                    </a:cubicBezTo>
                    <a:cubicBezTo>
                      <a:pt x="83" y="800"/>
                      <a:pt x="93" y="789"/>
                      <a:pt x="93" y="768"/>
                    </a:cubicBezTo>
                    <a:cubicBezTo>
                      <a:pt x="83" y="519"/>
                      <a:pt x="62" y="270"/>
                      <a:pt x="62" y="21"/>
                    </a:cubicBezTo>
                    <a:cubicBezTo>
                      <a:pt x="62" y="11"/>
                      <a:pt x="52" y="1"/>
                      <a:pt x="31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2" name="Google Shape;1571;p50">
                <a:extLst>
                  <a:ext uri="{FF2B5EF4-FFF2-40B4-BE49-F238E27FC236}">
                    <a16:creationId xmlns:a16="http://schemas.microsoft.com/office/drawing/2014/main" id="{B05B06A8-EF1B-04AB-08FB-6964AE017CB4}"/>
                  </a:ext>
                </a:extLst>
              </p:cNvPr>
              <p:cNvSpPr/>
              <p:nvPr/>
            </p:nvSpPr>
            <p:spPr>
              <a:xfrm>
                <a:off x="4555600" y="3040675"/>
                <a:ext cx="20500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2251" extrusionOk="0">
                    <a:moveTo>
                      <a:pt x="612" y="0"/>
                    </a:moveTo>
                    <a:cubicBezTo>
                      <a:pt x="591" y="0"/>
                      <a:pt x="581" y="21"/>
                      <a:pt x="581" y="31"/>
                    </a:cubicBezTo>
                    <a:cubicBezTo>
                      <a:pt x="591" y="83"/>
                      <a:pt x="602" y="135"/>
                      <a:pt x="612" y="176"/>
                    </a:cubicBezTo>
                    <a:cubicBezTo>
                      <a:pt x="633" y="363"/>
                      <a:pt x="654" y="549"/>
                      <a:pt x="654" y="726"/>
                    </a:cubicBezTo>
                    <a:cubicBezTo>
                      <a:pt x="664" y="819"/>
                      <a:pt x="664" y="913"/>
                      <a:pt x="664" y="1006"/>
                    </a:cubicBezTo>
                    <a:lnTo>
                      <a:pt x="664" y="1151"/>
                    </a:lnTo>
                    <a:cubicBezTo>
                      <a:pt x="664" y="1172"/>
                      <a:pt x="664" y="1203"/>
                      <a:pt x="654" y="1224"/>
                    </a:cubicBezTo>
                    <a:cubicBezTo>
                      <a:pt x="644" y="1213"/>
                      <a:pt x="633" y="1203"/>
                      <a:pt x="612" y="1193"/>
                    </a:cubicBezTo>
                    <a:cubicBezTo>
                      <a:pt x="581" y="1162"/>
                      <a:pt x="540" y="1141"/>
                      <a:pt x="508" y="1130"/>
                    </a:cubicBezTo>
                    <a:cubicBezTo>
                      <a:pt x="446" y="1100"/>
                      <a:pt x="395" y="1089"/>
                      <a:pt x="333" y="1089"/>
                    </a:cubicBezTo>
                    <a:lnTo>
                      <a:pt x="322" y="1089"/>
                    </a:lnTo>
                    <a:cubicBezTo>
                      <a:pt x="260" y="1100"/>
                      <a:pt x="208" y="1110"/>
                      <a:pt x="167" y="1141"/>
                    </a:cubicBezTo>
                    <a:cubicBezTo>
                      <a:pt x="125" y="1172"/>
                      <a:pt x="94" y="1213"/>
                      <a:pt x="63" y="1266"/>
                    </a:cubicBezTo>
                    <a:cubicBezTo>
                      <a:pt x="42" y="1317"/>
                      <a:pt x="21" y="1369"/>
                      <a:pt x="11" y="1432"/>
                    </a:cubicBezTo>
                    <a:cubicBezTo>
                      <a:pt x="1" y="1494"/>
                      <a:pt x="1" y="1566"/>
                      <a:pt x="11" y="1628"/>
                    </a:cubicBezTo>
                    <a:cubicBezTo>
                      <a:pt x="21" y="1764"/>
                      <a:pt x="73" y="1898"/>
                      <a:pt x="146" y="2002"/>
                    </a:cubicBezTo>
                    <a:cubicBezTo>
                      <a:pt x="177" y="2043"/>
                      <a:pt x="218" y="2085"/>
                      <a:pt x="250" y="2116"/>
                    </a:cubicBezTo>
                    <a:cubicBezTo>
                      <a:pt x="270" y="2137"/>
                      <a:pt x="301" y="2147"/>
                      <a:pt x="322" y="2168"/>
                    </a:cubicBezTo>
                    <a:cubicBezTo>
                      <a:pt x="353" y="2178"/>
                      <a:pt x="374" y="2199"/>
                      <a:pt x="405" y="2209"/>
                    </a:cubicBezTo>
                    <a:cubicBezTo>
                      <a:pt x="446" y="2230"/>
                      <a:pt x="498" y="2241"/>
                      <a:pt x="561" y="2241"/>
                    </a:cubicBezTo>
                    <a:cubicBezTo>
                      <a:pt x="581" y="2241"/>
                      <a:pt x="591" y="2251"/>
                      <a:pt x="612" y="2251"/>
                    </a:cubicBezTo>
                    <a:cubicBezTo>
                      <a:pt x="654" y="2251"/>
                      <a:pt x="706" y="2241"/>
                      <a:pt x="768" y="2230"/>
                    </a:cubicBezTo>
                    <a:cubicBezTo>
                      <a:pt x="778" y="2230"/>
                      <a:pt x="799" y="2209"/>
                      <a:pt x="810" y="2199"/>
                    </a:cubicBezTo>
                    <a:cubicBezTo>
                      <a:pt x="820" y="2178"/>
                      <a:pt x="820" y="2158"/>
                      <a:pt x="810" y="2137"/>
                    </a:cubicBezTo>
                    <a:cubicBezTo>
                      <a:pt x="810" y="2116"/>
                      <a:pt x="799" y="2105"/>
                      <a:pt x="778" y="2095"/>
                    </a:cubicBezTo>
                    <a:cubicBezTo>
                      <a:pt x="768" y="2085"/>
                      <a:pt x="757" y="2085"/>
                      <a:pt x="747" y="2085"/>
                    </a:cubicBezTo>
                    <a:lnTo>
                      <a:pt x="727" y="2085"/>
                    </a:lnTo>
                    <a:cubicBezTo>
                      <a:pt x="706" y="2085"/>
                      <a:pt x="695" y="2095"/>
                      <a:pt x="674" y="2095"/>
                    </a:cubicBezTo>
                    <a:lnTo>
                      <a:pt x="550" y="2095"/>
                    </a:lnTo>
                    <a:cubicBezTo>
                      <a:pt x="508" y="2085"/>
                      <a:pt x="478" y="2075"/>
                      <a:pt x="436" y="2064"/>
                    </a:cubicBezTo>
                    <a:cubicBezTo>
                      <a:pt x="405" y="2054"/>
                      <a:pt x="384" y="2033"/>
                      <a:pt x="353" y="2012"/>
                    </a:cubicBezTo>
                    <a:cubicBezTo>
                      <a:pt x="322" y="1992"/>
                      <a:pt x="291" y="1960"/>
                      <a:pt x="260" y="1919"/>
                    </a:cubicBezTo>
                    <a:cubicBezTo>
                      <a:pt x="229" y="1888"/>
                      <a:pt x="208" y="1836"/>
                      <a:pt x="187" y="1794"/>
                    </a:cubicBezTo>
                    <a:cubicBezTo>
                      <a:pt x="167" y="1732"/>
                      <a:pt x="146" y="1670"/>
                      <a:pt x="135" y="1608"/>
                    </a:cubicBezTo>
                    <a:cubicBezTo>
                      <a:pt x="125" y="1556"/>
                      <a:pt x="125" y="1494"/>
                      <a:pt x="135" y="1442"/>
                    </a:cubicBezTo>
                    <a:cubicBezTo>
                      <a:pt x="146" y="1400"/>
                      <a:pt x="156" y="1369"/>
                      <a:pt x="167" y="1328"/>
                    </a:cubicBezTo>
                    <a:lnTo>
                      <a:pt x="197" y="1266"/>
                    </a:lnTo>
                    <a:cubicBezTo>
                      <a:pt x="218" y="1255"/>
                      <a:pt x="229" y="1245"/>
                      <a:pt x="239" y="1234"/>
                    </a:cubicBezTo>
                    <a:cubicBezTo>
                      <a:pt x="250" y="1224"/>
                      <a:pt x="260" y="1213"/>
                      <a:pt x="270" y="1213"/>
                    </a:cubicBezTo>
                    <a:cubicBezTo>
                      <a:pt x="291" y="1203"/>
                      <a:pt x="312" y="1203"/>
                      <a:pt x="322" y="1193"/>
                    </a:cubicBezTo>
                    <a:lnTo>
                      <a:pt x="384" y="1193"/>
                    </a:lnTo>
                    <a:cubicBezTo>
                      <a:pt x="416" y="1203"/>
                      <a:pt x="457" y="1213"/>
                      <a:pt x="488" y="1224"/>
                    </a:cubicBezTo>
                    <a:cubicBezTo>
                      <a:pt x="519" y="1245"/>
                      <a:pt x="540" y="1255"/>
                      <a:pt x="571" y="1266"/>
                    </a:cubicBezTo>
                    <a:cubicBezTo>
                      <a:pt x="591" y="1276"/>
                      <a:pt x="612" y="1296"/>
                      <a:pt x="633" y="1307"/>
                    </a:cubicBezTo>
                    <a:lnTo>
                      <a:pt x="674" y="1338"/>
                    </a:lnTo>
                    <a:lnTo>
                      <a:pt x="695" y="1338"/>
                    </a:lnTo>
                    <a:cubicBezTo>
                      <a:pt x="706" y="1338"/>
                      <a:pt x="716" y="1338"/>
                      <a:pt x="727" y="1328"/>
                    </a:cubicBezTo>
                    <a:cubicBezTo>
                      <a:pt x="727" y="1317"/>
                      <a:pt x="737" y="1307"/>
                      <a:pt x="737" y="1296"/>
                    </a:cubicBezTo>
                    <a:lnTo>
                      <a:pt x="737" y="1203"/>
                    </a:lnTo>
                    <a:lnTo>
                      <a:pt x="737" y="1151"/>
                    </a:lnTo>
                    <a:lnTo>
                      <a:pt x="737" y="985"/>
                    </a:lnTo>
                    <a:cubicBezTo>
                      <a:pt x="737" y="881"/>
                      <a:pt x="727" y="768"/>
                      <a:pt x="716" y="664"/>
                    </a:cubicBezTo>
                    <a:cubicBezTo>
                      <a:pt x="706" y="466"/>
                      <a:pt x="685" y="259"/>
                      <a:pt x="644" y="21"/>
                    </a:cubicBezTo>
                    <a:cubicBezTo>
                      <a:pt x="644" y="0"/>
                      <a:pt x="623" y="0"/>
                      <a:pt x="612" y="0"/>
                    </a:cubicBezTo>
                    <a:close/>
                  </a:path>
                </a:pathLst>
              </a:custGeom>
              <a:solidFill>
                <a:srgbClr val="B07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3" name="Google Shape;1572;p50">
                <a:extLst>
                  <a:ext uri="{FF2B5EF4-FFF2-40B4-BE49-F238E27FC236}">
                    <a16:creationId xmlns:a16="http://schemas.microsoft.com/office/drawing/2014/main" id="{4C92B4A7-46E4-F12A-1F6F-5C330AD1DB53}"/>
                  </a:ext>
                </a:extLst>
              </p:cNvPr>
              <p:cNvSpPr/>
              <p:nvPr/>
            </p:nvSpPr>
            <p:spPr>
              <a:xfrm rot="10800000">
                <a:off x="4572200" y="3105225"/>
                <a:ext cx="14025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217" extrusionOk="0">
                    <a:moveTo>
                      <a:pt x="280" y="1"/>
                    </a:moveTo>
                    <a:cubicBezTo>
                      <a:pt x="176" y="11"/>
                      <a:pt x="93" y="74"/>
                      <a:pt x="21" y="136"/>
                    </a:cubicBezTo>
                    <a:cubicBezTo>
                      <a:pt x="0" y="157"/>
                      <a:pt x="0" y="187"/>
                      <a:pt x="21" y="208"/>
                    </a:cubicBezTo>
                    <a:cubicBezTo>
                      <a:pt x="32" y="213"/>
                      <a:pt x="44" y="216"/>
                      <a:pt x="56" y="216"/>
                    </a:cubicBezTo>
                    <a:cubicBezTo>
                      <a:pt x="68" y="216"/>
                      <a:pt x="78" y="213"/>
                      <a:pt x="83" y="208"/>
                    </a:cubicBezTo>
                    <a:lnTo>
                      <a:pt x="125" y="167"/>
                    </a:lnTo>
                    <a:cubicBezTo>
                      <a:pt x="146" y="157"/>
                      <a:pt x="166" y="136"/>
                      <a:pt x="187" y="125"/>
                    </a:cubicBezTo>
                    <a:cubicBezTo>
                      <a:pt x="208" y="125"/>
                      <a:pt x="229" y="115"/>
                      <a:pt x="249" y="115"/>
                    </a:cubicBezTo>
                    <a:lnTo>
                      <a:pt x="301" y="115"/>
                    </a:lnTo>
                    <a:cubicBezTo>
                      <a:pt x="312" y="115"/>
                      <a:pt x="332" y="125"/>
                      <a:pt x="353" y="125"/>
                    </a:cubicBezTo>
                    <a:cubicBezTo>
                      <a:pt x="384" y="136"/>
                      <a:pt x="405" y="157"/>
                      <a:pt x="436" y="177"/>
                    </a:cubicBezTo>
                    <a:lnTo>
                      <a:pt x="446" y="187"/>
                    </a:lnTo>
                    <a:cubicBezTo>
                      <a:pt x="457" y="198"/>
                      <a:pt x="478" y="208"/>
                      <a:pt x="488" y="208"/>
                    </a:cubicBezTo>
                    <a:cubicBezTo>
                      <a:pt x="508" y="208"/>
                      <a:pt x="519" y="198"/>
                      <a:pt x="529" y="187"/>
                    </a:cubicBezTo>
                    <a:cubicBezTo>
                      <a:pt x="550" y="167"/>
                      <a:pt x="561" y="125"/>
                      <a:pt x="529" y="104"/>
                    </a:cubicBezTo>
                    <a:cubicBezTo>
                      <a:pt x="498" y="74"/>
                      <a:pt x="457" y="53"/>
                      <a:pt x="415" y="32"/>
                    </a:cubicBezTo>
                    <a:cubicBezTo>
                      <a:pt x="374" y="11"/>
                      <a:pt x="332" y="1"/>
                      <a:pt x="2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4" name="Google Shape;1573;p50">
                <a:extLst>
                  <a:ext uri="{FF2B5EF4-FFF2-40B4-BE49-F238E27FC236}">
                    <a16:creationId xmlns:a16="http://schemas.microsoft.com/office/drawing/2014/main" id="{0D35479E-9F5F-44D4-E0DF-351CEBFC2107}"/>
                  </a:ext>
                </a:extLst>
              </p:cNvPr>
              <p:cNvSpPr/>
              <p:nvPr/>
            </p:nvSpPr>
            <p:spPr>
              <a:xfrm>
                <a:off x="4614450" y="3048925"/>
                <a:ext cx="161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948" extrusionOk="0">
                    <a:moveTo>
                      <a:pt x="274" y="0"/>
                    </a:moveTo>
                    <a:cubicBezTo>
                      <a:pt x="266" y="0"/>
                      <a:pt x="258" y="1"/>
                      <a:pt x="250" y="2"/>
                    </a:cubicBezTo>
                    <a:cubicBezTo>
                      <a:pt x="95" y="33"/>
                      <a:pt x="1" y="261"/>
                      <a:pt x="42" y="521"/>
                    </a:cubicBezTo>
                    <a:cubicBezTo>
                      <a:pt x="82" y="766"/>
                      <a:pt x="224" y="947"/>
                      <a:pt x="371" y="947"/>
                    </a:cubicBezTo>
                    <a:cubicBezTo>
                      <a:pt x="379" y="947"/>
                      <a:pt x="387" y="947"/>
                      <a:pt x="395" y="946"/>
                    </a:cubicBezTo>
                    <a:cubicBezTo>
                      <a:pt x="551" y="915"/>
                      <a:pt x="644" y="687"/>
                      <a:pt x="602" y="427"/>
                    </a:cubicBezTo>
                    <a:cubicBezTo>
                      <a:pt x="573" y="181"/>
                      <a:pt x="422" y="0"/>
                      <a:pt x="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5" name="Google Shape;1574;p50">
                <a:extLst>
                  <a:ext uri="{FF2B5EF4-FFF2-40B4-BE49-F238E27FC236}">
                    <a16:creationId xmlns:a16="http://schemas.microsoft.com/office/drawing/2014/main" id="{8DA27C8D-08CD-2AF3-B324-734163A267E3}"/>
                  </a:ext>
                </a:extLst>
              </p:cNvPr>
              <p:cNvSpPr/>
              <p:nvPr/>
            </p:nvSpPr>
            <p:spPr>
              <a:xfrm>
                <a:off x="4525000" y="3058000"/>
                <a:ext cx="15075" cy="226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907" extrusionOk="0">
                    <a:moveTo>
                      <a:pt x="272" y="0"/>
                    </a:moveTo>
                    <a:cubicBezTo>
                      <a:pt x="264" y="0"/>
                      <a:pt x="257" y="1"/>
                      <a:pt x="250" y="2"/>
                    </a:cubicBezTo>
                    <a:cubicBezTo>
                      <a:pt x="94" y="12"/>
                      <a:pt x="1" y="230"/>
                      <a:pt x="21" y="490"/>
                    </a:cubicBezTo>
                    <a:cubicBezTo>
                      <a:pt x="50" y="726"/>
                      <a:pt x="192" y="906"/>
                      <a:pt x="331" y="906"/>
                    </a:cubicBezTo>
                    <a:cubicBezTo>
                      <a:pt x="338" y="906"/>
                      <a:pt x="346" y="906"/>
                      <a:pt x="353" y="905"/>
                    </a:cubicBezTo>
                    <a:cubicBezTo>
                      <a:pt x="508" y="884"/>
                      <a:pt x="602" y="666"/>
                      <a:pt x="571" y="417"/>
                    </a:cubicBezTo>
                    <a:cubicBezTo>
                      <a:pt x="542" y="180"/>
                      <a:pt x="409" y="0"/>
                      <a:pt x="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6" name="Google Shape;1575;p50">
                <a:extLst>
                  <a:ext uri="{FF2B5EF4-FFF2-40B4-BE49-F238E27FC236}">
                    <a16:creationId xmlns:a16="http://schemas.microsoft.com/office/drawing/2014/main" id="{4044E750-1DD8-CBB7-1DED-1726AC626095}"/>
                  </a:ext>
                </a:extLst>
              </p:cNvPr>
              <p:cNvSpPr/>
              <p:nvPr/>
            </p:nvSpPr>
            <p:spPr>
              <a:xfrm>
                <a:off x="4595025" y="2988000"/>
                <a:ext cx="4515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780" extrusionOk="0">
                    <a:moveTo>
                      <a:pt x="664" y="1"/>
                    </a:moveTo>
                    <a:cubicBezTo>
                      <a:pt x="301" y="1"/>
                      <a:pt x="31" y="105"/>
                      <a:pt x="10" y="261"/>
                    </a:cubicBezTo>
                    <a:cubicBezTo>
                      <a:pt x="0" y="312"/>
                      <a:pt x="10" y="364"/>
                      <a:pt x="52" y="416"/>
                    </a:cubicBezTo>
                    <a:cubicBezTo>
                      <a:pt x="166" y="572"/>
                      <a:pt x="477" y="706"/>
                      <a:pt x="840" y="759"/>
                    </a:cubicBezTo>
                    <a:cubicBezTo>
                      <a:pt x="944" y="769"/>
                      <a:pt x="1048" y="779"/>
                      <a:pt x="1141" y="779"/>
                    </a:cubicBezTo>
                    <a:cubicBezTo>
                      <a:pt x="1504" y="779"/>
                      <a:pt x="1774" y="676"/>
                      <a:pt x="1794" y="520"/>
                    </a:cubicBezTo>
                    <a:cubicBezTo>
                      <a:pt x="1805" y="468"/>
                      <a:pt x="1794" y="427"/>
                      <a:pt x="1753" y="374"/>
                    </a:cubicBezTo>
                    <a:cubicBezTo>
                      <a:pt x="1639" y="219"/>
                      <a:pt x="1328" y="84"/>
                      <a:pt x="965" y="33"/>
                    </a:cubicBezTo>
                    <a:cubicBezTo>
                      <a:pt x="861" y="12"/>
                      <a:pt x="757" y="1"/>
                      <a:pt x="6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7" name="Google Shape;1576;p50">
                <a:extLst>
                  <a:ext uri="{FF2B5EF4-FFF2-40B4-BE49-F238E27FC236}">
                    <a16:creationId xmlns:a16="http://schemas.microsoft.com/office/drawing/2014/main" id="{C1966EC7-9B06-DA48-3509-6A6D2F68A6F4}"/>
                  </a:ext>
                </a:extLst>
              </p:cNvPr>
              <p:cNvSpPr/>
              <p:nvPr/>
            </p:nvSpPr>
            <p:spPr>
              <a:xfrm>
                <a:off x="4504500" y="2992425"/>
                <a:ext cx="39450" cy="19750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790" extrusionOk="0">
                    <a:moveTo>
                      <a:pt x="1173" y="1"/>
                    </a:moveTo>
                    <a:cubicBezTo>
                      <a:pt x="1017" y="1"/>
                      <a:pt x="851" y="21"/>
                      <a:pt x="675" y="84"/>
                    </a:cubicBezTo>
                    <a:cubicBezTo>
                      <a:pt x="364" y="177"/>
                      <a:pt x="104" y="343"/>
                      <a:pt x="32" y="499"/>
                    </a:cubicBezTo>
                    <a:cubicBezTo>
                      <a:pt x="1" y="550"/>
                      <a:pt x="1" y="592"/>
                      <a:pt x="11" y="633"/>
                    </a:cubicBezTo>
                    <a:cubicBezTo>
                      <a:pt x="42" y="737"/>
                      <a:pt x="187" y="789"/>
                      <a:pt x="395" y="789"/>
                    </a:cubicBezTo>
                    <a:cubicBezTo>
                      <a:pt x="551" y="789"/>
                      <a:pt x="717" y="758"/>
                      <a:pt x="893" y="706"/>
                    </a:cubicBezTo>
                    <a:cubicBezTo>
                      <a:pt x="1215" y="612"/>
                      <a:pt x="1464" y="446"/>
                      <a:pt x="1547" y="291"/>
                    </a:cubicBezTo>
                    <a:cubicBezTo>
                      <a:pt x="1567" y="239"/>
                      <a:pt x="1577" y="197"/>
                      <a:pt x="1557" y="156"/>
                    </a:cubicBezTo>
                    <a:cubicBezTo>
                      <a:pt x="1526" y="52"/>
                      <a:pt x="1381" y="1"/>
                      <a:pt x="1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8" name="Google Shape;1577;p50">
                <a:extLst>
                  <a:ext uri="{FF2B5EF4-FFF2-40B4-BE49-F238E27FC236}">
                    <a16:creationId xmlns:a16="http://schemas.microsoft.com/office/drawing/2014/main" id="{F9BDFD38-4F29-AFF7-DEC9-4BECBB191229}"/>
                  </a:ext>
                </a:extLst>
              </p:cNvPr>
              <p:cNvSpPr/>
              <p:nvPr/>
            </p:nvSpPr>
            <p:spPr>
              <a:xfrm>
                <a:off x="4460425" y="3279250"/>
                <a:ext cx="99075" cy="467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1868" extrusionOk="0">
                    <a:moveTo>
                      <a:pt x="3849" y="0"/>
                    </a:moveTo>
                    <a:cubicBezTo>
                      <a:pt x="3828" y="10"/>
                      <a:pt x="3808" y="21"/>
                      <a:pt x="3808" y="42"/>
                    </a:cubicBezTo>
                    <a:cubicBezTo>
                      <a:pt x="3755" y="166"/>
                      <a:pt x="3693" y="291"/>
                      <a:pt x="3621" y="404"/>
                    </a:cubicBezTo>
                    <a:cubicBezTo>
                      <a:pt x="3517" y="550"/>
                      <a:pt x="3403" y="685"/>
                      <a:pt x="3268" y="799"/>
                    </a:cubicBezTo>
                    <a:cubicBezTo>
                      <a:pt x="3061" y="985"/>
                      <a:pt x="2822" y="1141"/>
                      <a:pt x="2563" y="1266"/>
                    </a:cubicBezTo>
                    <a:cubicBezTo>
                      <a:pt x="2303" y="1400"/>
                      <a:pt x="2013" y="1504"/>
                      <a:pt x="1722" y="1566"/>
                    </a:cubicBezTo>
                    <a:cubicBezTo>
                      <a:pt x="1183" y="1691"/>
                      <a:pt x="623" y="1702"/>
                      <a:pt x="73" y="1722"/>
                    </a:cubicBezTo>
                    <a:cubicBezTo>
                      <a:pt x="32" y="1732"/>
                      <a:pt x="0" y="1774"/>
                      <a:pt x="0" y="1805"/>
                    </a:cubicBezTo>
                    <a:cubicBezTo>
                      <a:pt x="0" y="1815"/>
                      <a:pt x="0" y="1826"/>
                      <a:pt x="11" y="1836"/>
                    </a:cubicBezTo>
                    <a:cubicBezTo>
                      <a:pt x="104" y="1847"/>
                      <a:pt x="208" y="1857"/>
                      <a:pt x="311" y="1867"/>
                    </a:cubicBezTo>
                    <a:cubicBezTo>
                      <a:pt x="550" y="1857"/>
                      <a:pt x="789" y="1847"/>
                      <a:pt x="1017" y="1826"/>
                    </a:cubicBezTo>
                    <a:cubicBezTo>
                      <a:pt x="1318" y="1794"/>
                      <a:pt x="1618" y="1753"/>
                      <a:pt x="1909" y="1681"/>
                    </a:cubicBezTo>
                    <a:cubicBezTo>
                      <a:pt x="1940" y="1670"/>
                      <a:pt x="1961" y="1670"/>
                      <a:pt x="1992" y="1660"/>
                    </a:cubicBezTo>
                    <a:cubicBezTo>
                      <a:pt x="2252" y="1577"/>
                      <a:pt x="2511" y="1473"/>
                      <a:pt x="2759" y="1338"/>
                    </a:cubicBezTo>
                    <a:cubicBezTo>
                      <a:pt x="3019" y="1204"/>
                      <a:pt x="3247" y="1038"/>
                      <a:pt x="3434" y="861"/>
                    </a:cubicBezTo>
                    <a:lnTo>
                      <a:pt x="3476" y="819"/>
                    </a:lnTo>
                    <a:cubicBezTo>
                      <a:pt x="3683" y="612"/>
                      <a:pt x="3859" y="374"/>
                      <a:pt x="3953" y="104"/>
                    </a:cubicBezTo>
                    <a:cubicBezTo>
                      <a:pt x="3953" y="83"/>
                      <a:pt x="3963" y="63"/>
                      <a:pt x="3953" y="42"/>
                    </a:cubicBezTo>
                    <a:cubicBezTo>
                      <a:pt x="3942" y="21"/>
                      <a:pt x="3932" y="10"/>
                      <a:pt x="39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0282700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6CCB9615-346E-C608-A955-BAD4A51AA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27A056EE-42E3-BF09-131F-604A875074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19238" y="21111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База данни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053A13-7175-67AE-6F6B-E72110EB28C0}"/>
              </a:ext>
            </a:extLst>
          </p:cNvPr>
          <p:cNvSpPr txBox="1"/>
          <p:nvPr/>
        </p:nvSpPr>
        <p:spPr>
          <a:xfrm>
            <a:off x="311887" y="1635456"/>
            <a:ext cx="48838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Платформата използва релационна база данни с четири главни таблици: </a:t>
            </a:r>
          </a:p>
          <a:p>
            <a:endParaRPr lang="bg-BG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Users (“AspNetUsers”); </a:t>
            </a: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Pets; </a:t>
            </a: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UserRequests; </a:t>
            </a: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Towns. </a:t>
            </a:r>
          </a:p>
          <a:p>
            <a:pPr marL="342900" indent="-342900">
              <a:buFont typeface="+mj-lt"/>
              <a:buAutoNum type="arabicPeriod"/>
            </a:pPr>
            <a:endParaRPr lang="bg-BG" noProof="0" dirty="0">
              <a:latin typeface="+mn-lt"/>
            </a:endParaRPr>
          </a:p>
          <a:p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Използван е подходът Code-First и Entity Framework Core.</a:t>
            </a:r>
          </a:p>
          <a:p>
            <a:endParaRPr lang="bg-BG" noProof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9698C8-D435-9865-D477-D8D0AF31F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392" y="783810"/>
            <a:ext cx="3598263" cy="343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971031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E865D2A8-F305-2CC4-5E58-8358DB318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1" name="Google Shape;4311;p72">
            <a:extLst>
              <a:ext uri="{FF2B5EF4-FFF2-40B4-BE49-F238E27FC236}">
                <a16:creationId xmlns:a16="http://schemas.microsoft.com/office/drawing/2014/main" id="{FF2EB235-DF92-FFCC-B40F-D85B6A8668D9}"/>
              </a:ext>
            </a:extLst>
          </p:cNvPr>
          <p:cNvCxnSpPr>
            <a:stCxn id="4312" idx="2"/>
            <a:endCxn id="4313" idx="0"/>
          </p:cNvCxnSpPr>
          <p:nvPr/>
        </p:nvCxnSpPr>
        <p:spPr>
          <a:xfrm rot="-5400000" flipH="1">
            <a:off x="3601492" y="2643329"/>
            <a:ext cx="19413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022E39FB-6C17-6FEA-D65C-7F7FA72EB4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0964" y="34281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Слоевете на приложението</a:t>
            </a:r>
          </a:p>
        </p:txBody>
      </p:sp>
      <p:sp>
        <p:nvSpPr>
          <p:cNvPr id="4315" name="Google Shape;4315;p72">
            <a:extLst>
              <a:ext uri="{FF2B5EF4-FFF2-40B4-BE49-F238E27FC236}">
                <a16:creationId xmlns:a16="http://schemas.microsoft.com/office/drawing/2014/main" id="{5C061971-1D59-F7D8-AF9D-7221E9AF83A4}"/>
              </a:ext>
            </a:extLst>
          </p:cNvPr>
          <p:cNvSpPr txBox="1"/>
          <p:nvPr/>
        </p:nvSpPr>
        <p:spPr>
          <a:xfrm>
            <a:off x="1521730" y="1979381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Бизнес слой</a:t>
            </a:r>
          </a:p>
        </p:txBody>
      </p:sp>
      <p:sp>
        <p:nvSpPr>
          <p:cNvPr id="4316" name="Google Shape;4316;p72">
            <a:extLst>
              <a:ext uri="{FF2B5EF4-FFF2-40B4-BE49-F238E27FC236}">
                <a16:creationId xmlns:a16="http://schemas.microsoft.com/office/drawing/2014/main" id="{9648F5F8-523F-00AF-B463-D554C0CD10FF}"/>
              </a:ext>
            </a:extLst>
          </p:cNvPr>
          <p:cNvSpPr txBox="1"/>
          <p:nvPr/>
        </p:nvSpPr>
        <p:spPr>
          <a:xfrm>
            <a:off x="1242194" y="2492350"/>
            <a:ext cx="31449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+mn-lt"/>
                <a:ea typeface="Hind Madurai"/>
                <a:cs typeface="Hind Madurai"/>
                <a:sym typeface="Hind Madurai"/>
              </a:rPr>
              <a:t>Връзка между слой 1 и 3</a:t>
            </a:r>
          </a:p>
        </p:txBody>
      </p:sp>
      <p:sp>
        <p:nvSpPr>
          <p:cNvPr id="4317" name="Google Shape;4317;p72">
            <a:extLst>
              <a:ext uri="{FF2B5EF4-FFF2-40B4-BE49-F238E27FC236}">
                <a16:creationId xmlns:a16="http://schemas.microsoft.com/office/drawing/2014/main" id="{7A1AFEAE-0C23-EF8D-8551-EB5BCA27DB77}"/>
              </a:ext>
            </a:extLst>
          </p:cNvPr>
          <p:cNvSpPr txBox="1"/>
          <p:nvPr/>
        </p:nvSpPr>
        <p:spPr>
          <a:xfrm>
            <a:off x="5615988" y="1226254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Слой за данни</a:t>
            </a:r>
          </a:p>
        </p:txBody>
      </p:sp>
      <p:sp>
        <p:nvSpPr>
          <p:cNvPr id="4319" name="Google Shape;4319;p72">
            <a:extLst>
              <a:ext uri="{FF2B5EF4-FFF2-40B4-BE49-F238E27FC236}">
                <a16:creationId xmlns:a16="http://schemas.microsoft.com/office/drawing/2014/main" id="{95BD5C91-7739-ACE1-8BB7-78386127E953}"/>
              </a:ext>
            </a:extLst>
          </p:cNvPr>
          <p:cNvSpPr txBox="1"/>
          <p:nvPr/>
        </p:nvSpPr>
        <p:spPr>
          <a:xfrm>
            <a:off x="5539091" y="2764604"/>
            <a:ext cx="3760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ASP.Net MVC приложение </a:t>
            </a:r>
          </a:p>
        </p:txBody>
      </p:sp>
      <p:sp>
        <p:nvSpPr>
          <p:cNvPr id="4320" name="Google Shape;4320;p72">
            <a:extLst>
              <a:ext uri="{FF2B5EF4-FFF2-40B4-BE49-F238E27FC236}">
                <a16:creationId xmlns:a16="http://schemas.microsoft.com/office/drawing/2014/main" id="{50A3068C-9CDA-323C-5830-9E6BD6471692}"/>
              </a:ext>
            </a:extLst>
          </p:cNvPr>
          <p:cNvSpPr txBox="1"/>
          <p:nvPr/>
        </p:nvSpPr>
        <p:spPr>
          <a:xfrm>
            <a:off x="5297279" y="3291689"/>
            <a:ext cx="361451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Графическият потребителски интерфейс</a:t>
            </a:r>
          </a:p>
        </p:txBody>
      </p:sp>
      <p:sp>
        <p:nvSpPr>
          <p:cNvPr id="4321" name="Google Shape;4321;p72">
            <a:extLst>
              <a:ext uri="{FF2B5EF4-FFF2-40B4-BE49-F238E27FC236}">
                <a16:creationId xmlns:a16="http://schemas.microsoft.com/office/drawing/2014/main" id="{4328714D-AA76-B024-F33B-001E13A03E23}"/>
              </a:ext>
            </a:extLst>
          </p:cNvPr>
          <p:cNvSpPr txBox="1"/>
          <p:nvPr/>
        </p:nvSpPr>
        <p:spPr>
          <a:xfrm>
            <a:off x="1482117" y="3499233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Тестов слой</a:t>
            </a:r>
          </a:p>
        </p:txBody>
      </p:sp>
      <p:sp>
        <p:nvSpPr>
          <p:cNvPr id="4322" name="Google Shape;4322;p72">
            <a:extLst>
              <a:ext uri="{FF2B5EF4-FFF2-40B4-BE49-F238E27FC236}">
                <a16:creationId xmlns:a16="http://schemas.microsoft.com/office/drawing/2014/main" id="{E1B80671-A3F3-1BC9-27F2-E12374D8F6D2}"/>
              </a:ext>
            </a:extLst>
          </p:cNvPr>
          <p:cNvSpPr txBox="1"/>
          <p:nvPr/>
        </p:nvSpPr>
        <p:spPr>
          <a:xfrm>
            <a:off x="1240395" y="4141878"/>
            <a:ext cx="3291744" cy="72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Тестване на коректността на приложението.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100 компонентни теста, 90% обхват на тестването</a:t>
            </a:r>
          </a:p>
        </p:txBody>
      </p:sp>
      <p:grpSp>
        <p:nvGrpSpPr>
          <p:cNvPr id="4323" name="Google Shape;4323;p72">
            <a:extLst>
              <a:ext uri="{FF2B5EF4-FFF2-40B4-BE49-F238E27FC236}">
                <a16:creationId xmlns:a16="http://schemas.microsoft.com/office/drawing/2014/main" id="{A586C821-5E90-912D-0754-3F6182C2AA33}"/>
              </a:ext>
            </a:extLst>
          </p:cNvPr>
          <p:cNvGrpSpPr/>
          <p:nvPr/>
        </p:nvGrpSpPr>
        <p:grpSpPr>
          <a:xfrm>
            <a:off x="4088218" y="1196174"/>
            <a:ext cx="967249" cy="572705"/>
            <a:chOff x="3455701" y="2795830"/>
            <a:chExt cx="619396" cy="366742"/>
          </a:xfrm>
        </p:grpSpPr>
        <p:sp>
          <p:nvSpPr>
            <p:cNvPr id="4324" name="Google Shape;4324;p72">
              <a:extLst>
                <a:ext uri="{FF2B5EF4-FFF2-40B4-BE49-F238E27FC236}">
                  <a16:creationId xmlns:a16="http://schemas.microsoft.com/office/drawing/2014/main" id="{DF1E4B5C-02F8-0438-46EA-7887842B5EF4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5" name="Google Shape;4325;p72">
              <a:extLst>
                <a:ext uri="{FF2B5EF4-FFF2-40B4-BE49-F238E27FC236}">
                  <a16:creationId xmlns:a16="http://schemas.microsoft.com/office/drawing/2014/main" id="{C0EDCD9F-9309-657B-C38E-4948CBEA6FCB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2" name="Google Shape;4312;p72">
            <a:extLst>
              <a:ext uri="{FF2B5EF4-FFF2-40B4-BE49-F238E27FC236}">
                <a16:creationId xmlns:a16="http://schemas.microsoft.com/office/drawing/2014/main" id="{07D2ACB2-20A3-8519-3F9F-17EDE297A00D}"/>
              </a:ext>
            </a:extLst>
          </p:cNvPr>
          <p:cNvSpPr txBox="1"/>
          <p:nvPr/>
        </p:nvSpPr>
        <p:spPr>
          <a:xfrm>
            <a:off x="4202392" y="1306079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</a:p>
        </p:txBody>
      </p:sp>
      <p:grpSp>
        <p:nvGrpSpPr>
          <p:cNvPr id="4326" name="Google Shape;4326;p72">
            <a:extLst>
              <a:ext uri="{FF2B5EF4-FFF2-40B4-BE49-F238E27FC236}">
                <a16:creationId xmlns:a16="http://schemas.microsoft.com/office/drawing/2014/main" id="{249F5E10-E5F6-6C6D-4503-D1775384B8E1}"/>
              </a:ext>
            </a:extLst>
          </p:cNvPr>
          <p:cNvGrpSpPr/>
          <p:nvPr/>
        </p:nvGrpSpPr>
        <p:grpSpPr>
          <a:xfrm>
            <a:off x="4088218" y="2730053"/>
            <a:ext cx="967249" cy="572705"/>
            <a:chOff x="3455701" y="2795830"/>
            <a:chExt cx="619396" cy="366742"/>
          </a:xfrm>
        </p:grpSpPr>
        <p:sp>
          <p:nvSpPr>
            <p:cNvPr id="4327" name="Google Shape;4327;p72">
              <a:extLst>
                <a:ext uri="{FF2B5EF4-FFF2-40B4-BE49-F238E27FC236}">
                  <a16:creationId xmlns:a16="http://schemas.microsoft.com/office/drawing/2014/main" id="{84DB911D-E430-5640-6D09-23EBC4062C3C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8" name="Google Shape;4328;p72">
              <a:extLst>
                <a:ext uri="{FF2B5EF4-FFF2-40B4-BE49-F238E27FC236}">
                  <a16:creationId xmlns:a16="http://schemas.microsoft.com/office/drawing/2014/main" id="{A867DB5D-E474-746C-B4EF-930414B66D6A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29" name="Google Shape;4329;p72">
            <a:extLst>
              <a:ext uri="{FF2B5EF4-FFF2-40B4-BE49-F238E27FC236}">
                <a16:creationId xmlns:a16="http://schemas.microsoft.com/office/drawing/2014/main" id="{33FB1CC3-1FAC-2797-BF45-C68271FDC131}"/>
              </a:ext>
            </a:extLst>
          </p:cNvPr>
          <p:cNvSpPr txBox="1"/>
          <p:nvPr/>
        </p:nvSpPr>
        <p:spPr>
          <a:xfrm>
            <a:off x="4202392" y="2844812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</a:p>
        </p:txBody>
      </p:sp>
      <p:grpSp>
        <p:nvGrpSpPr>
          <p:cNvPr id="4330" name="Google Shape;4330;p72">
            <a:extLst>
              <a:ext uri="{FF2B5EF4-FFF2-40B4-BE49-F238E27FC236}">
                <a16:creationId xmlns:a16="http://schemas.microsoft.com/office/drawing/2014/main" id="{73FEB750-EF14-4CE0-D459-472AEF1823A4}"/>
              </a:ext>
            </a:extLst>
          </p:cNvPr>
          <p:cNvGrpSpPr/>
          <p:nvPr/>
        </p:nvGrpSpPr>
        <p:grpSpPr>
          <a:xfrm>
            <a:off x="4088218" y="1978153"/>
            <a:ext cx="967249" cy="572705"/>
            <a:chOff x="3455701" y="2795830"/>
            <a:chExt cx="619396" cy="366742"/>
          </a:xfrm>
        </p:grpSpPr>
        <p:sp>
          <p:nvSpPr>
            <p:cNvPr id="4331" name="Google Shape;4331;p72">
              <a:extLst>
                <a:ext uri="{FF2B5EF4-FFF2-40B4-BE49-F238E27FC236}">
                  <a16:creationId xmlns:a16="http://schemas.microsoft.com/office/drawing/2014/main" id="{6BB710C4-68D2-3EAA-E532-EC54757CBE15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2" name="Google Shape;4332;p72">
              <a:extLst>
                <a:ext uri="{FF2B5EF4-FFF2-40B4-BE49-F238E27FC236}">
                  <a16:creationId xmlns:a16="http://schemas.microsoft.com/office/drawing/2014/main" id="{FDA93345-EDA1-94CB-A49E-F253027E89A5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33" name="Google Shape;4333;p72">
            <a:extLst>
              <a:ext uri="{FF2B5EF4-FFF2-40B4-BE49-F238E27FC236}">
                <a16:creationId xmlns:a16="http://schemas.microsoft.com/office/drawing/2014/main" id="{53A2E4A7-E033-1930-0270-2E34F30A488F}"/>
              </a:ext>
            </a:extLst>
          </p:cNvPr>
          <p:cNvSpPr txBox="1"/>
          <p:nvPr/>
        </p:nvSpPr>
        <p:spPr>
          <a:xfrm>
            <a:off x="4202392" y="2075445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</a:p>
        </p:txBody>
      </p:sp>
      <p:grpSp>
        <p:nvGrpSpPr>
          <p:cNvPr id="4334" name="Google Shape;4334;p72">
            <a:extLst>
              <a:ext uri="{FF2B5EF4-FFF2-40B4-BE49-F238E27FC236}">
                <a16:creationId xmlns:a16="http://schemas.microsoft.com/office/drawing/2014/main" id="{CB08A08B-57FE-185C-15CC-B095B2E6E2D1}"/>
              </a:ext>
            </a:extLst>
          </p:cNvPr>
          <p:cNvGrpSpPr/>
          <p:nvPr/>
        </p:nvGrpSpPr>
        <p:grpSpPr>
          <a:xfrm>
            <a:off x="4088218" y="3481953"/>
            <a:ext cx="967249" cy="572705"/>
            <a:chOff x="3455701" y="2795830"/>
            <a:chExt cx="619396" cy="366742"/>
          </a:xfrm>
        </p:grpSpPr>
        <p:sp>
          <p:nvSpPr>
            <p:cNvPr id="4335" name="Google Shape;4335;p72">
              <a:extLst>
                <a:ext uri="{FF2B5EF4-FFF2-40B4-BE49-F238E27FC236}">
                  <a16:creationId xmlns:a16="http://schemas.microsoft.com/office/drawing/2014/main" id="{4369C17E-E3CB-CD13-BF93-DA295C2DBF3E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6" name="Google Shape;4336;p72">
              <a:extLst>
                <a:ext uri="{FF2B5EF4-FFF2-40B4-BE49-F238E27FC236}">
                  <a16:creationId xmlns:a16="http://schemas.microsoft.com/office/drawing/2014/main" id="{328C06B7-C873-C00D-611A-507C45A9B3CE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3" name="Google Shape;4313;p72">
            <a:extLst>
              <a:ext uri="{FF2B5EF4-FFF2-40B4-BE49-F238E27FC236}">
                <a16:creationId xmlns:a16="http://schemas.microsoft.com/office/drawing/2014/main" id="{6B7E9792-F5B5-7C6C-F443-CC01438887DB}"/>
              </a:ext>
            </a:extLst>
          </p:cNvPr>
          <p:cNvSpPr txBox="1"/>
          <p:nvPr/>
        </p:nvSpPr>
        <p:spPr>
          <a:xfrm>
            <a:off x="4202392" y="3614178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</a:p>
        </p:txBody>
      </p:sp>
      <p:cxnSp>
        <p:nvCxnSpPr>
          <p:cNvPr id="4337" name="Google Shape;4337;p72">
            <a:extLst>
              <a:ext uri="{FF2B5EF4-FFF2-40B4-BE49-F238E27FC236}">
                <a16:creationId xmlns:a16="http://schemas.microsoft.com/office/drawing/2014/main" id="{248C1408-A366-89E9-01DC-102E7ABE6C16}"/>
              </a:ext>
            </a:extLst>
          </p:cNvPr>
          <p:cNvCxnSpPr>
            <a:stCxn id="4317" idx="1"/>
            <a:endCxn id="4312" idx="3"/>
          </p:cNvCxnSpPr>
          <p:nvPr/>
        </p:nvCxnSpPr>
        <p:spPr>
          <a:xfrm rot="10800000">
            <a:off x="4941288" y="1489504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8" name="Google Shape;4338;p72">
            <a:extLst>
              <a:ext uri="{FF2B5EF4-FFF2-40B4-BE49-F238E27FC236}">
                <a16:creationId xmlns:a16="http://schemas.microsoft.com/office/drawing/2014/main" id="{34972D6D-80CB-F291-DE5B-4722E03FA40F}"/>
              </a:ext>
            </a:extLst>
          </p:cNvPr>
          <p:cNvCxnSpPr/>
          <p:nvPr/>
        </p:nvCxnSpPr>
        <p:spPr>
          <a:xfrm flipH="1">
            <a:off x="3527695" y="2258683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9" name="Google Shape;4339;p72">
            <a:extLst>
              <a:ext uri="{FF2B5EF4-FFF2-40B4-BE49-F238E27FC236}">
                <a16:creationId xmlns:a16="http://schemas.microsoft.com/office/drawing/2014/main" id="{2212DA93-EA22-FAC0-67DA-E16E02FBBED7}"/>
              </a:ext>
            </a:extLst>
          </p:cNvPr>
          <p:cNvCxnSpPr>
            <a:cxnSpLocks/>
            <a:stCxn id="4329" idx="3"/>
            <a:endCxn id="4319" idx="1"/>
          </p:cNvCxnSpPr>
          <p:nvPr/>
        </p:nvCxnSpPr>
        <p:spPr>
          <a:xfrm>
            <a:off x="4941292" y="3028262"/>
            <a:ext cx="597799" cy="1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0" name="Google Shape;4340;p72">
            <a:extLst>
              <a:ext uri="{FF2B5EF4-FFF2-40B4-BE49-F238E27FC236}">
                <a16:creationId xmlns:a16="http://schemas.microsoft.com/office/drawing/2014/main" id="{9FCF7DE9-8BAE-937A-83CF-9F55E9F8DC93}"/>
              </a:ext>
            </a:extLst>
          </p:cNvPr>
          <p:cNvCxnSpPr/>
          <p:nvPr/>
        </p:nvCxnSpPr>
        <p:spPr>
          <a:xfrm flipH="1">
            <a:off x="3527695" y="3797025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4316;p72">
            <a:extLst>
              <a:ext uri="{FF2B5EF4-FFF2-40B4-BE49-F238E27FC236}">
                <a16:creationId xmlns:a16="http://schemas.microsoft.com/office/drawing/2014/main" id="{0E07B9AB-0DF4-73BA-1FCB-F30D4522C3D1}"/>
              </a:ext>
            </a:extLst>
          </p:cNvPr>
          <p:cNvSpPr txBox="1"/>
          <p:nvPr/>
        </p:nvSpPr>
        <p:spPr>
          <a:xfrm>
            <a:off x="5383970" y="1848563"/>
            <a:ext cx="376003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+mn-lt"/>
                <a:ea typeface="Hind Madurai"/>
                <a:cs typeface="Hind Madurai"/>
                <a:sym typeface="Hind Madurai"/>
              </a:rPr>
              <a:t>Модели, изброими типове данни, помощни и DbContext класове</a:t>
            </a:r>
          </a:p>
        </p:txBody>
      </p:sp>
    </p:spTree>
    <p:extLst>
      <p:ext uri="{BB962C8B-B14F-4D97-AF65-F5344CB8AC3E}">
        <p14:creationId xmlns:p14="http://schemas.microsoft.com/office/powerpoint/2010/main" val="2811657674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5" grpId="0"/>
      <p:bldP spid="4316" grpId="0"/>
      <p:bldP spid="4317" grpId="0"/>
      <p:bldP spid="4319" grpId="0"/>
      <p:bldP spid="4320" grpId="0"/>
      <p:bldP spid="4321" grpId="0"/>
      <p:bldP spid="4322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0" name="Google Shape;4450;p75"/>
          <p:cNvSpPr txBox="1">
            <a:spLocks noGrp="1"/>
          </p:cNvSpPr>
          <p:nvPr>
            <p:ph type="title"/>
          </p:nvPr>
        </p:nvSpPr>
        <p:spPr>
          <a:xfrm>
            <a:off x="1929812" y="116115"/>
            <a:ext cx="5331974" cy="8610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Адаптивен дизайн</a:t>
            </a:r>
          </a:p>
        </p:txBody>
      </p:sp>
      <p:grpSp>
        <p:nvGrpSpPr>
          <p:cNvPr id="4452" name="Google Shape;4452;p75"/>
          <p:cNvGrpSpPr/>
          <p:nvPr/>
        </p:nvGrpSpPr>
        <p:grpSpPr>
          <a:xfrm>
            <a:off x="2098160" y="1264288"/>
            <a:ext cx="3844800" cy="2928302"/>
            <a:chOff x="4572001" y="1107589"/>
            <a:chExt cx="3844800" cy="2928302"/>
          </a:xfrm>
        </p:grpSpPr>
        <p:grpSp>
          <p:nvGrpSpPr>
            <p:cNvPr id="4453" name="Google Shape;4453;p75"/>
            <p:cNvGrpSpPr/>
            <p:nvPr/>
          </p:nvGrpSpPr>
          <p:grpSpPr>
            <a:xfrm>
              <a:off x="4572001" y="1107589"/>
              <a:ext cx="3844800" cy="2928302"/>
              <a:chOff x="4572001" y="1336214"/>
              <a:chExt cx="3844800" cy="2928302"/>
            </a:xfrm>
          </p:grpSpPr>
          <p:sp>
            <p:nvSpPr>
              <p:cNvPr id="4454" name="Google Shape;4454;p75"/>
              <p:cNvSpPr/>
              <p:nvPr/>
            </p:nvSpPr>
            <p:spPr>
              <a:xfrm>
                <a:off x="5836269" y="3768613"/>
                <a:ext cx="1313050" cy="495903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/>
              <a:lstStyle/>
              <a:p>
                <a:endParaRPr lang="bg-BG" noProof="0" dirty="0"/>
              </a:p>
            </p:txBody>
          </p:sp>
          <p:sp>
            <p:nvSpPr>
              <p:cNvPr id="4455" name="Google Shape;4455;p75"/>
              <p:cNvSpPr/>
              <p:nvPr/>
            </p:nvSpPr>
            <p:spPr>
              <a:xfrm>
                <a:off x="4572001" y="1336214"/>
                <a:ext cx="3844800" cy="2432400"/>
              </a:xfrm>
              <a:prstGeom prst="roundRect">
                <a:avLst>
                  <a:gd name="adj" fmla="val 3857"/>
                </a:avLst>
              </a:prstGeom>
              <a:solidFill>
                <a:schemeClr val="lt1"/>
              </a:solidFill>
              <a:ln w="1143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  <p:grpSp>
          <p:nvGrpSpPr>
            <p:cNvPr id="4456" name="Google Shape;4456;p75"/>
            <p:cNvGrpSpPr/>
            <p:nvPr/>
          </p:nvGrpSpPr>
          <p:grpSpPr>
            <a:xfrm>
              <a:off x="4572001" y="1107589"/>
              <a:ext cx="3844800" cy="2928302"/>
              <a:chOff x="4572001" y="1336214"/>
              <a:chExt cx="3844800" cy="2928302"/>
            </a:xfrm>
          </p:grpSpPr>
          <p:sp>
            <p:nvSpPr>
              <p:cNvPr id="4457" name="Google Shape;4457;p75"/>
              <p:cNvSpPr/>
              <p:nvPr/>
            </p:nvSpPr>
            <p:spPr>
              <a:xfrm>
                <a:off x="5836269" y="3768613"/>
                <a:ext cx="1313050" cy="495903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bg-BG" noProof="0" dirty="0"/>
              </a:p>
            </p:txBody>
          </p:sp>
          <p:cxnSp>
            <p:nvCxnSpPr>
              <p:cNvPr id="4458" name="Google Shape;4458;p75"/>
              <p:cNvCxnSpPr/>
              <p:nvPr/>
            </p:nvCxnSpPr>
            <p:spPr>
              <a:xfrm>
                <a:off x="5850458" y="4217537"/>
                <a:ext cx="1293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459" name="Google Shape;4459;p75"/>
              <p:cNvSpPr/>
              <p:nvPr/>
            </p:nvSpPr>
            <p:spPr>
              <a:xfrm>
                <a:off x="4572001" y="1336214"/>
                <a:ext cx="3844800" cy="2432400"/>
              </a:xfrm>
              <a:prstGeom prst="roundRect">
                <a:avLst>
                  <a:gd name="adj" fmla="val 3857"/>
                </a:avLst>
              </a:pr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pic>
        <p:nvPicPr>
          <p:cNvPr id="4460" name="Google Shape;4460;p75"/>
          <p:cNvPicPr preferRelativeResize="0"/>
          <p:nvPr/>
        </p:nvPicPr>
        <p:blipFill>
          <a:blip r:embed="rId3"/>
          <a:srcRect l="9663" r="9663"/>
          <a:stretch/>
        </p:blipFill>
        <p:spPr>
          <a:xfrm>
            <a:off x="2230234" y="1387849"/>
            <a:ext cx="3583750" cy="2185275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461" name="Google Shape;4461;p75"/>
          <p:cNvGrpSpPr/>
          <p:nvPr/>
        </p:nvGrpSpPr>
        <p:grpSpPr>
          <a:xfrm>
            <a:off x="7264465" y="144456"/>
            <a:ext cx="822243" cy="677725"/>
            <a:chOff x="6624842" y="906425"/>
            <a:chExt cx="822243" cy="677725"/>
          </a:xfrm>
        </p:grpSpPr>
        <p:sp>
          <p:nvSpPr>
            <p:cNvPr id="4462" name="Google Shape;4462;p75"/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463" name="Google Shape;4463;p75"/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4464" name="Google Shape;4464;p75"/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5" name="Google Shape;4465;p75"/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6" name="Google Shape;4466;p75"/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7" name="Google Shape;4467;p75"/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8" name="Google Shape;4468;p75"/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9" name="Google Shape;4469;p75"/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480" name="Google Shape;4480;p76"/>
          <p:cNvGrpSpPr/>
          <p:nvPr/>
        </p:nvGrpSpPr>
        <p:grpSpPr>
          <a:xfrm>
            <a:off x="108510" y="950910"/>
            <a:ext cx="1625671" cy="3241680"/>
            <a:chOff x="1841364" y="950913"/>
            <a:chExt cx="1625671" cy="3241680"/>
          </a:xfrm>
        </p:grpSpPr>
        <p:sp>
          <p:nvSpPr>
            <p:cNvPr id="4481" name="Google Shape;4481;p76"/>
            <p:cNvSpPr/>
            <p:nvPr/>
          </p:nvSpPr>
          <p:spPr>
            <a:xfrm>
              <a:off x="1841364" y="950913"/>
              <a:ext cx="1625671" cy="3241680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482" name="Google Shape;4482;p76"/>
            <p:cNvSpPr/>
            <p:nvPr/>
          </p:nvSpPr>
          <p:spPr>
            <a:xfrm>
              <a:off x="1841364" y="950913"/>
              <a:ext cx="1625671" cy="3241680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pic>
        <p:nvPicPr>
          <p:cNvPr id="4483" name="Google Shape;4483;p76"/>
          <p:cNvPicPr preferRelativeResize="0"/>
          <p:nvPr/>
        </p:nvPicPr>
        <p:blipFill>
          <a:blip r:embed="rId4"/>
          <a:srcRect l="3261" r="3261"/>
          <a:stretch/>
        </p:blipFill>
        <p:spPr>
          <a:xfrm>
            <a:off x="172433" y="1215237"/>
            <a:ext cx="1519426" cy="2713025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0" name="Google Shape;4503;p77">
            <a:extLst>
              <a:ext uri="{FF2B5EF4-FFF2-40B4-BE49-F238E27FC236}">
                <a16:creationId xmlns:a16="http://schemas.microsoft.com/office/drawing/2014/main" id="{43175B22-D067-7EE4-0379-987582BA20F5}"/>
              </a:ext>
            </a:extLst>
          </p:cNvPr>
          <p:cNvGrpSpPr/>
          <p:nvPr/>
        </p:nvGrpSpPr>
        <p:grpSpPr>
          <a:xfrm rot="16200000">
            <a:off x="5935011" y="1586420"/>
            <a:ext cx="3469200" cy="2388300"/>
            <a:chOff x="4816788" y="1435575"/>
            <a:chExt cx="3469200" cy="2388300"/>
          </a:xfrm>
        </p:grpSpPr>
        <p:sp>
          <p:nvSpPr>
            <p:cNvPr id="21" name="Google Shape;4504;p77">
              <a:extLst>
                <a:ext uri="{FF2B5EF4-FFF2-40B4-BE49-F238E27FC236}">
                  <a16:creationId xmlns:a16="http://schemas.microsoft.com/office/drawing/2014/main" id="{F6C40063-4853-31B5-CA59-0ABBC3FA22C6}"/>
                </a:ext>
              </a:extLst>
            </p:cNvPr>
            <p:cNvSpPr/>
            <p:nvPr/>
          </p:nvSpPr>
          <p:spPr>
            <a:xfrm>
              <a:off x="4816788" y="1435575"/>
              <a:ext cx="3469200" cy="2388300"/>
            </a:xfrm>
            <a:prstGeom prst="roundRect">
              <a:avLst>
                <a:gd name="adj" fmla="val 3886"/>
              </a:avLst>
            </a:pr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22" name="Google Shape;4505;p77">
              <a:extLst>
                <a:ext uri="{FF2B5EF4-FFF2-40B4-BE49-F238E27FC236}">
                  <a16:creationId xmlns:a16="http://schemas.microsoft.com/office/drawing/2014/main" id="{397906B3-3537-EBE6-CA4D-3F15461357F1}"/>
                </a:ext>
              </a:extLst>
            </p:cNvPr>
            <p:cNvGrpSpPr/>
            <p:nvPr/>
          </p:nvGrpSpPr>
          <p:grpSpPr>
            <a:xfrm>
              <a:off x="4816788" y="1435575"/>
              <a:ext cx="3469200" cy="2388300"/>
              <a:chOff x="5595850" y="1471700"/>
              <a:chExt cx="3469200" cy="2388300"/>
            </a:xfrm>
          </p:grpSpPr>
          <p:sp>
            <p:nvSpPr>
              <p:cNvPr id="23" name="Google Shape;4506;p77">
                <a:extLst>
                  <a:ext uri="{FF2B5EF4-FFF2-40B4-BE49-F238E27FC236}">
                    <a16:creationId xmlns:a16="http://schemas.microsoft.com/office/drawing/2014/main" id="{36177D11-4BC4-3549-FA88-0A87CB1819B2}"/>
                  </a:ext>
                </a:extLst>
              </p:cNvPr>
              <p:cNvSpPr/>
              <p:nvPr/>
            </p:nvSpPr>
            <p:spPr>
              <a:xfrm>
                <a:off x="5595850" y="1471700"/>
                <a:ext cx="3469200" cy="2388300"/>
              </a:xfrm>
              <a:prstGeom prst="roundRect">
                <a:avLst>
                  <a:gd name="adj" fmla="val 3886"/>
                </a:avLst>
              </a:pr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grpSp>
            <p:nvGrpSpPr>
              <p:cNvPr id="24" name="Google Shape;4507;p77">
                <a:extLst>
                  <a:ext uri="{FF2B5EF4-FFF2-40B4-BE49-F238E27FC236}">
                    <a16:creationId xmlns:a16="http://schemas.microsoft.com/office/drawing/2014/main" id="{7C49EDE8-1C2C-DCB6-8F47-F46E83E64CF4}"/>
                  </a:ext>
                </a:extLst>
              </p:cNvPr>
              <p:cNvGrpSpPr/>
              <p:nvPr/>
            </p:nvGrpSpPr>
            <p:grpSpPr>
              <a:xfrm rot="5400000">
                <a:off x="7232092" y="1003198"/>
                <a:ext cx="164398" cy="3340300"/>
                <a:chOff x="515525" y="-252626"/>
                <a:chExt cx="184800" cy="3754833"/>
              </a:xfrm>
            </p:grpSpPr>
            <p:sp>
              <p:nvSpPr>
                <p:cNvPr id="25" name="Google Shape;4508;p77">
                  <a:extLst>
                    <a:ext uri="{FF2B5EF4-FFF2-40B4-BE49-F238E27FC236}">
                      <a16:creationId xmlns:a16="http://schemas.microsoft.com/office/drawing/2014/main" id="{EF061189-5606-03B2-7D27-932DEBA9F623}"/>
                    </a:ext>
                  </a:extLst>
                </p:cNvPr>
                <p:cNvSpPr/>
                <p:nvPr/>
              </p:nvSpPr>
              <p:spPr>
                <a:xfrm>
                  <a:off x="515525" y="3392707"/>
                  <a:ext cx="184800" cy="1095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bg-BG" noProof="0" dirty="0"/>
                </a:p>
              </p:txBody>
            </p:sp>
            <p:sp>
              <p:nvSpPr>
                <p:cNvPr id="26" name="Google Shape;4509;p77">
                  <a:extLst>
                    <a:ext uri="{FF2B5EF4-FFF2-40B4-BE49-F238E27FC236}">
                      <a16:creationId xmlns:a16="http://schemas.microsoft.com/office/drawing/2014/main" id="{BF5FC286-8FF3-FC07-1E7A-E9EFFB3066E5}"/>
                    </a:ext>
                  </a:extLst>
                </p:cNvPr>
                <p:cNvSpPr/>
                <p:nvPr/>
              </p:nvSpPr>
              <p:spPr>
                <a:xfrm>
                  <a:off x="577175" y="-252626"/>
                  <a:ext cx="61500" cy="61500"/>
                </a:xfrm>
                <a:prstGeom prst="ellipse">
                  <a:avLst/>
                </a:prstGeom>
                <a:solidFill>
                  <a:schemeClr val="dk2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bg-BG" noProof="0" dirty="0"/>
                </a:p>
              </p:txBody>
            </p:sp>
          </p:grpSp>
        </p:grp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F68245DF-02D6-3741-5F49-7148B4C0FC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0426" y="1181289"/>
            <a:ext cx="2253366" cy="3010390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6E158DBA-042F-D2D2-40B4-8DD9927A4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AC3AAA36-7EBD-7FC4-36F7-82890006D930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38A5D9BE-9A9D-CFF8-98F2-8FB42439BB04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D81806A8-0FFF-5EB0-8AD4-E7276E4E0E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8026" y="1472286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Достъп чрез роли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2034408D-5350-8D00-5C48-2E8DA9626D5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5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DC3A5B07-4F64-60CE-D1EB-84D136F2805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3750" y="3259233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Осигуряване сигурността на платформата чрез 2 роли за достъп.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B9DAA4B8-729C-B004-B5BA-F70D5DD128AB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884E0995-DDDE-8498-4246-1E69C523B28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C2E0199A-303A-A742-E877-EAC81B8C3837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B56A3CAD-FB3E-3079-7DF7-F807F1E52F91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21147508-7873-91FD-7351-177161ACD032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2278FA89-B33A-F8E5-8118-9BDAB09FF30A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142144D5-1DDB-D432-A070-DC6AB3E49827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B1C0CA31-EF32-E97C-EFA8-F09D0E9819B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9D9CECAC-1381-6CF0-9526-8EA486C1D999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721A4CFD-0F44-DBB4-0512-ED75836D18B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6C8D8676-65C4-9142-95B7-61C41C78D809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812EE234-3030-92FA-58E5-0BFCADA72B04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1588;p51">
            <a:extLst>
              <a:ext uri="{FF2B5EF4-FFF2-40B4-BE49-F238E27FC236}">
                <a16:creationId xmlns:a16="http://schemas.microsoft.com/office/drawing/2014/main" id="{702DEDBC-24C1-6F6D-1C50-6673270C6661}"/>
              </a:ext>
            </a:extLst>
          </p:cNvPr>
          <p:cNvGrpSpPr/>
          <p:nvPr/>
        </p:nvGrpSpPr>
        <p:grpSpPr>
          <a:xfrm>
            <a:off x="5843397" y="1588248"/>
            <a:ext cx="2752136" cy="2380587"/>
            <a:chOff x="1912275" y="2036003"/>
            <a:chExt cx="2992428" cy="2588438"/>
          </a:xfrm>
        </p:grpSpPr>
        <p:sp>
          <p:nvSpPr>
            <p:cNvPr id="3" name="Google Shape;1589;p51">
              <a:extLst>
                <a:ext uri="{FF2B5EF4-FFF2-40B4-BE49-F238E27FC236}">
                  <a16:creationId xmlns:a16="http://schemas.microsoft.com/office/drawing/2014/main" id="{F74BD605-55D7-DAD4-8EC6-CF7AE2579236}"/>
                </a:ext>
              </a:extLst>
            </p:cNvPr>
            <p:cNvSpPr/>
            <p:nvPr/>
          </p:nvSpPr>
          <p:spPr>
            <a:xfrm>
              <a:off x="1912288" y="2036003"/>
              <a:ext cx="2992401" cy="2588438"/>
            </a:xfrm>
            <a:custGeom>
              <a:avLst/>
              <a:gdLst/>
              <a:ahLst/>
              <a:cxnLst/>
              <a:rect l="l" t="t" r="r" b="b"/>
              <a:pathLst>
                <a:path w="20208" h="17480" extrusionOk="0">
                  <a:moveTo>
                    <a:pt x="15291" y="2013"/>
                  </a:moveTo>
                  <a:cubicBezTo>
                    <a:pt x="15332" y="2024"/>
                    <a:pt x="15374" y="2045"/>
                    <a:pt x="15415" y="2055"/>
                  </a:cubicBezTo>
                  <a:cubicBezTo>
                    <a:pt x="15436" y="2076"/>
                    <a:pt x="15457" y="2086"/>
                    <a:pt x="15478" y="2107"/>
                  </a:cubicBezTo>
                  <a:cubicBezTo>
                    <a:pt x="15508" y="2128"/>
                    <a:pt x="15540" y="2159"/>
                    <a:pt x="15561" y="2190"/>
                  </a:cubicBezTo>
                  <a:cubicBezTo>
                    <a:pt x="15581" y="2232"/>
                    <a:pt x="15602" y="2262"/>
                    <a:pt x="15612" y="2294"/>
                  </a:cubicBezTo>
                  <a:lnTo>
                    <a:pt x="15550" y="2324"/>
                  </a:lnTo>
                  <a:cubicBezTo>
                    <a:pt x="15478" y="2345"/>
                    <a:pt x="15415" y="2366"/>
                    <a:pt x="15342" y="2366"/>
                  </a:cubicBezTo>
                  <a:cubicBezTo>
                    <a:pt x="15291" y="2366"/>
                    <a:pt x="15249" y="2366"/>
                    <a:pt x="15197" y="2356"/>
                  </a:cubicBezTo>
                  <a:cubicBezTo>
                    <a:pt x="15176" y="2356"/>
                    <a:pt x="15156" y="2345"/>
                    <a:pt x="15125" y="2335"/>
                  </a:cubicBezTo>
                  <a:lnTo>
                    <a:pt x="15093" y="2304"/>
                  </a:lnTo>
                  <a:cubicBezTo>
                    <a:pt x="15083" y="2304"/>
                    <a:pt x="15073" y="2294"/>
                    <a:pt x="15063" y="2283"/>
                  </a:cubicBezTo>
                  <a:cubicBezTo>
                    <a:pt x="15052" y="2262"/>
                    <a:pt x="15052" y="2252"/>
                    <a:pt x="15042" y="2242"/>
                  </a:cubicBezTo>
                  <a:cubicBezTo>
                    <a:pt x="15042" y="2221"/>
                    <a:pt x="15031" y="2200"/>
                    <a:pt x="15031" y="2179"/>
                  </a:cubicBezTo>
                  <a:lnTo>
                    <a:pt x="15031" y="2117"/>
                  </a:lnTo>
                  <a:cubicBezTo>
                    <a:pt x="15042" y="2107"/>
                    <a:pt x="15042" y="2096"/>
                    <a:pt x="15052" y="2086"/>
                  </a:cubicBezTo>
                  <a:cubicBezTo>
                    <a:pt x="15052" y="2076"/>
                    <a:pt x="15063" y="2066"/>
                    <a:pt x="15063" y="2066"/>
                  </a:cubicBezTo>
                  <a:lnTo>
                    <a:pt x="15083" y="2045"/>
                  </a:lnTo>
                  <a:cubicBezTo>
                    <a:pt x="15104" y="2034"/>
                    <a:pt x="15114" y="2024"/>
                    <a:pt x="15125" y="2024"/>
                  </a:cubicBezTo>
                  <a:cubicBezTo>
                    <a:pt x="15146" y="2013"/>
                    <a:pt x="15166" y="2013"/>
                    <a:pt x="15187" y="2013"/>
                  </a:cubicBezTo>
                  <a:close/>
                  <a:moveTo>
                    <a:pt x="12241" y="13631"/>
                  </a:moveTo>
                  <a:cubicBezTo>
                    <a:pt x="12251" y="13652"/>
                    <a:pt x="12251" y="13663"/>
                    <a:pt x="12262" y="13683"/>
                  </a:cubicBezTo>
                  <a:cubicBezTo>
                    <a:pt x="12272" y="13714"/>
                    <a:pt x="12283" y="13746"/>
                    <a:pt x="12293" y="13787"/>
                  </a:cubicBezTo>
                  <a:cubicBezTo>
                    <a:pt x="12303" y="13829"/>
                    <a:pt x="12324" y="13870"/>
                    <a:pt x="12334" y="13912"/>
                  </a:cubicBezTo>
                  <a:cubicBezTo>
                    <a:pt x="12355" y="13984"/>
                    <a:pt x="12366" y="14067"/>
                    <a:pt x="12386" y="14140"/>
                  </a:cubicBezTo>
                  <a:lnTo>
                    <a:pt x="12386" y="14161"/>
                  </a:lnTo>
                  <a:cubicBezTo>
                    <a:pt x="12417" y="14285"/>
                    <a:pt x="12449" y="14419"/>
                    <a:pt x="12490" y="14555"/>
                  </a:cubicBezTo>
                  <a:cubicBezTo>
                    <a:pt x="12511" y="14627"/>
                    <a:pt x="12542" y="14721"/>
                    <a:pt x="12594" y="14814"/>
                  </a:cubicBezTo>
                  <a:cubicBezTo>
                    <a:pt x="12573" y="14907"/>
                    <a:pt x="12573" y="15000"/>
                    <a:pt x="12573" y="15094"/>
                  </a:cubicBezTo>
                  <a:cubicBezTo>
                    <a:pt x="12500" y="14959"/>
                    <a:pt x="12438" y="14824"/>
                    <a:pt x="12376" y="14700"/>
                  </a:cubicBezTo>
                  <a:cubicBezTo>
                    <a:pt x="12230" y="14419"/>
                    <a:pt x="12085" y="14129"/>
                    <a:pt x="11909" y="13859"/>
                  </a:cubicBezTo>
                  <a:cubicBezTo>
                    <a:pt x="11971" y="13818"/>
                    <a:pt x="12034" y="13776"/>
                    <a:pt x="12106" y="13735"/>
                  </a:cubicBezTo>
                  <a:cubicBezTo>
                    <a:pt x="12147" y="13704"/>
                    <a:pt x="12200" y="13663"/>
                    <a:pt x="12241" y="13631"/>
                  </a:cubicBezTo>
                  <a:close/>
                  <a:moveTo>
                    <a:pt x="11276" y="14212"/>
                  </a:moveTo>
                  <a:cubicBezTo>
                    <a:pt x="11442" y="14430"/>
                    <a:pt x="11577" y="14668"/>
                    <a:pt x="11691" y="14887"/>
                  </a:cubicBezTo>
                  <a:cubicBezTo>
                    <a:pt x="11795" y="15094"/>
                    <a:pt x="11909" y="15291"/>
                    <a:pt x="12044" y="15488"/>
                  </a:cubicBezTo>
                  <a:cubicBezTo>
                    <a:pt x="11629" y="15478"/>
                    <a:pt x="11204" y="15468"/>
                    <a:pt x="10778" y="15457"/>
                  </a:cubicBezTo>
                  <a:cubicBezTo>
                    <a:pt x="10685" y="15395"/>
                    <a:pt x="10581" y="15332"/>
                    <a:pt x="10488" y="15281"/>
                  </a:cubicBezTo>
                  <a:cubicBezTo>
                    <a:pt x="10436" y="15249"/>
                    <a:pt x="10384" y="15219"/>
                    <a:pt x="10333" y="15198"/>
                  </a:cubicBezTo>
                  <a:cubicBezTo>
                    <a:pt x="10239" y="15136"/>
                    <a:pt x="10135" y="15073"/>
                    <a:pt x="10042" y="15021"/>
                  </a:cubicBezTo>
                  <a:cubicBezTo>
                    <a:pt x="10031" y="15011"/>
                    <a:pt x="10021" y="15011"/>
                    <a:pt x="10011" y="15000"/>
                  </a:cubicBezTo>
                  <a:cubicBezTo>
                    <a:pt x="9959" y="14980"/>
                    <a:pt x="9918" y="14949"/>
                    <a:pt x="9865" y="14928"/>
                  </a:cubicBezTo>
                  <a:cubicBezTo>
                    <a:pt x="9814" y="14917"/>
                    <a:pt x="9762" y="14897"/>
                    <a:pt x="9720" y="14897"/>
                  </a:cubicBezTo>
                  <a:cubicBezTo>
                    <a:pt x="10177" y="14731"/>
                    <a:pt x="10612" y="14544"/>
                    <a:pt x="11027" y="14336"/>
                  </a:cubicBezTo>
                  <a:lnTo>
                    <a:pt x="11276" y="14212"/>
                  </a:lnTo>
                  <a:close/>
                  <a:moveTo>
                    <a:pt x="6266" y="1"/>
                  </a:moveTo>
                  <a:cubicBezTo>
                    <a:pt x="6142" y="1"/>
                    <a:pt x="6017" y="12"/>
                    <a:pt x="5903" y="22"/>
                  </a:cubicBezTo>
                  <a:cubicBezTo>
                    <a:pt x="5810" y="32"/>
                    <a:pt x="5716" y="53"/>
                    <a:pt x="5644" y="74"/>
                  </a:cubicBezTo>
                  <a:cubicBezTo>
                    <a:pt x="5582" y="84"/>
                    <a:pt x="5519" y="105"/>
                    <a:pt x="5467" y="125"/>
                  </a:cubicBezTo>
                  <a:lnTo>
                    <a:pt x="5467" y="115"/>
                  </a:lnTo>
                  <a:lnTo>
                    <a:pt x="5405" y="146"/>
                  </a:lnTo>
                  <a:cubicBezTo>
                    <a:pt x="5280" y="208"/>
                    <a:pt x="5188" y="281"/>
                    <a:pt x="5125" y="374"/>
                  </a:cubicBezTo>
                  <a:cubicBezTo>
                    <a:pt x="5084" y="427"/>
                    <a:pt x="5063" y="489"/>
                    <a:pt x="5042" y="540"/>
                  </a:cubicBezTo>
                  <a:cubicBezTo>
                    <a:pt x="5042" y="582"/>
                    <a:pt x="5031" y="613"/>
                    <a:pt x="5031" y="644"/>
                  </a:cubicBezTo>
                  <a:lnTo>
                    <a:pt x="5031" y="696"/>
                  </a:lnTo>
                  <a:lnTo>
                    <a:pt x="5022" y="696"/>
                  </a:lnTo>
                  <a:cubicBezTo>
                    <a:pt x="5011" y="696"/>
                    <a:pt x="5001" y="686"/>
                    <a:pt x="4980" y="686"/>
                  </a:cubicBezTo>
                  <a:lnTo>
                    <a:pt x="4886" y="686"/>
                  </a:lnTo>
                  <a:cubicBezTo>
                    <a:pt x="4835" y="686"/>
                    <a:pt x="4783" y="706"/>
                    <a:pt x="4720" y="727"/>
                  </a:cubicBezTo>
                  <a:cubicBezTo>
                    <a:pt x="4627" y="769"/>
                    <a:pt x="4544" y="831"/>
                    <a:pt x="4461" y="934"/>
                  </a:cubicBezTo>
                  <a:cubicBezTo>
                    <a:pt x="4399" y="1017"/>
                    <a:pt x="4337" y="1111"/>
                    <a:pt x="4285" y="1236"/>
                  </a:cubicBezTo>
                  <a:cubicBezTo>
                    <a:pt x="4243" y="1339"/>
                    <a:pt x="4202" y="1443"/>
                    <a:pt x="4181" y="1557"/>
                  </a:cubicBezTo>
                  <a:cubicBezTo>
                    <a:pt x="4171" y="1619"/>
                    <a:pt x="4160" y="1702"/>
                    <a:pt x="4150" y="1785"/>
                  </a:cubicBezTo>
                  <a:cubicBezTo>
                    <a:pt x="4139" y="1879"/>
                    <a:pt x="4139" y="1962"/>
                    <a:pt x="4139" y="2055"/>
                  </a:cubicBezTo>
                  <a:cubicBezTo>
                    <a:pt x="4139" y="2232"/>
                    <a:pt x="4160" y="2407"/>
                    <a:pt x="4192" y="2594"/>
                  </a:cubicBezTo>
                  <a:cubicBezTo>
                    <a:pt x="4202" y="2646"/>
                    <a:pt x="4212" y="2698"/>
                    <a:pt x="4233" y="2760"/>
                  </a:cubicBezTo>
                  <a:cubicBezTo>
                    <a:pt x="4212" y="2822"/>
                    <a:pt x="4192" y="2885"/>
                    <a:pt x="4192" y="2958"/>
                  </a:cubicBezTo>
                  <a:lnTo>
                    <a:pt x="4192" y="3041"/>
                  </a:lnTo>
                  <a:cubicBezTo>
                    <a:pt x="4202" y="3071"/>
                    <a:pt x="4202" y="3113"/>
                    <a:pt x="4222" y="3154"/>
                  </a:cubicBezTo>
                  <a:cubicBezTo>
                    <a:pt x="4233" y="3217"/>
                    <a:pt x="4264" y="3279"/>
                    <a:pt x="4295" y="3331"/>
                  </a:cubicBezTo>
                  <a:cubicBezTo>
                    <a:pt x="4358" y="3424"/>
                    <a:pt x="4441" y="3507"/>
                    <a:pt x="4554" y="3559"/>
                  </a:cubicBezTo>
                  <a:cubicBezTo>
                    <a:pt x="4565" y="3569"/>
                    <a:pt x="4596" y="3580"/>
                    <a:pt x="4617" y="3590"/>
                  </a:cubicBezTo>
                  <a:cubicBezTo>
                    <a:pt x="4710" y="3714"/>
                    <a:pt x="4824" y="3829"/>
                    <a:pt x="4949" y="3922"/>
                  </a:cubicBezTo>
                  <a:cubicBezTo>
                    <a:pt x="4959" y="3943"/>
                    <a:pt x="4959" y="3963"/>
                    <a:pt x="4969" y="3984"/>
                  </a:cubicBezTo>
                  <a:cubicBezTo>
                    <a:pt x="5022" y="4109"/>
                    <a:pt x="5084" y="4223"/>
                    <a:pt x="5167" y="4316"/>
                  </a:cubicBezTo>
                  <a:cubicBezTo>
                    <a:pt x="5270" y="4461"/>
                    <a:pt x="5405" y="4586"/>
                    <a:pt x="5571" y="4690"/>
                  </a:cubicBezTo>
                  <a:cubicBezTo>
                    <a:pt x="5582" y="4763"/>
                    <a:pt x="5582" y="4835"/>
                    <a:pt x="5571" y="4908"/>
                  </a:cubicBezTo>
                  <a:lnTo>
                    <a:pt x="5571" y="4918"/>
                  </a:lnTo>
                  <a:cubicBezTo>
                    <a:pt x="5561" y="5021"/>
                    <a:pt x="5540" y="5125"/>
                    <a:pt x="5509" y="5219"/>
                  </a:cubicBezTo>
                  <a:cubicBezTo>
                    <a:pt x="5467" y="5323"/>
                    <a:pt x="5416" y="5416"/>
                    <a:pt x="5353" y="5509"/>
                  </a:cubicBezTo>
                  <a:cubicBezTo>
                    <a:pt x="5343" y="5530"/>
                    <a:pt x="5322" y="5561"/>
                    <a:pt x="5301" y="5582"/>
                  </a:cubicBezTo>
                  <a:lnTo>
                    <a:pt x="5301" y="5572"/>
                  </a:lnTo>
                  <a:cubicBezTo>
                    <a:pt x="5291" y="5561"/>
                    <a:pt x="5291" y="5561"/>
                    <a:pt x="5291" y="5551"/>
                  </a:cubicBezTo>
                  <a:lnTo>
                    <a:pt x="5280" y="5540"/>
                  </a:lnTo>
                  <a:lnTo>
                    <a:pt x="5250" y="5540"/>
                  </a:lnTo>
                  <a:cubicBezTo>
                    <a:pt x="5135" y="5551"/>
                    <a:pt x="5011" y="5572"/>
                    <a:pt x="4886" y="5602"/>
                  </a:cubicBezTo>
                  <a:lnTo>
                    <a:pt x="4886" y="5592"/>
                  </a:lnTo>
                  <a:cubicBezTo>
                    <a:pt x="4762" y="5623"/>
                    <a:pt x="4627" y="5675"/>
                    <a:pt x="4482" y="5727"/>
                  </a:cubicBezTo>
                  <a:cubicBezTo>
                    <a:pt x="4222" y="5831"/>
                    <a:pt x="3963" y="5966"/>
                    <a:pt x="3704" y="6142"/>
                  </a:cubicBezTo>
                  <a:cubicBezTo>
                    <a:pt x="3455" y="6308"/>
                    <a:pt x="3217" y="6494"/>
                    <a:pt x="3009" y="6702"/>
                  </a:cubicBezTo>
                  <a:cubicBezTo>
                    <a:pt x="2915" y="6796"/>
                    <a:pt x="2812" y="6909"/>
                    <a:pt x="2729" y="7013"/>
                  </a:cubicBezTo>
                  <a:cubicBezTo>
                    <a:pt x="2646" y="7117"/>
                    <a:pt x="2563" y="7221"/>
                    <a:pt x="2500" y="7335"/>
                  </a:cubicBezTo>
                  <a:cubicBezTo>
                    <a:pt x="2491" y="7356"/>
                    <a:pt x="2470" y="7387"/>
                    <a:pt x="2449" y="7418"/>
                  </a:cubicBezTo>
                  <a:lnTo>
                    <a:pt x="2449" y="7449"/>
                  </a:lnTo>
                  <a:lnTo>
                    <a:pt x="2449" y="7470"/>
                  </a:lnTo>
                  <a:cubicBezTo>
                    <a:pt x="2459" y="7511"/>
                    <a:pt x="2480" y="7543"/>
                    <a:pt x="2500" y="7584"/>
                  </a:cubicBezTo>
                  <a:cubicBezTo>
                    <a:pt x="2179" y="8123"/>
                    <a:pt x="1961" y="8725"/>
                    <a:pt x="1857" y="9357"/>
                  </a:cubicBezTo>
                  <a:cubicBezTo>
                    <a:pt x="1806" y="9669"/>
                    <a:pt x="1785" y="9928"/>
                    <a:pt x="1806" y="10167"/>
                  </a:cubicBezTo>
                  <a:cubicBezTo>
                    <a:pt x="1816" y="10208"/>
                    <a:pt x="1816" y="10250"/>
                    <a:pt x="1827" y="10291"/>
                  </a:cubicBezTo>
                  <a:lnTo>
                    <a:pt x="1827" y="10302"/>
                  </a:lnTo>
                  <a:lnTo>
                    <a:pt x="1827" y="10312"/>
                  </a:lnTo>
                  <a:cubicBezTo>
                    <a:pt x="1837" y="10374"/>
                    <a:pt x="1847" y="10436"/>
                    <a:pt x="1868" y="10509"/>
                  </a:cubicBezTo>
                  <a:cubicBezTo>
                    <a:pt x="1899" y="10623"/>
                    <a:pt x="1951" y="10737"/>
                    <a:pt x="2013" y="10862"/>
                  </a:cubicBezTo>
                  <a:cubicBezTo>
                    <a:pt x="2044" y="10903"/>
                    <a:pt x="2076" y="10955"/>
                    <a:pt x="2106" y="11007"/>
                  </a:cubicBezTo>
                  <a:cubicBezTo>
                    <a:pt x="2003" y="10955"/>
                    <a:pt x="1899" y="10913"/>
                    <a:pt x="1795" y="10883"/>
                  </a:cubicBezTo>
                  <a:cubicBezTo>
                    <a:pt x="1650" y="10841"/>
                    <a:pt x="1525" y="10820"/>
                    <a:pt x="1412" y="10820"/>
                  </a:cubicBezTo>
                  <a:cubicBezTo>
                    <a:pt x="1349" y="10820"/>
                    <a:pt x="1287" y="10830"/>
                    <a:pt x="1225" y="10841"/>
                  </a:cubicBezTo>
                  <a:lnTo>
                    <a:pt x="1101" y="10872"/>
                  </a:lnTo>
                  <a:cubicBezTo>
                    <a:pt x="1059" y="10893"/>
                    <a:pt x="1018" y="10913"/>
                    <a:pt x="976" y="10945"/>
                  </a:cubicBezTo>
                  <a:cubicBezTo>
                    <a:pt x="903" y="10986"/>
                    <a:pt x="831" y="11049"/>
                    <a:pt x="769" y="11121"/>
                  </a:cubicBezTo>
                  <a:cubicBezTo>
                    <a:pt x="737" y="11162"/>
                    <a:pt x="706" y="11204"/>
                    <a:pt x="686" y="11245"/>
                  </a:cubicBezTo>
                  <a:cubicBezTo>
                    <a:pt x="665" y="11277"/>
                    <a:pt x="654" y="11308"/>
                    <a:pt x="633" y="11339"/>
                  </a:cubicBezTo>
                  <a:cubicBezTo>
                    <a:pt x="603" y="11411"/>
                    <a:pt x="582" y="11494"/>
                    <a:pt x="571" y="11577"/>
                  </a:cubicBezTo>
                  <a:cubicBezTo>
                    <a:pt x="561" y="11650"/>
                    <a:pt x="561" y="11733"/>
                    <a:pt x="561" y="11826"/>
                  </a:cubicBezTo>
                  <a:cubicBezTo>
                    <a:pt x="561" y="11909"/>
                    <a:pt x="582" y="11992"/>
                    <a:pt x="603" y="12086"/>
                  </a:cubicBezTo>
                  <a:cubicBezTo>
                    <a:pt x="633" y="12252"/>
                    <a:pt x="706" y="12428"/>
                    <a:pt x="789" y="12615"/>
                  </a:cubicBezTo>
                  <a:cubicBezTo>
                    <a:pt x="872" y="12781"/>
                    <a:pt x="965" y="12937"/>
                    <a:pt x="1080" y="13112"/>
                  </a:cubicBezTo>
                  <a:cubicBezTo>
                    <a:pt x="1184" y="13258"/>
                    <a:pt x="1287" y="13393"/>
                    <a:pt x="1401" y="13527"/>
                  </a:cubicBezTo>
                  <a:cubicBezTo>
                    <a:pt x="1629" y="13797"/>
                    <a:pt x="1899" y="14046"/>
                    <a:pt x="2210" y="14264"/>
                  </a:cubicBezTo>
                  <a:cubicBezTo>
                    <a:pt x="2521" y="14472"/>
                    <a:pt x="2864" y="14658"/>
                    <a:pt x="3268" y="14834"/>
                  </a:cubicBezTo>
                  <a:cubicBezTo>
                    <a:pt x="3486" y="14917"/>
                    <a:pt x="3724" y="15011"/>
                    <a:pt x="3973" y="15083"/>
                  </a:cubicBezTo>
                  <a:cubicBezTo>
                    <a:pt x="3953" y="15094"/>
                    <a:pt x="3932" y="15094"/>
                    <a:pt x="3922" y="15104"/>
                  </a:cubicBezTo>
                  <a:cubicBezTo>
                    <a:pt x="3715" y="15156"/>
                    <a:pt x="3549" y="15219"/>
                    <a:pt x="3393" y="15270"/>
                  </a:cubicBezTo>
                  <a:cubicBezTo>
                    <a:pt x="3185" y="15343"/>
                    <a:pt x="3030" y="15415"/>
                    <a:pt x="2885" y="15488"/>
                  </a:cubicBezTo>
                  <a:cubicBezTo>
                    <a:pt x="2853" y="15498"/>
                    <a:pt x="2832" y="15509"/>
                    <a:pt x="2812" y="15519"/>
                  </a:cubicBezTo>
                  <a:cubicBezTo>
                    <a:pt x="2749" y="15551"/>
                    <a:pt x="2708" y="15581"/>
                    <a:pt x="2656" y="15613"/>
                  </a:cubicBezTo>
                  <a:cubicBezTo>
                    <a:pt x="2594" y="15654"/>
                    <a:pt x="2542" y="15696"/>
                    <a:pt x="2491" y="15747"/>
                  </a:cubicBezTo>
                  <a:cubicBezTo>
                    <a:pt x="2480" y="15758"/>
                    <a:pt x="2459" y="15779"/>
                    <a:pt x="2449" y="15800"/>
                  </a:cubicBezTo>
                  <a:cubicBezTo>
                    <a:pt x="924" y="15975"/>
                    <a:pt x="1" y="16214"/>
                    <a:pt x="1" y="16463"/>
                  </a:cubicBezTo>
                  <a:cubicBezTo>
                    <a:pt x="1" y="17024"/>
                    <a:pt x="4358" y="17480"/>
                    <a:pt x="9741" y="17480"/>
                  </a:cubicBezTo>
                  <a:cubicBezTo>
                    <a:pt x="15125" y="17480"/>
                    <a:pt x="19482" y="17024"/>
                    <a:pt x="19482" y="16463"/>
                  </a:cubicBezTo>
                  <a:cubicBezTo>
                    <a:pt x="19482" y="16287"/>
                    <a:pt x="19025" y="16121"/>
                    <a:pt x="18226" y="15965"/>
                  </a:cubicBezTo>
                  <a:cubicBezTo>
                    <a:pt x="18361" y="15851"/>
                    <a:pt x="18475" y="15717"/>
                    <a:pt x="18569" y="15592"/>
                  </a:cubicBezTo>
                  <a:cubicBezTo>
                    <a:pt x="18641" y="15498"/>
                    <a:pt x="18693" y="15405"/>
                    <a:pt x="18745" y="15312"/>
                  </a:cubicBezTo>
                  <a:cubicBezTo>
                    <a:pt x="18797" y="15208"/>
                    <a:pt x="18848" y="15104"/>
                    <a:pt x="18880" y="14990"/>
                  </a:cubicBezTo>
                  <a:cubicBezTo>
                    <a:pt x="18911" y="14887"/>
                    <a:pt x="18931" y="14783"/>
                    <a:pt x="18942" y="14658"/>
                  </a:cubicBezTo>
                  <a:cubicBezTo>
                    <a:pt x="18952" y="14606"/>
                    <a:pt x="18952" y="14555"/>
                    <a:pt x="18952" y="14493"/>
                  </a:cubicBezTo>
                  <a:cubicBezTo>
                    <a:pt x="19035" y="14440"/>
                    <a:pt x="19118" y="14389"/>
                    <a:pt x="19180" y="14316"/>
                  </a:cubicBezTo>
                  <a:cubicBezTo>
                    <a:pt x="19222" y="14274"/>
                    <a:pt x="19263" y="14233"/>
                    <a:pt x="19295" y="14191"/>
                  </a:cubicBezTo>
                  <a:cubicBezTo>
                    <a:pt x="19305" y="14191"/>
                    <a:pt x="19326" y="14202"/>
                    <a:pt x="19336" y="14212"/>
                  </a:cubicBezTo>
                  <a:cubicBezTo>
                    <a:pt x="19409" y="14264"/>
                    <a:pt x="19482" y="14316"/>
                    <a:pt x="19544" y="14368"/>
                  </a:cubicBezTo>
                  <a:cubicBezTo>
                    <a:pt x="19554" y="14368"/>
                    <a:pt x="19565" y="14368"/>
                    <a:pt x="19565" y="14357"/>
                  </a:cubicBezTo>
                  <a:cubicBezTo>
                    <a:pt x="19575" y="14357"/>
                    <a:pt x="19575" y="14347"/>
                    <a:pt x="19565" y="14336"/>
                  </a:cubicBezTo>
                  <a:cubicBezTo>
                    <a:pt x="19512" y="14306"/>
                    <a:pt x="19461" y="14264"/>
                    <a:pt x="19409" y="14223"/>
                  </a:cubicBezTo>
                  <a:lnTo>
                    <a:pt x="19316" y="14161"/>
                  </a:lnTo>
                  <a:cubicBezTo>
                    <a:pt x="19357" y="14108"/>
                    <a:pt x="19388" y="14057"/>
                    <a:pt x="19419" y="13995"/>
                  </a:cubicBezTo>
                  <a:cubicBezTo>
                    <a:pt x="19440" y="13942"/>
                    <a:pt x="19471" y="13880"/>
                    <a:pt x="19492" y="13818"/>
                  </a:cubicBezTo>
                  <a:cubicBezTo>
                    <a:pt x="19554" y="13849"/>
                    <a:pt x="19616" y="13880"/>
                    <a:pt x="19668" y="13912"/>
                  </a:cubicBezTo>
                  <a:cubicBezTo>
                    <a:pt x="19740" y="13953"/>
                    <a:pt x="19803" y="13984"/>
                    <a:pt x="19876" y="14025"/>
                  </a:cubicBezTo>
                  <a:lnTo>
                    <a:pt x="19876" y="14036"/>
                  </a:lnTo>
                  <a:cubicBezTo>
                    <a:pt x="19886" y="14036"/>
                    <a:pt x="19896" y="14036"/>
                    <a:pt x="19896" y="14025"/>
                  </a:cubicBezTo>
                  <a:cubicBezTo>
                    <a:pt x="19906" y="14025"/>
                    <a:pt x="19906" y="14015"/>
                    <a:pt x="19896" y="14005"/>
                  </a:cubicBezTo>
                  <a:cubicBezTo>
                    <a:pt x="19844" y="13974"/>
                    <a:pt x="19803" y="13942"/>
                    <a:pt x="19751" y="13922"/>
                  </a:cubicBezTo>
                  <a:cubicBezTo>
                    <a:pt x="19689" y="13880"/>
                    <a:pt x="19637" y="13849"/>
                    <a:pt x="19575" y="13818"/>
                  </a:cubicBezTo>
                  <a:cubicBezTo>
                    <a:pt x="19554" y="13808"/>
                    <a:pt x="19523" y="13797"/>
                    <a:pt x="19502" y="13787"/>
                  </a:cubicBezTo>
                  <a:cubicBezTo>
                    <a:pt x="19523" y="13735"/>
                    <a:pt x="19533" y="13683"/>
                    <a:pt x="19544" y="13631"/>
                  </a:cubicBezTo>
                  <a:cubicBezTo>
                    <a:pt x="19554" y="13580"/>
                    <a:pt x="19565" y="13538"/>
                    <a:pt x="19565" y="13486"/>
                  </a:cubicBezTo>
                  <a:cubicBezTo>
                    <a:pt x="19585" y="13497"/>
                    <a:pt x="19606" y="13497"/>
                    <a:pt x="19627" y="13507"/>
                  </a:cubicBezTo>
                  <a:cubicBezTo>
                    <a:pt x="19699" y="13538"/>
                    <a:pt x="19782" y="13580"/>
                    <a:pt x="19844" y="13621"/>
                  </a:cubicBezTo>
                  <a:cubicBezTo>
                    <a:pt x="19855" y="13621"/>
                    <a:pt x="19865" y="13621"/>
                    <a:pt x="19876" y="13610"/>
                  </a:cubicBezTo>
                  <a:cubicBezTo>
                    <a:pt x="19876" y="13600"/>
                    <a:pt x="19865" y="13590"/>
                    <a:pt x="19865" y="13590"/>
                  </a:cubicBezTo>
                  <a:cubicBezTo>
                    <a:pt x="19803" y="13548"/>
                    <a:pt x="19740" y="13517"/>
                    <a:pt x="19678" y="13486"/>
                  </a:cubicBezTo>
                  <a:cubicBezTo>
                    <a:pt x="19637" y="13476"/>
                    <a:pt x="19606" y="13455"/>
                    <a:pt x="19575" y="13444"/>
                  </a:cubicBezTo>
                  <a:lnTo>
                    <a:pt x="19575" y="13351"/>
                  </a:lnTo>
                  <a:cubicBezTo>
                    <a:pt x="19616" y="13299"/>
                    <a:pt x="19657" y="13237"/>
                    <a:pt x="19710" y="13175"/>
                  </a:cubicBezTo>
                  <a:cubicBezTo>
                    <a:pt x="19772" y="13071"/>
                    <a:pt x="19834" y="12978"/>
                    <a:pt x="19896" y="12874"/>
                  </a:cubicBezTo>
                  <a:cubicBezTo>
                    <a:pt x="19969" y="12750"/>
                    <a:pt x="20031" y="12635"/>
                    <a:pt x="20072" y="12522"/>
                  </a:cubicBezTo>
                  <a:cubicBezTo>
                    <a:pt x="20135" y="12386"/>
                    <a:pt x="20166" y="12262"/>
                    <a:pt x="20187" y="12148"/>
                  </a:cubicBezTo>
                  <a:cubicBezTo>
                    <a:pt x="20197" y="12086"/>
                    <a:pt x="20208" y="12034"/>
                    <a:pt x="20208" y="11971"/>
                  </a:cubicBezTo>
                  <a:cubicBezTo>
                    <a:pt x="20208" y="11909"/>
                    <a:pt x="20197" y="11858"/>
                    <a:pt x="20187" y="11805"/>
                  </a:cubicBezTo>
                  <a:cubicBezTo>
                    <a:pt x="20166" y="11733"/>
                    <a:pt x="20135" y="11671"/>
                    <a:pt x="20093" y="11619"/>
                  </a:cubicBezTo>
                  <a:cubicBezTo>
                    <a:pt x="20062" y="11588"/>
                    <a:pt x="20042" y="11557"/>
                    <a:pt x="20010" y="11536"/>
                  </a:cubicBezTo>
                  <a:cubicBezTo>
                    <a:pt x="19917" y="11464"/>
                    <a:pt x="19803" y="11432"/>
                    <a:pt x="19668" y="11432"/>
                  </a:cubicBezTo>
                  <a:cubicBezTo>
                    <a:pt x="19575" y="11432"/>
                    <a:pt x="19471" y="11443"/>
                    <a:pt x="19367" y="11474"/>
                  </a:cubicBezTo>
                  <a:cubicBezTo>
                    <a:pt x="19253" y="11505"/>
                    <a:pt x="19139" y="11557"/>
                    <a:pt x="19004" y="11630"/>
                  </a:cubicBezTo>
                  <a:cubicBezTo>
                    <a:pt x="18973" y="11650"/>
                    <a:pt x="18931" y="11671"/>
                    <a:pt x="18901" y="11692"/>
                  </a:cubicBezTo>
                  <a:cubicBezTo>
                    <a:pt x="18786" y="11557"/>
                    <a:pt x="18652" y="11443"/>
                    <a:pt x="18516" y="11328"/>
                  </a:cubicBezTo>
                  <a:cubicBezTo>
                    <a:pt x="18516" y="11298"/>
                    <a:pt x="18527" y="11266"/>
                    <a:pt x="18527" y="11235"/>
                  </a:cubicBezTo>
                  <a:lnTo>
                    <a:pt x="18537" y="11194"/>
                  </a:lnTo>
                  <a:cubicBezTo>
                    <a:pt x="18548" y="11142"/>
                    <a:pt x="18558" y="11079"/>
                    <a:pt x="18558" y="11017"/>
                  </a:cubicBezTo>
                  <a:cubicBezTo>
                    <a:pt x="18569" y="10966"/>
                    <a:pt x="18558" y="10903"/>
                    <a:pt x="18537" y="10851"/>
                  </a:cubicBezTo>
                  <a:cubicBezTo>
                    <a:pt x="18516" y="10810"/>
                    <a:pt x="18475" y="10768"/>
                    <a:pt x="18424" y="10747"/>
                  </a:cubicBezTo>
                  <a:cubicBezTo>
                    <a:pt x="18403" y="10737"/>
                    <a:pt x="18382" y="10737"/>
                    <a:pt x="18361" y="10737"/>
                  </a:cubicBezTo>
                  <a:cubicBezTo>
                    <a:pt x="18330" y="10737"/>
                    <a:pt x="18309" y="10737"/>
                    <a:pt x="18288" y="10747"/>
                  </a:cubicBezTo>
                  <a:cubicBezTo>
                    <a:pt x="18247" y="10768"/>
                    <a:pt x="18216" y="10810"/>
                    <a:pt x="18185" y="10851"/>
                  </a:cubicBezTo>
                  <a:cubicBezTo>
                    <a:pt x="18164" y="10893"/>
                    <a:pt x="18143" y="10945"/>
                    <a:pt x="18122" y="10996"/>
                  </a:cubicBezTo>
                  <a:lnTo>
                    <a:pt x="18122" y="11028"/>
                  </a:lnTo>
                  <a:cubicBezTo>
                    <a:pt x="18102" y="10986"/>
                    <a:pt x="18081" y="10955"/>
                    <a:pt x="18050" y="10924"/>
                  </a:cubicBezTo>
                  <a:cubicBezTo>
                    <a:pt x="18019" y="10883"/>
                    <a:pt x="17998" y="10851"/>
                    <a:pt x="17967" y="10830"/>
                  </a:cubicBezTo>
                  <a:cubicBezTo>
                    <a:pt x="17956" y="10830"/>
                    <a:pt x="17946" y="10820"/>
                    <a:pt x="17936" y="10820"/>
                  </a:cubicBezTo>
                  <a:cubicBezTo>
                    <a:pt x="17926" y="10820"/>
                    <a:pt x="17926" y="10820"/>
                    <a:pt x="17915" y="10810"/>
                  </a:cubicBezTo>
                  <a:lnTo>
                    <a:pt x="17884" y="10810"/>
                  </a:lnTo>
                  <a:cubicBezTo>
                    <a:pt x="17873" y="10810"/>
                    <a:pt x="17863" y="10810"/>
                    <a:pt x="17843" y="10820"/>
                  </a:cubicBezTo>
                  <a:cubicBezTo>
                    <a:pt x="17832" y="10820"/>
                    <a:pt x="17811" y="10830"/>
                    <a:pt x="17790" y="10851"/>
                  </a:cubicBezTo>
                  <a:cubicBezTo>
                    <a:pt x="17780" y="10862"/>
                    <a:pt x="17770" y="10883"/>
                    <a:pt x="17760" y="10903"/>
                  </a:cubicBezTo>
                  <a:cubicBezTo>
                    <a:pt x="17739" y="10955"/>
                    <a:pt x="17749" y="10996"/>
                    <a:pt x="17760" y="11038"/>
                  </a:cubicBezTo>
                  <a:cubicBezTo>
                    <a:pt x="17770" y="11069"/>
                    <a:pt x="17790" y="11111"/>
                    <a:pt x="17822" y="11152"/>
                  </a:cubicBezTo>
                  <a:cubicBezTo>
                    <a:pt x="17749" y="11142"/>
                    <a:pt x="17677" y="11132"/>
                    <a:pt x="17594" y="11132"/>
                  </a:cubicBezTo>
                  <a:cubicBezTo>
                    <a:pt x="17562" y="11132"/>
                    <a:pt x="17521" y="11132"/>
                    <a:pt x="17490" y="11142"/>
                  </a:cubicBezTo>
                  <a:lnTo>
                    <a:pt x="17458" y="11142"/>
                  </a:lnTo>
                  <a:cubicBezTo>
                    <a:pt x="17458" y="11132"/>
                    <a:pt x="17458" y="11121"/>
                    <a:pt x="17448" y="11111"/>
                  </a:cubicBezTo>
                  <a:cubicBezTo>
                    <a:pt x="17428" y="11049"/>
                    <a:pt x="17407" y="10996"/>
                    <a:pt x="17375" y="10934"/>
                  </a:cubicBezTo>
                  <a:cubicBezTo>
                    <a:pt x="17313" y="10810"/>
                    <a:pt x="17251" y="10706"/>
                    <a:pt x="17179" y="10623"/>
                  </a:cubicBezTo>
                  <a:cubicBezTo>
                    <a:pt x="17126" y="10571"/>
                    <a:pt x="17085" y="10530"/>
                    <a:pt x="17043" y="10498"/>
                  </a:cubicBezTo>
                  <a:cubicBezTo>
                    <a:pt x="17023" y="10478"/>
                    <a:pt x="16992" y="10468"/>
                    <a:pt x="16971" y="10457"/>
                  </a:cubicBezTo>
                  <a:cubicBezTo>
                    <a:pt x="16951" y="10447"/>
                    <a:pt x="16919" y="10436"/>
                    <a:pt x="16888" y="10426"/>
                  </a:cubicBezTo>
                  <a:cubicBezTo>
                    <a:pt x="16857" y="10415"/>
                    <a:pt x="16815" y="10415"/>
                    <a:pt x="16785" y="10415"/>
                  </a:cubicBezTo>
                  <a:lnTo>
                    <a:pt x="16712" y="10415"/>
                  </a:lnTo>
                  <a:cubicBezTo>
                    <a:pt x="16649" y="10426"/>
                    <a:pt x="16587" y="10447"/>
                    <a:pt x="16525" y="10489"/>
                  </a:cubicBezTo>
                  <a:cubicBezTo>
                    <a:pt x="16421" y="10551"/>
                    <a:pt x="16328" y="10634"/>
                    <a:pt x="16255" y="10747"/>
                  </a:cubicBezTo>
                  <a:cubicBezTo>
                    <a:pt x="16193" y="10841"/>
                    <a:pt x="16141" y="10955"/>
                    <a:pt x="16100" y="11100"/>
                  </a:cubicBezTo>
                  <a:cubicBezTo>
                    <a:pt x="16058" y="11245"/>
                    <a:pt x="16027" y="11391"/>
                    <a:pt x="16017" y="11547"/>
                  </a:cubicBezTo>
                  <a:cubicBezTo>
                    <a:pt x="15944" y="11370"/>
                    <a:pt x="15872" y="11204"/>
                    <a:pt x="15799" y="11038"/>
                  </a:cubicBezTo>
                  <a:cubicBezTo>
                    <a:pt x="15695" y="10841"/>
                    <a:pt x="15602" y="10675"/>
                    <a:pt x="15508" y="10530"/>
                  </a:cubicBezTo>
                  <a:cubicBezTo>
                    <a:pt x="15425" y="10406"/>
                    <a:pt x="15312" y="10260"/>
                    <a:pt x="15166" y="10157"/>
                  </a:cubicBezTo>
                  <a:cubicBezTo>
                    <a:pt x="15104" y="10115"/>
                    <a:pt x="15042" y="10084"/>
                    <a:pt x="14990" y="10063"/>
                  </a:cubicBezTo>
                  <a:cubicBezTo>
                    <a:pt x="14959" y="10063"/>
                    <a:pt x="14917" y="10053"/>
                    <a:pt x="14886" y="10053"/>
                  </a:cubicBezTo>
                  <a:cubicBezTo>
                    <a:pt x="14855" y="10053"/>
                    <a:pt x="14824" y="10063"/>
                    <a:pt x="14793" y="10074"/>
                  </a:cubicBezTo>
                  <a:cubicBezTo>
                    <a:pt x="14731" y="10084"/>
                    <a:pt x="14668" y="10125"/>
                    <a:pt x="14606" y="10177"/>
                  </a:cubicBezTo>
                  <a:cubicBezTo>
                    <a:pt x="14575" y="10208"/>
                    <a:pt x="14544" y="10250"/>
                    <a:pt x="14523" y="10291"/>
                  </a:cubicBezTo>
                  <a:cubicBezTo>
                    <a:pt x="14502" y="10323"/>
                    <a:pt x="14492" y="10374"/>
                    <a:pt x="14482" y="10426"/>
                  </a:cubicBezTo>
                  <a:cubicBezTo>
                    <a:pt x="14471" y="10468"/>
                    <a:pt x="14471" y="10519"/>
                    <a:pt x="14471" y="10571"/>
                  </a:cubicBezTo>
                  <a:cubicBezTo>
                    <a:pt x="14471" y="10623"/>
                    <a:pt x="14482" y="10685"/>
                    <a:pt x="14492" y="10737"/>
                  </a:cubicBezTo>
                  <a:cubicBezTo>
                    <a:pt x="14512" y="10872"/>
                    <a:pt x="14554" y="10986"/>
                    <a:pt x="14595" y="11090"/>
                  </a:cubicBezTo>
                  <a:cubicBezTo>
                    <a:pt x="14637" y="11225"/>
                    <a:pt x="14699" y="11349"/>
                    <a:pt x="14731" y="11443"/>
                  </a:cubicBezTo>
                  <a:lnTo>
                    <a:pt x="14751" y="11494"/>
                  </a:lnTo>
                  <a:lnTo>
                    <a:pt x="14761" y="11505"/>
                  </a:lnTo>
                  <a:cubicBezTo>
                    <a:pt x="14793" y="11577"/>
                    <a:pt x="14824" y="11650"/>
                    <a:pt x="14844" y="11722"/>
                  </a:cubicBezTo>
                  <a:cubicBezTo>
                    <a:pt x="14855" y="11733"/>
                    <a:pt x="14855" y="11733"/>
                    <a:pt x="14855" y="11743"/>
                  </a:cubicBezTo>
                  <a:lnTo>
                    <a:pt x="14844" y="11743"/>
                  </a:lnTo>
                  <a:cubicBezTo>
                    <a:pt x="14772" y="11733"/>
                    <a:pt x="14699" y="11722"/>
                    <a:pt x="14627" y="11722"/>
                  </a:cubicBezTo>
                  <a:cubicBezTo>
                    <a:pt x="14627" y="11722"/>
                    <a:pt x="14616" y="11722"/>
                    <a:pt x="14616" y="11733"/>
                  </a:cubicBezTo>
                  <a:cubicBezTo>
                    <a:pt x="14606" y="11743"/>
                    <a:pt x="14616" y="11754"/>
                    <a:pt x="14627" y="11754"/>
                  </a:cubicBezTo>
                  <a:cubicBezTo>
                    <a:pt x="14710" y="11764"/>
                    <a:pt x="14793" y="11775"/>
                    <a:pt x="14865" y="11785"/>
                  </a:cubicBezTo>
                  <a:cubicBezTo>
                    <a:pt x="14876" y="11796"/>
                    <a:pt x="14876" y="11816"/>
                    <a:pt x="14886" y="11826"/>
                  </a:cubicBezTo>
                  <a:lnTo>
                    <a:pt x="14886" y="11837"/>
                  </a:lnTo>
                  <a:cubicBezTo>
                    <a:pt x="14907" y="11899"/>
                    <a:pt x="14917" y="11961"/>
                    <a:pt x="14938" y="12024"/>
                  </a:cubicBezTo>
                  <a:cubicBezTo>
                    <a:pt x="14948" y="12044"/>
                    <a:pt x="14959" y="12075"/>
                    <a:pt x="14959" y="12107"/>
                  </a:cubicBezTo>
                  <a:lnTo>
                    <a:pt x="14741" y="12075"/>
                  </a:lnTo>
                  <a:cubicBezTo>
                    <a:pt x="14678" y="12075"/>
                    <a:pt x="14616" y="12065"/>
                    <a:pt x="14544" y="12065"/>
                  </a:cubicBezTo>
                  <a:cubicBezTo>
                    <a:pt x="14492" y="12054"/>
                    <a:pt x="14429" y="12054"/>
                    <a:pt x="14367" y="12054"/>
                  </a:cubicBezTo>
                  <a:cubicBezTo>
                    <a:pt x="14367" y="12054"/>
                    <a:pt x="14357" y="12065"/>
                    <a:pt x="14357" y="12075"/>
                  </a:cubicBezTo>
                  <a:cubicBezTo>
                    <a:pt x="14357" y="12075"/>
                    <a:pt x="14367" y="12086"/>
                    <a:pt x="14378" y="12086"/>
                  </a:cubicBezTo>
                  <a:cubicBezTo>
                    <a:pt x="14461" y="12086"/>
                    <a:pt x="14533" y="12096"/>
                    <a:pt x="14616" y="12096"/>
                  </a:cubicBezTo>
                  <a:cubicBezTo>
                    <a:pt x="14689" y="12107"/>
                    <a:pt x="14761" y="12117"/>
                    <a:pt x="14844" y="12127"/>
                  </a:cubicBezTo>
                  <a:cubicBezTo>
                    <a:pt x="14886" y="12137"/>
                    <a:pt x="14927" y="12137"/>
                    <a:pt x="14980" y="12148"/>
                  </a:cubicBezTo>
                  <a:cubicBezTo>
                    <a:pt x="15000" y="12220"/>
                    <a:pt x="15010" y="12293"/>
                    <a:pt x="15031" y="12366"/>
                  </a:cubicBezTo>
                  <a:cubicBezTo>
                    <a:pt x="15042" y="12407"/>
                    <a:pt x="15052" y="12449"/>
                    <a:pt x="15063" y="12501"/>
                  </a:cubicBezTo>
                  <a:cubicBezTo>
                    <a:pt x="15026" y="12495"/>
                    <a:pt x="14992" y="12493"/>
                    <a:pt x="14959" y="12493"/>
                  </a:cubicBezTo>
                  <a:cubicBezTo>
                    <a:pt x="14925" y="12493"/>
                    <a:pt x="14891" y="12495"/>
                    <a:pt x="14855" y="12501"/>
                  </a:cubicBezTo>
                  <a:lnTo>
                    <a:pt x="14658" y="12501"/>
                  </a:lnTo>
                  <a:cubicBezTo>
                    <a:pt x="14595" y="12511"/>
                    <a:pt x="14533" y="12511"/>
                    <a:pt x="14471" y="12522"/>
                  </a:cubicBezTo>
                  <a:cubicBezTo>
                    <a:pt x="14461" y="12522"/>
                    <a:pt x="14450" y="12522"/>
                    <a:pt x="14450" y="12532"/>
                  </a:cubicBezTo>
                  <a:cubicBezTo>
                    <a:pt x="14450" y="12542"/>
                    <a:pt x="14461" y="12542"/>
                    <a:pt x="14471" y="12542"/>
                  </a:cubicBezTo>
                  <a:cubicBezTo>
                    <a:pt x="14554" y="12542"/>
                    <a:pt x="14648" y="12542"/>
                    <a:pt x="14731" y="12532"/>
                  </a:cubicBezTo>
                  <a:cubicBezTo>
                    <a:pt x="14814" y="12532"/>
                    <a:pt x="14897" y="12532"/>
                    <a:pt x="14980" y="12542"/>
                  </a:cubicBezTo>
                  <a:lnTo>
                    <a:pt x="15073" y="12542"/>
                  </a:lnTo>
                  <a:cubicBezTo>
                    <a:pt x="15104" y="12718"/>
                    <a:pt x="15125" y="12895"/>
                    <a:pt x="15146" y="13061"/>
                  </a:cubicBezTo>
                  <a:cubicBezTo>
                    <a:pt x="15156" y="13206"/>
                    <a:pt x="15156" y="13341"/>
                    <a:pt x="15156" y="13486"/>
                  </a:cubicBezTo>
                  <a:cubicBezTo>
                    <a:pt x="15031" y="13476"/>
                    <a:pt x="14907" y="13444"/>
                    <a:pt x="14782" y="13424"/>
                  </a:cubicBezTo>
                  <a:lnTo>
                    <a:pt x="14731" y="13414"/>
                  </a:lnTo>
                  <a:cubicBezTo>
                    <a:pt x="14575" y="13382"/>
                    <a:pt x="14420" y="13361"/>
                    <a:pt x="14274" y="13341"/>
                  </a:cubicBezTo>
                  <a:cubicBezTo>
                    <a:pt x="14191" y="13341"/>
                    <a:pt x="14118" y="13331"/>
                    <a:pt x="14046" y="13331"/>
                  </a:cubicBezTo>
                  <a:cubicBezTo>
                    <a:pt x="13963" y="13331"/>
                    <a:pt x="13890" y="13341"/>
                    <a:pt x="13818" y="13351"/>
                  </a:cubicBezTo>
                  <a:cubicBezTo>
                    <a:pt x="13745" y="13361"/>
                    <a:pt x="13662" y="13382"/>
                    <a:pt x="13590" y="13403"/>
                  </a:cubicBezTo>
                  <a:cubicBezTo>
                    <a:pt x="13537" y="13424"/>
                    <a:pt x="13475" y="13444"/>
                    <a:pt x="13424" y="13486"/>
                  </a:cubicBezTo>
                  <a:cubicBezTo>
                    <a:pt x="13413" y="13476"/>
                    <a:pt x="13413" y="13476"/>
                    <a:pt x="13403" y="13476"/>
                  </a:cubicBezTo>
                  <a:lnTo>
                    <a:pt x="13392" y="13476"/>
                  </a:lnTo>
                  <a:cubicBezTo>
                    <a:pt x="13351" y="13507"/>
                    <a:pt x="13320" y="13527"/>
                    <a:pt x="13278" y="13548"/>
                  </a:cubicBezTo>
                  <a:cubicBezTo>
                    <a:pt x="13258" y="13455"/>
                    <a:pt x="13205" y="13361"/>
                    <a:pt x="13154" y="13278"/>
                  </a:cubicBezTo>
                  <a:cubicBezTo>
                    <a:pt x="13092" y="13186"/>
                    <a:pt x="13019" y="13112"/>
                    <a:pt x="12936" y="13040"/>
                  </a:cubicBezTo>
                  <a:cubicBezTo>
                    <a:pt x="12915" y="13020"/>
                    <a:pt x="12894" y="13009"/>
                    <a:pt x="12864" y="12988"/>
                  </a:cubicBezTo>
                  <a:cubicBezTo>
                    <a:pt x="12894" y="12947"/>
                    <a:pt x="12915" y="12895"/>
                    <a:pt x="12936" y="12843"/>
                  </a:cubicBezTo>
                  <a:cubicBezTo>
                    <a:pt x="12967" y="12750"/>
                    <a:pt x="12988" y="12646"/>
                    <a:pt x="12988" y="12532"/>
                  </a:cubicBezTo>
                  <a:cubicBezTo>
                    <a:pt x="12977" y="12428"/>
                    <a:pt x="12956" y="12324"/>
                    <a:pt x="12915" y="12220"/>
                  </a:cubicBezTo>
                  <a:cubicBezTo>
                    <a:pt x="12884" y="12127"/>
                    <a:pt x="12832" y="12034"/>
                    <a:pt x="12760" y="11930"/>
                  </a:cubicBezTo>
                  <a:cubicBezTo>
                    <a:pt x="12698" y="11847"/>
                    <a:pt x="12625" y="11764"/>
                    <a:pt x="12532" y="11681"/>
                  </a:cubicBezTo>
                  <a:cubicBezTo>
                    <a:pt x="12355" y="11515"/>
                    <a:pt x="12137" y="11401"/>
                    <a:pt x="11919" y="11339"/>
                  </a:cubicBezTo>
                  <a:cubicBezTo>
                    <a:pt x="11785" y="11298"/>
                    <a:pt x="11649" y="11277"/>
                    <a:pt x="11494" y="11277"/>
                  </a:cubicBezTo>
                  <a:cubicBezTo>
                    <a:pt x="11411" y="11277"/>
                    <a:pt x="11328" y="11287"/>
                    <a:pt x="11235" y="11298"/>
                  </a:cubicBezTo>
                  <a:cubicBezTo>
                    <a:pt x="11027" y="11328"/>
                    <a:pt x="10810" y="11391"/>
                    <a:pt x="10550" y="11494"/>
                  </a:cubicBezTo>
                  <a:cubicBezTo>
                    <a:pt x="10322" y="11588"/>
                    <a:pt x="10094" y="11702"/>
                    <a:pt x="9897" y="11805"/>
                  </a:cubicBezTo>
                  <a:cubicBezTo>
                    <a:pt x="9430" y="12054"/>
                    <a:pt x="8994" y="12335"/>
                    <a:pt x="8579" y="12615"/>
                  </a:cubicBezTo>
                  <a:cubicBezTo>
                    <a:pt x="8569" y="12532"/>
                    <a:pt x="8558" y="12469"/>
                    <a:pt x="8538" y="12407"/>
                  </a:cubicBezTo>
                  <a:cubicBezTo>
                    <a:pt x="8528" y="12324"/>
                    <a:pt x="8507" y="12252"/>
                    <a:pt x="8486" y="12179"/>
                  </a:cubicBezTo>
                  <a:cubicBezTo>
                    <a:pt x="8455" y="12054"/>
                    <a:pt x="8424" y="11930"/>
                    <a:pt x="8403" y="11805"/>
                  </a:cubicBezTo>
                  <a:cubicBezTo>
                    <a:pt x="8392" y="11754"/>
                    <a:pt x="8382" y="11702"/>
                    <a:pt x="8382" y="11650"/>
                  </a:cubicBezTo>
                  <a:cubicBezTo>
                    <a:pt x="8372" y="11619"/>
                    <a:pt x="8372" y="11588"/>
                    <a:pt x="8362" y="11547"/>
                  </a:cubicBezTo>
                  <a:cubicBezTo>
                    <a:pt x="8362" y="11536"/>
                    <a:pt x="8362" y="11515"/>
                    <a:pt x="8351" y="11494"/>
                  </a:cubicBezTo>
                  <a:lnTo>
                    <a:pt x="8351" y="11474"/>
                  </a:lnTo>
                  <a:cubicBezTo>
                    <a:pt x="8351" y="11453"/>
                    <a:pt x="8351" y="11422"/>
                    <a:pt x="8341" y="11401"/>
                  </a:cubicBezTo>
                  <a:cubicBezTo>
                    <a:pt x="8258" y="10747"/>
                    <a:pt x="8206" y="10167"/>
                    <a:pt x="8175" y="9627"/>
                  </a:cubicBezTo>
                  <a:cubicBezTo>
                    <a:pt x="8154" y="9327"/>
                    <a:pt x="8154" y="9025"/>
                    <a:pt x="8154" y="8735"/>
                  </a:cubicBezTo>
                  <a:cubicBezTo>
                    <a:pt x="8154" y="8590"/>
                    <a:pt x="8154" y="8445"/>
                    <a:pt x="8164" y="8289"/>
                  </a:cubicBezTo>
                  <a:cubicBezTo>
                    <a:pt x="8164" y="8227"/>
                    <a:pt x="8164" y="8175"/>
                    <a:pt x="8175" y="8113"/>
                  </a:cubicBezTo>
                  <a:cubicBezTo>
                    <a:pt x="8175" y="8050"/>
                    <a:pt x="8175" y="7988"/>
                    <a:pt x="8185" y="7926"/>
                  </a:cubicBezTo>
                  <a:lnTo>
                    <a:pt x="8185" y="7563"/>
                  </a:lnTo>
                  <a:cubicBezTo>
                    <a:pt x="8226" y="7563"/>
                    <a:pt x="8268" y="7563"/>
                    <a:pt x="8309" y="7553"/>
                  </a:cubicBezTo>
                  <a:cubicBezTo>
                    <a:pt x="8486" y="7532"/>
                    <a:pt x="8662" y="7501"/>
                    <a:pt x="8828" y="7449"/>
                  </a:cubicBezTo>
                  <a:cubicBezTo>
                    <a:pt x="8994" y="7407"/>
                    <a:pt x="9160" y="7345"/>
                    <a:pt x="9316" y="7273"/>
                  </a:cubicBezTo>
                  <a:cubicBezTo>
                    <a:pt x="9347" y="7252"/>
                    <a:pt x="9367" y="7241"/>
                    <a:pt x="9388" y="7231"/>
                  </a:cubicBezTo>
                  <a:cubicBezTo>
                    <a:pt x="9399" y="7221"/>
                    <a:pt x="9409" y="7221"/>
                    <a:pt x="9420" y="7211"/>
                  </a:cubicBezTo>
                  <a:cubicBezTo>
                    <a:pt x="9420" y="7211"/>
                    <a:pt x="9430" y="7200"/>
                    <a:pt x="9430" y="7190"/>
                  </a:cubicBezTo>
                  <a:cubicBezTo>
                    <a:pt x="9450" y="7158"/>
                    <a:pt x="9461" y="7128"/>
                    <a:pt x="9471" y="7086"/>
                  </a:cubicBezTo>
                  <a:cubicBezTo>
                    <a:pt x="9513" y="6982"/>
                    <a:pt x="9544" y="6879"/>
                    <a:pt x="9565" y="6764"/>
                  </a:cubicBezTo>
                  <a:cubicBezTo>
                    <a:pt x="10011" y="6567"/>
                    <a:pt x="10446" y="6349"/>
                    <a:pt x="10882" y="6111"/>
                  </a:cubicBezTo>
                  <a:cubicBezTo>
                    <a:pt x="11172" y="5955"/>
                    <a:pt x="11463" y="5789"/>
                    <a:pt x="11795" y="5582"/>
                  </a:cubicBezTo>
                  <a:cubicBezTo>
                    <a:pt x="12096" y="5395"/>
                    <a:pt x="12386" y="5208"/>
                    <a:pt x="12656" y="5021"/>
                  </a:cubicBezTo>
                  <a:cubicBezTo>
                    <a:pt x="13268" y="4597"/>
                    <a:pt x="13786" y="4182"/>
                    <a:pt x="14243" y="3746"/>
                  </a:cubicBezTo>
                  <a:cubicBezTo>
                    <a:pt x="14274" y="3725"/>
                    <a:pt x="14316" y="3725"/>
                    <a:pt x="14346" y="3714"/>
                  </a:cubicBezTo>
                  <a:cubicBezTo>
                    <a:pt x="14388" y="3705"/>
                    <a:pt x="14420" y="3705"/>
                    <a:pt x="14461" y="3705"/>
                  </a:cubicBezTo>
                  <a:lnTo>
                    <a:pt x="14502" y="3694"/>
                  </a:lnTo>
                  <a:cubicBezTo>
                    <a:pt x="14533" y="3694"/>
                    <a:pt x="14565" y="3694"/>
                    <a:pt x="14606" y="3684"/>
                  </a:cubicBezTo>
                  <a:lnTo>
                    <a:pt x="14627" y="3684"/>
                  </a:lnTo>
                  <a:cubicBezTo>
                    <a:pt x="14627" y="3694"/>
                    <a:pt x="14627" y="3694"/>
                    <a:pt x="14637" y="3705"/>
                  </a:cubicBezTo>
                  <a:cubicBezTo>
                    <a:pt x="14637" y="3714"/>
                    <a:pt x="14637" y="3714"/>
                    <a:pt x="14648" y="3725"/>
                  </a:cubicBezTo>
                  <a:cubicBezTo>
                    <a:pt x="14658" y="3767"/>
                    <a:pt x="14678" y="3797"/>
                    <a:pt x="14699" y="3829"/>
                  </a:cubicBezTo>
                  <a:cubicBezTo>
                    <a:pt x="14741" y="3891"/>
                    <a:pt x="14793" y="3943"/>
                    <a:pt x="14855" y="3984"/>
                  </a:cubicBezTo>
                  <a:cubicBezTo>
                    <a:pt x="14876" y="4005"/>
                    <a:pt x="14907" y="4016"/>
                    <a:pt x="14927" y="4036"/>
                  </a:cubicBezTo>
                  <a:cubicBezTo>
                    <a:pt x="14824" y="4212"/>
                    <a:pt x="14699" y="4389"/>
                    <a:pt x="14585" y="4565"/>
                  </a:cubicBezTo>
                  <a:cubicBezTo>
                    <a:pt x="14512" y="4680"/>
                    <a:pt x="14440" y="4793"/>
                    <a:pt x="14367" y="4918"/>
                  </a:cubicBezTo>
                  <a:cubicBezTo>
                    <a:pt x="14295" y="5042"/>
                    <a:pt x="14233" y="5177"/>
                    <a:pt x="14181" y="5312"/>
                  </a:cubicBezTo>
                  <a:cubicBezTo>
                    <a:pt x="14129" y="5468"/>
                    <a:pt x="14088" y="5613"/>
                    <a:pt x="14067" y="5768"/>
                  </a:cubicBezTo>
                  <a:cubicBezTo>
                    <a:pt x="14056" y="5904"/>
                    <a:pt x="14046" y="6038"/>
                    <a:pt x="14067" y="6163"/>
                  </a:cubicBezTo>
                  <a:cubicBezTo>
                    <a:pt x="14098" y="6402"/>
                    <a:pt x="14191" y="6630"/>
                    <a:pt x="14326" y="6837"/>
                  </a:cubicBezTo>
                  <a:cubicBezTo>
                    <a:pt x="14429" y="6992"/>
                    <a:pt x="14544" y="7138"/>
                    <a:pt x="14668" y="7283"/>
                  </a:cubicBezTo>
                  <a:cubicBezTo>
                    <a:pt x="14720" y="7335"/>
                    <a:pt x="14761" y="7387"/>
                    <a:pt x="14814" y="7439"/>
                  </a:cubicBezTo>
                  <a:cubicBezTo>
                    <a:pt x="14554" y="7449"/>
                    <a:pt x="14295" y="7532"/>
                    <a:pt x="14088" y="7709"/>
                  </a:cubicBezTo>
                  <a:cubicBezTo>
                    <a:pt x="13569" y="8123"/>
                    <a:pt x="13496" y="8880"/>
                    <a:pt x="13911" y="9389"/>
                  </a:cubicBezTo>
                  <a:cubicBezTo>
                    <a:pt x="14147" y="9678"/>
                    <a:pt x="14495" y="9830"/>
                    <a:pt x="14844" y="9830"/>
                  </a:cubicBezTo>
                  <a:cubicBezTo>
                    <a:pt x="15108" y="9830"/>
                    <a:pt x="15373" y="9743"/>
                    <a:pt x="15591" y="9565"/>
                  </a:cubicBezTo>
                  <a:cubicBezTo>
                    <a:pt x="16100" y="9150"/>
                    <a:pt x="16183" y="8393"/>
                    <a:pt x="15768" y="7884"/>
                  </a:cubicBezTo>
                  <a:cubicBezTo>
                    <a:pt x="15561" y="7626"/>
                    <a:pt x="15270" y="7480"/>
                    <a:pt x="14969" y="7449"/>
                  </a:cubicBezTo>
                  <a:cubicBezTo>
                    <a:pt x="14782" y="7241"/>
                    <a:pt x="14595" y="7034"/>
                    <a:pt x="14440" y="6806"/>
                  </a:cubicBezTo>
                  <a:cubicBezTo>
                    <a:pt x="14367" y="6681"/>
                    <a:pt x="14295" y="6557"/>
                    <a:pt x="14243" y="6411"/>
                  </a:cubicBezTo>
                  <a:cubicBezTo>
                    <a:pt x="14201" y="6298"/>
                    <a:pt x="14181" y="6183"/>
                    <a:pt x="14171" y="6059"/>
                  </a:cubicBezTo>
                  <a:cubicBezTo>
                    <a:pt x="14171" y="5924"/>
                    <a:pt x="14181" y="5800"/>
                    <a:pt x="14201" y="5665"/>
                  </a:cubicBezTo>
                  <a:cubicBezTo>
                    <a:pt x="14254" y="5457"/>
                    <a:pt x="14316" y="5260"/>
                    <a:pt x="14409" y="5074"/>
                  </a:cubicBezTo>
                  <a:lnTo>
                    <a:pt x="14409" y="5095"/>
                  </a:lnTo>
                  <a:cubicBezTo>
                    <a:pt x="14585" y="4742"/>
                    <a:pt x="14844" y="4420"/>
                    <a:pt x="15042" y="4078"/>
                  </a:cubicBezTo>
                  <a:cubicBezTo>
                    <a:pt x="15072" y="4090"/>
                    <a:pt x="15105" y="4095"/>
                    <a:pt x="15138" y="4095"/>
                  </a:cubicBezTo>
                  <a:cubicBezTo>
                    <a:pt x="15162" y="4095"/>
                    <a:pt x="15186" y="4092"/>
                    <a:pt x="15208" y="4088"/>
                  </a:cubicBezTo>
                  <a:cubicBezTo>
                    <a:pt x="15239" y="4078"/>
                    <a:pt x="15259" y="4067"/>
                    <a:pt x="15291" y="4046"/>
                  </a:cubicBezTo>
                  <a:cubicBezTo>
                    <a:pt x="15312" y="4026"/>
                    <a:pt x="15332" y="3995"/>
                    <a:pt x="15353" y="3963"/>
                  </a:cubicBezTo>
                  <a:cubicBezTo>
                    <a:pt x="15353" y="3953"/>
                    <a:pt x="15363" y="3943"/>
                    <a:pt x="15353" y="3933"/>
                  </a:cubicBezTo>
                  <a:cubicBezTo>
                    <a:pt x="15353" y="3922"/>
                    <a:pt x="15363" y="3922"/>
                    <a:pt x="15363" y="3922"/>
                  </a:cubicBezTo>
                  <a:cubicBezTo>
                    <a:pt x="15384" y="3912"/>
                    <a:pt x="15415" y="3901"/>
                    <a:pt x="15436" y="3891"/>
                  </a:cubicBezTo>
                  <a:cubicBezTo>
                    <a:pt x="15457" y="3891"/>
                    <a:pt x="15478" y="3870"/>
                    <a:pt x="15488" y="3860"/>
                  </a:cubicBezTo>
                  <a:cubicBezTo>
                    <a:pt x="15508" y="3850"/>
                    <a:pt x="15519" y="3829"/>
                    <a:pt x="15540" y="3808"/>
                  </a:cubicBezTo>
                  <a:cubicBezTo>
                    <a:pt x="15550" y="3797"/>
                    <a:pt x="15550" y="3777"/>
                    <a:pt x="15561" y="3756"/>
                  </a:cubicBezTo>
                  <a:cubicBezTo>
                    <a:pt x="15561" y="3746"/>
                    <a:pt x="15571" y="3725"/>
                    <a:pt x="15561" y="3694"/>
                  </a:cubicBezTo>
                  <a:lnTo>
                    <a:pt x="15561" y="3663"/>
                  </a:lnTo>
                  <a:lnTo>
                    <a:pt x="15561" y="3642"/>
                  </a:lnTo>
                  <a:lnTo>
                    <a:pt x="15602" y="3642"/>
                  </a:lnTo>
                  <a:cubicBezTo>
                    <a:pt x="15623" y="3642"/>
                    <a:pt x="15644" y="3642"/>
                    <a:pt x="15664" y="3631"/>
                  </a:cubicBezTo>
                  <a:cubicBezTo>
                    <a:pt x="15695" y="3622"/>
                    <a:pt x="15716" y="3601"/>
                    <a:pt x="15736" y="3569"/>
                  </a:cubicBezTo>
                  <a:cubicBezTo>
                    <a:pt x="15747" y="3528"/>
                    <a:pt x="15757" y="3486"/>
                    <a:pt x="15757" y="3435"/>
                  </a:cubicBezTo>
                  <a:cubicBezTo>
                    <a:pt x="15747" y="3403"/>
                    <a:pt x="15747" y="3383"/>
                    <a:pt x="15736" y="3362"/>
                  </a:cubicBezTo>
                  <a:cubicBezTo>
                    <a:pt x="15736" y="3341"/>
                    <a:pt x="15727" y="3320"/>
                    <a:pt x="15706" y="3290"/>
                  </a:cubicBezTo>
                  <a:cubicBezTo>
                    <a:pt x="15685" y="3248"/>
                    <a:pt x="15644" y="3207"/>
                    <a:pt x="15602" y="3165"/>
                  </a:cubicBezTo>
                  <a:lnTo>
                    <a:pt x="15591" y="3154"/>
                  </a:lnTo>
                  <a:cubicBezTo>
                    <a:pt x="15602" y="3134"/>
                    <a:pt x="15612" y="3124"/>
                    <a:pt x="15623" y="3103"/>
                  </a:cubicBezTo>
                  <a:cubicBezTo>
                    <a:pt x="15674" y="2978"/>
                    <a:pt x="15716" y="2854"/>
                    <a:pt x="15747" y="2729"/>
                  </a:cubicBezTo>
                  <a:cubicBezTo>
                    <a:pt x="15768" y="2605"/>
                    <a:pt x="15778" y="2470"/>
                    <a:pt x="15747" y="2356"/>
                  </a:cubicBezTo>
                  <a:cubicBezTo>
                    <a:pt x="15851" y="2283"/>
                    <a:pt x="15944" y="2200"/>
                    <a:pt x="16006" y="2096"/>
                  </a:cubicBezTo>
                  <a:cubicBezTo>
                    <a:pt x="16048" y="2045"/>
                    <a:pt x="16079" y="1983"/>
                    <a:pt x="16100" y="1920"/>
                  </a:cubicBezTo>
                  <a:cubicBezTo>
                    <a:pt x="16131" y="1858"/>
                    <a:pt x="16141" y="1796"/>
                    <a:pt x="16151" y="1723"/>
                  </a:cubicBezTo>
                  <a:cubicBezTo>
                    <a:pt x="16193" y="1557"/>
                    <a:pt x="16183" y="1381"/>
                    <a:pt x="16151" y="1215"/>
                  </a:cubicBezTo>
                  <a:cubicBezTo>
                    <a:pt x="16141" y="1183"/>
                    <a:pt x="16121" y="1163"/>
                    <a:pt x="16089" y="1163"/>
                  </a:cubicBezTo>
                  <a:lnTo>
                    <a:pt x="16079" y="1163"/>
                  </a:lnTo>
                  <a:cubicBezTo>
                    <a:pt x="16048" y="1173"/>
                    <a:pt x="16027" y="1204"/>
                    <a:pt x="16038" y="1236"/>
                  </a:cubicBezTo>
                  <a:cubicBezTo>
                    <a:pt x="16048" y="1298"/>
                    <a:pt x="16058" y="1360"/>
                    <a:pt x="16058" y="1422"/>
                  </a:cubicBezTo>
                  <a:cubicBezTo>
                    <a:pt x="16068" y="1526"/>
                    <a:pt x="16058" y="1619"/>
                    <a:pt x="16038" y="1723"/>
                  </a:cubicBezTo>
                  <a:cubicBezTo>
                    <a:pt x="16027" y="1796"/>
                    <a:pt x="15996" y="1879"/>
                    <a:pt x="15965" y="1951"/>
                  </a:cubicBezTo>
                  <a:cubicBezTo>
                    <a:pt x="15923" y="2013"/>
                    <a:pt x="15892" y="2076"/>
                    <a:pt x="15840" y="2128"/>
                  </a:cubicBezTo>
                  <a:cubicBezTo>
                    <a:pt x="15810" y="2169"/>
                    <a:pt x="15757" y="2200"/>
                    <a:pt x="15716" y="2242"/>
                  </a:cubicBezTo>
                  <a:cubicBezTo>
                    <a:pt x="15685" y="2159"/>
                    <a:pt x="15633" y="2086"/>
                    <a:pt x="15571" y="2024"/>
                  </a:cubicBezTo>
                  <a:cubicBezTo>
                    <a:pt x="15498" y="1962"/>
                    <a:pt x="15405" y="1920"/>
                    <a:pt x="15301" y="1900"/>
                  </a:cubicBezTo>
                  <a:cubicBezTo>
                    <a:pt x="15275" y="1894"/>
                    <a:pt x="15252" y="1892"/>
                    <a:pt x="15229" y="1892"/>
                  </a:cubicBezTo>
                  <a:cubicBezTo>
                    <a:pt x="15205" y="1892"/>
                    <a:pt x="15182" y="1894"/>
                    <a:pt x="15156" y="1900"/>
                  </a:cubicBezTo>
                  <a:cubicBezTo>
                    <a:pt x="15114" y="1900"/>
                    <a:pt x="15063" y="1920"/>
                    <a:pt x="15031" y="1941"/>
                  </a:cubicBezTo>
                  <a:cubicBezTo>
                    <a:pt x="15021" y="1951"/>
                    <a:pt x="15010" y="1951"/>
                    <a:pt x="15000" y="1962"/>
                  </a:cubicBezTo>
                  <a:lnTo>
                    <a:pt x="14969" y="1993"/>
                  </a:lnTo>
                  <a:cubicBezTo>
                    <a:pt x="14959" y="2013"/>
                    <a:pt x="14938" y="2034"/>
                    <a:pt x="14938" y="2055"/>
                  </a:cubicBezTo>
                  <a:cubicBezTo>
                    <a:pt x="14927" y="2076"/>
                    <a:pt x="14917" y="2107"/>
                    <a:pt x="14917" y="2128"/>
                  </a:cubicBezTo>
                  <a:lnTo>
                    <a:pt x="14917" y="2221"/>
                  </a:lnTo>
                  <a:cubicBezTo>
                    <a:pt x="14927" y="2283"/>
                    <a:pt x="14948" y="2335"/>
                    <a:pt x="14990" y="2377"/>
                  </a:cubicBezTo>
                  <a:cubicBezTo>
                    <a:pt x="15021" y="2407"/>
                    <a:pt x="15063" y="2439"/>
                    <a:pt x="15114" y="2460"/>
                  </a:cubicBezTo>
                  <a:cubicBezTo>
                    <a:pt x="15156" y="2470"/>
                    <a:pt x="15218" y="2480"/>
                    <a:pt x="15259" y="2480"/>
                  </a:cubicBezTo>
                  <a:cubicBezTo>
                    <a:pt x="15277" y="2483"/>
                    <a:pt x="15295" y="2485"/>
                    <a:pt x="15311" y="2485"/>
                  </a:cubicBezTo>
                  <a:cubicBezTo>
                    <a:pt x="15352" y="2485"/>
                    <a:pt x="15389" y="2477"/>
                    <a:pt x="15425" y="2470"/>
                  </a:cubicBezTo>
                  <a:cubicBezTo>
                    <a:pt x="15498" y="2460"/>
                    <a:pt x="15571" y="2439"/>
                    <a:pt x="15644" y="2407"/>
                  </a:cubicBezTo>
                  <a:cubicBezTo>
                    <a:pt x="15644" y="2428"/>
                    <a:pt x="15644" y="2449"/>
                    <a:pt x="15653" y="2470"/>
                  </a:cubicBezTo>
                  <a:cubicBezTo>
                    <a:pt x="15653" y="2563"/>
                    <a:pt x="15644" y="2646"/>
                    <a:pt x="15633" y="2729"/>
                  </a:cubicBezTo>
                  <a:cubicBezTo>
                    <a:pt x="15602" y="2854"/>
                    <a:pt x="15561" y="2968"/>
                    <a:pt x="15498" y="3082"/>
                  </a:cubicBezTo>
                  <a:cubicBezTo>
                    <a:pt x="15488" y="3082"/>
                    <a:pt x="15488" y="3071"/>
                    <a:pt x="15478" y="3071"/>
                  </a:cubicBezTo>
                  <a:cubicBezTo>
                    <a:pt x="15478" y="3061"/>
                    <a:pt x="15488" y="3051"/>
                    <a:pt x="15488" y="3041"/>
                  </a:cubicBezTo>
                  <a:cubicBezTo>
                    <a:pt x="15488" y="3030"/>
                    <a:pt x="15498" y="3020"/>
                    <a:pt x="15498" y="3009"/>
                  </a:cubicBezTo>
                  <a:cubicBezTo>
                    <a:pt x="15498" y="2978"/>
                    <a:pt x="15488" y="2937"/>
                    <a:pt x="15478" y="2905"/>
                  </a:cubicBezTo>
                  <a:cubicBezTo>
                    <a:pt x="15457" y="2864"/>
                    <a:pt x="15415" y="2833"/>
                    <a:pt x="15374" y="2802"/>
                  </a:cubicBezTo>
                  <a:cubicBezTo>
                    <a:pt x="15322" y="2771"/>
                    <a:pt x="15270" y="2750"/>
                    <a:pt x="15187" y="2729"/>
                  </a:cubicBezTo>
                  <a:cubicBezTo>
                    <a:pt x="15114" y="2709"/>
                    <a:pt x="15021" y="2698"/>
                    <a:pt x="14917" y="2688"/>
                  </a:cubicBezTo>
                  <a:lnTo>
                    <a:pt x="14803" y="2688"/>
                  </a:lnTo>
                  <a:cubicBezTo>
                    <a:pt x="14668" y="2688"/>
                    <a:pt x="14523" y="2698"/>
                    <a:pt x="14367" y="2739"/>
                  </a:cubicBezTo>
                  <a:cubicBezTo>
                    <a:pt x="14201" y="2771"/>
                    <a:pt x="14025" y="2833"/>
                    <a:pt x="13828" y="2926"/>
                  </a:cubicBezTo>
                  <a:cubicBezTo>
                    <a:pt x="13641" y="3009"/>
                    <a:pt x="13454" y="3103"/>
                    <a:pt x="13299" y="3196"/>
                  </a:cubicBezTo>
                  <a:cubicBezTo>
                    <a:pt x="13216" y="3237"/>
                    <a:pt x="13133" y="3290"/>
                    <a:pt x="13039" y="3341"/>
                  </a:cubicBezTo>
                  <a:cubicBezTo>
                    <a:pt x="12967" y="3393"/>
                    <a:pt x="12884" y="3435"/>
                    <a:pt x="12801" y="3476"/>
                  </a:cubicBezTo>
                  <a:cubicBezTo>
                    <a:pt x="12708" y="3539"/>
                    <a:pt x="12635" y="3569"/>
                    <a:pt x="12562" y="3611"/>
                  </a:cubicBezTo>
                  <a:cubicBezTo>
                    <a:pt x="12500" y="3642"/>
                    <a:pt x="12449" y="3673"/>
                    <a:pt x="12386" y="3694"/>
                  </a:cubicBezTo>
                  <a:lnTo>
                    <a:pt x="12283" y="3756"/>
                  </a:lnTo>
                  <a:lnTo>
                    <a:pt x="12158" y="3818"/>
                  </a:lnTo>
                  <a:cubicBezTo>
                    <a:pt x="11826" y="3984"/>
                    <a:pt x="11474" y="4161"/>
                    <a:pt x="11131" y="4327"/>
                  </a:cubicBezTo>
                  <a:cubicBezTo>
                    <a:pt x="10695" y="4534"/>
                    <a:pt x="10322" y="4690"/>
                    <a:pt x="9969" y="4825"/>
                  </a:cubicBezTo>
                  <a:lnTo>
                    <a:pt x="9980" y="4825"/>
                  </a:lnTo>
                  <a:cubicBezTo>
                    <a:pt x="9731" y="4908"/>
                    <a:pt x="9503" y="4991"/>
                    <a:pt x="9274" y="5053"/>
                  </a:cubicBezTo>
                  <a:cubicBezTo>
                    <a:pt x="9212" y="4959"/>
                    <a:pt x="9150" y="4876"/>
                    <a:pt x="9077" y="4804"/>
                  </a:cubicBezTo>
                  <a:cubicBezTo>
                    <a:pt x="9067" y="4804"/>
                    <a:pt x="9056" y="4793"/>
                    <a:pt x="9046" y="4793"/>
                  </a:cubicBezTo>
                  <a:lnTo>
                    <a:pt x="9035" y="4793"/>
                  </a:lnTo>
                  <a:cubicBezTo>
                    <a:pt x="9035" y="4793"/>
                    <a:pt x="9026" y="4804"/>
                    <a:pt x="9015" y="4804"/>
                  </a:cubicBezTo>
                  <a:cubicBezTo>
                    <a:pt x="8704" y="4970"/>
                    <a:pt x="8455" y="5104"/>
                    <a:pt x="8175" y="5229"/>
                  </a:cubicBezTo>
                  <a:cubicBezTo>
                    <a:pt x="7864" y="5364"/>
                    <a:pt x="7583" y="5478"/>
                    <a:pt x="7314" y="5551"/>
                  </a:cubicBezTo>
                  <a:cubicBezTo>
                    <a:pt x="7168" y="5592"/>
                    <a:pt x="7013" y="5623"/>
                    <a:pt x="6857" y="5644"/>
                  </a:cubicBezTo>
                  <a:cubicBezTo>
                    <a:pt x="6847" y="5644"/>
                    <a:pt x="6836" y="5655"/>
                    <a:pt x="6826" y="5655"/>
                  </a:cubicBezTo>
                  <a:cubicBezTo>
                    <a:pt x="6806" y="5665"/>
                    <a:pt x="6795" y="5665"/>
                    <a:pt x="6785" y="5675"/>
                  </a:cubicBezTo>
                  <a:lnTo>
                    <a:pt x="6774" y="5675"/>
                  </a:lnTo>
                  <a:cubicBezTo>
                    <a:pt x="6764" y="5685"/>
                    <a:pt x="6743" y="5696"/>
                    <a:pt x="6743" y="5717"/>
                  </a:cubicBezTo>
                  <a:lnTo>
                    <a:pt x="6733" y="5706"/>
                  </a:lnTo>
                  <a:cubicBezTo>
                    <a:pt x="6712" y="5675"/>
                    <a:pt x="6691" y="5644"/>
                    <a:pt x="6670" y="5602"/>
                  </a:cubicBezTo>
                  <a:cubicBezTo>
                    <a:pt x="6640" y="5551"/>
                    <a:pt x="6629" y="5489"/>
                    <a:pt x="6608" y="5416"/>
                  </a:cubicBezTo>
                  <a:cubicBezTo>
                    <a:pt x="6598" y="5353"/>
                    <a:pt x="6598" y="5281"/>
                    <a:pt x="6587" y="5219"/>
                  </a:cubicBezTo>
                  <a:cubicBezTo>
                    <a:pt x="6587" y="5157"/>
                    <a:pt x="6587" y="5084"/>
                    <a:pt x="6598" y="5012"/>
                  </a:cubicBezTo>
                  <a:cubicBezTo>
                    <a:pt x="6650" y="5021"/>
                    <a:pt x="6702" y="5021"/>
                    <a:pt x="6753" y="5021"/>
                  </a:cubicBezTo>
                  <a:cubicBezTo>
                    <a:pt x="6940" y="5021"/>
                    <a:pt x="7127" y="4991"/>
                    <a:pt x="7293" y="4938"/>
                  </a:cubicBezTo>
                  <a:cubicBezTo>
                    <a:pt x="7532" y="4876"/>
                    <a:pt x="7749" y="4752"/>
                    <a:pt x="7926" y="4586"/>
                  </a:cubicBezTo>
                  <a:cubicBezTo>
                    <a:pt x="8009" y="4503"/>
                    <a:pt x="8092" y="4399"/>
                    <a:pt x="8164" y="4295"/>
                  </a:cubicBezTo>
                  <a:cubicBezTo>
                    <a:pt x="8226" y="4192"/>
                    <a:pt x="8289" y="4078"/>
                    <a:pt x="8341" y="3953"/>
                  </a:cubicBezTo>
                  <a:cubicBezTo>
                    <a:pt x="8362" y="3953"/>
                    <a:pt x="8382" y="3953"/>
                    <a:pt x="8392" y="3943"/>
                  </a:cubicBezTo>
                  <a:cubicBezTo>
                    <a:pt x="8465" y="3933"/>
                    <a:pt x="8538" y="3912"/>
                    <a:pt x="8611" y="3880"/>
                  </a:cubicBezTo>
                  <a:cubicBezTo>
                    <a:pt x="8673" y="3850"/>
                    <a:pt x="8724" y="3797"/>
                    <a:pt x="8766" y="3746"/>
                  </a:cubicBezTo>
                  <a:cubicBezTo>
                    <a:pt x="8818" y="3694"/>
                    <a:pt x="8849" y="3631"/>
                    <a:pt x="8880" y="3569"/>
                  </a:cubicBezTo>
                  <a:cubicBezTo>
                    <a:pt x="8901" y="3507"/>
                    <a:pt x="8922" y="3445"/>
                    <a:pt x="8922" y="3373"/>
                  </a:cubicBezTo>
                  <a:lnTo>
                    <a:pt x="8922" y="3269"/>
                  </a:lnTo>
                  <a:cubicBezTo>
                    <a:pt x="8922" y="3237"/>
                    <a:pt x="8911" y="3207"/>
                    <a:pt x="8901" y="3175"/>
                  </a:cubicBezTo>
                  <a:cubicBezTo>
                    <a:pt x="8890" y="3124"/>
                    <a:pt x="8860" y="3071"/>
                    <a:pt x="8818" y="3020"/>
                  </a:cubicBezTo>
                  <a:cubicBezTo>
                    <a:pt x="8787" y="2988"/>
                    <a:pt x="8756" y="2968"/>
                    <a:pt x="8724" y="2947"/>
                  </a:cubicBezTo>
                  <a:cubicBezTo>
                    <a:pt x="8745" y="2875"/>
                    <a:pt x="8756" y="2802"/>
                    <a:pt x="8756" y="2739"/>
                  </a:cubicBezTo>
                  <a:cubicBezTo>
                    <a:pt x="8756" y="2605"/>
                    <a:pt x="8714" y="2470"/>
                    <a:pt x="8652" y="2345"/>
                  </a:cubicBezTo>
                  <a:cubicBezTo>
                    <a:pt x="8756" y="2252"/>
                    <a:pt x="8839" y="2117"/>
                    <a:pt x="8890" y="1962"/>
                  </a:cubicBezTo>
                  <a:cubicBezTo>
                    <a:pt x="8922" y="1837"/>
                    <a:pt x="8932" y="1692"/>
                    <a:pt x="8922" y="1547"/>
                  </a:cubicBezTo>
                  <a:cubicBezTo>
                    <a:pt x="8890" y="1319"/>
                    <a:pt x="8777" y="1080"/>
                    <a:pt x="8579" y="862"/>
                  </a:cubicBezTo>
                  <a:cubicBezTo>
                    <a:pt x="8496" y="769"/>
                    <a:pt x="8403" y="676"/>
                    <a:pt x="8289" y="582"/>
                  </a:cubicBezTo>
                  <a:cubicBezTo>
                    <a:pt x="8185" y="510"/>
                    <a:pt x="8071" y="437"/>
                    <a:pt x="7957" y="364"/>
                  </a:cubicBezTo>
                  <a:cubicBezTo>
                    <a:pt x="7894" y="333"/>
                    <a:pt x="7832" y="302"/>
                    <a:pt x="7781" y="271"/>
                  </a:cubicBezTo>
                  <a:cubicBezTo>
                    <a:pt x="7739" y="261"/>
                    <a:pt x="7687" y="229"/>
                    <a:pt x="7645" y="208"/>
                  </a:cubicBezTo>
                  <a:cubicBezTo>
                    <a:pt x="7583" y="188"/>
                    <a:pt x="7532" y="178"/>
                    <a:pt x="7490" y="167"/>
                  </a:cubicBezTo>
                  <a:cubicBezTo>
                    <a:pt x="7355" y="125"/>
                    <a:pt x="7210" y="95"/>
                    <a:pt x="7034" y="63"/>
                  </a:cubicBezTo>
                  <a:cubicBezTo>
                    <a:pt x="6847" y="32"/>
                    <a:pt x="6660" y="22"/>
                    <a:pt x="6474" y="12"/>
                  </a:cubicBezTo>
                  <a:cubicBezTo>
                    <a:pt x="6412" y="1"/>
                    <a:pt x="6338" y="1"/>
                    <a:pt x="6266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1590;p51">
              <a:extLst>
                <a:ext uri="{FF2B5EF4-FFF2-40B4-BE49-F238E27FC236}">
                  <a16:creationId xmlns:a16="http://schemas.microsoft.com/office/drawing/2014/main" id="{315C4E54-81C8-55B5-A5AF-D04788DEE2E1}"/>
                </a:ext>
              </a:extLst>
            </p:cNvPr>
            <p:cNvGrpSpPr/>
            <p:nvPr/>
          </p:nvGrpSpPr>
          <p:grpSpPr>
            <a:xfrm>
              <a:off x="1912275" y="2036249"/>
              <a:ext cx="2992428" cy="2587958"/>
              <a:chOff x="1912275" y="2036249"/>
              <a:chExt cx="2992428" cy="2587958"/>
            </a:xfrm>
          </p:grpSpPr>
          <p:sp>
            <p:nvSpPr>
              <p:cNvPr id="5" name="Google Shape;1591;p51">
                <a:extLst>
                  <a:ext uri="{FF2B5EF4-FFF2-40B4-BE49-F238E27FC236}">
                    <a16:creationId xmlns:a16="http://schemas.microsoft.com/office/drawing/2014/main" id="{20FD7BEA-7021-D899-0084-6562093F880A}"/>
                  </a:ext>
                </a:extLst>
              </p:cNvPr>
              <p:cNvSpPr/>
              <p:nvPr/>
            </p:nvSpPr>
            <p:spPr>
              <a:xfrm>
                <a:off x="1912275" y="4324459"/>
                <a:ext cx="2885517" cy="299747"/>
              </a:xfrm>
              <a:custGeom>
                <a:avLst/>
                <a:gdLst/>
                <a:ahLst/>
                <a:cxnLst/>
                <a:rect l="l" t="t" r="r" b="b"/>
                <a:pathLst>
                  <a:path w="44253" h="4597" extrusionOk="0">
                    <a:moveTo>
                      <a:pt x="22127" y="0"/>
                    </a:moveTo>
                    <a:cubicBezTo>
                      <a:pt x="9907" y="0"/>
                      <a:pt x="1" y="1028"/>
                      <a:pt x="1" y="2293"/>
                    </a:cubicBezTo>
                    <a:cubicBezTo>
                      <a:pt x="1" y="3569"/>
                      <a:pt x="9907" y="4596"/>
                      <a:pt x="22127" y="4596"/>
                    </a:cubicBezTo>
                    <a:cubicBezTo>
                      <a:pt x="34346" y="4596"/>
                      <a:pt x="44252" y="3569"/>
                      <a:pt x="44252" y="2293"/>
                    </a:cubicBezTo>
                    <a:cubicBezTo>
                      <a:pt x="44252" y="1028"/>
                      <a:pt x="34346" y="0"/>
                      <a:pt x="22127" y="0"/>
                    </a:cubicBezTo>
                    <a:close/>
                  </a:path>
                </a:pathLst>
              </a:custGeom>
              <a:solidFill>
                <a:srgbClr val="E2E5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1592;p51">
                <a:extLst>
                  <a:ext uri="{FF2B5EF4-FFF2-40B4-BE49-F238E27FC236}">
                    <a16:creationId xmlns:a16="http://schemas.microsoft.com/office/drawing/2014/main" id="{B1EE42C1-8D18-3016-632E-46EBB136E372}"/>
                  </a:ext>
                </a:extLst>
              </p:cNvPr>
              <p:cNvSpPr/>
              <p:nvPr/>
            </p:nvSpPr>
            <p:spPr>
              <a:xfrm>
                <a:off x="2525080" y="2036249"/>
                <a:ext cx="710995" cy="636531"/>
              </a:xfrm>
              <a:custGeom>
                <a:avLst/>
                <a:gdLst/>
                <a:ahLst/>
                <a:cxnLst/>
                <a:rect l="l" t="t" r="r" b="b"/>
                <a:pathLst>
                  <a:path w="10904" h="9762" extrusionOk="0">
                    <a:moveTo>
                      <a:pt x="4845" y="1"/>
                    </a:moveTo>
                    <a:cubicBezTo>
                      <a:pt x="4555" y="1"/>
                      <a:pt x="4274" y="11"/>
                      <a:pt x="4005" y="42"/>
                    </a:cubicBezTo>
                    <a:cubicBezTo>
                      <a:pt x="3797" y="73"/>
                      <a:pt x="3601" y="104"/>
                      <a:pt x="3414" y="146"/>
                    </a:cubicBezTo>
                    <a:cubicBezTo>
                      <a:pt x="3216" y="197"/>
                      <a:pt x="3040" y="260"/>
                      <a:pt x="2884" y="333"/>
                    </a:cubicBezTo>
                    <a:cubicBezTo>
                      <a:pt x="2605" y="467"/>
                      <a:pt x="2386" y="644"/>
                      <a:pt x="2241" y="851"/>
                    </a:cubicBezTo>
                    <a:cubicBezTo>
                      <a:pt x="2158" y="965"/>
                      <a:pt x="2107" y="1090"/>
                      <a:pt x="2075" y="1225"/>
                    </a:cubicBezTo>
                    <a:cubicBezTo>
                      <a:pt x="2055" y="1308"/>
                      <a:pt x="2045" y="1380"/>
                      <a:pt x="2034" y="1453"/>
                    </a:cubicBezTo>
                    <a:lnTo>
                      <a:pt x="2034" y="1577"/>
                    </a:lnTo>
                    <a:cubicBezTo>
                      <a:pt x="1992" y="1567"/>
                      <a:pt x="1951" y="1567"/>
                      <a:pt x="1909" y="1557"/>
                    </a:cubicBezTo>
                    <a:lnTo>
                      <a:pt x="1702" y="1557"/>
                    </a:lnTo>
                    <a:cubicBezTo>
                      <a:pt x="1588" y="1567"/>
                      <a:pt x="1464" y="1598"/>
                      <a:pt x="1339" y="1650"/>
                    </a:cubicBezTo>
                    <a:cubicBezTo>
                      <a:pt x="1132" y="1733"/>
                      <a:pt x="934" y="1889"/>
                      <a:pt x="748" y="2117"/>
                    </a:cubicBezTo>
                    <a:cubicBezTo>
                      <a:pt x="592" y="2304"/>
                      <a:pt x="457" y="2521"/>
                      <a:pt x="343" y="2801"/>
                    </a:cubicBezTo>
                    <a:cubicBezTo>
                      <a:pt x="240" y="3030"/>
                      <a:pt x="167" y="3268"/>
                      <a:pt x="115" y="3528"/>
                    </a:cubicBezTo>
                    <a:cubicBezTo>
                      <a:pt x="84" y="3683"/>
                      <a:pt x="53" y="3849"/>
                      <a:pt x="32" y="4056"/>
                    </a:cubicBezTo>
                    <a:cubicBezTo>
                      <a:pt x="11" y="4254"/>
                      <a:pt x="1" y="4450"/>
                      <a:pt x="1" y="4669"/>
                    </a:cubicBezTo>
                    <a:cubicBezTo>
                      <a:pt x="11" y="5063"/>
                      <a:pt x="53" y="5478"/>
                      <a:pt x="136" y="5882"/>
                    </a:cubicBezTo>
                    <a:cubicBezTo>
                      <a:pt x="208" y="6255"/>
                      <a:pt x="333" y="6649"/>
                      <a:pt x="489" y="7044"/>
                    </a:cubicBezTo>
                    <a:cubicBezTo>
                      <a:pt x="551" y="7220"/>
                      <a:pt x="623" y="7366"/>
                      <a:pt x="696" y="7511"/>
                    </a:cubicBezTo>
                    <a:cubicBezTo>
                      <a:pt x="758" y="7635"/>
                      <a:pt x="831" y="7760"/>
                      <a:pt x="924" y="7905"/>
                    </a:cubicBezTo>
                    <a:cubicBezTo>
                      <a:pt x="1215" y="8361"/>
                      <a:pt x="1609" y="8756"/>
                      <a:pt x="2065" y="9056"/>
                    </a:cubicBezTo>
                    <a:cubicBezTo>
                      <a:pt x="2283" y="9191"/>
                      <a:pt x="2511" y="9316"/>
                      <a:pt x="2771" y="9420"/>
                    </a:cubicBezTo>
                    <a:cubicBezTo>
                      <a:pt x="2999" y="9512"/>
                      <a:pt x="3248" y="9585"/>
                      <a:pt x="3528" y="9648"/>
                    </a:cubicBezTo>
                    <a:cubicBezTo>
                      <a:pt x="3901" y="9731"/>
                      <a:pt x="4295" y="9761"/>
                      <a:pt x="4721" y="9761"/>
                    </a:cubicBezTo>
                    <a:cubicBezTo>
                      <a:pt x="4866" y="9761"/>
                      <a:pt x="5011" y="9761"/>
                      <a:pt x="5166" y="9751"/>
                    </a:cubicBezTo>
                    <a:cubicBezTo>
                      <a:pt x="5696" y="9720"/>
                      <a:pt x="6256" y="9616"/>
                      <a:pt x="6826" y="9461"/>
                    </a:cubicBezTo>
                    <a:cubicBezTo>
                      <a:pt x="7158" y="9367"/>
                      <a:pt x="7490" y="9254"/>
                      <a:pt x="7812" y="9118"/>
                    </a:cubicBezTo>
                    <a:cubicBezTo>
                      <a:pt x="7916" y="9088"/>
                      <a:pt x="8019" y="9035"/>
                      <a:pt x="8112" y="8984"/>
                    </a:cubicBezTo>
                    <a:cubicBezTo>
                      <a:pt x="8216" y="8932"/>
                      <a:pt x="8320" y="8869"/>
                      <a:pt x="8414" y="8807"/>
                    </a:cubicBezTo>
                    <a:lnTo>
                      <a:pt x="8527" y="8735"/>
                    </a:lnTo>
                    <a:cubicBezTo>
                      <a:pt x="8642" y="8673"/>
                      <a:pt x="8756" y="8600"/>
                      <a:pt x="8859" y="8537"/>
                    </a:cubicBezTo>
                    <a:cubicBezTo>
                      <a:pt x="8870" y="8537"/>
                      <a:pt x="8891" y="8548"/>
                      <a:pt x="8901" y="8548"/>
                    </a:cubicBezTo>
                    <a:cubicBezTo>
                      <a:pt x="8932" y="8548"/>
                      <a:pt x="8953" y="8537"/>
                      <a:pt x="8974" y="8527"/>
                    </a:cubicBezTo>
                    <a:cubicBezTo>
                      <a:pt x="9243" y="8341"/>
                      <a:pt x="9492" y="8133"/>
                      <a:pt x="9700" y="7905"/>
                    </a:cubicBezTo>
                    <a:cubicBezTo>
                      <a:pt x="9938" y="7656"/>
                      <a:pt x="10125" y="7386"/>
                      <a:pt x="10260" y="7106"/>
                    </a:cubicBezTo>
                    <a:cubicBezTo>
                      <a:pt x="10405" y="6815"/>
                      <a:pt x="10488" y="6504"/>
                      <a:pt x="10488" y="6204"/>
                    </a:cubicBezTo>
                    <a:cubicBezTo>
                      <a:pt x="10488" y="5903"/>
                      <a:pt x="10405" y="5591"/>
                      <a:pt x="10249" y="5312"/>
                    </a:cubicBezTo>
                    <a:cubicBezTo>
                      <a:pt x="10488" y="5104"/>
                      <a:pt x="10685" y="4803"/>
                      <a:pt x="10789" y="4450"/>
                    </a:cubicBezTo>
                    <a:cubicBezTo>
                      <a:pt x="10882" y="4171"/>
                      <a:pt x="10903" y="3839"/>
                      <a:pt x="10872" y="3517"/>
                    </a:cubicBezTo>
                    <a:cubicBezTo>
                      <a:pt x="10809" y="2977"/>
                      <a:pt x="10540" y="2438"/>
                      <a:pt x="10104" y="1940"/>
                    </a:cubicBezTo>
                    <a:cubicBezTo>
                      <a:pt x="9917" y="1733"/>
                      <a:pt x="9689" y="1525"/>
                      <a:pt x="9430" y="1318"/>
                    </a:cubicBezTo>
                    <a:cubicBezTo>
                      <a:pt x="9202" y="1142"/>
                      <a:pt x="8942" y="976"/>
                      <a:pt x="8673" y="820"/>
                    </a:cubicBezTo>
                    <a:cubicBezTo>
                      <a:pt x="8538" y="748"/>
                      <a:pt x="8403" y="685"/>
                      <a:pt x="8278" y="623"/>
                    </a:cubicBezTo>
                    <a:cubicBezTo>
                      <a:pt x="8185" y="571"/>
                      <a:pt x="8071" y="519"/>
                      <a:pt x="7967" y="478"/>
                    </a:cubicBezTo>
                    <a:cubicBezTo>
                      <a:pt x="7843" y="426"/>
                      <a:pt x="7718" y="395"/>
                      <a:pt x="7625" y="363"/>
                    </a:cubicBezTo>
                    <a:cubicBezTo>
                      <a:pt x="7314" y="280"/>
                      <a:pt x="6992" y="208"/>
                      <a:pt x="6588" y="146"/>
                    </a:cubicBezTo>
                    <a:cubicBezTo>
                      <a:pt x="6162" y="73"/>
                      <a:pt x="5737" y="31"/>
                      <a:pt x="5322" y="11"/>
                    </a:cubicBezTo>
                    <a:cubicBezTo>
                      <a:pt x="5157" y="1"/>
                      <a:pt x="5000" y="1"/>
                      <a:pt x="48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1593;p51">
                <a:extLst>
                  <a:ext uri="{FF2B5EF4-FFF2-40B4-BE49-F238E27FC236}">
                    <a16:creationId xmlns:a16="http://schemas.microsoft.com/office/drawing/2014/main" id="{BBAC07CD-2103-D48A-F46C-2F54296E5FD4}"/>
                  </a:ext>
                </a:extLst>
              </p:cNvPr>
              <p:cNvSpPr/>
              <p:nvPr/>
            </p:nvSpPr>
            <p:spPr>
              <a:xfrm>
                <a:off x="3113563" y="2291922"/>
                <a:ext cx="71726" cy="279403"/>
              </a:xfrm>
              <a:custGeom>
                <a:avLst/>
                <a:gdLst/>
                <a:ahLst/>
                <a:cxnLst/>
                <a:rect l="l" t="t" r="r" b="b"/>
                <a:pathLst>
                  <a:path w="1100" h="4285" extrusionOk="0">
                    <a:moveTo>
                      <a:pt x="550" y="1"/>
                    </a:moveTo>
                    <a:cubicBezTo>
                      <a:pt x="530" y="1"/>
                      <a:pt x="509" y="11"/>
                      <a:pt x="498" y="11"/>
                    </a:cubicBezTo>
                    <a:cubicBezTo>
                      <a:pt x="467" y="22"/>
                      <a:pt x="447" y="42"/>
                      <a:pt x="415" y="63"/>
                    </a:cubicBezTo>
                    <a:cubicBezTo>
                      <a:pt x="364" y="105"/>
                      <a:pt x="322" y="146"/>
                      <a:pt x="281" y="197"/>
                    </a:cubicBezTo>
                    <a:lnTo>
                      <a:pt x="281" y="208"/>
                    </a:lnTo>
                    <a:cubicBezTo>
                      <a:pt x="228" y="270"/>
                      <a:pt x="187" y="353"/>
                      <a:pt x="156" y="426"/>
                    </a:cubicBezTo>
                    <a:cubicBezTo>
                      <a:pt x="94" y="582"/>
                      <a:pt x="53" y="748"/>
                      <a:pt x="32" y="914"/>
                    </a:cubicBezTo>
                    <a:cubicBezTo>
                      <a:pt x="11" y="1090"/>
                      <a:pt x="0" y="1256"/>
                      <a:pt x="0" y="1432"/>
                    </a:cubicBezTo>
                    <a:cubicBezTo>
                      <a:pt x="0" y="1598"/>
                      <a:pt x="11" y="1764"/>
                      <a:pt x="21" y="1930"/>
                    </a:cubicBezTo>
                    <a:cubicBezTo>
                      <a:pt x="32" y="2085"/>
                      <a:pt x="42" y="2231"/>
                      <a:pt x="62" y="2387"/>
                    </a:cubicBezTo>
                    <a:cubicBezTo>
                      <a:pt x="73" y="2459"/>
                      <a:pt x="73" y="2532"/>
                      <a:pt x="83" y="2604"/>
                    </a:cubicBezTo>
                    <a:cubicBezTo>
                      <a:pt x="94" y="2728"/>
                      <a:pt x="115" y="2843"/>
                      <a:pt x="125" y="2967"/>
                    </a:cubicBezTo>
                    <a:lnTo>
                      <a:pt x="125" y="2957"/>
                    </a:lnTo>
                    <a:cubicBezTo>
                      <a:pt x="187" y="3403"/>
                      <a:pt x="270" y="3849"/>
                      <a:pt x="364" y="4284"/>
                    </a:cubicBezTo>
                    <a:cubicBezTo>
                      <a:pt x="477" y="4191"/>
                      <a:pt x="581" y="4088"/>
                      <a:pt x="675" y="3984"/>
                    </a:cubicBezTo>
                    <a:cubicBezTo>
                      <a:pt x="841" y="3818"/>
                      <a:pt x="975" y="3641"/>
                      <a:pt x="1090" y="3455"/>
                    </a:cubicBezTo>
                    <a:cubicBezTo>
                      <a:pt x="1100" y="3164"/>
                      <a:pt x="1100" y="2864"/>
                      <a:pt x="1100" y="2573"/>
                    </a:cubicBezTo>
                    <a:cubicBezTo>
                      <a:pt x="1090" y="2168"/>
                      <a:pt x="1058" y="1764"/>
                      <a:pt x="1007" y="1359"/>
                    </a:cubicBezTo>
                    <a:lnTo>
                      <a:pt x="1007" y="1370"/>
                    </a:lnTo>
                    <a:cubicBezTo>
                      <a:pt x="996" y="1246"/>
                      <a:pt x="975" y="1131"/>
                      <a:pt x="955" y="1017"/>
                    </a:cubicBezTo>
                    <a:cubicBezTo>
                      <a:pt x="945" y="924"/>
                      <a:pt x="934" y="841"/>
                      <a:pt x="913" y="748"/>
                    </a:cubicBezTo>
                    <a:cubicBezTo>
                      <a:pt x="903" y="695"/>
                      <a:pt x="892" y="654"/>
                      <a:pt x="892" y="602"/>
                    </a:cubicBezTo>
                    <a:cubicBezTo>
                      <a:pt x="872" y="571"/>
                      <a:pt x="862" y="540"/>
                      <a:pt x="851" y="519"/>
                    </a:cubicBezTo>
                    <a:cubicBezTo>
                      <a:pt x="830" y="478"/>
                      <a:pt x="820" y="436"/>
                      <a:pt x="799" y="395"/>
                    </a:cubicBezTo>
                    <a:cubicBezTo>
                      <a:pt x="779" y="353"/>
                      <a:pt x="768" y="301"/>
                      <a:pt x="758" y="260"/>
                    </a:cubicBezTo>
                    <a:cubicBezTo>
                      <a:pt x="747" y="239"/>
                      <a:pt x="758" y="218"/>
                      <a:pt x="779" y="218"/>
                    </a:cubicBezTo>
                    <a:cubicBezTo>
                      <a:pt x="758" y="167"/>
                      <a:pt x="737" y="125"/>
                      <a:pt x="706" y="84"/>
                    </a:cubicBezTo>
                    <a:cubicBezTo>
                      <a:pt x="685" y="63"/>
                      <a:pt x="675" y="42"/>
                      <a:pt x="654" y="31"/>
                    </a:cubicBezTo>
                    <a:cubicBezTo>
                      <a:pt x="643" y="22"/>
                      <a:pt x="623" y="11"/>
                      <a:pt x="613" y="11"/>
                    </a:cubicBezTo>
                    <a:cubicBezTo>
                      <a:pt x="602" y="1"/>
                      <a:pt x="592" y="1"/>
                      <a:pt x="581" y="1"/>
                    </a:cubicBez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1594;p51">
                <a:extLst>
                  <a:ext uri="{FF2B5EF4-FFF2-40B4-BE49-F238E27FC236}">
                    <a16:creationId xmlns:a16="http://schemas.microsoft.com/office/drawing/2014/main" id="{66753A0F-4629-1B25-A640-A360EE6F5914}"/>
                  </a:ext>
                </a:extLst>
              </p:cNvPr>
              <p:cNvSpPr/>
              <p:nvPr/>
            </p:nvSpPr>
            <p:spPr>
              <a:xfrm>
                <a:off x="3164294" y="2305484"/>
                <a:ext cx="65" cy="71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1595;p51">
                <a:extLst>
                  <a:ext uri="{FF2B5EF4-FFF2-40B4-BE49-F238E27FC236}">
                    <a16:creationId xmlns:a16="http://schemas.microsoft.com/office/drawing/2014/main" id="{6617B83D-186D-5C67-E548-C7AF7B8BAE19}"/>
                  </a:ext>
                </a:extLst>
              </p:cNvPr>
              <p:cNvSpPr/>
              <p:nvPr/>
            </p:nvSpPr>
            <p:spPr>
              <a:xfrm>
                <a:off x="3151448" y="229192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1596;p51">
                <a:extLst>
                  <a:ext uri="{FF2B5EF4-FFF2-40B4-BE49-F238E27FC236}">
                    <a16:creationId xmlns:a16="http://schemas.microsoft.com/office/drawing/2014/main" id="{15C972D9-C1AE-27B2-8E79-D60688DFDAA2}"/>
                  </a:ext>
                </a:extLst>
              </p:cNvPr>
              <p:cNvSpPr/>
              <p:nvPr/>
            </p:nvSpPr>
            <p:spPr>
              <a:xfrm>
                <a:off x="3148709" y="229192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1597;p51">
                <a:extLst>
                  <a:ext uri="{FF2B5EF4-FFF2-40B4-BE49-F238E27FC236}">
                    <a16:creationId xmlns:a16="http://schemas.microsoft.com/office/drawing/2014/main" id="{D3023E4D-1F62-23AD-5DAD-4B761DB2B3D5}"/>
                  </a:ext>
                </a:extLst>
              </p:cNvPr>
              <p:cNvSpPr/>
              <p:nvPr/>
            </p:nvSpPr>
            <p:spPr>
              <a:xfrm>
                <a:off x="2525080" y="2053854"/>
                <a:ext cx="198288" cy="602038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9233" extrusionOk="0">
                    <a:moveTo>
                      <a:pt x="3040" y="0"/>
                    </a:moveTo>
                    <a:lnTo>
                      <a:pt x="2884" y="63"/>
                    </a:lnTo>
                    <a:cubicBezTo>
                      <a:pt x="2605" y="197"/>
                      <a:pt x="2386" y="363"/>
                      <a:pt x="2241" y="581"/>
                    </a:cubicBezTo>
                    <a:cubicBezTo>
                      <a:pt x="2158" y="695"/>
                      <a:pt x="2107" y="820"/>
                      <a:pt x="2075" y="955"/>
                    </a:cubicBezTo>
                    <a:cubicBezTo>
                      <a:pt x="2055" y="1038"/>
                      <a:pt x="2034" y="1110"/>
                      <a:pt x="2034" y="1183"/>
                    </a:cubicBezTo>
                    <a:cubicBezTo>
                      <a:pt x="2034" y="1224"/>
                      <a:pt x="2024" y="1266"/>
                      <a:pt x="2024" y="1307"/>
                    </a:cubicBezTo>
                    <a:cubicBezTo>
                      <a:pt x="2003" y="1297"/>
                      <a:pt x="1962" y="1297"/>
                      <a:pt x="1909" y="1287"/>
                    </a:cubicBezTo>
                    <a:cubicBezTo>
                      <a:pt x="1879" y="1287"/>
                      <a:pt x="1837" y="1276"/>
                      <a:pt x="1796" y="1276"/>
                    </a:cubicBezTo>
                    <a:cubicBezTo>
                      <a:pt x="1764" y="1276"/>
                      <a:pt x="1733" y="1287"/>
                      <a:pt x="1702" y="1287"/>
                    </a:cubicBezTo>
                    <a:cubicBezTo>
                      <a:pt x="1588" y="1287"/>
                      <a:pt x="1464" y="1317"/>
                      <a:pt x="1339" y="1370"/>
                    </a:cubicBezTo>
                    <a:cubicBezTo>
                      <a:pt x="1132" y="1463"/>
                      <a:pt x="934" y="1619"/>
                      <a:pt x="748" y="1847"/>
                    </a:cubicBezTo>
                    <a:cubicBezTo>
                      <a:pt x="592" y="2023"/>
                      <a:pt x="457" y="2251"/>
                      <a:pt x="343" y="2531"/>
                    </a:cubicBezTo>
                    <a:cubicBezTo>
                      <a:pt x="240" y="2760"/>
                      <a:pt x="167" y="2998"/>
                      <a:pt x="104" y="3258"/>
                    </a:cubicBezTo>
                    <a:cubicBezTo>
                      <a:pt x="74" y="3413"/>
                      <a:pt x="53" y="3579"/>
                      <a:pt x="32" y="3786"/>
                    </a:cubicBezTo>
                    <a:cubicBezTo>
                      <a:pt x="11" y="3984"/>
                      <a:pt x="1" y="4180"/>
                      <a:pt x="1" y="4399"/>
                    </a:cubicBezTo>
                    <a:cubicBezTo>
                      <a:pt x="1" y="4793"/>
                      <a:pt x="42" y="5197"/>
                      <a:pt x="125" y="5612"/>
                    </a:cubicBezTo>
                    <a:cubicBezTo>
                      <a:pt x="208" y="5985"/>
                      <a:pt x="333" y="6379"/>
                      <a:pt x="489" y="6784"/>
                    </a:cubicBezTo>
                    <a:cubicBezTo>
                      <a:pt x="551" y="6940"/>
                      <a:pt x="623" y="7096"/>
                      <a:pt x="696" y="7241"/>
                    </a:cubicBezTo>
                    <a:cubicBezTo>
                      <a:pt x="758" y="7375"/>
                      <a:pt x="831" y="7500"/>
                      <a:pt x="924" y="7635"/>
                    </a:cubicBezTo>
                    <a:cubicBezTo>
                      <a:pt x="1215" y="8091"/>
                      <a:pt x="1609" y="8486"/>
                      <a:pt x="2065" y="8786"/>
                    </a:cubicBezTo>
                    <a:cubicBezTo>
                      <a:pt x="2283" y="8921"/>
                      <a:pt x="2511" y="9046"/>
                      <a:pt x="2771" y="9150"/>
                    </a:cubicBezTo>
                    <a:cubicBezTo>
                      <a:pt x="2833" y="9180"/>
                      <a:pt x="2905" y="9201"/>
                      <a:pt x="2978" y="9232"/>
                    </a:cubicBezTo>
                    <a:cubicBezTo>
                      <a:pt x="2552" y="8579"/>
                      <a:pt x="2138" y="7915"/>
                      <a:pt x="1764" y="7230"/>
                    </a:cubicBezTo>
                    <a:cubicBezTo>
                      <a:pt x="1671" y="7064"/>
                      <a:pt x="1577" y="6888"/>
                      <a:pt x="1484" y="6722"/>
                    </a:cubicBezTo>
                    <a:cubicBezTo>
                      <a:pt x="1443" y="6628"/>
                      <a:pt x="1401" y="6545"/>
                      <a:pt x="1360" y="6453"/>
                    </a:cubicBezTo>
                    <a:cubicBezTo>
                      <a:pt x="1277" y="6255"/>
                      <a:pt x="1204" y="6058"/>
                      <a:pt x="1142" y="5861"/>
                    </a:cubicBezTo>
                    <a:cubicBezTo>
                      <a:pt x="1079" y="5633"/>
                      <a:pt x="1017" y="5404"/>
                      <a:pt x="976" y="5187"/>
                    </a:cubicBezTo>
                    <a:cubicBezTo>
                      <a:pt x="924" y="4948"/>
                      <a:pt x="893" y="4710"/>
                      <a:pt x="872" y="4471"/>
                    </a:cubicBezTo>
                    <a:cubicBezTo>
                      <a:pt x="851" y="4233"/>
                      <a:pt x="841" y="3994"/>
                      <a:pt x="851" y="3756"/>
                    </a:cubicBezTo>
                    <a:cubicBezTo>
                      <a:pt x="862" y="3527"/>
                      <a:pt x="893" y="3299"/>
                      <a:pt x="934" y="3081"/>
                    </a:cubicBezTo>
                    <a:cubicBezTo>
                      <a:pt x="1028" y="2666"/>
                      <a:pt x="1194" y="2251"/>
                      <a:pt x="1484" y="1940"/>
                    </a:cubicBezTo>
                    <a:cubicBezTo>
                      <a:pt x="1619" y="1785"/>
                      <a:pt x="1796" y="1649"/>
                      <a:pt x="1972" y="1546"/>
                    </a:cubicBezTo>
                    <a:cubicBezTo>
                      <a:pt x="2075" y="1494"/>
                      <a:pt x="2179" y="1442"/>
                      <a:pt x="2283" y="1411"/>
                    </a:cubicBezTo>
                    <a:cubicBezTo>
                      <a:pt x="2386" y="1370"/>
                      <a:pt x="2501" y="1338"/>
                      <a:pt x="2615" y="1317"/>
                    </a:cubicBezTo>
                    <a:cubicBezTo>
                      <a:pt x="2605" y="1234"/>
                      <a:pt x="2605" y="1162"/>
                      <a:pt x="2615" y="1079"/>
                    </a:cubicBezTo>
                    <a:cubicBezTo>
                      <a:pt x="2625" y="985"/>
                      <a:pt x="2635" y="893"/>
                      <a:pt x="2656" y="799"/>
                    </a:cubicBezTo>
                    <a:cubicBezTo>
                      <a:pt x="2677" y="706"/>
                      <a:pt x="2708" y="602"/>
                      <a:pt x="2739" y="508"/>
                    </a:cubicBezTo>
                    <a:cubicBezTo>
                      <a:pt x="2771" y="425"/>
                      <a:pt x="2812" y="342"/>
                      <a:pt x="2854" y="259"/>
                    </a:cubicBezTo>
                    <a:cubicBezTo>
                      <a:pt x="2895" y="176"/>
                      <a:pt x="2947" y="104"/>
                      <a:pt x="3009" y="31"/>
                    </a:cubicBezTo>
                    <a:lnTo>
                      <a:pt x="3040" y="0"/>
                    </a:ln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1598;p51">
                <a:extLst>
                  <a:ext uri="{FF2B5EF4-FFF2-40B4-BE49-F238E27FC236}">
                    <a16:creationId xmlns:a16="http://schemas.microsoft.com/office/drawing/2014/main" id="{EB7E23A4-262F-9C8C-A7A8-36274B4F078E}"/>
                  </a:ext>
                </a:extLst>
              </p:cNvPr>
              <p:cNvSpPr/>
              <p:nvPr/>
            </p:nvSpPr>
            <p:spPr>
              <a:xfrm>
                <a:off x="2678640" y="2682897"/>
                <a:ext cx="256386" cy="338218"/>
              </a:xfrm>
              <a:custGeom>
                <a:avLst/>
                <a:gdLst/>
                <a:ahLst/>
                <a:cxnLst/>
                <a:rect l="l" t="t" r="r" b="b"/>
                <a:pathLst>
                  <a:path w="3932" h="5187" extrusionOk="0">
                    <a:moveTo>
                      <a:pt x="831" y="0"/>
                    </a:moveTo>
                    <a:cubicBezTo>
                      <a:pt x="799" y="10"/>
                      <a:pt x="778" y="31"/>
                      <a:pt x="768" y="63"/>
                    </a:cubicBezTo>
                    <a:cubicBezTo>
                      <a:pt x="758" y="83"/>
                      <a:pt x="758" y="104"/>
                      <a:pt x="758" y="135"/>
                    </a:cubicBezTo>
                    <a:cubicBezTo>
                      <a:pt x="820" y="280"/>
                      <a:pt x="861" y="425"/>
                      <a:pt x="893" y="581"/>
                    </a:cubicBezTo>
                    <a:cubicBezTo>
                      <a:pt x="924" y="789"/>
                      <a:pt x="934" y="1006"/>
                      <a:pt x="924" y="1214"/>
                    </a:cubicBezTo>
                    <a:cubicBezTo>
                      <a:pt x="903" y="1453"/>
                      <a:pt x="841" y="1702"/>
                      <a:pt x="758" y="1930"/>
                    </a:cubicBezTo>
                    <a:lnTo>
                      <a:pt x="758" y="1961"/>
                    </a:lnTo>
                    <a:lnTo>
                      <a:pt x="768" y="1940"/>
                    </a:lnTo>
                    <a:lnTo>
                      <a:pt x="768" y="1940"/>
                    </a:lnTo>
                    <a:cubicBezTo>
                      <a:pt x="675" y="2168"/>
                      <a:pt x="561" y="2386"/>
                      <a:pt x="426" y="2583"/>
                    </a:cubicBezTo>
                    <a:cubicBezTo>
                      <a:pt x="322" y="2718"/>
                      <a:pt x="218" y="2843"/>
                      <a:pt x="94" y="2956"/>
                    </a:cubicBezTo>
                    <a:cubicBezTo>
                      <a:pt x="63" y="2956"/>
                      <a:pt x="42" y="2977"/>
                      <a:pt x="22" y="2998"/>
                    </a:cubicBezTo>
                    <a:cubicBezTo>
                      <a:pt x="11" y="3019"/>
                      <a:pt x="1" y="3039"/>
                      <a:pt x="1" y="3060"/>
                    </a:cubicBezTo>
                    <a:cubicBezTo>
                      <a:pt x="31" y="3309"/>
                      <a:pt x="84" y="3537"/>
                      <a:pt x="177" y="3745"/>
                    </a:cubicBezTo>
                    <a:cubicBezTo>
                      <a:pt x="260" y="3952"/>
                      <a:pt x="363" y="4139"/>
                      <a:pt x="499" y="4316"/>
                    </a:cubicBezTo>
                    <a:cubicBezTo>
                      <a:pt x="758" y="4637"/>
                      <a:pt x="1090" y="4886"/>
                      <a:pt x="1474" y="5031"/>
                    </a:cubicBezTo>
                    <a:cubicBezTo>
                      <a:pt x="1650" y="5104"/>
                      <a:pt x="1847" y="5155"/>
                      <a:pt x="2023" y="5176"/>
                    </a:cubicBezTo>
                    <a:cubicBezTo>
                      <a:pt x="2106" y="5187"/>
                      <a:pt x="2179" y="5187"/>
                      <a:pt x="2262" y="5187"/>
                    </a:cubicBezTo>
                    <a:lnTo>
                      <a:pt x="2314" y="5187"/>
                    </a:lnTo>
                    <a:cubicBezTo>
                      <a:pt x="2407" y="5187"/>
                      <a:pt x="2490" y="5176"/>
                      <a:pt x="2594" y="5155"/>
                    </a:cubicBezTo>
                    <a:cubicBezTo>
                      <a:pt x="2967" y="5093"/>
                      <a:pt x="3289" y="4896"/>
                      <a:pt x="3517" y="4606"/>
                    </a:cubicBezTo>
                    <a:cubicBezTo>
                      <a:pt x="3641" y="4450"/>
                      <a:pt x="3745" y="4274"/>
                      <a:pt x="3818" y="4056"/>
                    </a:cubicBezTo>
                    <a:cubicBezTo>
                      <a:pt x="3890" y="3848"/>
                      <a:pt x="3922" y="3610"/>
                      <a:pt x="3932" y="3330"/>
                    </a:cubicBezTo>
                    <a:cubicBezTo>
                      <a:pt x="3932" y="3309"/>
                      <a:pt x="3922" y="3288"/>
                      <a:pt x="3911" y="3268"/>
                    </a:cubicBezTo>
                    <a:cubicBezTo>
                      <a:pt x="3890" y="3247"/>
                      <a:pt x="3860" y="3237"/>
                      <a:pt x="3828" y="3237"/>
                    </a:cubicBezTo>
                    <a:cubicBezTo>
                      <a:pt x="3818" y="3226"/>
                      <a:pt x="3807" y="3226"/>
                      <a:pt x="3797" y="3226"/>
                    </a:cubicBezTo>
                    <a:cubicBezTo>
                      <a:pt x="3756" y="3205"/>
                      <a:pt x="3704" y="3175"/>
                      <a:pt x="3662" y="3154"/>
                    </a:cubicBezTo>
                    <a:cubicBezTo>
                      <a:pt x="3621" y="3112"/>
                      <a:pt x="3579" y="3081"/>
                      <a:pt x="3538" y="3029"/>
                    </a:cubicBezTo>
                    <a:cubicBezTo>
                      <a:pt x="3486" y="2967"/>
                      <a:pt x="3445" y="2894"/>
                      <a:pt x="3403" y="2811"/>
                    </a:cubicBezTo>
                    <a:cubicBezTo>
                      <a:pt x="3341" y="2687"/>
                      <a:pt x="3299" y="2541"/>
                      <a:pt x="3268" y="2365"/>
                    </a:cubicBezTo>
                    <a:cubicBezTo>
                      <a:pt x="3216" y="2075"/>
                      <a:pt x="3206" y="1764"/>
                      <a:pt x="3226" y="1411"/>
                    </a:cubicBezTo>
                    <a:lnTo>
                      <a:pt x="3237" y="1390"/>
                    </a:lnTo>
                    <a:cubicBezTo>
                      <a:pt x="3258" y="1172"/>
                      <a:pt x="3279" y="996"/>
                      <a:pt x="3330" y="840"/>
                    </a:cubicBezTo>
                    <a:cubicBezTo>
                      <a:pt x="3330" y="810"/>
                      <a:pt x="3330" y="789"/>
                      <a:pt x="3320" y="768"/>
                    </a:cubicBezTo>
                    <a:cubicBezTo>
                      <a:pt x="3299" y="736"/>
                      <a:pt x="3279" y="727"/>
                      <a:pt x="3247" y="716"/>
                    </a:cubicBezTo>
                    <a:lnTo>
                      <a:pt x="3226" y="716"/>
                    </a:lnTo>
                    <a:cubicBezTo>
                      <a:pt x="3185" y="716"/>
                      <a:pt x="3143" y="747"/>
                      <a:pt x="3133" y="789"/>
                    </a:cubicBezTo>
                    <a:cubicBezTo>
                      <a:pt x="3123" y="840"/>
                      <a:pt x="3113" y="882"/>
                      <a:pt x="3102" y="923"/>
                    </a:cubicBezTo>
                    <a:cubicBezTo>
                      <a:pt x="3060" y="872"/>
                      <a:pt x="3019" y="810"/>
                      <a:pt x="2957" y="736"/>
                    </a:cubicBezTo>
                    <a:cubicBezTo>
                      <a:pt x="2884" y="654"/>
                      <a:pt x="2802" y="581"/>
                      <a:pt x="2698" y="508"/>
                    </a:cubicBezTo>
                    <a:cubicBezTo>
                      <a:pt x="2594" y="425"/>
                      <a:pt x="2480" y="363"/>
                      <a:pt x="2366" y="312"/>
                    </a:cubicBezTo>
                    <a:cubicBezTo>
                      <a:pt x="2138" y="208"/>
                      <a:pt x="1899" y="146"/>
                      <a:pt x="1681" y="146"/>
                    </a:cubicBezTo>
                    <a:cubicBezTo>
                      <a:pt x="1421" y="146"/>
                      <a:pt x="1214" y="229"/>
                      <a:pt x="1059" y="395"/>
                    </a:cubicBezTo>
                    <a:cubicBezTo>
                      <a:pt x="1027" y="280"/>
                      <a:pt x="997" y="176"/>
                      <a:pt x="955" y="73"/>
                    </a:cubicBezTo>
                    <a:cubicBezTo>
                      <a:pt x="934" y="31"/>
                      <a:pt x="903" y="0"/>
                      <a:pt x="861" y="0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1599;p51">
                <a:extLst>
                  <a:ext uri="{FF2B5EF4-FFF2-40B4-BE49-F238E27FC236}">
                    <a16:creationId xmlns:a16="http://schemas.microsoft.com/office/drawing/2014/main" id="{33F2AEC8-4F9A-4F74-0C1A-49C2C2E64521}"/>
                  </a:ext>
                </a:extLst>
              </p:cNvPr>
              <p:cNvSpPr/>
              <p:nvPr/>
            </p:nvSpPr>
            <p:spPr>
              <a:xfrm>
                <a:off x="2727349" y="2682897"/>
                <a:ext cx="169142" cy="131258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013" extrusionOk="0">
                    <a:moveTo>
                      <a:pt x="84" y="0"/>
                    </a:moveTo>
                    <a:cubicBezTo>
                      <a:pt x="52" y="10"/>
                      <a:pt x="31" y="31"/>
                      <a:pt x="21" y="63"/>
                    </a:cubicBezTo>
                    <a:cubicBezTo>
                      <a:pt x="1" y="83"/>
                      <a:pt x="1" y="104"/>
                      <a:pt x="11" y="135"/>
                    </a:cubicBezTo>
                    <a:cubicBezTo>
                      <a:pt x="73" y="280"/>
                      <a:pt x="114" y="425"/>
                      <a:pt x="146" y="581"/>
                    </a:cubicBezTo>
                    <a:cubicBezTo>
                      <a:pt x="177" y="789"/>
                      <a:pt x="187" y="996"/>
                      <a:pt x="167" y="1214"/>
                    </a:cubicBezTo>
                    <a:lnTo>
                      <a:pt x="167" y="1245"/>
                    </a:lnTo>
                    <a:cubicBezTo>
                      <a:pt x="229" y="1297"/>
                      <a:pt x="291" y="1359"/>
                      <a:pt x="363" y="1411"/>
                    </a:cubicBezTo>
                    <a:cubicBezTo>
                      <a:pt x="582" y="1577"/>
                      <a:pt x="820" y="1712"/>
                      <a:pt x="1069" y="1815"/>
                    </a:cubicBezTo>
                    <a:lnTo>
                      <a:pt x="1059" y="1815"/>
                    </a:lnTo>
                    <a:cubicBezTo>
                      <a:pt x="1172" y="1857"/>
                      <a:pt x="1287" y="1898"/>
                      <a:pt x="1401" y="1930"/>
                    </a:cubicBezTo>
                    <a:cubicBezTo>
                      <a:pt x="1504" y="1961"/>
                      <a:pt x="1619" y="1981"/>
                      <a:pt x="1723" y="1992"/>
                    </a:cubicBezTo>
                    <a:lnTo>
                      <a:pt x="1733" y="1992"/>
                    </a:lnTo>
                    <a:cubicBezTo>
                      <a:pt x="1816" y="2002"/>
                      <a:pt x="1889" y="2013"/>
                      <a:pt x="1972" y="2013"/>
                    </a:cubicBezTo>
                    <a:cubicBezTo>
                      <a:pt x="2055" y="2013"/>
                      <a:pt x="2127" y="2002"/>
                      <a:pt x="2210" y="1992"/>
                    </a:cubicBezTo>
                    <a:lnTo>
                      <a:pt x="2200" y="1992"/>
                    </a:lnTo>
                    <a:lnTo>
                      <a:pt x="2386" y="1961"/>
                    </a:lnTo>
                    <a:lnTo>
                      <a:pt x="2479" y="1930"/>
                    </a:lnTo>
                    <a:cubicBezTo>
                      <a:pt x="2469" y="1764"/>
                      <a:pt x="2469" y="1587"/>
                      <a:pt x="2490" y="1411"/>
                    </a:cubicBezTo>
                    <a:lnTo>
                      <a:pt x="2490" y="1390"/>
                    </a:lnTo>
                    <a:cubicBezTo>
                      <a:pt x="2511" y="1172"/>
                      <a:pt x="2542" y="996"/>
                      <a:pt x="2583" y="840"/>
                    </a:cubicBezTo>
                    <a:cubicBezTo>
                      <a:pt x="2594" y="810"/>
                      <a:pt x="2583" y="789"/>
                      <a:pt x="2573" y="768"/>
                    </a:cubicBezTo>
                    <a:cubicBezTo>
                      <a:pt x="2552" y="736"/>
                      <a:pt x="2532" y="716"/>
                      <a:pt x="2500" y="716"/>
                    </a:cubicBezTo>
                    <a:cubicBezTo>
                      <a:pt x="2500" y="716"/>
                      <a:pt x="2490" y="706"/>
                      <a:pt x="2479" y="706"/>
                    </a:cubicBezTo>
                    <a:cubicBezTo>
                      <a:pt x="2438" y="706"/>
                      <a:pt x="2396" y="747"/>
                      <a:pt x="2386" y="789"/>
                    </a:cubicBezTo>
                    <a:cubicBezTo>
                      <a:pt x="2366" y="840"/>
                      <a:pt x="2355" y="882"/>
                      <a:pt x="2345" y="923"/>
                    </a:cubicBezTo>
                    <a:cubicBezTo>
                      <a:pt x="2324" y="872"/>
                      <a:pt x="2283" y="810"/>
                      <a:pt x="2220" y="736"/>
                    </a:cubicBezTo>
                    <a:cubicBezTo>
                      <a:pt x="2147" y="654"/>
                      <a:pt x="2055" y="581"/>
                      <a:pt x="1951" y="498"/>
                    </a:cubicBezTo>
                    <a:cubicBezTo>
                      <a:pt x="1847" y="425"/>
                      <a:pt x="1733" y="363"/>
                      <a:pt x="1619" y="312"/>
                    </a:cubicBezTo>
                    <a:cubicBezTo>
                      <a:pt x="1391" y="208"/>
                      <a:pt x="1152" y="146"/>
                      <a:pt x="934" y="146"/>
                    </a:cubicBezTo>
                    <a:cubicBezTo>
                      <a:pt x="674" y="146"/>
                      <a:pt x="467" y="229"/>
                      <a:pt x="301" y="395"/>
                    </a:cubicBezTo>
                    <a:cubicBezTo>
                      <a:pt x="291" y="291"/>
                      <a:pt x="250" y="176"/>
                      <a:pt x="208" y="73"/>
                    </a:cubicBezTo>
                    <a:cubicBezTo>
                      <a:pt x="197" y="21"/>
                      <a:pt x="156" y="0"/>
                      <a:pt x="114" y="0"/>
                    </a:cubicBezTo>
                    <a:close/>
                  </a:path>
                </a:pathLst>
              </a:custGeom>
              <a:solidFill>
                <a:srgbClr val="E49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1600;p51">
                <a:extLst>
                  <a:ext uri="{FF2B5EF4-FFF2-40B4-BE49-F238E27FC236}">
                    <a16:creationId xmlns:a16="http://schemas.microsoft.com/office/drawing/2014/main" id="{C6ABCF47-18F8-88D4-DEDA-4315F7A53FBF}"/>
                  </a:ext>
                </a:extLst>
              </p:cNvPr>
              <p:cNvSpPr/>
              <p:nvPr/>
            </p:nvSpPr>
            <p:spPr>
              <a:xfrm>
                <a:off x="3116954" y="2463022"/>
                <a:ext cx="117760" cy="158383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2429" extrusionOk="0">
                    <a:moveTo>
                      <a:pt x="830" y="1"/>
                    </a:moveTo>
                    <a:cubicBezTo>
                      <a:pt x="799" y="12"/>
                      <a:pt x="789" y="32"/>
                      <a:pt x="768" y="53"/>
                    </a:cubicBezTo>
                    <a:lnTo>
                      <a:pt x="757" y="63"/>
                    </a:lnTo>
                    <a:cubicBezTo>
                      <a:pt x="674" y="115"/>
                      <a:pt x="602" y="187"/>
                      <a:pt x="550" y="291"/>
                    </a:cubicBezTo>
                    <a:cubicBezTo>
                      <a:pt x="529" y="323"/>
                      <a:pt x="529" y="364"/>
                      <a:pt x="550" y="395"/>
                    </a:cubicBezTo>
                    <a:cubicBezTo>
                      <a:pt x="280" y="914"/>
                      <a:pt x="166" y="1557"/>
                      <a:pt x="239" y="2211"/>
                    </a:cubicBezTo>
                    <a:cubicBezTo>
                      <a:pt x="208" y="2200"/>
                      <a:pt x="166" y="2190"/>
                      <a:pt x="125" y="2179"/>
                    </a:cubicBezTo>
                    <a:lnTo>
                      <a:pt x="104" y="2179"/>
                    </a:lnTo>
                    <a:cubicBezTo>
                      <a:pt x="63" y="2179"/>
                      <a:pt x="10" y="2211"/>
                      <a:pt x="1" y="2252"/>
                    </a:cubicBezTo>
                    <a:cubicBezTo>
                      <a:pt x="1" y="2273"/>
                      <a:pt x="1" y="2304"/>
                      <a:pt x="10" y="2324"/>
                    </a:cubicBezTo>
                    <a:cubicBezTo>
                      <a:pt x="31" y="2345"/>
                      <a:pt x="42" y="2366"/>
                      <a:pt x="73" y="2377"/>
                    </a:cubicBezTo>
                    <a:cubicBezTo>
                      <a:pt x="146" y="2397"/>
                      <a:pt x="218" y="2418"/>
                      <a:pt x="322" y="2428"/>
                    </a:cubicBezTo>
                    <a:lnTo>
                      <a:pt x="395" y="2428"/>
                    </a:lnTo>
                    <a:cubicBezTo>
                      <a:pt x="467" y="2428"/>
                      <a:pt x="540" y="2418"/>
                      <a:pt x="602" y="2407"/>
                    </a:cubicBezTo>
                    <a:cubicBezTo>
                      <a:pt x="768" y="2387"/>
                      <a:pt x="934" y="2335"/>
                      <a:pt x="1089" y="2252"/>
                    </a:cubicBezTo>
                    <a:cubicBezTo>
                      <a:pt x="1214" y="2179"/>
                      <a:pt x="1338" y="2086"/>
                      <a:pt x="1453" y="1962"/>
                    </a:cubicBezTo>
                    <a:cubicBezTo>
                      <a:pt x="1556" y="1847"/>
                      <a:pt x="1639" y="1702"/>
                      <a:pt x="1691" y="1557"/>
                    </a:cubicBezTo>
                    <a:cubicBezTo>
                      <a:pt x="1753" y="1411"/>
                      <a:pt x="1785" y="1266"/>
                      <a:pt x="1795" y="1100"/>
                    </a:cubicBezTo>
                    <a:cubicBezTo>
                      <a:pt x="1805" y="1028"/>
                      <a:pt x="1805" y="955"/>
                      <a:pt x="1795" y="883"/>
                    </a:cubicBezTo>
                    <a:cubicBezTo>
                      <a:pt x="1785" y="789"/>
                      <a:pt x="1774" y="717"/>
                      <a:pt x="1753" y="655"/>
                    </a:cubicBezTo>
                    <a:cubicBezTo>
                      <a:pt x="1712" y="540"/>
                      <a:pt x="1649" y="426"/>
                      <a:pt x="1546" y="312"/>
                    </a:cubicBezTo>
                    <a:cubicBezTo>
                      <a:pt x="1463" y="208"/>
                      <a:pt x="1349" y="115"/>
                      <a:pt x="1234" y="63"/>
                    </a:cubicBezTo>
                    <a:cubicBezTo>
                      <a:pt x="1152" y="21"/>
                      <a:pt x="1069" y="12"/>
                      <a:pt x="986" y="12"/>
                    </a:cubicBezTo>
                    <a:lnTo>
                      <a:pt x="903" y="12"/>
                    </a:lnTo>
                    <a:cubicBezTo>
                      <a:pt x="882" y="1"/>
                      <a:pt x="872" y="1"/>
                      <a:pt x="851" y="1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1601;p51">
                <a:extLst>
                  <a:ext uri="{FF2B5EF4-FFF2-40B4-BE49-F238E27FC236}">
                    <a16:creationId xmlns:a16="http://schemas.microsoft.com/office/drawing/2014/main" id="{3F2A5F78-69AB-0ED0-418F-95BA1132F568}"/>
                  </a:ext>
                </a:extLst>
              </p:cNvPr>
              <p:cNvSpPr/>
              <p:nvPr/>
            </p:nvSpPr>
            <p:spPr>
              <a:xfrm>
                <a:off x="3152752" y="2490083"/>
                <a:ext cx="50143" cy="2790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428" extrusionOk="0">
                    <a:moveTo>
                      <a:pt x="530" y="1"/>
                    </a:moveTo>
                    <a:cubicBezTo>
                      <a:pt x="457" y="11"/>
                      <a:pt x="395" y="32"/>
                      <a:pt x="323" y="63"/>
                    </a:cubicBezTo>
                    <a:cubicBezTo>
                      <a:pt x="261" y="94"/>
                      <a:pt x="208" y="136"/>
                      <a:pt x="157" y="177"/>
                    </a:cubicBezTo>
                    <a:cubicBezTo>
                      <a:pt x="95" y="229"/>
                      <a:pt x="53" y="291"/>
                      <a:pt x="12" y="364"/>
                    </a:cubicBezTo>
                    <a:cubicBezTo>
                      <a:pt x="1" y="385"/>
                      <a:pt x="1" y="406"/>
                      <a:pt x="22" y="416"/>
                    </a:cubicBezTo>
                    <a:cubicBezTo>
                      <a:pt x="30" y="424"/>
                      <a:pt x="39" y="427"/>
                      <a:pt x="49" y="427"/>
                    </a:cubicBezTo>
                    <a:cubicBezTo>
                      <a:pt x="64" y="427"/>
                      <a:pt x="78" y="418"/>
                      <a:pt x="84" y="406"/>
                    </a:cubicBezTo>
                    <a:cubicBezTo>
                      <a:pt x="105" y="385"/>
                      <a:pt x="125" y="353"/>
                      <a:pt x="136" y="333"/>
                    </a:cubicBezTo>
                    <a:cubicBezTo>
                      <a:pt x="157" y="312"/>
                      <a:pt x="178" y="281"/>
                      <a:pt x="198" y="260"/>
                    </a:cubicBezTo>
                    <a:cubicBezTo>
                      <a:pt x="229" y="229"/>
                      <a:pt x="261" y="208"/>
                      <a:pt x="291" y="187"/>
                    </a:cubicBezTo>
                    <a:cubicBezTo>
                      <a:pt x="312" y="177"/>
                      <a:pt x="333" y="157"/>
                      <a:pt x="354" y="146"/>
                    </a:cubicBezTo>
                    <a:cubicBezTo>
                      <a:pt x="374" y="136"/>
                      <a:pt x="406" y="125"/>
                      <a:pt x="427" y="115"/>
                    </a:cubicBezTo>
                    <a:cubicBezTo>
                      <a:pt x="447" y="104"/>
                      <a:pt x="468" y="94"/>
                      <a:pt x="478" y="94"/>
                    </a:cubicBezTo>
                    <a:cubicBezTo>
                      <a:pt x="499" y="84"/>
                      <a:pt x="530" y="84"/>
                      <a:pt x="551" y="84"/>
                    </a:cubicBezTo>
                    <a:lnTo>
                      <a:pt x="665" y="84"/>
                    </a:lnTo>
                    <a:cubicBezTo>
                      <a:pt x="676" y="94"/>
                      <a:pt x="696" y="94"/>
                      <a:pt x="717" y="104"/>
                    </a:cubicBezTo>
                    <a:cubicBezTo>
                      <a:pt x="738" y="104"/>
                      <a:pt x="759" y="94"/>
                      <a:pt x="768" y="74"/>
                    </a:cubicBezTo>
                    <a:cubicBezTo>
                      <a:pt x="768" y="53"/>
                      <a:pt x="759" y="32"/>
                      <a:pt x="738" y="21"/>
                    </a:cubicBezTo>
                    <a:cubicBezTo>
                      <a:pt x="706" y="11"/>
                      <a:pt x="676" y="11"/>
                      <a:pt x="644" y="1"/>
                    </a:cubicBezTo>
                    <a:close/>
                  </a:path>
                </a:pathLst>
              </a:custGeom>
              <a:solidFill>
                <a:srgbClr val="CA87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1602;p51">
                <a:extLst>
                  <a:ext uri="{FF2B5EF4-FFF2-40B4-BE49-F238E27FC236}">
                    <a16:creationId xmlns:a16="http://schemas.microsoft.com/office/drawing/2014/main" id="{B2B1BDEA-AEA9-FC2F-85BE-2FF1BD392380}"/>
                  </a:ext>
                </a:extLst>
              </p:cNvPr>
              <p:cNvSpPr/>
              <p:nvPr/>
            </p:nvSpPr>
            <p:spPr>
              <a:xfrm>
                <a:off x="2533231" y="2146512"/>
                <a:ext cx="643313" cy="633141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9710" extrusionOk="0">
                    <a:moveTo>
                      <a:pt x="5633" y="0"/>
                    </a:moveTo>
                    <a:cubicBezTo>
                      <a:pt x="5239" y="0"/>
                      <a:pt x="4834" y="32"/>
                      <a:pt x="4440" y="104"/>
                    </a:cubicBezTo>
                    <a:cubicBezTo>
                      <a:pt x="4108" y="166"/>
                      <a:pt x="3787" y="260"/>
                      <a:pt x="3486" y="374"/>
                    </a:cubicBezTo>
                    <a:cubicBezTo>
                      <a:pt x="3154" y="498"/>
                      <a:pt x="2874" y="643"/>
                      <a:pt x="2635" y="830"/>
                    </a:cubicBezTo>
                    <a:cubicBezTo>
                      <a:pt x="2376" y="1017"/>
                      <a:pt x="2169" y="1235"/>
                      <a:pt x="1992" y="1494"/>
                    </a:cubicBezTo>
                    <a:cubicBezTo>
                      <a:pt x="1837" y="1722"/>
                      <a:pt x="1722" y="1992"/>
                      <a:pt x="1639" y="2282"/>
                    </a:cubicBezTo>
                    <a:cubicBezTo>
                      <a:pt x="1556" y="2593"/>
                      <a:pt x="1525" y="2946"/>
                      <a:pt x="1535" y="3320"/>
                    </a:cubicBezTo>
                    <a:cubicBezTo>
                      <a:pt x="1546" y="3568"/>
                      <a:pt x="1577" y="3838"/>
                      <a:pt x="1639" y="4129"/>
                    </a:cubicBezTo>
                    <a:cubicBezTo>
                      <a:pt x="1588" y="4077"/>
                      <a:pt x="1525" y="4046"/>
                      <a:pt x="1473" y="4015"/>
                    </a:cubicBezTo>
                    <a:cubicBezTo>
                      <a:pt x="1328" y="3932"/>
                      <a:pt x="1162" y="3890"/>
                      <a:pt x="1007" y="3890"/>
                    </a:cubicBezTo>
                    <a:lnTo>
                      <a:pt x="975" y="3890"/>
                    </a:lnTo>
                    <a:cubicBezTo>
                      <a:pt x="851" y="3890"/>
                      <a:pt x="726" y="3921"/>
                      <a:pt x="602" y="3973"/>
                    </a:cubicBezTo>
                    <a:cubicBezTo>
                      <a:pt x="488" y="4036"/>
                      <a:pt x="384" y="4119"/>
                      <a:pt x="291" y="4222"/>
                    </a:cubicBezTo>
                    <a:cubicBezTo>
                      <a:pt x="115" y="4440"/>
                      <a:pt x="21" y="4720"/>
                      <a:pt x="11" y="5021"/>
                    </a:cubicBezTo>
                    <a:cubicBezTo>
                      <a:pt x="0" y="5156"/>
                      <a:pt x="21" y="5311"/>
                      <a:pt x="62" y="5467"/>
                    </a:cubicBezTo>
                    <a:cubicBezTo>
                      <a:pt x="104" y="5612"/>
                      <a:pt x="166" y="5747"/>
                      <a:pt x="249" y="5871"/>
                    </a:cubicBezTo>
                    <a:cubicBezTo>
                      <a:pt x="384" y="6079"/>
                      <a:pt x="581" y="6256"/>
                      <a:pt x="820" y="6380"/>
                    </a:cubicBezTo>
                    <a:cubicBezTo>
                      <a:pt x="1028" y="6494"/>
                      <a:pt x="1286" y="6567"/>
                      <a:pt x="1567" y="6587"/>
                    </a:cubicBezTo>
                    <a:cubicBezTo>
                      <a:pt x="1588" y="6712"/>
                      <a:pt x="1608" y="6826"/>
                      <a:pt x="1639" y="6929"/>
                    </a:cubicBezTo>
                    <a:cubicBezTo>
                      <a:pt x="1671" y="7075"/>
                      <a:pt x="1722" y="7220"/>
                      <a:pt x="1784" y="7355"/>
                    </a:cubicBezTo>
                    <a:cubicBezTo>
                      <a:pt x="1888" y="7635"/>
                      <a:pt x="2033" y="7884"/>
                      <a:pt x="2210" y="8112"/>
                    </a:cubicBezTo>
                    <a:cubicBezTo>
                      <a:pt x="2552" y="8558"/>
                      <a:pt x="2998" y="8911"/>
                      <a:pt x="3548" y="9181"/>
                    </a:cubicBezTo>
                    <a:cubicBezTo>
                      <a:pt x="4077" y="9450"/>
                      <a:pt x="4668" y="9616"/>
                      <a:pt x="5311" y="9679"/>
                    </a:cubicBezTo>
                    <a:cubicBezTo>
                      <a:pt x="5477" y="9699"/>
                      <a:pt x="5643" y="9709"/>
                      <a:pt x="5809" y="9709"/>
                    </a:cubicBezTo>
                    <a:cubicBezTo>
                      <a:pt x="6245" y="9709"/>
                      <a:pt x="6660" y="9647"/>
                      <a:pt x="7054" y="9533"/>
                    </a:cubicBezTo>
                    <a:cubicBezTo>
                      <a:pt x="7583" y="9367"/>
                      <a:pt x="8081" y="9087"/>
                      <a:pt x="8485" y="8704"/>
                    </a:cubicBezTo>
                    <a:cubicBezTo>
                      <a:pt x="8683" y="8517"/>
                      <a:pt x="8859" y="8299"/>
                      <a:pt x="9025" y="8050"/>
                    </a:cubicBezTo>
                    <a:cubicBezTo>
                      <a:pt x="9181" y="7811"/>
                      <a:pt x="9315" y="7542"/>
                      <a:pt x="9430" y="7241"/>
                    </a:cubicBezTo>
                    <a:cubicBezTo>
                      <a:pt x="9585" y="6836"/>
                      <a:pt x="9689" y="6390"/>
                      <a:pt x="9772" y="5788"/>
                    </a:cubicBezTo>
                    <a:cubicBezTo>
                      <a:pt x="9845" y="5239"/>
                      <a:pt x="9865" y="4689"/>
                      <a:pt x="9845" y="4129"/>
                    </a:cubicBezTo>
                    <a:cubicBezTo>
                      <a:pt x="9824" y="3506"/>
                      <a:pt x="9741" y="2957"/>
                      <a:pt x="9596" y="2448"/>
                    </a:cubicBezTo>
                    <a:cubicBezTo>
                      <a:pt x="9440" y="1899"/>
                      <a:pt x="9211" y="1432"/>
                      <a:pt x="8921" y="1079"/>
                    </a:cubicBezTo>
                    <a:cubicBezTo>
                      <a:pt x="8838" y="965"/>
                      <a:pt x="8745" y="871"/>
                      <a:pt x="8641" y="789"/>
                    </a:cubicBezTo>
                    <a:cubicBezTo>
                      <a:pt x="8662" y="726"/>
                      <a:pt x="8631" y="675"/>
                      <a:pt x="8568" y="654"/>
                    </a:cubicBezTo>
                    <a:cubicBezTo>
                      <a:pt x="8382" y="592"/>
                      <a:pt x="8185" y="530"/>
                      <a:pt x="7967" y="447"/>
                    </a:cubicBezTo>
                    <a:lnTo>
                      <a:pt x="7832" y="394"/>
                    </a:lnTo>
                    <a:cubicBezTo>
                      <a:pt x="7718" y="353"/>
                      <a:pt x="7593" y="301"/>
                      <a:pt x="7469" y="270"/>
                    </a:cubicBezTo>
                    <a:cubicBezTo>
                      <a:pt x="7189" y="177"/>
                      <a:pt x="6867" y="104"/>
                      <a:pt x="6504" y="62"/>
                    </a:cubicBezTo>
                    <a:cubicBezTo>
                      <a:pt x="6224" y="21"/>
                      <a:pt x="5934" y="0"/>
                      <a:pt x="5633" y="0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1603;p51">
                <a:extLst>
                  <a:ext uri="{FF2B5EF4-FFF2-40B4-BE49-F238E27FC236}">
                    <a16:creationId xmlns:a16="http://schemas.microsoft.com/office/drawing/2014/main" id="{08790F35-9B1B-EE5E-2E2A-42BE86FCEE6C}"/>
                  </a:ext>
                </a:extLst>
              </p:cNvPr>
              <p:cNvSpPr/>
              <p:nvPr/>
            </p:nvSpPr>
            <p:spPr>
              <a:xfrm>
                <a:off x="2629931" y="2146512"/>
                <a:ext cx="536442" cy="304051"/>
              </a:xfrm>
              <a:custGeom>
                <a:avLst/>
                <a:gdLst/>
                <a:ahLst/>
                <a:cxnLst/>
                <a:rect l="l" t="t" r="r" b="b"/>
                <a:pathLst>
                  <a:path w="8227" h="4663" extrusionOk="0">
                    <a:moveTo>
                      <a:pt x="4150" y="0"/>
                    </a:moveTo>
                    <a:cubicBezTo>
                      <a:pt x="3756" y="0"/>
                      <a:pt x="3351" y="32"/>
                      <a:pt x="2957" y="104"/>
                    </a:cubicBezTo>
                    <a:cubicBezTo>
                      <a:pt x="2625" y="166"/>
                      <a:pt x="2304" y="249"/>
                      <a:pt x="2003" y="364"/>
                    </a:cubicBezTo>
                    <a:cubicBezTo>
                      <a:pt x="1671" y="498"/>
                      <a:pt x="1391" y="643"/>
                      <a:pt x="1152" y="820"/>
                    </a:cubicBezTo>
                    <a:cubicBezTo>
                      <a:pt x="893" y="1007"/>
                      <a:pt x="686" y="1235"/>
                      <a:pt x="509" y="1494"/>
                    </a:cubicBezTo>
                    <a:cubicBezTo>
                      <a:pt x="354" y="1722"/>
                      <a:pt x="239" y="1982"/>
                      <a:pt x="156" y="2282"/>
                    </a:cubicBezTo>
                    <a:cubicBezTo>
                      <a:pt x="73" y="2593"/>
                      <a:pt x="42" y="2946"/>
                      <a:pt x="52" y="3320"/>
                    </a:cubicBezTo>
                    <a:cubicBezTo>
                      <a:pt x="63" y="3568"/>
                      <a:pt x="94" y="3849"/>
                      <a:pt x="156" y="4129"/>
                    </a:cubicBezTo>
                    <a:cubicBezTo>
                      <a:pt x="115" y="4087"/>
                      <a:pt x="63" y="4046"/>
                      <a:pt x="1" y="4015"/>
                    </a:cubicBezTo>
                    <a:lnTo>
                      <a:pt x="1" y="4015"/>
                    </a:lnTo>
                    <a:cubicBezTo>
                      <a:pt x="63" y="4149"/>
                      <a:pt x="135" y="4274"/>
                      <a:pt x="218" y="4388"/>
                    </a:cubicBezTo>
                    <a:lnTo>
                      <a:pt x="218" y="4378"/>
                    </a:lnTo>
                    <a:cubicBezTo>
                      <a:pt x="260" y="4440"/>
                      <a:pt x="322" y="4502"/>
                      <a:pt x="384" y="4554"/>
                    </a:cubicBezTo>
                    <a:cubicBezTo>
                      <a:pt x="426" y="4585"/>
                      <a:pt x="457" y="4606"/>
                      <a:pt x="509" y="4627"/>
                    </a:cubicBezTo>
                    <a:cubicBezTo>
                      <a:pt x="540" y="4647"/>
                      <a:pt x="582" y="4658"/>
                      <a:pt x="613" y="4658"/>
                    </a:cubicBezTo>
                    <a:lnTo>
                      <a:pt x="623" y="4658"/>
                    </a:lnTo>
                    <a:cubicBezTo>
                      <a:pt x="634" y="4661"/>
                      <a:pt x="645" y="4663"/>
                      <a:pt x="657" y="4663"/>
                    </a:cubicBezTo>
                    <a:cubicBezTo>
                      <a:pt x="682" y="4663"/>
                      <a:pt x="709" y="4658"/>
                      <a:pt x="737" y="4658"/>
                    </a:cubicBezTo>
                    <a:lnTo>
                      <a:pt x="727" y="4658"/>
                    </a:lnTo>
                    <a:cubicBezTo>
                      <a:pt x="769" y="4647"/>
                      <a:pt x="810" y="4637"/>
                      <a:pt x="861" y="4617"/>
                    </a:cubicBezTo>
                    <a:lnTo>
                      <a:pt x="861" y="4617"/>
                    </a:lnTo>
                    <a:lnTo>
                      <a:pt x="852" y="4627"/>
                    </a:lnTo>
                    <a:cubicBezTo>
                      <a:pt x="914" y="4596"/>
                      <a:pt x="976" y="4564"/>
                      <a:pt x="1027" y="4513"/>
                    </a:cubicBezTo>
                    <a:cubicBezTo>
                      <a:pt x="1059" y="4492"/>
                      <a:pt x="1090" y="4471"/>
                      <a:pt x="1121" y="4440"/>
                    </a:cubicBezTo>
                    <a:cubicBezTo>
                      <a:pt x="1163" y="4398"/>
                      <a:pt x="1204" y="4347"/>
                      <a:pt x="1246" y="4295"/>
                    </a:cubicBezTo>
                    <a:cubicBezTo>
                      <a:pt x="1287" y="4243"/>
                      <a:pt x="1329" y="4191"/>
                      <a:pt x="1359" y="4129"/>
                    </a:cubicBezTo>
                    <a:cubicBezTo>
                      <a:pt x="1391" y="4066"/>
                      <a:pt x="1422" y="4004"/>
                      <a:pt x="1453" y="3953"/>
                    </a:cubicBezTo>
                    <a:lnTo>
                      <a:pt x="1442" y="3953"/>
                    </a:lnTo>
                    <a:cubicBezTo>
                      <a:pt x="1567" y="3662"/>
                      <a:pt x="1629" y="3340"/>
                      <a:pt x="1671" y="3019"/>
                    </a:cubicBezTo>
                    <a:lnTo>
                      <a:pt x="1671" y="3029"/>
                    </a:lnTo>
                    <a:cubicBezTo>
                      <a:pt x="1702" y="2832"/>
                      <a:pt x="1723" y="2635"/>
                      <a:pt x="1744" y="2438"/>
                    </a:cubicBezTo>
                    <a:lnTo>
                      <a:pt x="1744" y="2417"/>
                    </a:lnTo>
                    <a:lnTo>
                      <a:pt x="1744" y="2407"/>
                    </a:lnTo>
                    <a:lnTo>
                      <a:pt x="1744" y="2397"/>
                    </a:lnTo>
                    <a:cubicBezTo>
                      <a:pt x="1754" y="2376"/>
                      <a:pt x="1764" y="2365"/>
                      <a:pt x="1774" y="2365"/>
                    </a:cubicBezTo>
                    <a:lnTo>
                      <a:pt x="1785" y="2365"/>
                    </a:lnTo>
                    <a:cubicBezTo>
                      <a:pt x="1785" y="2355"/>
                      <a:pt x="1785" y="2355"/>
                      <a:pt x="1795" y="2344"/>
                    </a:cubicBezTo>
                    <a:cubicBezTo>
                      <a:pt x="1800" y="2339"/>
                      <a:pt x="1808" y="2337"/>
                      <a:pt x="1816" y="2337"/>
                    </a:cubicBezTo>
                    <a:cubicBezTo>
                      <a:pt x="1824" y="2337"/>
                      <a:pt x="1832" y="2339"/>
                      <a:pt x="1837" y="2344"/>
                    </a:cubicBezTo>
                    <a:lnTo>
                      <a:pt x="1920" y="2427"/>
                    </a:lnTo>
                    <a:cubicBezTo>
                      <a:pt x="1940" y="2448"/>
                      <a:pt x="1961" y="2459"/>
                      <a:pt x="1982" y="2480"/>
                    </a:cubicBezTo>
                    <a:cubicBezTo>
                      <a:pt x="2076" y="2552"/>
                      <a:pt x="2179" y="2614"/>
                      <a:pt x="2283" y="2666"/>
                    </a:cubicBezTo>
                    <a:cubicBezTo>
                      <a:pt x="2397" y="2729"/>
                      <a:pt x="2511" y="2780"/>
                      <a:pt x="2625" y="2832"/>
                    </a:cubicBezTo>
                    <a:lnTo>
                      <a:pt x="2625" y="2822"/>
                    </a:lnTo>
                    <a:cubicBezTo>
                      <a:pt x="2781" y="2895"/>
                      <a:pt x="2947" y="2957"/>
                      <a:pt x="3113" y="2998"/>
                    </a:cubicBezTo>
                    <a:cubicBezTo>
                      <a:pt x="3289" y="3050"/>
                      <a:pt x="3455" y="3081"/>
                      <a:pt x="3631" y="3102"/>
                    </a:cubicBezTo>
                    <a:cubicBezTo>
                      <a:pt x="3774" y="3119"/>
                      <a:pt x="3917" y="3136"/>
                      <a:pt x="4066" y="3136"/>
                    </a:cubicBezTo>
                    <a:cubicBezTo>
                      <a:pt x="4101" y="3136"/>
                      <a:pt x="4136" y="3135"/>
                      <a:pt x="4171" y="3133"/>
                    </a:cubicBezTo>
                    <a:cubicBezTo>
                      <a:pt x="4264" y="3133"/>
                      <a:pt x="4358" y="3133"/>
                      <a:pt x="4451" y="3123"/>
                    </a:cubicBezTo>
                    <a:cubicBezTo>
                      <a:pt x="4513" y="3112"/>
                      <a:pt x="4575" y="3102"/>
                      <a:pt x="4637" y="3102"/>
                    </a:cubicBezTo>
                    <a:lnTo>
                      <a:pt x="4627" y="3102"/>
                    </a:lnTo>
                    <a:cubicBezTo>
                      <a:pt x="4856" y="3071"/>
                      <a:pt x="5084" y="3029"/>
                      <a:pt x="5301" y="2967"/>
                    </a:cubicBezTo>
                    <a:cubicBezTo>
                      <a:pt x="5540" y="2905"/>
                      <a:pt x="5768" y="2832"/>
                      <a:pt x="5997" y="2739"/>
                    </a:cubicBezTo>
                    <a:cubicBezTo>
                      <a:pt x="6246" y="2625"/>
                      <a:pt x="6484" y="2500"/>
                      <a:pt x="6691" y="2335"/>
                    </a:cubicBezTo>
                    <a:cubicBezTo>
                      <a:pt x="6816" y="2252"/>
                      <a:pt x="6919" y="2148"/>
                      <a:pt x="7013" y="2023"/>
                    </a:cubicBezTo>
                    <a:lnTo>
                      <a:pt x="7023" y="2023"/>
                    </a:lnTo>
                    <a:cubicBezTo>
                      <a:pt x="7044" y="1982"/>
                      <a:pt x="7075" y="1940"/>
                      <a:pt x="7106" y="1899"/>
                    </a:cubicBezTo>
                    <a:cubicBezTo>
                      <a:pt x="7106" y="1888"/>
                      <a:pt x="7117" y="1888"/>
                      <a:pt x="7127" y="1888"/>
                    </a:cubicBezTo>
                    <a:lnTo>
                      <a:pt x="7148" y="1888"/>
                    </a:lnTo>
                    <a:cubicBezTo>
                      <a:pt x="7158" y="1888"/>
                      <a:pt x="7158" y="1899"/>
                      <a:pt x="7158" y="1909"/>
                    </a:cubicBezTo>
                    <a:lnTo>
                      <a:pt x="7251" y="1940"/>
                    </a:lnTo>
                    <a:cubicBezTo>
                      <a:pt x="7283" y="1950"/>
                      <a:pt x="7314" y="1971"/>
                      <a:pt x="7345" y="1992"/>
                    </a:cubicBezTo>
                    <a:cubicBezTo>
                      <a:pt x="7417" y="2033"/>
                      <a:pt x="7479" y="2096"/>
                      <a:pt x="7553" y="2158"/>
                    </a:cubicBezTo>
                    <a:cubicBezTo>
                      <a:pt x="7615" y="2210"/>
                      <a:pt x="7677" y="2272"/>
                      <a:pt x="7739" y="2335"/>
                    </a:cubicBezTo>
                    <a:cubicBezTo>
                      <a:pt x="7801" y="2397"/>
                      <a:pt x="7864" y="2459"/>
                      <a:pt x="7915" y="2521"/>
                    </a:cubicBezTo>
                    <a:cubicBezTo>
                      <a:pt x="8030" y="2635"/>
                      <a:pt x="8133" y="2759"/>
                      <a:pt x="8226" y="2884"/>
                    </a:cubicBezTo>
                    <a:cubicBezTo>
                      <a:pt x="8196" y="2739"/>
                      <a:pt x="8154" y="2593"/>
                      <a:pt x="8113" y="2448"/>
                    </a:cubicBezTo>
                    <a:cubicBezTo>
                      <a:pt x="7967" y="1899"/>
                      <a:pt x="7739" y="1432"/>
                      <a:pt x="7438" y="1069"/>
                    </a:cubicBezTo>
                    <a:cubicBezTo>
                      <a:pt x="7355" y="965"/>
                      <a:pt x="7262" y="871"/>
                      <a:pt x="7158" y="779"/>
                    </a:cubicBezTo>
                    <a:cubicBezTo>
                      <a:pt x="7168" y="758"/>
                      <a:pt x="7168" y="726"/>
                      <a:pt x="7148" y="706"/>
                    </a:cubicBezTo>
                    <a:cubicBezTo>
                      <a:pt x="7138" y="685"/>
                      <a:pt x="7117" y="664"/>
                      <a:pt x="7096" y="654"/>
                    </a:cubicBezTo>
                    <a:cubicBezTo>
                      <a:pt x="6909" y="602"/>
                      <a:pt x="6712" y="530"/>
                      <a:pt x="6484" y="447"/>
                    </a:cubicBezTo>
                    <a:lnTo>
                      <a:pt x="6349" y="394"/>
                    </a:lnTo>
                    <a:cubicBezTo>
                      <a:pt x="6235" y="353"/>
                      <a:pt x="6110" y="301"/>
                      <a:pt x="5986" y="260"/>
                    </a:cubicBezTo>
                    <a:cubicBezTo>
                      <a:pt x="5695" y="177"/>
                      <a:pt x="5384" y="104"/>
                      <a:pt x="5021" y="52"/>
                    </a:cubicBezTo>
                    <a:cubicBezTo>
                      <a:pt x="4741" y="21"/>
                      <a:pt x="4451" y="0"/>
                      <a:pt x="4150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1604;p51">
                <a:extLst>
                  <a:ext uri="{FF2B5EF4-FFF2-40B4-BE49-F238E27FC236}">
                    <a16:creationId xmlns:a16="http://schemas.microsoft.com/office/drawing/2014/main" id="{092EEF99-CC6E-E26F-DFE8-5B94BF49ED9D}"/>
                  </a:ext>
                </a:extLst>
              </p:cNvPr>
              <p:cNvSpPr/>
              <p:nvPr/>
            </p:nvSpPr>
            <p:spPr>
              <a:xfrm>
                <a:off x="2533883" y="2485388"/>
                <a:ext cx="341609" cy="292249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44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93"/>
                      <a:pt x="32" y="176"/>
                      <a:pt x="52" y="270"/>
                    </a:cubicBezTo>
                    <a:cubicBezTo>
                      <a:pt x="94" y="415"/>
                      <a:pt x="156" y="550"/>
                      <a:pt x="239" y="674"/>
                    </a:cubicBezTo>
                    <a:cubicBezTo>
                      <a:pt x="374" y="882"/>
                      <a:pt x="571" y="1059"/>
                      <a:pt x="810" y="1183"/>
                    </a:cubicBezTo>
                    <a:cubicBezTo>
                      <a:pt x="1018" y="1297"/>
                      <a:pt x="1276" y="1370"/>
                      <a:pt x="1557" y="1400"/>
                    </a:cubicBezTo>
                    <a:cubicBezTo>
                      <a:pt x="1578" y="1504"/>
                      <a:pt x="1598" y="1619"/>
                      <a:pt x="1629" y="1732"/>
                    </a:cubicBezTo>
                    <a:cubicBezTo>
                      <a:pt x="1661" y="1878"/>
                      <a:pt x="1712" y="2023"/>
                      <a:pt x="1764" y="2168"/>
                    </a:cubicBezTo>
                    <a:cubicBezTo>
                      <a:pt x="1878" y="2438"/>
                      <a:pt x="2023" y="2687"/>
                      <a:pt x="2200" y="2915"/>
                    </a:cubicBezTo>
                    <a:cubicBezTo>
                      <a:pt x="2532" y="3361"/>
                      <a:pt x="2988" y="3724"/>
                      <a:pt x="3538" y="3994"/>
                    </a:cubicBezTo>
                    <a:cubicBezTo>
                      <a:pt x="4045" y="4242"/>
                      <a:pt x="4614" y="4408"/>
                      <a:pt x="5235" y="4481"/>
                    </a:cubicBezTo>
                    <a:lnTo>
                      <a:pt x="5235" y="4481"/>
                    </a:lnTo>
                    <a:cubicBezTo>
                      <a:pt x="5226" y="4479"/>
                      <a:pt x="5217" y="4471"/>
                      <a:pt x="5208" y="4471"/>
                    </a:cubicBezTo>
                    <a:cubicBezTo>
                      <a:pt x="4959" y="4419"/>
                      <a:pt x="4720" y="4357"/>
                      <a:pt x="4492" y="4263"/>
                    </a:cubicBezTo>
                    <a:cubicBezTo>
                      <a:pt x="4254" y="4180"/>
                      <a:pt x="4026" y="4067"/>
                      <a:pt x="3807" y="3942"/>
                    </a:cubicBezTo>
                    <a:cubicBezTo>
                      <a:pt x="3549" y="3786"/>
                      <a:pt x="3300" y="3610"/>
                      <a:pt x="3071" y="3403"/>
                    </a:cubicBezTo>
                    <a:cubicBezTo>
                      <a:pt x="2843" y="3205"/>
                      <a:pt x="2646" y="2977"/>
                      <a:pt x="2470" y="2728"/>
                    </a:cubicBezTo>
                    <a:cubicBezTo>
                      <a:pt x="2293" y="2479"/>
                      <a:pt x="2138" y="2220"/>
                      <a:pt x="2023" y="1940"/>
                    </a:cubicBezTo>
                    <a:cubicBezTo>
                      <a:pt x="1961" y="1795"/>
                      <a:pt x="1920" y="1649"/>
                      <a:pt x="1878" y="1494"/>
                    </a:cubicBezTo>
                    <a:cubicBezTo>
                      <a:pt x="1837" y="1359"/>
                      <a:pt x="1806" y="1214"/>
                      <a:pt x="1785" y="1079"/>
                    </a:cubicBezTo>
                    <a:cubicBezTo>
                      <a:pt x="1745" y="1083"/>
                      <a:pt x="1706" y="1085"/>
                      <a:pt x="1666" y="1085"/>
                    </a:cubicBezTo>
                    <a:cubicBezTo>
                      <a:pt x="1478" y="1085"/>
                      <a:pt x="1291" y="1046"/>
                      <a:pt x="1110" y="986"/>
                    </a:cubicBezTo>
                    <a:cubicBezTo>
                      <a:pt x="986" y="944"/>
                      <a:pt x="872" y="893"/>
                      <a:pt x="769" y="820"/>
                    </a:cubicBezTo>
                    <a:cubicBezTo>
                      <a:pt x="665" y="757"/>
                      <a:pt x="561" y="695"/>
                      <a:pt x="467" y="612"/>
                    </a:cubicBezTo>
                    <a:cubicBezTo>
                      <a:pt x="291" y="457"/>
                      <a:pt x="125" y="270"/>
                      <a:pt x="22" y="52"/>
                    </a:cubicBezTo>
                    <a:cubicBezTo>
                      <a:pt x="22" y="42"/>
                      <a:pt x="11" y="21"/>
                      <a:pt x="1" y="0"/>
                    </a:cubicBezTo>
                    <a:close/>
                    <a:moveTo>
                      <a:pt x="5235" y="4481"/>
                    </a:moveTo>
                    <a:cubicBezTo>
                      <a:pt x="5237" y="4481"/>
                      <a:pt x="5238" y="4482"/>
                      <a:pt x="5239" y="4482"/>
                    </a:cubicBezTo>
                    <a:cubicBezTo>
                      <a:pt x="5238" y="4482"/>
                      <a:pt x="5237" y="4481"/>
                      <a:pt x="5235" y="4481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1605;p51">
                <a:extLst>
                  <a:ext uri="{FF2B5EF4-FFF2-40B4-BE49-F238E27FC236}">
                    <a16:creationId xmlns:a16="http://schemas.microsoft.com/office/drawing/2014/main" id="{445C2073-1337-10FF-26EE-A5105BC6F014}"/>
                  </a:ext>
                </a:extLst>
              </p:cNvPr>
              <p:cNvSpPr/>
              <p:nvPr/>
            </p:nvSpPr>
            <p:spPr>
              <a:xfrm>
                <a:off x="2696898" y="2440722"/>
                <a:ext cx="782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0" y="1"/>
                    </a:move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1606;p51">
                <a:extLst>
                  <a:ext uri="{FF2B5EF4-FFF2-40B4-BE49-F238E27FC236}">
                    <a16:creationId xmlns:a16="http://schemas.microsoft.com/office/drawing/2014/main" id="{296EF181-6E28-1070-25A7-E916DABDAA74}"/>
                  </a:ext>
                </a:extLst>
              </p:cNvPr>
              <p:cNvSpPr/>
              <p:nvPr/>
            </p:nvSpPr>
            <p:spPr>
              <a:xfrm>
                <a:off x="2696898" y="244072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1607;p51">
                <a:extLst>
                  <a:ext uri="{FF2B5EF4-FFF2-40B4-BE49-F238E27FC236}">
                    <a16:creationId xmlns:a16="http://schemas.microsoft.com/office/drawing/2014/main" id="{E4E3A284-63D1-AFB9-93DD-49A8F4B4CC13}"/>
                  </a:ext>
                </a:extLst>
              </p:cNvPr>
              <p:cNvSpPr/>
              <p:nvPr/>
            </p:nvSpPr>
            <p:spPr>
              <a:xfrm>
                <a:off x="3020906" y="2325046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1608;p51">
                <a:extLst>
                  <a:ext uri="{FF2B5EF4-FFF2-40B4-BE49-F238E27FC236}">
                    <a16:creationId xmlns:a16="http://schemas.microsoft.com/office/drawing/2014/main" id="{9BC95E54-5253-E1FB-07B8-18DDEEAF2561}"/>
                  </a:ext>
                </a:extLst>
              </p:cNvPr>
              <p:cNvSpPr/>
              <p:nvPr/>
            </p:nvSpPr>
            <p:spPr>
              <a:xfrm>
                <a:off x="2585330" y="2430550"/>
                <a:ext cx="35863" cy="10811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1658" extrusionOk="0">
                    <a:moveTo>
                      <a:pt x="238" y="1"/>
                    </a:moveTo>
                    <a:cubicBezTo>
                      <a:pt x="229" y="1"/>
                      <a:pt x="208" y="12"/>
                      <a:pt x="197" y="22"/>
                    </a:cubicBezTo>
                    <a:cubicBezTo>
                      <a:pt x="176" y="53"/>
                      <a:pt x="155" y="74"/>
                      <a:pt x="135" y="105"/>
                    </a:cubicBezTo>
                    <a:cubicBezTo>
                      <a:pt x="114" y="136"/>
                      <a:pt x="93" y="167"/>
                      <a:pt x="83" y="198"/>
                    </a:cubicBezTo>
                    <a:cubicBezTo>
                      <a:pt x="52" y="271"/>
                      <a:pt x="31" y="333"/>
                      <a:pt x="21" y="406"/>
                    </a:cubicBezTo>
                    <a:cubicBezTo>
                      <a:pt x="0" y="561"/>
                      <a:pt x="10" y="717"/>
                      <a:pt x="52" y="862"/>
                    </a:cubicBezTo>
                    <a:cubicBezTo>
                      <a:pt x="83" y="1007"/>
                      <a:pt x="146" y="1153"/>
                      <a:pt x="218" y="1287"/>
                    </a:cubicBezTo>
                    <a:cubicBezTo>
                      <a:pt x="280" y="1412"/>
                      <a:pt x="363" y="1536"/>
                      <a:pt x="467" y="1640"/>
                    </a:cubicBezTo>
                    <a:cubicBezTo>
                      <a:pt x="473" y="1652"/>
                      <a:pt x="486" y="1657"/>
                      <a:pt x="500" y="1657"/>
                    </a:cubicBezTo>
                    <a:cubicBezTo>
                      <a:pt x="510" y="1657"/>
                      <a:pt x="520" y="1655"/>
                      <a:pt x="529" y="1651"/>
                    </a:cubicBezTo>
                    <a:cubicBezTo>
                      <a:pt x="550" y="1630"/>
                      <a:pt x="550" y="1598"/>
                      <a:pt x="529" y="1578"/>
                    </a:cubicBezTo>
                    <a:cubicBezTo>
                      <a:pt x="508" y="1557"/>
                      <a:pt x="487" y="1526"/>
                      <a:pt x="467" y="1495"/>
                    </a:cubicBezTo>
                    <a:cubicBezTo>
                      <a:pt x="384" y="1381"/>
                      <a:pt x="321" y="1256"/>
                      <a:pt x="270" y="1121"/>
                    </a:cubicBezTo>
                    <a:cubicBezTo>
                      <a:pt x="238" y="1049"/>
                      <a:pt x="218" y="976"/>
                      <a:pt x="197" y="904"/>
                    </a:cubicBezTo>
                    <a:cubicBezTo>
                      <a:pt x="176" y="831"/>
                      <a:pt x="166" y="758"/>
                      <a:pt x="166" y="685"/>
                    </a:cubicBezTo>
                    <a:lnTo>
                      <a:pt x="166" y="706"/>
                    </a:lnTo>
                    <a:cubicBezTo>
                      <a:pt x="155" y="602"/>
                      <a:pt x="155" y="510"/>
                      <a:pt x="176" y="416"/>
                    </a:cubicBezTo>
                    <a:lnTo>
                      <a:pt x="176" y="416"/>
                    </a:lnTo>
                    <a:lnTo>
                      <a:pt x="166" y="437"/>
                    </a:lnTo>
                    <a:cubicBezTo>
                      <a:pt x="187" y="364"/>
                      <a:pt x="208" y="291"/>
                      <a:pt x="238" y="229"/>
                    </a:cubicBezTo>
                    <a:cubicBezTo>
                      <a:pt x="249" y="188"/>
                      <a:pt x="280" y="146"/>
                      <a:pt x="301" y="105"/>
                    </a:cubicBezTo>
                    <a:cubicBezTo>
                      <a:pt x="311" y="84"/>
                      <a:pt x="311" y="53"/>
                      <a:pt x="291" y="32"/>
                    </a:cubicBezTo>
                    <a:cubicBezTo>
                      <a:pt x="280" y="12"/>
                      <a:pt x="259" y="1"/>
                      <a:pt x="238" y="1"/>
                    </a:cubicBezTo>
                    <a:close/>
                  </a:path>
                </a:pathLst>
              </a:custGeom>
              <a:solidFill>
                <a:srgbClr val="CA87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1609;p51">
                <a:extLst>
                  <a:ext uri="{FF2B5EF4-FFF2-40B4-BE49-F238E27FC236}">
                    <a16:creationId xmlns:a16="http://schemas.microsoft.com/office/drawing/2014/main" id="{D3765764-C88B-9F4E-9AA8-6EDE1190CCB9}"/>
                  </a:ext>
                </a:extLst>
              </p:cNvPr>
              <p:cNvSpPr/>
              <p:nvPr/>
            </p:nvSpPr>
            <p:spPr>
              <a:xfrm>
                <a:off x="2553510" y="2427224"/>
                <a:ext cx="52164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319" extrusionOk="0">
                    <a:moveTo>
                      <a:pt x="488" y="0"/>
                    </a:moveTo>
                    <a:cubicBezTo>
                      <a:pt x="447" y="0"/>
                      <a:pt x="405" y="10"/>
                      <a:pt x="364" y="21"/>
                    </a:cubicBezTo>
                    <a:cubicBezTo>
                      <a:pt x="291" y="31"/>
                      <a:pt x="219" y="73"/>
                      <a:pt x="166" y="114"/>
                    </a:cubicBezTo>
                    <a:cubicBezTo>
                      <a:pt x="136" y="135"/>
                      <a:pt x="115" y="156"/>
                      <a:pt x="83" y="176"/>
                    </a:cubicBezTo>
                    <a:cubicBezTo>
                      <a:pt x="53" y="208"/>
                      <a:pt x="32" y="239"/>
                      <a:pt x="11" y="270"/>
                    </a:cubicBezTo>
                    <a:cubicBezTo>
                      <a:pt x="0" y="280"/>
                      <a:pt x="0" y="301"/>
                      <a:pt x="21" y="312"/>
                    </a:cubicBezTo>
                    <a:cubicBezTo>
                      <a:pt x="26" y="316"/>
                      <a:pt x="32" y="318"/>
                      <a:pt x="38" y="318"/>
                    </a:cubicBezTo>
                    <a:cubicBezTo>
                      <a:pt x="47" y="318"/>
                      <a:pt x="57" y="313"/>
                      <a:pt x="63" y="301"/>
                    </a:cubicBezTo>
                    <a:lnTo>
                      <a:pt x="83" y="280"/>
                    </a:lnTo>
                    <a:cubicBezTo>
                      <a:pt x="104" y="249"/>
                      <a:pt x="125" y="229"/>
                      <a:pt x="156" y="208"/>
                    </a:cubicBezTo>
                    <a:cubicBezTo>
                      <a:pt x="187" y="187"/>
                      <a:pt x="208" y="176"/>
                      <a:pt x="239" y="166"/>
                    </a:cubicBezTo>
                    <a:cubicBezTo>
                      <a:pt x="281" y="146"/>
                      <a:pt x="322" y="135"/>
                      <a:pt x="364" y="135"/>
                    </a:cubicBezTo>
                    <a:cubicBezTo>
                      <a:pt x="385" y="130"/>
                      <a:pt x="405" y="127"/>
                      <a:pt x="426" y="127"/>
                    </a:cubicBezTo>
                    <a:cubicBezTo>
                      <a:pt x="447" y="127"/>
                      <a:pt x="468" y="130"/>
                      <a:pt x="488" y="135"/>
                    </a:cubicBezTo>
                    <a:cubicBezTo>
                      <a:pt x="540" y="146"/>
                      <a:pt x="581" y="156"/>
                      <a:pt x="623" y="176"/>
                    </a:cubicBezTo>
                    <a:cubicBezTo>
                      <a:pt x="654" y="197"/>
                      <a:pt x="675" y="208"/>
                      <a:pt x="706" y="218"/>
                    </a:cubicBezTo>
                    <a:cubicBezTo>
                      <a:pt x="714" y="221"/>
                      <a:pt x="722" y="222"/>
                      <a:pt x="729" y="222"/>
                    </a:cubicBezTo>
                    <a:cubicBezTo>
                      <a:pt x="752" y="222"/>
                      <a:pt x="773" y="210"/>
                      <a:pt x="789" y="187"/>
                    </a:cubicBezTo>
                    <a:cubicBezTo>
                      <a:pt x="799" y="166"/>
                      <a:pt x="799" y="125"/>
                      <a:pt x="779" y="104"/>
                    </a:cubicBezTo>
                    <a:cubicBezTo>
                      <a:pt x="768" y="93"/>
                      <a:pt x="747" y="83"/>
                      <a:pt x="737" y="73"/>
                    </a:cubicBezTo>
                    <a:cubicBezTo>
                      <a:pt x="726" y="52"/>
                      <a:pt x="706" y="52"/>
                      <a:pt x="685" y="42"/>
                    </a:cubicBezTo>
                    <a:cubicBezTo>
                      <a:pt x="654" y="21"/>
                      <a:pt x="623" y="21"/>
                      <a:pt x="581" y="10"/>
                    </a:cubicBezTo>
                    <a:cubicBezTo>
                      <a:pt x="551" y="0"/>
                      <a:pt x="519" y="0"/>
                      <a:pt x="488" y="0"/>
                    </a:cubicBezTo>
                    <a:close/>
                  </a:path>
                </a:pathLst>
              </a:custGeom>
              <a:solidFill>
                <a:srgbClr val="CA87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1610;p51">
                <a:extLst>
                  <a:ext uri="{FF2B5EF4-FFF2-40B4-BE49-F238E27FC236}">
                    <a16:creationId xmlns:a16="http://schemas.microsoft.com/office/drawing/2014/main" id="{B6E1153F-B2E7-B6A8-55A7-FF9AF9DE5EC6}"/>
                  </a:ext>
                </a:extLst>
              </p:cNvPr>
              <p:cNvSpPr/>
              <p:nvPr/>
            </p:nvSpPr>
            <p:spPr>
              <a:xfrm>
                <a:off x="2603523" y="2099173"/>
                <a:ext cx="574391" cy="351781"/>
              </a:xfrm>
              <a:custGeom>
                <a:avLst/>
                <a:gdLst/>
                <a:ahLst/>
                <a:cxnLst/>
                <a:rect l="l" t="t" r="r" b="b"/>
                <a:pathLst>
                  <a:path w="8809" h="5395" extrusionOk="0">
                    <a:moveTo>
                      <a:pt x="4534" y="0"/>
                    </a:moveTo>
                    <a:cubicBezTo>
                      <a:pt x="4306" y="0"/>
                      <a:pt x="4078" y="11"/>
                      <a:pt x="3850" y="42"/>
                    </a:cubicBezTo>
                    <a:cubicBezTo>
                      <a:pt x="3373" y="94"/>
                      <a:pt x="2905" y="208"/>
                      <a:pt x="2470" y="384"/>
                    </a:cubicBezTo>
                    <a:cubicBezTo>
                      <a:pt x="2024" y="550"/>
                      <a:pt x="1630" y="788"/>
                      <a:pt x="1287" y="1058"/>
                    </a:cubicBezTo>
                    <a:cubicBezTo>
                      <a:pt x="925" y="1349"/>
                      <a:pt x="634" y="1691"/>
                      <a:pt x="416" y="2075"/>
                    </a:cubicBezTo>
                    <a:cubicBezTo>
                      <a:pt x="198" y="2469"/>
                      <a:pt x="63" y="2915"/>
                      <a:pt x="22" y="3392"/>
                    </a:cubicBezTo>
                    <a:cubicBezTo>
                      <a:pt x="1" y="3641"/>
                      <a:pt x="1" y="3900"/>
                      <a:pt x="32" y="4170"/>
                    </a:cubicBezTo>
                    <a:cubicBezTo>
                      <a:pt x="53" y="4336"/>
                      <a:pt x="95" y="4492"/>
                      <a:pt x="136" y="4647"/>
                    </a:cubicBezTo>
                    <a:cubicBezTo>
                      <a:pt x="178" y="4792"/>
                      <a:pt x="240" y="4917"/>
                      <a:pt x="312" y="5041"/>
                    </a:cubicBezTo>
                    <a:cubicBezTo>
                      <a:pt x="374" y="5145"/>
                      <a:pt x="447" y="5228"/>
                      <a:pt x="530" y="5290"/>
                    </a:cubicBezTo>
                    <a:cubicBezTo>
                      <a:pt x="572" y="5322"/>
                      <a:pt x="613" y="5343"/>
                      <a:pt x="655" y="5363"/>
                    </a:cubicBezTo>
                    <a:cubicBezTo>
                      <a:pt x="706" y="5384"/>
                      <a:pt x="759" y="5394"/>
                      <a:pt x="821" y="5394"/>
                    </a:cubicBezTo>
                    <a:cubicBezTo>
                      <a:pt x="862" y="5394"/>
                      <a:pt x="914" y="5384"/>
                      <a:pt x="955" y="5363"/>
                    </a:cubicBezTo>
                    <a:cubicBezTo>
                      <a:pt x="1008" y="5343"/>
                      <a:pt x="1059" y="5322"/>
                      <a:pt x="1111" y="5280"/>
                    </a:cubicBezTo>
                    <a:cubicBezTo>
                      <a:pt x="1236" y="5177"/>
                      <a:pt x="1329" y="5041"/>
                      <a:pt x="1391" y="4938"/>
                    </a:cubicBezTo>
                    <a:cubicBezTo>
                      <a:pt x="1453" y="4824"/>
                      <a:pt x="1505" y="4709"/>
                      <a:pt x="1547" y="4626"/>
                    </a:cubicBezTo>
                    <a:cubicBezTo>
                      <a:pt x="1588" y="4513"/>
                      <a:pt x="1630" y="4398"/>
                      <a:pt x="1671" y="4264"/>
                    </a:cubicBezTo>
                    <a:cubicBezTo>
                      <a:pt x="1744" y="4046"/>
                      <a:pt x="1785" y="3817"/>
                      <a:pt x="1817" y="3558"/>
                    </a:cubicBezTo>
                    <a:cubicBezTo>
                      <a:pt x="1868" y="3185"/>
                      <a:pt x="1879" y="2791"/>
                      <a:pt x="1847" y="2355"/>
                    </a:cubicBezTo>
                    <a:lnTo>
                      <a:pt x="1847" y="2355"/>
                    </a:lnTo>
                    <a:lnTo>
                      <a:pt x="1900" y="2407"/>
                    </a:lnTo>
                    <a:cubicBezTo>
                      <a:pt x="1972" y="2490"/>
                      <a:pt x="2066" y="2563"/>
                      <a:pt x="2179" y="2646"/>
                    </a:cubicBezTo>
                    <a:cubicBezTo>
                      <a:pt x="2377" y="2791"/>
                      <a:pt x="2594" y="2915"/>
                      <a:pt x="2854" y="3019"/>
                    </a:cubicBezTo>
                    <a:cubicBezTo>
                      <a:pt x="3352" y="3236"/>
                      <a:pt x="3891" y="3361"/>
                      <a:pt x="4482" y="3392"/>
                    </a:cubicBezTo>
                    <a:cubicBezTo>
                      <a:pt x="4565" y="3392"/>
                      <a:pt x="4648" y="3402"/>
                      <a:pt x="4742" y="3402"/>
                    </a:cubicBezTo>
                    <a:cubicBezTo>
                      <a:pt x="4929" y="3402"/>
                      <a:pt x="5115" y="3392"/>
                      <a:pt x="5302" y="3361"/>
                    </a:cubicBezTo>
                    <a:cubicBezTo>
                      <a:pt x="5582" y="3330"/>
                      <a:pt x="5841" y="3268"/>
                      <a:pt x="6080" y="3195"/>
                    </a:cubicBezTo>
                    <a:cubicBezTo>
                      <a:pt x="6329" y="3102"/>
                      <a:pt x="6547" y="2987"/>
                      <a:pt x="6743" y="2863"/>
                    </a:cubicBezTo>
                    <a:cubicBezTo>
                      <a:pt x="6847" y="2780"/>
                      <a:pt x="6951" y="2697"/>
                      <a:pt x="7055" y="2593"/>
                    </a:cubicBezTo>
                    <a:cubicBezTo>
                      <a:pt x="7107" y="2542"/>
                      <a:pt x="7158" y="2480"/>
                      <a:pt x="7211" y="2407"/>
                    </a:cubicBezTo>
                    <a:cubicBezTo>
                      <a:pt x="7252" y="2355"/>
                      <a:pt x="7294" y="2282"/>
                      <a:pt x="7335" y="2189"/>
                    </a:cubicBezTo>
                    <a:cubicBezTo>
                      <a:pt x="7335" y="2168"/>
                      <a:pt x="7345" y="2158"/>
                      <a:pt x="7345" y="2137"/>
                    </a:cubicBezTo>
                    <a:cubicBezTo>
                      <a:pt x="7428" y="2189"/>
                      <a:pt x="7511" y="2231"/>
                      <a:pt x="7594" y="2293"/>
                    </a:cubicBezTo>
                    <a:cubicBezTo>
                      <a:pt x="7812" y="2427"/>
                      <a:pt x="7999" y="2593"/>
                      <a:pt x="8165" y="2791"/>
                    </a:cubicBezTo>
                    <a:cubicBezTo>
                      <a:pt x="8320" y="2957"/>
                      <a:pt x="8455" y="3143"/>
                      <a:pt x="8611" y="3392"/>
                    </a:cubicBezTo>
                    <a:cubicBezTo>
                      <a:pt x="8621" y="3413"/>
                      <a:pt x="8652" y="3434"/>
                      <a:pt x="8694" y="3434"/>
                    </a:cubicBezTo>
                    <a:cubicBezTo>
                      <a:pt x="8714" y="3434"/>
                      <a:pt x="8735" y="3423"/>
                      <a:pt x="8746" y="3413"/>
                    </a:cubicBezTo>
                    <a:cubicBezTo>
                      <a:pt x="8797" y="3382"/>
                      <a:pt x="8808" y="3330"/>
                      <a:pt x="8777" y="3278"/>
                    </a:cubicBezTo>
                    <a:cubicBezTo>
                      <a:pt x="8797" y="3247"/>
                      <a:pt x="8808" y="3216"/>
                      <a:pt x="8797" y="3195"/>
                    </a:cubicBezTo>
                    <a:cubicBezTo>
                      <a:pt x="8746" y="2842"/>
                      <a:pt x="8652" y="2521"/>
                      <a:pt x="8528" y="2231"/>
                    </a:cubicBezTo>
                    <a:cubicBezTo>
                      <a:pt x="8393" y="1919"/>
                      <a:pt x="8227" y="1639"/>
                      <a:pt x="8009" y="1390"/>
                    </a:cubicBezTo>
                    <a:cubicBezTo>
                      <a:pt x="7905" y="1266"/>
                      <a:pt x="7792" y="1141"/>
                      <a:pt x="7656" y="1037"/>
                    </a:cubicBezTo>
                    <a:cubicBezTo>
                      <a:pt x="7553" y="944"/>
                      <a:pt x="7428" y="851"/>
                      <a:pt x="7283" y="758"/>
                    </a:cubicBezTo>
                    <a:cubicBezTo>
                      <a:pt x="7096" y="633"/>
                      <a:pt x="6889" y="519"/>
                      <a:pt x="6671" y="426"/>
                    </a:cubicBezTo>
                    <a:cubicBezTo>
                      <a:pt x="6246" y="239"/>
                      <a:pt x="5779" y="115"/>
                      <a:pt x="5291" y="52"/>
                    </a:cubicBezTo>
                    <a:cubicBezTo>
                      <a:pt x="5042" y="11"/>
                      <a:pt x="4793" y="0"/>
                      <a:pt x="45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1611;p51">
                <a:extLst>
                  <a:ext uri="{FF2B5EF4-FFF2-40B4-BE49-F238E27FC236}">
                    <a16:creationId xmlns:a16="http://schemas.microsoft.com/office/drawing/2014/main" id="{D65EEC25-0240-12EC-7753-9A0D1488519C}"/>
                  </a:ext>
                </a:extLst>
              </p:cNvPr>
              <p:cNvSpPr/>
              <p:nvPr/>
            </p:nvSpPr>
            <p:spPr>
              <a:xfrm>
                <a:off x="2717894" y="2202655"/>
                <a:ext cx="361888" cy="82810"/>
              </a:xfrm>
              <a:custGeom>
                <a:avLst/>
                <a:gdLst/>
                <a:ahLst/>
                <a:cxnLst/>
                <a:rect l="l" t="t" r="r" b="b"/>
                <a:pathLst>
                  <a:path w="5550" h="1270" extrusionOk="0">
                    <a:moveTo>
                      <a:pt x="4250" y="931"/>
                    </a:moveTo>
                    <a:cubicBezTo>
                      <a:pt x="4249" y="933"/>
                      <a:pt x="4246" y="934"/>
                      <a:pt x="4243" y="934"/>
                    </a:cubicBezTo>
                    <a:cubicBezTo>
                      <a:pt x="4243" y="934"/>
                      <a:pt x="4247" y="934"/>
                      <a:pt x="4250" y="931"/>
                    </a:cubicBezTo>
                    <a:close/>
                    <a:moveTo>
                      <a:pt x="5498" y="1"/>
                    </a:moveTo>
                    <a:cubicBezTo>
                      <a:pt x="5487" y="1"/>
                      <a:pt x="5477" y="10"/>
                      <a:pt x="5467" y="21"/>
                    </a:cubicBezTo>
                    <a:cubicBezTo>
                      <a:pt x="5446" y="73"/>
                      <a:pt x="5415" y="135"/>
                      <a:pt x="5384" y="187"/>
                    </a:cubicBezTo>
                    <a:cubicBezTo>
                      <a:pt x="5321" y="291"/>
                      <a:pt x="5238" y="384"/>
                      <a:pt x="5155" y="467"/>
                    </a:cubicBezTo>
                    <a:cubicBezTo>
                      <a:pt x="5042" y="571"/>
                      <a:pt x="4917" y="654"/>
                      <a:pt x="4793" y="727"/>
                    </a:cubicBezTo>
                    <a:cubicBezTo>
                      <a:pt x="4627" y="810"/>
                      <a:pt x="4440" y="882"/>
                      <a:pt x="4263" y="923"/>
                    </a:cubicBezTo>
                    <a:lnTo>
                      <a:pt x="4253" y="923"/>
                    </a:lnTo>
                    <a:cubicBezTo>
                      <a:pt x="3998" y="987"/>
                      <a:pt x="3743" y="1019"/>
                      <a:pt x="3488" y="1019"/>
                    </a:cubicBezTo>
                    <a:cubicBezTo>
                      <a:pt x="3453" y="1019"/>
                      <a:pt x="3418" y="1018"/>
                      <a:pt x="3382" y="1017"/>
                    </a:cubicBezTo>
                    <a:lnTo>
                      <a:pt x="3371" y="1017"/>
                    </a:lnTo>
                    <a:cubicBezTo>
                      <a:pt x="3237" y="1017"/>
                      <a:pt x="3112" y="1006"/>
                      <a:pt x="2977" y="996"/>
                    </a:cubicBezTo>
                    <a:cubicBezTo>
                      <a:pt x="2843" y="976"/>
                      <a:pt x="2697" y="965"/>
                      <a:pt x="2562" y="934"/>
                    </a:cubicBezTo>
                    <a:cubicBezTo>
                      <a:pt x="2417" y="913"/>
                      <a:pt x="2282" y="882"/>
                      <a:pt x="2147" y="851"/>
                    </a:cubicBezTo>
                    <a:cubicBezTo>
                      <a:pt x="2013" y="820"/>
                      <a:pt x="1868" y="789"/>
                      <a:pt x="1732" y="747"/>
                    </a:cubicBezTo>
                    <a:lnTo>
                      <a:pt x="1732" y="747"/>
                    </a:lnTo>
                    <a:cubicBezTo>
                      <a:pt x="1733" y="748"/>
                      <a:pt x="1733" y="748"/>
                      <a:pt x="1734" y="749"/>
                    </a:cubicBezTo>
                    <a:lnTo>
                      <a:pt x="1734" y="749"/>
                    </a:lnTo>
                    <a:cubicBezTo>
                      <a:pt x="1308" y="625"/>
                      <a:pt x="883" y="451"/>
                      <a:pt x="498" y="218"/>
                    </a:cubicBezTo>
                    <a:cubicBezTo>
                      <a:pt x="457" y="187"/>
                      <a:pt x="415" y="167"/>
                      <a:pt x="374" y="135"/>
                    </a:cubicBezTo>
                    <a:lnTo>
                      <a:pt x="312" y="104"/>
                    </a:lnTo>
                    <a:cubicBezTo>
                      <a:pt x="291" y="84"/>
                      <a:pt x="270" y="63"/>
                      <a:pt x="249" y="52"/>
                    </a:cubicBezTo>
                    <a:cubicBezTo>
                      <a:pt x="222" y="30"/>
                      <a:pt x="190" y="19"/>
                      <a:pt x="158" y="19"/>
                    </a:cubicBezTo>
                    <a:cubicBezTo>
                      <a:pt x="116" y="19"/>
                      <a:pt x="75" y="37"/>
                      <a:pt x="52" y="73"/>
                    </a:cubicBezTo>
                    <a:cubicBezTo>
                      <a:pt x="0" y="135"/>
                      <a:pt x="10" y="218"/>
                      <a:pt x="73" y="270"/>
                    </a:cubicBezTo>
                    <a:cubicBezTo>
                      <a:pt x="83" y="280"/>
                      <a:pt x="104" y="291"/>
                      <a:pt x="114" y="312"/>
                    </a:cubicBezTo>
                    <a:cubicBezTo>
                      <a:pt x="135" y="322"/>
                      <a:pt x="146" y="332"/>
                      <a:pt x="156" y="353"/>
                    </a:cubicBezTo>
                    <a:cubicBezTo>
                      <a:pt x="197" y="384"/>
                      <a:pt x="229" y="405"/>
                      <a:pt x="270" y="436"/>
                    </a:cubicBezTo>
                    <a:cubicBezTo>
                      <a:pt x="353" y="498"/>
                      <a:pt x="446" y="550"/>
                      <a:pt x="540" y="612"/>
                    </a:cubicBezTo>
                    <a:cubicBezTo>
                      <a:pt x="736" y="716"/>
                      <a:pt x="934" y="810"/>
                      <a:pt x="1131" y="882"/>
                    </a:cubicBezTo>
                    <a:cubicBezTo>
                      <a:pt x="1370" y="976"/>
                      <a:pt x="1608" y="1048"/>
                      <a:pt x="1847" y="1110"/>
                    </a:cubicBezTo>
                    <a:cubicBezTo>
                      <a:pt x="2096" y="1172"/>
                      <a:pt x="2345" y="1214"/>
                      <a:pt x="2594" y="1245"/>
                    </a:cubicBezTo>
                    <a:cubicBezTo>
                      <a:pt x="2776" y="1261"/>
                      <a:pt x="2964" y="1270"/>
                      <a:pt x="3154" y="1270"/>
                    </a:cubicBezTo>
                    <a:cubicBezTo>
                      <a:pt x="3223" y="1270"/>
                      <a:pt x="3292" y="1269"/>
                      <a:pt x="3361" y="1266"/>
                    </a:cubicBezTo>
                    <a:cubicBezTo>
                      <a:pt x="3599" y="1255"/>
                      <a:pt x="3828" y="1225"/>
                      <a:pt x="4067" y="1172"/>
                    </a:cubicBezTo>
                    <a:cubicBezTo>
                      <a:pt x="4284" y="1121"/>
                      <a:pt x="4502" y="1048"/>
                      <a:pt x="4710" y="944"/>
                    </a:cubicBezTo>
                    <a:cubicBezTo>
                      <a:pt x="4803" y="893"/>
                      <a:pt x="4897" y="840"/>
                      <a:pt x="4979" y="778"/>
                    </a:cubicBezTo>
                    <a:cubicBezTo>
                      <a:pt x="5062" y="706"/>
                      <a:pt x="5145" y="633"/>
                      <a:pt x="5208" y="561"/>
                    </a:cubicBezTo>
                    <a:cubicBezTo>
                      <a:pt x="5342" y="405"/>
                      <a:pt x="5457" y="239"/>
                      <a:pt x="5540" y="52"/>
                    </a:cubicBezTo>
                    <a:cubicBezTo>
                      <a:pt x="5550" y="21"/>
                      <a:pt x="5529" y="1"/>
                      <a:pt x="5498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1612;p51">
                <a:extLst>
                  <a:ext uri="{FF2B5EF4-FFF2-40B4-BE49-F238E27FC236}">
                    <a16:creationId xmlns:a16="http://schemas.microsoft.com/office/drawing/2014/main" id="{2170CCC0-3FDC-E1F6-AE86-C750DAA46D26}"/>
                  </a:ext>
                </a:extLst>
              </p:cNvPr>
              <p:cNvSpPr/>
              <p:nvPr/>
            </p:nvSpPr>
            <p:spPr>
              <a:xfrm>
                <a:off x="2836960" y="2180289"/>
                <a:ext cx="206309" cy="4134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634" extrusionOk="0">
                    <a:moveTo>
                      <a:pt x="3091" y="1"/>
                    </a:moveTo>
                    <a:cubicBezTo>
                      <a:pt x="3018" y="63"/>
                      <a:pt x="2935" y="105"/>
                      <a:pt x="2852" y="157"/>
                    </a:cubicBezTo>
                    <a:cubicBezTo>
                      <a:pt x="2666" y="261"/>
                      <a:pt x="2469" y="333"/>
                      <a:pt x="2251" y="385"/>
                    </a:cubicBezTo>
                    <a:lnTo>
                      <a:pt x="2261" y="385"/>
                    </a:lnTo>
                    <a:lnTo>
                      <a:pt x="2251" y="395"/>
                    </a:lnTo>
                    <a:cubicBezTo>
                      <a:pt x="2022" y="447"/>
                      <a:pt x="1784" y="478"/>
                      <a:pt x="1545" y="478"/>
                    </a:cubicBezTo>
                    <a:cubicBezTo>
                      <a:pt x="1411" y="468"/>
                      <a:pt x="1276" y="457"/>
                      <a:pt x="1141" y="436"/>
                    </a:cubicBezTo>
                    <a:cubicBezTo>
                      <a:pt x="996" y="416"/>
                      <a:pt x="861" y="385"/>
                      <a:pt x="726" y="344"/>
                    </a:cubicBezTo>
                    <a:cubicBezTo>
                      <a:pt x="632" y="323"/>
                      <a:pt x="539" y="291"/>
                      <a:pt x="456" y="250"/>
                    </a:cubicBezTo>
                    <a:cubicBezTo>
                      <a:pt x="353" y="208"/>
                      <a:pt x="259" y="167"/>
                      <a:pt x="166" y="115"/>
                    </a:cubicBezTo>
                    <a:cubicBezTo>
                      <a:pt x="155" y="111"/>
                      <a:pt x="143" y="109"/>
                      <a:pt x="131" y="109"/>
                    </a:cubicBezTo>
                    <a:cubicBezTo>
                      <a:pt x="88" y="109"/>
                      <a:pt x="45" y="137"/>
                      <a:pt x="21" y="178"/>
                    </a:cubicBezTo>
                    <a:cubicBezTo>
                      <a:pt x="0" y="229"/>
                      <a:pt x="31" y="291"/>
                      <a:pt x="83" y="323"/>
                    </a:cubicBezTo>
                    <a:cubicBezTo>
                      <a:pt x="321" y="447"/>
                      <a:pt x="581" y="530"/>
                      <a:pt x="851" y="582"/>
                    </a:cubicBezTo>
                    <a:cubicBezTo>
                      <a:pt x="975" y="602"/>
                      <a:pt x="1110" y="623"/>
                      <a:pt x="1234" y="634"/>
                    </a:cubicBezTo>
                    <a:cubicBezTo>
                      <a:pt x="1369" y="634"/>
                      <a:pt x="1515" y="634"/>
                      <a:pt x="1649" y="623"/>
                    </a:cubicBezTo>
                    <a:cubicBezTo>
                      <a:pt x="1773" y="613"/>
                      <a:pt x="1909" y="592"/>
                      <a:pt x="2033" y="572"/>
                    </a:cubicBezTo>
                    <a:cubicBezTo>
                      <a:pt x="2168" y="540"/>
                      <a:pt x="2292" y="499"/>
                      <a:pt x="2427" y="457"/>
                    </a:cubicBezTo>
                    <a:cubicBezTo>
                      <a:pt x="2552" y="416"/>
                      <a:pt x="2676" y="353"/>
                      <a:pt x="2801" y="291"/>
                    </a:cubicBezTo>
                    <a:cubicBezTo>
                      <a:pt x="2925" y="229"/>
                      <a:pt x="3039" y="157"/>
                      <a:pt x="3143" y="74"/>
                    </a:cubicBezTo>
                    <a:cubicBezTo>
                      <a:pt x="3163" y="63"/>
                      <a:pt x="3163" y="32"/>
                      <a:pt x="3153" y="12"/>
                    </a:cubicBezTo>
                    <a:cubicBezTo>
                      <a:pt x="3143" y="1"/>
                      <a:pt x="3133" y="1"/>
                      <a:pt x="3122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1613;p51">
                <a:extLst>
                  <a:ext uri="{FF2B5EF4-FFF2-40B4-BE49-F238E27FC236}">
                    <a16:creationId xmlns:a16="http://schemas.microsoft.com/office/drawing/2014/main" id="{2F3E7D09-5DD2-A78F-C819-89D00511ECC8}"/>
                  </a:ext>
                </a:extLst>
              </p:cNvPr>
              <p:cNvSpPr/>
              <p:nvPr/>
            </p:nvSpPr>
            <p:spPr>
              <a:xfrm>
                <a:off x="3112911" y="2222216"/>
                <a:ext cx="89983" cy="11645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786" extrusionOk="0">
                    <a:moveTo>
                      <a:pt x="415" y="316"/>
                    </a:moveTo>
                    <a:cubicBezTo>
                      <a:pt x="415" y="323"/>
                      <a:pt x="416" y="323"/>
                      <a:pt x="425" y="323"/>
                    </a:cubicBezTo>
                    <a:cubicBezTo>
                      <a:pt x="422" y="321"/>
                      <a:pt x="419" y="318"/>
                      <a:pt x="415" y="316"/>
                    </a:cubicBezTo>
                    <a:close/>
                    <a:moveTo>
                      <a:pt x="52" y="1"/>
                    </a:moveTo>
                    <a:cubicBezTo>
                      <a:pt x="31" y="1"/>
                      <a:pt x="10" y="22"/>
                      <a:pt x="10" y="32"/>
                    </a:cubicBezTo>
                    <a:cubicBezTo>
                      <a:pt x="0" y="63"/>
                      <a:pt x="21" y="84"/>
                      <a:pt x="42" y="95"/>
                    </a:cubicBezTo>
                    <a:cubicBezTo>
                      <a:pt x="52" y="105"/>
                      <a:pt x="63" y="105"/>
                      <a:pt x="63" y="105"/>
                    </a:cubicBezTo>
                    <a:cubicBezTo>
                      <a:pt x="193" y="165"/>
                      <a:pt x="305" y="236"/>
                      <a:pt x="415" y="316"/>
                    </a:cubicBezTo>
                    <a:lnTo>
                      <a:pt x="415" y="316"/>
                    </a:lnTo>
                    <a:cubicBezTo>
                      <a:pt x="415" y="315"/>
                      <a:pt x="415" y="313"/>
                      <a:pt x="415" y="312"/>
                    </a:cubicBezTo>
                    <a:lnTo>
                      <a:pt x="415" y="312"/>
                    </a:lnTo>
                    <a:cubicBezTo>
                      <a:pt x="550" y="427"/>
                      <a:pt x="674" y="551"/>
                      <a:pt x="778" y="686"/>
                    </a:cubicBezTo>
                    <a:cubicBezTo>
                      <a:pt x="872" y="810"/>
                      <a:pt x="944" y="935"/>
                      <a:pt x="1006" y="1080"/>
                    </a:cubicBezTo>
                    <a:lnTo>
                      <a:pt x="996" y="1059"/>
                    </a:lnTo>
                    <a:lnTo>
                      <a:pt x="996" y="1059"/>
                    </a:lnTo>
                    <a:cubicBezTo>
                      <a:pt x="1058" y="1204"/>
                      <a:pt x="1110" y="1370"/>
                      <a:pt x="1131" y="1526"/>
                    </a:cubicBezTo>
                    <a:cubicBezTo>
                      <a:pt x="1131" y="1568"/>
                      <a:pt x="1141" y="1619"/>
                      <a:pt x="1141" y="1661"/>
                    </a:cubicBezTo>
                    <a:cubicBezTo>
                      <a:pt x="1141" y="1734"/>
                      <a:pt x="1193" y="1785"/>
                      <a:pt x="1255" y="1785"/>
                    </a:cubicBezTo>
                    <a:cubicBezTo>
                      <a:pt x="1328" y="1785"/>
                      <a:pt x="1379" y="1734"/>
                      <a:pt x="1379" y="1661"/>
                    </a:cubicBezTo>
                    <a:cubicBezTo>
                      <a:pt x="1379" y="1568"/>
                      <a:pt x="1370" y="1474"/>
                      <a:pt x="1349" y="1381"/>
                    </a:cubicBezTo>
                    <a:cubicBezTo>
                      <a:pt x="1328" y="1287"/>
                      <a:pt x="1296" y="1204"/>
                      <a:pt x="1255" y="1121"/>
                    </a:cubicBezTo>
                    <a:cubicBezTo>
                      <a:pt x="1224" y="1028"/>
                      <a:pt x="1172" y="955"/>
                      <a:pt x="1121" y="872"/>
                    </a:cubicBezTo>
                    <a:cubicBezTo>
                      <a:pt x="1068" y="789"/>
                      <a:pt x="1006" y="717"/>
                      <a:pt x="944" y="644"/>
                    </a:cubicBezTo>
                    <a:cubicBezTo>
                      <a:pt x="819" y="499"/>
                      <a:pt x="685" y="364"/>
                      <a:pt x="529" y="261"/>
                    </a:cubicBezTo>
                    <a:cubicBezTo>
                      <a:pt x="394" y="146"/>
                      <a:pt x="238" y="63"/>
                      <a:pt x="72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1614;p51">
                <a:extLst>
                  <a:ext uri="{FF2B5EF4-FFF2-40B4-BE49-F238E27FC236}">
                    <a16:creationId xmlns:a16="http://schemas.microsoft.com/office/drawing/2014/main" id="{977CFFB6-9D02-39C8-E15E-043DE9E74501}"/>
                  </a:ext>
                </a:extLst>
              </p:cNvPr>
              <p:cNvSpPr/>
              <p:nvPr/>
            </p:nvSpPr>
            <p:spPr>
              <a:xfrm>
                <a:off x="2655688" y="2247321"/>
                <a:ext cx="48056" cy="17787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728" extrusionOk="0">
                    <a:moveTo>
                      <a:pt x="104" y="2386"/>
                    </a:moveTo>
                    <a:cubicBezTo>
                      <a:pt x="93" y="2396"/>
                      <a:pt x="93" y="2407"/>
                      <a:pt x="83" y="2407"/>
                    </a:cubicBezTo>
                    <a:lnTo>
                      <a:pt x="93" y="2407"/>
                    </a:lnTo>
                    <a:cubicBezTo>
                      <a:pt x="93" y="2396"/>
                      <a:pt x="104" y="2396"/>
                      <a:pt x="104" y="2386"/>
                    </a:cubicBezTo>
                    <a:close/>
                    <a:moveTo>
                      <a:pt x="602" y="0"/>
                    </a:moveTo>
                    <a:cubicBezTo>
                      <a:pt x="570" y="0"/>
                      <a:pt x="549" y="31"/>
                      <a:pt x="549" y="52"/>
                    </a:cubicBezTo>
                    <a:cubicBezTo>
                      <a:pt x="570" y="238"/>
                      <a:pt x="581" y="425"/>
                      <a:pt x="591" y="612"/>
                    </a:cubicBezTo>
                    <a:cubicBezTo>
                      <a:pt x="591" y="809"/>
                      <a:pt x="591" y="1006"/>
                      <a:pt x="560" y="1203"/>
                    </a:cubicBezTo>
                    <a:cubicBezTo>
                      <a:pt x="549" y="1317"/>
                      <a:pt x="529" y="1432"/>
                      <a:pt x="498" y="1545"/>
                    </a:cubicBezTo>
                    <a:cubicBezTo>
                      <a:pt x="477" y="1670"/>
                      <a:pt x="436" y="1794"/>
                      <a:pt x="383" y="1909"/>
                    </a:cubicBezTo>
                    <a:cubicBezTo>
                      <a:pt x="311" y="2085"/>
                      <a:pt x="208" y="2251"/>
                      <a:pt x="93" y="2407"/>
                    </a:cubicBezTo>
                    <a:cubicBezTo>
                      <a:pt x="93" y="2407"/>
                      <a:pt x="83" y="2407"/>
                      <a:pt x="83" y="2417"/>
                    </a:cubicBezTo>
                    <a:cubicBezTo>
                      <a:pt x="72" y="2437"/>
                      <a:pt x="52" y="2448"/>
                      <a:pt x="42" y="2469"/>
                    </a:cubicBezTo>
                    <a:cubicBezTo>
                      <a:pt x="31" y="2479"/>
                      <a:pt x="21" y="2490"/>
                      <a:pt x="21" y="2500"/>
                    </a:cubicBezTo>
                    <a:cubicBezTo>
                      <a:pt x="0" y="2520"/>
                      <a:pt x="0" y="2552"/>
                      <a:pt x="0" y="2573"/>
                    </a:cubicBezTo>
                    <a:cubicBezTo>
                      <a:pt x="0" y="2614"/>
                      <a:pt x="10" y="2656"/>
                      <a:pt x="42" y="2676"/>
                    </a:cubicBezTo>
                    <a:cubicBezTo>
                      <a:pt x="62" y="2707"/>
                      <a:pt x="104" y="2728"/>
                      <a:pt x="145" y="2728"/>
                    </a:cubicBezTo>
                    <a:cubicBezTo>
                      <a:pt x="176" y="2728"/>
                      <a:pt x="218" y="2707"/>
                      <a:pt x="249" y="2676"/>
                    </a:cubicBezTo>
                    <a:cubicBezTo>
                      <a:pt x="549" y="2334"/>
                      <a:pt x="674" y="1867"/>
                      <a:pt x="715" y="1411"/>
                    </a:cubicBezTo>
                    <a:cubicBezTo>
                      <a:pt x="726" y="1307"/>
                      <a:pt x="726" y="1193"/>
                      <a:pt x="736" y="1089"/>
                    </a:cubicBezTo>
                    <a:cubicBezTo>
                      <a:pt x="736" y="975"/>
                      <a:pt x="726" y="851"/>
                      <a:pt x="715" y="736"/>
                    </a:cubicBezTo>
                    <a:cubicBezTo>
                      <a:pt x="705" y="508"/>
                      <a:pt x="674" y="280"/>
                      <a:pt x="643" y="52"/>
                    </a:cubicBezTo>
                    <a:cubicBezTo>
                      <a:pt x="643" y="31"/>
                      <a:pt x="632" y="0"/>
                      <a:pt x="602" y="0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1615;p51">
                <a:extLst>
                  <a:ext uri="{FF2B5EF4-FFF2-40B4-BE49-F238E27FC236}">
                    <a16:creationId xmlns:a16="http://schemas.microsoft.com/office/drawing/2014/main" id="{D5CFCDD7-8072-3911-1586-1024C885FFDF}"/>
                  </a:ext>
                </a:extLst>
              </p:cNvPr>
              <p:cNvSpPr/>
              <p:nvPr/>
            </p:nvSpPr>
            <p:spPr>
              <a:xfrm>
                <a:off x="3923877" y="2475216"/>
                <a:ext cx="250974" cy="165816"/>
              </a:xfrm>
              <a:custGeom>
                <a:avLst/>
                <a:gdLst/>
                <a:ahLst/>
                <a:cxnLst/>
                <a:rect l="l" t="t" r="r" b="b"/>
                <a:pathLst>
                  <a:path w="3849" h="2543" extrusionOk="0">
                    <a:moveTo>
                      <a:pt x="2801" y="0"/>
                    </a:moveTo>
                    <a:cubicBezTo>
                      <a:pt x="2718" y="0"/>
                      <a:pt x="2635" y="0"/>
                      <a:pt x="2531" y="21"/>
                    </a:cubicBezTo>
                    <a:cubicBezTo>
                      <a:pt x="2314" y="53"/>
                      <a:pt x="2086" y="136"/>
                      <a:pt x="1867" y="239"/>
                    </a:cubicBezTo>
                    <a:cubicBezTo>
                      <a:pt x="1743" y="312"/>
                      <a:pt x="1618" y="395"/>
                      <a:pt x="1505" y="498"/>
                    </a:cubicBezTo>
                    <a:cubicBezTo>
                      <a:pt x="1390" y="602"/>
                      <a:pt x="1297" y="717"/>
                      <a:pt x="1245" y="830"/>
                    </a:cubicBezTo>
                    <a:cubicBezTo>
                      <a:pt x="1183" y="955"/>
                      <a:pt x="1152" y="1090"/>
                      <a:pt x="1162" y="1215"/>
                    </a:cubicBezTo>
                    <a:cubicBezTo>
                      <a:pt x="1173" y="1349"/>
                      <a:pt x="1224" y="1484"/>
                      <a:pt x="1318" y="1609"/>
                    </a:cubicBezTo>
                    <a:cubicBezTo>
                      <a:pt x="1152" y="1660"/>
                      <a:pt x="986" y="1733"/>
                      <a:pt x="799" y="1826"/>
                    </a:cubicBezTo>
                    <a:cubicBezTo>
                      <a:pt x="550" y="1971"/>
                      <a:pt x="291" y="2148"/>
                      <a:pt x="32" y="2366"/>
                    </a:cubicBezTo>
                    <a:cubicBezTo>
                      <a:pt x="11" y="2386"/>
                      <a:pt x="0" y="2418"/>
                      <a:pt x="11" y="2439"/>
                    </a:cubicBezTo>
                    <a:cubicBezTo>
                      <a:pt x="11" y="2469"/>
                      <a:pt x="21" y="2490"/>
                      <a:pt x="42" y="2511"/>
                    </a:cubicBezTo>
                    <a:cubicBezTo>
                      <a:pt x="62" y="2531"/>
                      <a:pt x="83" y="2542"/>
                      <a:pt x="104" y="2542"/>
                    </a:cubicBezTo>
                    <a:cubicBezTo>
                      <a:pt x="145" y="2542"/>
                      <a:pt x="166" y="2531"/>
                      <a:pt x="187" y="2511"/>
                    </a:cubicBezTo>
                    <a:lnTo>
                      <a:pt x="208" y="2490"/>
                    </a:lnTo>
                    <a:lnTo>
                      <a:pt x="228" y="2469"/>
                    </a:lnTo>
                    <a:cubicBezTo>
                      <a:pt x="498" y="2241"/>
                      <a:pt x="789" y="2065"/>
                      <a:pt x="1079" y="1920"/>
                    </a:cubicBezTo>
                    <a:cubicBezTo>
                      <a:pt x="1307" y="1816"/>
                      <a:pt x="1525" y="1743"/>
                      <a:pt x="1743" y="1702"/>
                    </a:cubicBezTo>
                    <a:cubicBezTo>
                      <a:pt x="1837" y="1681"/>
                      <a:pt x="1909" y="1671"/>
                      <a:pt x="1992" y="1671"/>
                    </a:cubicBezTo>
                    <a:lnTo>
                      <a:pt x="2086" y="1660"/>
                    </a:lnTo>
                    <a:cubicBezTo>
                      <a:pt x="2169" y="1650"/>
                      <a:pt x="2241" y="1639"/>
                      <a:pt x="2324" y="1639"/>
                    </a:cubicBezTo>
                    <a:cubicBezTo>
                      <a:pt x="2542" y="1609"/>
                      <a:pt x="2739" y="1577"/>
                      <a:pt x="2925" y="1526"/>
                    </a:cubicBezTo>
                    <a:cubicBezTo>
                      <a:pt x="3154" y="1473"/>
                      <a:pt x="3330" y="1411"/>
                      <a:pt x="3485" y="1328"/>
                    </a:cubicBezTo>
                    <a:cubicBezTo>
                      <a:pt x="3568" y="1277"/>
                      <a:pt x="3642" y="1224"/>
                      <a:pt x="3693" y="1173"/>
                    </a:cubicBezTo>
                    <a:cubicBezTo>
                      <a:pt x="3755" y="1111"/>
                      <a:pt x="3797" y="1038"/>
                      <a:pt x="3828" y="955"/>
                    </a:cubicBezTo>
                    <a:cubicBezTo>
                      <a:pt x="3849" y="883"/>
                      <a:pt x="3849" y="800"/>
                      <a:pt x="3828" y="706"/>
                    </a:cubicBezTo>
                    <a:cubicBezTo>
                      <a:pt x="3817" y="654"/>
                      <a:pt x="3797" y="613"/>
                      <a:pt x="3776" y="571"/>
                    </a:cubicBezTo>
                    <a:cubicBezTo>
                      <a:pt x="3755" y="530"/>
                      <a:pt x="3734" y="478"/>
                      <a:pt x="3693" y="436"/>
                    </a:cubicBezTo>
                    <a:cubicBezTo>
                      <a:pt x="3621" y="322"/>
                      <a:pt x="3538" y="249"/>
                      <a:pt x="3465" y="187"/>
                    </a:cubicBezTo>
                    <a:cubicBezTo>
                      <a:pt x="3382" y="125"/>
                      <a:pt x="3289" y="83"/>
                      <a:pt x="3174" y="53"/>
                    </a:cubicBezTo>
                    <a:cubicBezTo>
                      <a:pt x="3081" y="21"/>
                      <a:pt x="2988" y="0"/>
                      <a:pt x="2863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1616;p51">
                <a:extLst>
                  <a:ext uri="{FF2B5EF4-FFF2-40B4-BE49-F238E27FC236}">
                    <a16:creationId xmlns:a16="http://schemas.microsoft.com/office/drawing/2014/main" id="{408918C3-429C-1F56-2164-0DE1C2DE7446}"/>
                  </a:ext>
                </a:extLst>
              </p:cNvPr>
              <p:cNvSpPr/>
              <p:nvPr/>
            </p:nvSpPr>
            <p:spPr>
              <a:xfrm>
                <a:off x="3993517" y="2471173"/>
                <a:ext cx="190855" cy="717907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1010" extrusionOk="0">
                    <a:moveTo>
                      <a:pt x="2739" y="0"/>
                    </a:moveTo>
                    <a:cubicBezTo>
                      <a:pt x="2708" y="11"/>
                      <a:pt x="2677" y="21"/>
                      <a:pt x="2656" y="53"/>
                    </a:cubicBezTo>
                    <a:cubicBezTo>
                      <a:pt x="2636" y="83"/>
                      <a:pt x="2636" y="115"/>
                      <a:pt x="2636" y="156"/>
                    </a:cubicBezTo>
                    <a:cubicBezTo>
                      <a:pt x="2646" y="177"/>
                      <a:pt x="2646" y="208"/>
                      <a:pt x="2646" y="228"/>
                    </a:cubicBezTo>
                    <a:cubicBezTo>
                      <a:pt x="2666" y="509"/>
                      <a:pt x="2646" y="789"/>
                      <a:pt x="2594" y="1058"/>
                    </a:cubicBezTo>
                    <a:cubicBezTo>
                      <a:pt x="2511" y="1422"/>
                      <a:pt x="2376" y="1774"/>
                      <a:pt x="2210" y="2106"/>
                    </a:cubicBezTo>
                    <a:cubicBezTo>
                      <a:pt x="1920" y="2667"/>
                      <a:pt x="1557" y="3174"/>
                      <a:pt x="1214" y="3693"/>
                    </a:cubicBezTo>
                    <a:cubicBezTo>
                      <a:pt x="1038" y="3953"/>
                      <a:pt x="872" y="4222"/>
                      <a:pt x="716" y="4492"/>
                    </a:cubicBezTo>
                    <a:cubicBezTo>
                      <a:pt x="550" y="4783"/>
                      <a:pt x="416" y="5083"/>
                      <a:pt x="301" y="5394"/>
                    </a:cubicBezTo>
                    <a:cubicBezTo>
                      <a:pt x="177" y="5726"/>
                      <a:pt x="94" y="6079"/>
                      <a:pt x="42" y="6422"/>
                    </a:cubicBezTo>
                    <a:cubicBezTo>
                      <a:pt x="1" y="6722"/>
                      <a:pt x="1" y="7023"/>
                      <a:pt x="32" y="7324"/>
                    </a:cubicBezTo>
                    <a:cubicBezTo>
                      <a:pt x="94" y="7874"/>
                      <a:pt x="322" y="8382"/>
                      <a:pt x="623" y="8838"/>
                    </a:cubicBezTo>
                    <a:cubicBezTo>
                      <a:pt x="852" y="9202"/>
                      <a:pt x="1131" y="9543"/>
                      <a:pt x="1412" y="9865"/>
                    </a:cubicBezTo>
                    <a:cubicBezTo>
                      <a:pt x="1733" y="10239"/>
                      <a:pt x="2065" y="10592"/>
                      <a:pt x="2376" y="10965"/>
                    </a:cubicBezTo>
                    <a:cubicBezTo>
                      <a:pt x="2405" y="10993"/>
                      <a:pt x="2443" y="11009"/>
                      <a:pt x="2480" y="11009"/>
                    </a:cubicBezTo>
                    <a:cubicBezTo>
                      <a:pt x="2510" y="11009"/>
                      <a:pt x="2540" y="10998"/>
                      <a:pt x="2563" y="10975"/>
                    </a:cubicBezTo>
                    <a:cubicBezTo>
                      <a:pt x="2625" y="10933"/>
                      <a:pt x="2625" y="10850"/>
                      <a:pt x="2583" y="10788"/>
                    </a:cubicBezTo>
                    <a:cubicBezTo>
                      <a:pt x="2013" y="10124"/>
                      <a:pt x="1380" y="9502"/>
                      <a:pt x="893" y="8776"/>
                    </a:cubicBezTo>
                    <a:cubicBezTo>
                      <a:pt x="706" y="8496"/>
                      <a:pt x="550" y="8206"/>
                      <a:pt x="437" y="7895"/>
                    </a:cubicBezTo>
                    <a:cubicBezTo>
                      <a:pt x="354" y="7635"/>
                      <a:pt x="291" y="7365"/>
                      <a:pt x="281" y="7095"/>
                    </a:cubicBezTo>
                    <a:cubicBezTo>
                      <a:pt x="260" y="6784"/>
                      <a:pt x="291" y="6484"/>
                      <a:pt x="354" y="6183"/>
                    </a:cubicBezTo>
                    <a:cubicBezTo>
                      <a:pt x="447" y="5726"/>
                      <a:pt x="613" y="5281"/>
                      <a:pt x="820" y="4855"/>
                    </a:cubicBezTo>
                    <a:lnTo>
                      <a:pt x="820" y="4855"/>
                    </a:lnTo>
                    <a:cubicBezTo>
                      <a:pt x="820" y="4866"/>
                      <a:pt x="810" y="4876"/>
                      <a:pt x="810" y="4886"/>
                    </a:cubicBezTo>
                    <a:cubicBezTo>
                      <a:pt x="1380" y="3766"/>
                      <a:pt x="2272" y="2832"/>
                      <a:pt x="2698" y="1639"/>
                    </a:cubicBezTo>
                    <a:cubicBezTo>
                      <a:pt x="2791" y="1401"/>
                      <a:pt x="2843" y="1152"/>
                      <a:pt x="2885" y="903"/>
                    </a:cubicBezTo>
                    <a:cubicBezTo>
                      <a:pt x="2926" y="643"/>
                      <a:pt x="2926" y="374"/>
                      <a:pt x="2905" y="104"/>
                    </a:cubicBezTo>
                    <a:cubicBezTo>
                      <a:pt x="2895" y="73"/>
                      <a:pt x="2874" y="42"/>
                      <a:pt x="2843" y="21"/>
                    </a:cubicBezTo>
                    <a:cubicBezTo>
                      <a:pt x="2822" y="0"/>
                      <a:pt x="2791" y="0"/>
                      <a:pt x="27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1617;p51">
                <a:extLst>
                  <a:ext uri="{FF2B5EF4-FFF2-40B4-BE49-F238E27FC236}">
                    <a16:creationId xmlns:a16="http://schemas.microsoft.com/office/drawing/2014/main" id="{940EAF4E-6B3B-1DF0-1D6B-EDAE0493F94A}"/>
                  </a:ext>
                </a:extLst>
              </p:cNvPr>
              <p:cNvSpPr/>
              <p:nvPr/>
            </p:nvSpPr>
            <p:spPr>
              <a:xfrm>
                <a:off x="4121386" y="2208067"/>
                <a:ext cx="188768" cy="336197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5156" extrusionOk="0">
                    <a:moveTo>
                      <a:pt x="633" y="1919"/>
                    </a:moveTo>
                    <a:cubicBezTo>
                      <a:pt x="705" y="1919"/>
                      <a:pt x="778" y="1930"/>
                      <a:pt x="861" y="1940"/>
                    </a:cubicBezTo>
                    <a:cubicBezTo>
                      <a:pt x="954" y="1961"/>
                      <a:pt x="1048" y="1992"/>
                      <a:pt x="1131" y="2034"/>
                    </a:cubicBezTo>
                    <a:cubicBezTo>
                      <a:pt x="1193" y="2064"/>
                      <a:pt x="1245" y="2096"/>
                      <a:pt x="1286" y="2137"/>
                    </a:cubicBezTo>
                    <a:cubicBezTo>
                      <a:pt x="1359" y="2200"/>
                      <a:pt x="1411" y="2272"/>
                      <a:pt x="1473" y="2345"/>
                    </a:cubicBezTo>
                    <a:cubicBezTo>
                      <a:pt x="1515" y="2417"/>
                      <a:pt x="1556" y="2490"/>
                      <a:pt x="1588" y="2573"/>
                    </a:cubicBezTo>
                    <a:lnTo>
                      <a:pt x="1432" y="2635"/>
                    </a:lnTo>
                    <a:cubicBezTo>
                      <a:pt x="1286" y="2687"/>
                      <a:pt x="1131" y="2718"/>
                      <a:pt x="975" y="2739"/>
                    </a:cubicBezTo>
                    <a:cubicBezTo>
                      <a:pt x="861" y="2739"/>
                      <a:pt x="758" y="2739"/>
                      <a:pt x="643" y="2718"/>
                    </a:cubicBezTo>
                    <a:cubicBezTo>
                      <a:pt x="592" y="2707"/>
                      <a:pt x="539" y="2687"/>
                      <a:pt x="488" y="2666"/>
                    </a:cubicBezTo>
                    <a:lnTo>
                      <a:pt x="394" y="2604"/>
                    </a:lnTo>
                    <a:cubicBezTo>
                      <a:pt x="374" y="2583"/>
                      <a:pt x="353" y="2562"/>
                      <a:pt x="332" y="2532"/>
                    </a:cubicBezTo>
                    <a:cubicBezTo>
                      <a:pt x="322" y="2511"/>
                      <a:pt x="301" y="2479"/>
                      <a:pt x="291" y="2449"/>
                    </a:cubicBezTo>
                    <a:cubicBezTo>
                      <a:pt x="281" y="2396"/>
                      <a:pt x="270" y="2355"/>
                      <a:pt x="270" y="2303"/>
                    </a:cubicBezTo>
                    <a:cubicBezTo>
                      <a:pt x="270" y="2262"/>
                      <a:pt x="270" y="2220"/>
                      <a:pt x="281" y="2168"/>
                    </a:cubicBezTo>
                    <a:cubicBezTo>
                      <a:pt x="281" y="2147"/>
                      <a:pt x="291" y="2127"/>
                      <a:pt x="301" y="2096"/>
                    </a:cubicBezTo>
                    <a:cubicBezTo>
                      <a:pt x="311" y="2075"/>
                      <a:pt x="322" y="2054"/>
                      <a:pt x="343" y="2034"/>
                    </a:cubicBezTo>
                    <a:cubicBezTo>
                      <a:pt x="353" y="2023"/>
                      <a:pt x="374" y="2002"/>
                      <a:pt x="394" y="1992"/>
                    </a:cubicBezTo>
                    <a:cubicBezTo>
                      <a:pt x="426" y="1971"/>
                      <a:pt x="447" y="1961"/>
                      <a:pt x="477" y="1951"/>
                    </a:cubicBezTo>
                    <a:lnTo>
                      <a:pt x="633" y="1919"/>
                    </a:lnTo>
                    <a:close/>
                    <a:moveTo>
                      <a:pt x="1332" y="4358"/>
                    </a:moveTo>
                    <a:cubicBezTo>
                      <a:pt x="1330" y="4360"/>
                      <a:pt x="1328" y="4363"/>
                      <a:pt x="1328" y="4367"/>
                    </a:cubicBezTo>
                    <a:cubicBezTo>
                      <a:pt x="1329" y="4364"/>
                      <a:pt x="1331" y="4361"/>
                      <a:pt x="1332" y="4358"/>
                    </a:cubicBezTo>
                    <a:close/>
                    <a:moveTo>
                      <a:pt x="2646" y="1"/>
                    </a:moveTo>
                    <a:cubicBezTo>
                      <a:pt x="2573" y="21"/>
                      <a:pt x="2521" y="93"/>
                      <a:pt x="2542" y="166"/>
                    </a:cubicBezTo>
                    <a:cubicBezTo>
                      <a:pt x="2573" y="301"/>
                      <a:pt x="2593" y="446"/>
                      <a:pt x="2604" y="591"/>
                    </a:cubicBezTo>
                    <a:cubicBezTo>
                      <a:pt x="2614" y="820"/>
                      <a:pt x="2593" y="1048"/>
                      <a:pt x="2552" y="1266"/>
                    </a:cubicBezTo>
                    <a:cubicBezTo>
                      <a:pt x="2510" y="1453"/>
                      <a:pt x="2459" y="1619"/>
                      <a:pt x="2376" y="1795"/>
                    </a:cubicBezTo>
                    <a:cubicBezTo>
                      <a:pt x="2303" y="1930"/>
                      <a:pt x="2210" y="2064"/>
                      <a:pt x="2106" y="2179"/>
                    </a:cubicBezTo>
                    <a:cubicBezTo>
                      <a:pt x="2023" y="2272"/>
                      <a:pt x="1920" y="2366"/>
                      <a:pt x="1816" y="2438"/>
                    </a:cubicBezTo>
                    <a:cubicBezTo>
                      <a:pt x="1743" y="2262"/>
                      <a:pt x="1629" y="2096"/>
                      <a:pt x="1484" y="1961"/>
                    </a:cubicBezTo>
                    <a:cubicBezTo>
                      <a:pt x="1318" y="1805"/>
                      <a:pt x="1100" y="1712"/>
                      <a:pt x="882" y="1670"/>
                    </a:cubicBezTo>
                    <a:cubicBezTo>
                      <a:pt x="816" y="1664"/>
                      <a:pt x="749" y="1658"/>
                      <a:pt x="683" y="1658"/>
                    </a:cubicBezTo>
                    <a:cubicBezTo>
                      <a:pt x="635" y="1658"/>
                      <a:pt x="587" y="1661"/>
                      <a:pt x="539" y="1670"/>
                    </a:cubicBezTo>
                    <a:cubicBezTo>
                      <a:pt x="447" y="1681"/>
                      <a:pt x="343" y="1712"/>
                      <a:pt x="260" y="1764"/>
                    </a:cubicBezTo>
                    <a:cubicBezTo>
                      <a:pt x="239" y="1785"/>
                      <a:pt x="208" y="1795"/>
                      <a:pt x="187" y="1815"/>
                    </a:cubicBezTo>
                    <a:lnTo>
                      <a:pt x="125" y="1878"/>
                    </a:lnTo>
                    <a:cubicBezTo>
                      <a:pt x="94" y="1919"/>
                      <a:pt x="62" y="1971"/>
                      <a:pt x="42" y="2023"/>
                    </a:cubicBezTo>
                    <a:cubicBezTo>
                      <a:pt x="21" y="2075"/>
                      <a:pt x="11" y="2137"/>
                      <a:pt x="0" y="2200"/>
                    </a:cubicBezTo>
                    <a:cubicBezTo>
                      <a:pt x="0" y="2272"/>
                      <a:pt x="0" y="2345"/>
                      <a:pt x="11" y="2417"/>
                    </a:cubicBezTo>
                    <a:cubicBezTo>
                      <a:pt x="32" y="2532"/>
                      <a:pt x="83" y="2656"/>
                      <a:pt x="166" y="2749"/>
                    </a:cubicBezTo>
                    <a:cubicBezTo>
                      <a:pt x="239" y="2832"/>
                      <a:pt x="343" y="2894"/>
                      <a:pt x="447" y="2936"/>
                    </a:cubicBezTo>
                    <a:cubicBezTo>
                      <a:pt x="560" y="2977"/>
                      <a:pt x="675" y="2998"/>
                      <a:pt x="799" y="2998"/>
                    </a:cubicBezTo>
                    <a:cubicBezTo>
                      <a:pt x="830" y="3001"/>
                      <a:pt x="861" y="3002"/>
                      <a:pt x="893" y="3002"/>
                    </a:cubicBezTo>
                    <a:cubicBezTo>
                      <a:pt x="980" y="3002"/>
                      <a:pt x="1071" y="2992"/>
                      <a:pt x="1162" y="2977"/>
                    </a:cubicBezTo>
                    <a:cubicBezTo>
                      <a:pt x="1328" y="2946"/>
                      <a:pt x="1494" y="2905"/>
                      <a:pt x="1650" y="2832"/>
                    </a:cubicBezTo>
                    <a:cubicBezTo>
                      <a:pt x="1660" y="2884"/>
                      <a:pt x="1660" y="2926"/>
                      <a:pt x="1671" y="2977"/>
                    </a:cubicBezTo>
                    <a:cubicBezTo>
                      <a:pt x="1681" y="3164"/>
                      <a:pt x="1660" y="3361"/>
                      <a:pt x="1618" y="3548"/>
                    </a:cubicBezTo>
                    <a:cubicBezTo>
                      <a:pt x="1557" y="3835"/>
                      <a:pt x="1455" y="4102"/>
                      <a:pt x="1332" y="4358"/>
                    </a:cubicBezTo>
                    <a:lnTo>
                      <a:pt x="1332" y="4358"/>
                    </a:lnTo>
                    <a:cubicBezTo>
                      <a:pt x="1333" y="4358"/>
                      <a:pt x="1333" y="4357"/>
                      <a:pt x="1333" y="4357"/>
                    </a:cubicBezTo>
                    <a:lnTo>
                      <a:pt x="1333" y="4357"/>
                    </a:lnTo>
                    <a:cubicBezTo>
                      <a:pt x="1230" y="4561"/>
                      <a:pt x="1097" y="4765"/>
                      <a:pt x="954" y="4948"/>
                    </a:cubicBezTo>
                    <a:cubicBezTo>
                      <a:pt x="903" y="5000"/>
                      <a:pt x="934" y="5093"/>
                      <a:pt x="986" y="5135"/>
                    </a:cubicBezTo>
                    <a:cubicBezTo>
                      <a:pt x="1017" y="5156"/>
                      <a:pt x="1048" y="5156"/>
                      <a:pt x="1090" y="5156"/>
                    </a:cubicBezTo>
                    <a:cubicBezTo>
                      <a:pt x="1120" y="5146"/>
                      <a:pt x="1152" y="5125"/>
                      <a:pt x="1173" y="5093"/>
                    </a:cubicBezTo>
                    <a:cubicBezTo>
                      <a:pt x="1349" y="4886"/>
                      <a:pt x="1484" y="4648"/>
                      <a:pt x="1608" y="4399"/>
                    </a:cubicBezTo>
                    <a:cubicBezTo>
                      <a:pt x="1733" y="4129"/>
                      <a:pt x="1837" y="3839"/>
                      <a:pt x="1888" y="3548"/>
                    </a:cubicBezTo>
                    <a:cubicBezTo>
                      <a:pt x="1940" y="3268"/>
                      <a:pt x="1950" y="2977"/>
                      <a:pt x="1899" y="2698"/>
                    </a:cubicBezTo>
                    <a:cubicBezTo>
                      <a:pt x="2137" y="2552"/>
                      <a:pt x="2334" y="2355"/>
                      <a:pt x="2490" y="2117"/>
                    </a:cubicBezTo>
                    <a:cubicBezTo>
                      <a:pt x="2573" y="1992"/>
                      <a:pt x="2635" y="1857"/>
                      <a:pt x="2697" y="1722"/>
                    </a:cubicBezTo>
                    <a:cubicBezTo>
                      <a:pt x="2749" y="1577"/>
                      <a:pt x="2791" y="1432"/>
                      <a:pt x="2822" y="1287"/>
                    </a:cubicBezTo>
                    <a:cubicBezTo>
                      <a:pt x="2895" y="893"/>
                      <a:pt x="2884" y="488"/>
                      <a:pt x="2801" y="104"/>
                    </a:cubicBezTo>
                    <a:cubicBezTo>
                      <a:pt x="2780" y="42"/>
                      <a:pt x="2729" y="1"/>
                      <a:pt x="26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1618;p51">
                <a:extLst>
                  <a:ext uri="{FF2B5EF4-FFF2-40B4-BE49-F238E27FC236}">
                    <a16:creationId xmlns:a16="http://schemas.microsoft.com/office/drawing/2014/main" id="{A06B6F63-8E3E-5224-5489-299C5BBC825A}"/>
                  </a:ext>
                </a:extLst>
              </p:cNvPr>
              <p:cNvSpPr/>
              <p:nvPr/>
            </p:nvSpPr>
            <p:spPr>
              <a:xfrm>
                <a:off x="3910314" y="3137448"/>
                <a:ext cx="398468" cy="354128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5431" extrusionOk="0">
                    <a:moveTo>
                      <a:pt x="3055" y="0"/>
                    </a:moveTo>
                    <a:cubicBezTo>
                      <a:pt x="2455" y="0"/>
                      <a:pt x="1851" y="200"/>
                      <a:pt x="1349" y="612"/>
                    </a:cubicBezTo>
                    <a:cubicBezTo>
                      <a:pt x="187" y="1556"/>
                      <a:pt x="1" y="3267"/>
                      <a:pt x="955" y="4429"/>
                    </a:cubicBezTo>
                    <a:cubicBezTo>
                      <a:pt x="1491" y="5088"/>
                      <a:pt x="2274" y="5430"/>
                      <a:pt x="3063" y="5430"/>
                    </a:cubicBezTo>
                    <a:cubicBezTo>
                      <a:pt x="3665" y="5430"/>
                      <a:pt x="4270" y="5232"/>
                      <a:pt x="4772" y="4823"/>
                    </a:cubicBezTo>
                    <a:cubicBezTo>
                      <a:pt x="5934" y="3880"/>
                      <a:pt x="6111" y="2168"/>
                      <a:pt x="5166" y="1006"/>
                    </a:cubicBezTo>
                    <a:cubicBezTo>
                      <a:pt x="4630" y="346"/>
                      <a:pt x="3846" y="0"/>
                      <a:pt x="30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1619;p51">
                <a:extLst>
                  <a:ext uri="{FF2B5EF4-FFF2-40B4-BE49-F238E27FC236}">
                    <a16:creationId xmlns:a16="http://schemas.microsoft.com/office/drawing/2014/main" id="{8311B4F2-2C33-CEC7-7AB8-BE7823E6B884}"/>
                  </a:ext>
                </a:extLst>
              </p:cNvPr>
              <p:cNvSpPr/>
              <p:nvPr/>
            </p:nvSpPr>
            <p:spPr>
              <a:xfrm>
                <a:off x="3944156" y="3146903"/>
                <a:ext cx="173184" cy="201875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096" extrusionOk="0">
                    <a:moveTo>
                      <a:pt x="2584" y="0"/>
                    </a:moveTo>
                    <a:cubicBezTo>
                      <a:pt x="2563" y="0"/>
                      <a:pt x="2542" y="21"/>
                      <a:pt x="2531" y="52"/>
                    </a:cubicBezTo>
                    <a:lnTo>
                      <a:pt x="2531" y="63"/>
                    </a:lnTo>
                    <a:cubicBezTo>
                      <a:pt x="2459" y="332"/>
                      <a:pt x="2345" y="581"/>
                      <a:pt x="2210" y="809"/>
                    </a:cubicBezTo>
                    <a:lnTo>
                      <a:pt x="2210" y="799"/>
                    </a:lnTo>
                    <a:cubicBezTo>
                      <a:pt x="1992" y="1183"/>
                      <a:pt x="1702" y="1536"/>
                      <a:pt x="1380" y="1847"/>
                    </a:cubicBezTo>
                    <a:cubicBezTo>
                      <a:pt x="1173" y="2043"/>
                      <a:pt x="965" y="2230"/>
                      <a:pt x="737" y="2407"/>
                    </a:cubicBezTo>
                    <a:cubicBezTo>
                      <a:pt x="623" y="2490"/>
                      <a:pt x="509" y="2562"/>
                      <a:pt x="405" y="2645"/>
                    </a:cubicBezTo>
                    <a:cubicBezTo>
                      <a:pt x="343" y="2687"/>
                      <a:pt x="291" y="2718"/>
                      <a:pt x="239" y="2760"/>
                    </a:cubicBezTo>
                    <a:cubicBezTo>
                      <a:pt x="177" y="2801"/>
                      <a:pt x="115" y="2843"/>
                      <a:pt x="63" y="2884"/>
                    </a:cubicBezTo>
                    <a:cubicBezTo>
                      <a:pt x="0" y="2915"/>
                      <a:pt x="0" y="2998"/>
                      <a:pt x="32" y="3050"/>
                    </a:cubicBezTo>
                    <a:cubicBezTo>
                      <a:pt x="53" y="3071"/>
                      <a:pt x="83" y="3092"/>
                      <a:pt x="115" y="3092"/>
                    </a:cubicBezTo>
                    <a:cubicBezTo>
                      <a:pt x="123" y="3094"/>
                      <a:pt x="131" y="3095"/>
                      <a:pt x="138" y="3095"/>
                    </a:cubicBezTo>
                    <a:cubicBezTo>
                      <a:pt x="157" y="3095"/>
                      <a:pt x="175" y="3086"/>
                      <a:pt x="198" y="3071"/>
                    </a:cubicBezTo>
                    <a:cubicBezTo>
                      <a:pt x="260" y="3029"/>
                      <a:pt x="322" y="2998"/>
                      <a:pt x="385" y="2956"/>
                    </a:cubicBezTo>
                    <a:cubicBezTo>
                      <a:pt x="447" y="2915"/>
                      <a:pt x="519" y="2863"/>
                      <a:pt x="581" y="2822"/>
                    </a:cubicBezTo>
                    <a:cubicBezTo>
                      <a:pt x="716" y="2718"/>
                      <a:pt x="841" y="2614"/>
                      <a:pt x="965" y="2500"/>
                    </a:cubicBezTo>
                    <a:cubicBezTo>
                      <a:pt x="1235" y="2282"/>
                      <a:pt x="1473" y="2033"/>
                      <a:pt x="1702" y="1774"/>
                    </a:cubicBezTo>
                    <a:cubicBezTo>
                      <a:pt x="1816" y="1649"/>
                      <a:pt x="1909" y="1515"/>
                      <a:pt x="2013" y="1380"/>
                    </a:cubicBezTo>
                    <a:cubicBezTo>
                      <a:pt x="2106" y="1245"/>
                      <a:pt x="2199" y="1100"/>
                      <a:pt x="2282" y="955"/>
                    </a:cubicBezTo>
                    <a:cubicBezTo>
                      <a:pt x="2365" y="809"/>
                      <a:pt x="2438" y="664"/>
                      <a:pt x="2501" y="519"/>
                    </a:cubicBezTo>
                    <a:cubicBezTo>
                      <a:pt x="2563" y="363"/>
                      <a:pt x="2604" y="218"/>
                      <a:pt x="2646" y="63"/>
                    </a:cubicBezTo>
                    <a:cubicBezTo>
                      <a:pt x="2656" y="31"/>
                      <a:pt x="2625" y="0"/>
                      <a:pt x="25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1620;p51">
                <a:extLst>
                  <a:ext uri="{FF2B5EF4-FFF2-40B4-BE49-F238E27FC236}">
                    <a16:creationId xmlns:a16="http://schemas.microsoft.com/office/drawing/2014/main" id="{27CE6A42-FB64-154E-DF83-9C46F55AB8B7}"/>
                  </a:ext>
                </a:extLst>
              </p:cNvPr>
              <p:cNvSpPr/>
              <p:nvPr/>
            </p:nvSpPr>
            <p:spPr>
              <a:xfrm>
                <a:off x="3964435" y="3163139"/>
                <a:ext cx="201614" cy="222153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3407" extrusionOk="0">
                    <a:moveTo>
                      <a:pt x="3040" y="0"/>
                    </a:moveTo>
                    <a:cubicBezTo>
                      <a:pt x="3020" y="0"/>
                      <a:pt x="2999" y="10"/>
                      <a:pt x="2999" y="31"/>
                    </a:cubicBezTo>
                    <a:cubicBezTo>
                      <a:pt x="2999" y="42"/>
                      <a:pt x="2988" y="42"/>
                      <a:pt x="2988" y="52"/>
                    </a:cubicBezTo>
                    <a:lnTo>
                      <a:pt x="2988" y="42"/>
                    </a:lnTo>
                    <a:cubicBezTo>
                      <a:pt x="2905" y="342"/>
                      <a:pt x="2781" y="633"/>
                      <a:pt x="2625" y="902"/>
                    </a:cubicBezTo>
                    <a:cubicBezTo>
                      <a:pt x="2389" y="1313"/>
                      <a:pt x="2092" y="1684"/>
                      <a:pt x="1764" y="2013"/>
                    </a:cubicBezTo>
                    <a:lnTo>
                      <a:pt x="1764" y="2013"/>
                    </a:lnTo>
                    <a:cubicBezTo>
                      <a:pt x="1567" y="2200"/>
                      <a:pt x="1360" y="2386"/>
                      <a:pt x="1142" y="2552"/>
                    </a:cubicBezTo>
                    <a:cubicBezTo>
                      <a:pt x="934" y="2707"/>
                      <a:pt x="706" y="2863"/>
                      <a:pt x="478" y="2988"/>
                    </a:cubicBezTo>
                    <a:lnTo>
                      <a:pt x="488" y="2988"/>
                    </a:lnTo>
                    <a:cubicBezTo>
                      <a:pt x="426" y="3029"/>
                      <a:pt x="353" y="3060"/>
                      <a:pt x="291" y="3091"/>
                    </a:cubicBezTo>
                    <a:cubicBezTo>
                      <a:pt x="219" y="3133"/>
                      <a:pt x="157" y="3164"/>
                      <a:pt x="84" y="3195"/>
                    </a:cubicBezTo>
                    <a:cubicBezTo>
                      <a:pt x="21" y="3216"/>
                      <a:pt x="1" y="3278"/>
                      <a:pt x="21" y="3340"/>
                    </a:cubicBezTo>
                    <a:cubicBezTo>
                      <a:pt x="32" y="3361"/>
                      <a:pt x="53" y="3382"/>
                      <a:pt x="84" y="3392"/>
                    </a:cubicBezTo>
                    <a:cubicBezTo>
                      <a:pt x="98" y="3400"/>
                      <a:pt x="118" y="3407"/>
                      <a:pt x="140" y="3407"/>
                    </a:cubicBezTo>
                    <a:cubicBezTo>
                      <a:pt x="149" y="3407"/>
                      <a:pt x="158" y="3406"/>
                      <a:pt x="167" y="3403"/>
                    </a:cubicBezTo>
                    <a:cubicBezTo>
                      <a:pt x="229" y="3361"/>
                      <a:pt x="302" y="3320"/>
                      <a:pt x="374" y="3288"/>
                    </a:cubicBezTo>
                    <a:cubicBezTo>
                      <a:pt x="447" y="3247"/>
                      <a:pt x="530" y="3195"/>
                      <a:pt x="602" y="3154"/>
                    </a:cubicBezTo>
                    <a:cubicBezTo>
                      <a:pt x="747" y="3060"/>
                      <a:pt x="893" y="2967"/>
                      <a:pt x="1028" y="2863"/>
                    </a:cubicBezTo>
                    <a:cubicBezTo>
                      <a:pt x="1173" y="2749"/>
                      <a:pt x="1308" y="2635"/>
                      <a:pt x="1443" y="2521"/>
                    </a:cubicBezTo>
                    <a:cubicBezTo>
                      <a:pt x="1577" y="2396"/>
                      <a:pt x="1702" y="2272"/>
                      <a:pt x="1826" y="2137"/>
                    </a:cubicBezTo>
                    <a:cubicBezTo>
                      <a:pt x="2075" y="1877"/>
                      <a:pt x="2303" y="1598"/>
                      <a:pt x="2501" y="1287"/>
                    </a:cubicBezTo>
                    <a:cubicBezTo>
                      <a:pt x="2605" y="1151"/>
                      <a:pt x="2688" y="996"/>
                      <a:pt x="2771" y="840"/>
                    </a:cubicBezTo>
                    <a:cubicBezTo>
                      <a:pt x="2843" y="695"/>
                      <a:pt x="2916" y="540"/>
                      <a:pt x="2978" y="374"/>
                    </a:cubicBezTo>
                    <a:cubicBezTo>
                      <a:pt x="3020" y="270"/>
                      <a:pt x="3050" y="155"/>
                      <a:pt x="3082" y="42"/>
                    </a:cubicBezTo>
                    <a:cubicBezTo>
                      <a:pt x="3092" y="21"/>
                      <a:pt x="3061" y="0"/>
                      <a:pt x="30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1621;p51">
                <a:extLst>
                  <a:ext uri="{FF2B5EF4-FFF2-40B4-BE49-F238E27FC236}">
                    <a16:creationId xmlns:a16="http://schemas.microsoft.com/office/drawing/2014/main" id="{1E65D708-3910-8E21-0CC1-0C5902798876}"/>
                  </a:ext>
                </a:extLst>
              </p:cNvPr>
              <p:cNvSpPr/>
              <p:nvPr/>
            </p:nvSpPr>
            <p:spPr>
              <a:xfrm>
                <a:off x="4120734" y="3259188"/>
                <a:ext cx="105567" cy="175923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698" extrusionOk="0">
                    <a:moveTo>
                      <a:pt x="52" y="0"/>
                    </a:moveTo>
                    <a:cubicBezTo>
                      <a:pt x="42" y="0"/>
                      <a:pt x="21" y="10"/>
                      <a:pt x="10" y="21"/>
                    </a:cubicBezTo>
                    <a:cubicBezTo>
                      <a:pt x="0" y="42"/>
                      <a:pt x="10" y="72"/>
                      <a:pt x="31" y="83"/>
                    </a:cubicBezTo>
                    <a:cubicBezTo>
                      <a:pt x="72" y="104"/>
                      <a:pt x="114" y="135"/>
                      <a:pt x="155" y="155"/>
                    </a:cubicBezTo>
                    <a:cubicBezTo>
                      <a:pt x="301" y="259"/>
                      <a:pt x="425" y="384"/>
                      <a:pt x="540" y="519"/>
                    </a:cubicBezTo>
                    <a:lnTo>
                      <a:pt x="540" y="508"/>
                    </a:lnTo>
                    <a:cubicBezTo>
                      <a:pt x="726" y="736"/>
                      <a:pt x="871" y="985"/>
                      <a:pt x="996" y="1255"/>
                    </a:cubicBezTo>
                    <a:cubicBezTo>
                      <a:pt x="1037" y="1349"/>
                      <a:pt x="1079" y="1442"/>
                      <a:pt x="1120" y="1545"/>
                    </a:cubicBezTo>
                    <a:cubicBezTo>
                      <a:pt x="1162" y="1649"/>
                      <a:pt x="1193" y="1753"/>
                      <a:pt x="1224" y="1867"/>
                    </a:cubicBezTo>
                    <a:cubicBezTo>
                      <a:pt x="1276" y="2064"/>
                      <a:pt x="1328" y="2262"/>
                      <a:pt x="1369" y="2469"/>
                    </a:cubicBezTo>
                    <a:lnTo>
                      <a:pt x="1369" y="2458"/>
                    </a:lnTo>
                    <a:cubicBezTo>
                      <a:pt x="1369" y="2500"/>
                      <a:pt x="1379" y="2541"/>
                      <a:pt x="1390" y="2594"/>
                    </a:cubicBezTo>
                    <a:lnTo>
                      <a:pt x="1390" y="2614"/>
                    </a:lnTo>
                    <a:cubicBezTo>
                      <a:pt x="1400" y="2635"/>
                      <a:pt x="1411" y="2656"/>
                      <a:pt x="1421" y="2666"/>
                    </a:cubicBezTo>
                    <a:cubicBezTo>
                      <a:pt x="1442" y="2686"/>
                      <a:pt x="1473" y="2697"/>
                      <a:pt x="1504" y="2697"/>
                    </a:cubicBezTo>
                    <a:cubicBezTo>
                      <a:pt x="1535" y="2697"/>
                      <a:pt x="1566" y="2686"/>
                      <a:pt x="1587" y="2656"/>
                    </a:cubicBezTo>
                    <a:cubicBezTo>
                      <a:pt x="1608" y="2645"/>
                      <a:pt x="1618" y="2603"/>
                      <a:pt x="1618" y="2583"/>
                    </a:cubicBezTo>
                    <a:cubicBezTo>
                      <a:pt x="1577" y="2334"/>
                      <a:pt x="1515" y="2096"/>
                      <a:pt x="1421" y="1857"/>
                    </a:cubicBezTo>
                    <a:cubicBezTo>
                      <a:pt x="1379" y="1732"/>
                      <a:pt x="1328" y="1608"/>
                      <a:pt x="1266" y="1494"/>
                    </a:cubicBezTo>
                    <a:cubicBezTo>
                      <a:pt x="1213" y="1359"/>
                      <a:pt x="1151" y="1234"/>
                      <a:pt x="1079" y="1110"/>
                    </a:cubicBezTo>
                    <a:cubicBezTo>
                      <a:pt x="954" y="882"/>
                      <a:pt x="809" y="664"/>
                      <a:pt x="632" y="467"/>
                    </a:cubicBezTo>
                    <a:cubicBezTo>
                      <a:pt x="477" y="280"/>
                      <a:pt x="291" y="125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1622;p51">
                <a:extLst>
                  <a:ext uri="{FF2B5EF4-FFF2-40B4-BE49-F238E27FC236}">
                    <a16:creationId xmlns:a16="http://schemas.microsoft.com/office/drawing/2014/main" id="{F22B4741-A16E-DF01-602B-1F80A3941424}"/>
                  </a:ext>
                </a:extLst>
              </p:cNvPr>
              <p:cNvSpPr/>
              <p:nvPr/>
            </p:nvSpPr>
            <p:spPr>
              <a:xfrm>
                <a:off x="4147077" y="3225346"/>
                <a:ext cx="114370" cy="164382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2521" extrusionOk="0">
                    <a:moveTo>
                      <a:pt x="53" y="1"/>
                    </a:moveTo>
                    <a:cubicBezTo>
                      <a:pt x="42" y="1"/>
                      <a:pt x="21" y="11"/>
                      <a:pt x="11" y="21"/>
                    </a:cubicBezTo>
                    <a:cubicBezTo>
                      <a:pt x="0" y="52"/>
                      <a:pt x="11" y="73"/>
                      <a:pt x="32" y="84"/>
                    </a:cubicBezTo>
                    <a:cubicBezTo>
                      <a:pt x="53" y="94"/>
                      <a:pt x="62" y="114"/>
                      <a:pt x="83" y="125"/>
                    </a:cubicBezTo>
                    <a:cubicBezTo>
                      <a:pt x="83" y="123"/>
                      <a:pt x="83" y="122"/>
                      <a:pt x="83" y="121"/>
                    </a:cubicBezTo>
                    <a:lnTo>
                      <a:pt x="83" y="121"/>
                    </a:lnTo>
                    <a:cubicBezTo>
                      <a:pt x="328" y="296"/>
                      <a:pt x="542" y="501"/>
                      <a:pt x="737" y="727"/>
                    </a:cubicBezTo>
                    <a:cubicBezTo>
                      <a:pt x="830" y="840"/>
                      <a:pt x="924" y="976"/>
                      <a:pt x="1007" y="1100"/>
                    </a:cubicBezTo>
                    <a:cubicBezTo>
                      <a:pt x="1048" y="1162"/>
                      <a:pt x="1090" y="1235"/>
                      <a:pt x="1131" y="1297"/>
                    </a:cubicBezTo>
                    <a:cubicBezTo>
                      <a:pt x="1162" y="1370"/>
                      <a:pt x="1204" y="1432"/>
                      <a:pt x="1235" y="1504"/>
                    </a:cubicBezTo>
                    <a:cubicBezTo>
                      <a:pt x="1307" y="1650"/>
                      <a:pt x="1360" y="1806"/>
                      <a:pt x="1411" y="1961"/>
                    </a:cubicBezTo>
                    <a:cubicBezTo>
                      <a:pt x="1463" y="2117"/>
                      <a:pt x="1505" y="2283"/>
                      <a:pt x="1546" y="2449"/>
                    </a:cubicBezTo>
                    <a:cubicBezTo>
                      <a:pt x="1556" y="2490"/>
                      <a:pt x="1608" y="2521"/>
                      <a:pt x="1650" y="2521"/>
                    </a:cubicBezTo>
                    <a:cubicBezTo>
                      <a:pt x="1681" y="2521"/>
                      <a:pt x="1701" y="2500"/>
                      <a:pt x="1722" y="2479"/>
                    </a:cubicBezTo>
                    <a:cubicBezTo>
                      <a:pt x="1743" y="2469"/>
                      <a:pt x="1754" y="2438"/>
                      <a:pt x="1754" y="2407"/>
                    </a:cubicBezTo>
                    <a:cubicBezTo>
                      <a:pt x="1733" y="2283"/>
                      <a:pt x="1712" y="2158"/>
                      <a:pt x="1671" y="2034"/>
                    </a:cubicBezTo>
                    <a:cubicBezTo>
                      <a:pt x="1629" y="1919"/>
                      <a:pt x="1588" y="1795"/>
                      <a:pt x="1535" y="1681"/>
                    </a:cubicBezTo>
                    <a:cubicBezTo>
                      <a:pt x="1443" y="1453"/>
                      <a:pt x="1307" y="1235"/>
                      <a:pt x="1162" y="1027"/>
                    </a:cubicBezTo>
                    <a:cubicBezTo>
                      <a:pt x="1090" y="934"/>
                      <a:pt x="1007" y="830"/>
                      <a:pt x="924" y="737"/>
                    </a:cubicBezTo>
                    <a:cubicBezTo>
                      <a:pt x="841" y="644"/>
                      <a:pt x="758" y="561"/>
                      <a:pt x="664" y="467"/>
                    </a:cubicBezTo>
                    <a:cubicBezTo>
                      <a:pt x="581" y="384"/>
                      <a:pt x="488" y="301"/>
                      <a:pt x="384" y="229"/>
                    </a:cubicBezTo>
                    <a:cubicBezTo>
                      <a:pt x="291" y="146"/>
                      <a:pt x="187" y="73"/>
                      <a:pt x="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1623;p51">
                <a:extLst>
                  <a:ext uri="{FF2B5EF4-FFF2-40B4-BE49-F238E27FC236}">
                    <a16:creationId xmlns:a16="http://schemas.microsoft.com/office/drawing/2014/main" id="{9C329E55-DC0C-4B5B-B210-237F5E38FB00}"/>
                  </a:ext>
                </a:extLst>
              </p:cNvPr>
              <p:cNvSpPr/>
              <p:nvPr/>
            </p:nvSpPr>
            <p:spPr>
              <a:xfrm>
                <a:off x="4173485" y="3182701"/>
                <a:ext cx="105567" cy="153623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356" extrusionOk="0">
                    <a:moveTo>
                      <a:pt x="42" y="1"/>
                    </a:moveTo>
                    <a:cubicBezTo>
                      <a:pt x="31" y="1"/>
                      <a:pt x="10" y="11"/>
                      <a:pt x="10" y="21"/>
                    </a:cubicBezTo>
                    <a:cubicBezTo>
                      <a:pt x="0" y="42"/>
                      <a:pt x="10" y="63"/>
                      <a:pt x="21" y="74"/>
                    </a:cubicBezTo>
                    <a:cubicBezTo>
                      <a:pt x="42" y="84"/>
                      <a:pt x="72" y="104"/>
                      <a:pt x="93" y="115"/>
                    </a:cubicBezTo>
                    <a:cubicBezTo>
                      <a:pt x="287" y="268"/>
                      <a:pt x="471" y="430"/>
                      <a:pt x="634" y="623"/>
                    </a:cubicBezTo>
                    <a:lnTo>
                      <a:pt x="634" y="623"/>
                    </a:lnTo>
                    <a:cubicBezTo>
                      <a:pt x="634" y="623"/>
                      <a:pt x="633" y="623"/>
                      <a:pt x="633" y="623"/>
                    </a:cubicBezTo>
                    <a:cubicBezTo>
                      <a:pt x="726" y="727"/>
                      <a:pt x="799" y="831"/>
                      <a:pt x="872" y="945"/>
                    </a:cubicBezTo>
                    <a:cubicBezTo>
                      <a:pt x="902" y="1007"/>
                      <a:pt x="944" y="1059"/>
                      <a:pt x="975" y="1121"/>
                    </a:cubicBezTo>
                    <a:cubicBezTo>
                      <a:pt x="1006" y="1173"/>
                      <a:pt x="1038" y="1236"/>
                      <a:pt x="1058" y="1298"/>
                    </a:cubicBezTo>
                    <a:lnTo>
                      <a:pt x="1058" y="1287"/>
                    </a:lnTo>
                    <a:cubicBezTo>
                      <a:pt x="1089" y="1360"/>
                      <a:pt x="1130" y="1443"/>
                      <a:pt x="1151" y="1515"/>
                    </a:cubicBezTo>
                    <a:cubicBezTo>
                      <a:pt x="1183" y="1598"/>
                      <a:pt x="1213" y="1681"/>
                      <a:pt x="1234" y="1764"/>
                    </a:cubicBezTo>
                    <a:cubicBezTo>
                      <a:pt x="1296" y="1930"/>
                      <a:pt x="1328" y="2107"/>
                      <a:pt x="1379" y="2273"/>
                    </a:cubicBezTo>
                    <a:cubicBezTo>
                      <a:pt x="1390" y="2324"/>
                      <a:pt x="1442" y="2356"/>
                      <a:pt x="1494" y="2356"/>
                    </a:cubicBezTo>
                    <a:cubicBezTo>
                      <a:pt x="1525" y="2356"/>
                      <a:pt x="1556" y="2345"/>
                      <a:pt x="1577" y="2314"/>
                    </a:cubicBezTo>
                    <a:cubicBezTo>
                      <a:pt x="1598" y="2294"/>
                      <a:pt x="1618" y="2262"/>
                      <a:pt x="1608" y="2231"/>
                    </a:cubicBezTo>
                    <a:cubicBezTo>
                      <a:pt x="1577" y="2003"/>
                      <a:pt x="1504" y="1775"/>
                      <a:pt x="1400" y="1567"/>
                    </a:cubicBezTo>
                    <a:cubicBezTo>
                      <a:pt x="1349" y="1453"/>
                      <a:pt x="1296" y="1360"/>
                      <a:pt x="1234" y="1256"/>
                    </a:cubicBezTo>
                    <a:cubicBezTo>
                      <a:pt x="1183" y="1153"/>
                      <a:pt x="1110" y="1049"/>
                      <a:pt x="1047" y="955"/>
                    </a:cubicBezTo>
                    <a:cubicBezTo>
                      <a:pt x="985" y="862"/>
                      <a:pt x="902" y="779"/>
                      <a:pt x="830" y="696"/>
                    </a:cubicBezTo>
                    <a:cubicBezTo>
                      <a:pt x="757" y="602"/>
                      <a:pt x="685" y="519"/>
                      <a:pt x="602" y="447"/>
                    </a:cubicBezTo>
                    <a:cubicBezTo>
                      <a:pt x="519" y="364"/>
                      <a:pt x="436" y="291"/>
                      <a:pt x="342" y="219"/>
                    </a:cubicBezTo>
                    <a:cubicBezTo>
                      <a:pt x="249" y="136"/>
                      <a:pt x="155" y="74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1624;p51">
                <a:extLst>
                  <a:ext uri="{FF2B5EF4-FFF2-40B4-BE49-F238E27FC236}">
                    <a16:creationId xmlns:a16="http://schemas.microsoft.com/office/drawing/2014/main" id="{A3FC4121-B30F-3C96-D7D3-BF5997BC43C0}"/>
                  </a:ext>
                </a:extLst>
              </p:cNvPr>
              <p:cNvSpPr/>
              <p:nvPr/>
            </p:nvSpPr>
            <p:spPr>
              <a:xfrm>
                <a:off x="4025338" y="3372125"/>
                <a:ext cx="167772" cy="87962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1349" extrusionOk="0">
                    <a:moveTo>
                      <a:pt x="2521" y="0"/>
                    </a:moveTo>
                    <a:cubicBezTo>
                      <a:pt x="2510" y="0"/>
                      <a:pt x="2500" y="0"/>
                      <a:pt x="2500" y="11"/>
                    </a:cubicBezTo>
                    <a:cubicBezTo>
                      <a:pt x="2397" y="94"/>
                      <a:pt x="2303" y="177"/>
                      <a:pt x="2199" y="260"/>
                    </a:cubicBezTo>
                    <a:lnTo>
                      <a:pt x="2189" y="260"/>
                    </a:lnTo>
                    <a:cubicBezTo>
                      <a:pt x="2075" y="343"/>
                      <a:pt x="1950" y="426"/>
                      <a:pt x="1826" y="498"/>
                    </a:cubicBezTo>
                    <a:cubicBezTo>
                      <a:pt x="1701" y="571"/>
                      <a:pt x="1577" y="633"/>
                      <a:pt x="1442" y="696"/>
                    </a:cubicBezTo>
                    <a:lnTo>
                      <a:pt x="1432" y="696"/>
                    </a:lnTo>
                    <a:cubicBezTo>
                      <a:pt x="1380" y="716"/>
                      <a:pt x="1318" y="747"/>
                      <a:pt x="1266" y="768"/>
                    </a:cubicBezTo>
                    <a:cubicBezTo>
                      <a:pt x="1090" y="841"/>
                      <a:pt x="903" y="903"/>
                      <a:pt x="716" y="954"/>
                    </a:cubicBezTo>
                    <a:cubicBezTo>
                      <a:pt x="622" y="986"/>
                      <a:pt x="519" y="1007"/>
                      <a:pt x="415" y="1027"/>
                    </a:cubicBezTo>
                    <a:cubicBezTo>
                      <a:pt x="311" y="1058"/>
                      <a:pt x="218" y="1079"/>
                      <a:pt x="115" y="1100"/>
                    </a:cubicBezTo>
                    <a:cubicBezTo>
                      <a:pt x="42" y="1110"/>
                      <a:pt x="0" y="1183"/>
                      <a:pt x="21" y="1256"/>
                    </a:cubicBezTo>
                    <a:cubicBezTo>
                      <a:pt x="32" y="1286"/>
                      <a:pt x="52" y="1318"/>
                      <a:pt x="83" y="1328"/>
                    </a:cubicBezTo>
                    <a:cubicBezTo>
                      <a:pt x="115" y="1349"/>
                      <a:pt x="135" y="1349"/>
                      <a:pt x="177" y="1349"/>
                    </a:cubicBezTo>
                    <a:cubicBezTo>
                      <a:pt x="394" y="1318"/>
                      <a:pt x="613" y="1245"/>
                      <a:pt x="820" y="1173"/>
                    </a:cubicBezTo>
                    <a:cubicBezTo>
                      <a:pt x="924" y="1131"/>
                      <a:pt x="1027" y="1090"/>
                      <a:pt x="1131" y="1037"/>
                    </a:cubicBezTo>
                    <a:cubicBezTo>
                      <a:pt x="1245" y="996"/>
                      <a:pt x="1349" y="934"/>
                      <a:pt x="1452" y="871"/>
                    </a:cubicBezTo>
                    <a:cubicBezTo>
                      <a:pt x="1494" y="851"/>
                      <a:pt x="1535" y="820"/>
                      <a:pt x="1588" y="789"/>
                    </a:cubicBezTo>
                    <a:cubicBezTo>
                      <a:pt x="1629" y="758"/>
                      <a:pt x="1681" y="737"/>
                      <a:pt x="1733" y="696"/>
                    </a:cubicBezTo>
                    <a:cubicBezTo>
                      <a:pt x="1837" y="633"/>
                      <a:pt x="1929" y="571"/>
                      <a:pt x="2033" y="498"/>
                    </a:cubicBezTo>
                    <a:cubicBezTo>
                      <a:pt x="2210" y="364"/>
                      <a:pt x="2386" y="218"/>
                      <a:pt x="2552" y="62"/>
                    </a:cubicBezTo>
                    <a:cubicBezTo>
                      <a:pt x="2573" y="52"/>
                      <a:pt x="2573" y="21"/>
                      <a:pt x="2552" y="11"/>
                    </a:cubicBezTo>
                    <a:cubicBezTo>
                      <a:pt x="2542" y="0"/>
                      <a:pt x="2531" y="0"/>
                      <a:pt x="2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1625;p51">
                <a:extLst>
                  <a:ext uri="{FF2B5EF4-FFF2-40B4-BE49-F238E27FC236}">
                    <a16:creationId xmlns:a16="http://schemas.microsoft.com/office/drawing/2014/main" id="{2EE0D956-1835-D24C-9163-0371E437F930}"/>
                  </a:ext>
                </a:extLst>
              </p:cNvPr>
              <p:cNvSpPr/>
              <p:nvPr/>
            </p:nvSpPr>
            <p:spPr>
              <a:xfrm>
                <a:off x="4088261" y="3422138"/>
                <a:ext cx="117760" cy="5627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863" extrusionOk="0">
                    <a:moveTo>
                      <a:pt x="1774" y="1"/>
                    </a:moveTo>
                    <a:cubicBezTo>
                      <a:pt x="1764" y="1"/>
                      <a:pt x="1753" y="1"/>
                      <a:pt x="1743" y="12"/>
                    </a:cubicBezTo>
                    <a:cubicBezTo>
                      <a:pt x="1732" y="22"/>
                      <a:pt x="1711" y="32"/>
                      <a:pt x="1691" y="53"/>
                    </a:cubicBezTo>
                    <a:lnTo>
                      <a:pt x="1701" y="42"/>
                    </a:lnTo>
                    <a:lnTo>
                      <a:pt x="1701" y="42"/>
                    </a:lnTo>
                    <a:cubicBezTo>
                      <a:pt x="1577" y="136"/>
                      <a:pt x="1462" y="208"/>
                      <a:pt x="1328" y="281"/>
                    </a:cubicBezTo>
                    <a:cubicBezTo>
                      <a:pt x="1203" y="353"/>
                      <a:pt x="1068" y="416"/>
                      <a:pt x="934" y="468"/>
                    </a:cubicBezTo>
                    <a:lnTo>
                      <a:pt x="923" y="478"/>
                    </a:lnTo>
                    <a:lnTo>
                      <a:pt x="934" y="478"/>
                    </a:lnTo>
                    <a:cubicBezTo>
                      <a:pt x="861" y="499"/>
                      <a:pt x="789" y="519"/>
                      <a:pt x="716" y="551"/>
                    </a:cubicBezTo>
                    <a:cubicBezTo>
                      <a:pt x="653" y="572"/>
                      <a:pt x="581" y="582"/>
                      <a:pt x="498" y="602"/>
                    </a:cubicBezTo>
                    <a:cubicBezTo>
                      <a:pt x="436" y="623"/>
                      <a:pt x="363" y="634"/>
                      <a:pt x="291" y="644"/>
                    </a:cubicBezTo>
                    <a:lnTo>
                      <a:pt x="72" y="675"/>
                    </a:lnTo>
                    <a:cubicBezTo>
                      <a:pt x="52" y="675"/>
                      <a:pt x="42" y="685"/>
                      <a:pt x="31" y="696"/>
                    </a:cubicBezTo>
                    <a:cubicBezTo>
                      <a:pt x="10" y="717"/>
                      <a:pt x="0" y="738"/>
                      <a:pt x="0" y="758"/>
                    </a:cubicBezTo>
                    <a:cubicBezTo>
                      <a:pt x="0" y="789"/>
                      <a:pt x="10" y="810"/>
                      <a:pt x="31" y="831"/>
                    </a:cubicBezTo>
                    <a:cubicBezTo>
                      <a:pt x="42" y="841"/>
                      <a:pt x="72" y="862"/>
                      <a:pt x="93" y="862"/>
                    </a:cubicBezTo>
                    <a:cubicBezTo>
                      <a:pt x="249" y="841"/>
                      <a:pt x="394" y="810"/>
                      <a:pt x="540" y="758"/>
                    </a:cubicBezTo>
                    <a:cubicBezTo>
                      <a:pt x="623" y="738"/>
                      <a:pt x="695" y="706"/>
                      <a:pt x="768" y="675"/>
                    </a:cubicBezTo>
                    <a:cubicBezTo>
                      <a:pt x="851" y="644"/>
                      <a:pt x="923" y="602"/>
                      <a:pt x="996" y="572"/>
                    </a:cubicBezTo>
                    <a:cubicBezTo>
                      <a:pt x="1141" y="499"/>
                      <a:pt x="1276" y="416"/>
                      <a:pt x="1411" y="333"/>
                    </a:cubicBezTo>
                    <a:cubicBezTo>
                      <a:pt x="1545" y="250"/>
                      <a:pt x="1670" y="157"/>
                      <a:pt x="1794" y="53"/>
                    </a:cubicBezTo>
                    <a:cubicBezTo>
                      <a:pt x="1805" y="42"/>
                      <a:pt x="1805" y="22"/>
                      <a:pt x="1794" y="12"/>
                    </a:cubicBezTo>
                    <a:cubicBezTo>
                      <a:pt x="1784" y="1"/>
                      <a:pt x="1774" y="1"/>
                      <a:pt x="1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1626;p51">
                <a:extLst>
                  <a:ext uri="{FF2B5EF4-FFF2-40B4-BE49-F238E27FC236}">
                    <a16:creationId xmlns:a16="http://schemas.microsoft.com/office/drawing/2014/main" id="{7644F3A4-3802-F7A4-E57E-EEAA264BA73C}"/>
                  </a:ext>
                </a:extLst>
              </p:cNvPr>
              <p:cNvSpPr/>
              <p:nvPr/>
            </p:nvSpPr>
            <p:spPr>
              <a:xfrm>
                <a:off x="4080110" y="3298377"/>
                <a:ext cx="46752" cy="113978"/>
              </a:xfrm>
              <a:custGeom>
                <a:avLst/>
                <a:gdLst/>
                <a:ahLst/>
                <a:cxnLst/>
                <a:rect l="l" t="t" r="r" b="b"/>
                <a:pathLst>
                  <a:path w="717" h="1748" extrusionOk="0">
                    <a:moveTo>
                      <a:pt x="114" y="1"/>
                    </a:moveTo>
                    <a:cubicBezTo>
                      <a:pt x="52" y="1"/>
                      <a:pt x="1" y="63"/>
                      <a:pt x="21" y="125"/>
                    </a:cubicBezTo>
                    <a:lnTo>
                      <a:pt x="114" y="530"/>
                    </a:lnTo>
                    <a:cubicBezTo>
                      <a:pt x="156" y="665"/>
                      <a:pt x="197" y="799"/>
                      <a:pt x="250" y="934"/>
                    </a:cubicBezTo>
                    <a:cubicBezTo>
                      <a:pt x="353" y="1214"/>
                      <a:pt x="478" y="1463"/>
                      <a:pt x="623" y="1723"/>
                    </a:cubicBezTo>
                    <a:cubicBezTo>
                      <a:pt x="630" y="1738"/>
                      <a:pt x="649" y="1747"/>
                      <a:pt x="667" y="1747"/>
                    </a:cubicBezTo>
                    <a:cubicBezTo>
                      <a:pt x="674" y="1747"/>
                      <a:pt x="680" y="1746"/>
                      <a:pt x="685" y="1744"/>
                    </a:cubicBezTo>
                    <a:cubicBezTo>
                      <a:pt x="706" y="1733"/>
                      <a:pt x="716" y="1702"/>
                      <a:pt x="706" y="1671"/>
                    </a:cubicBezTo>
                    <a:cubicBezTo>
                      <a:pt x="602" y="1495"/>
                      <a:pt x="519" y="1308"/>
                      <a:pt x="446" y="1121"/>
                    </a:cubicBezTo>
                    <a:cubicBezTo>
                      <a:pt x="395" y="976"/>
                      <a:pt x="353" y="820"/>
                      <a:pt x="312" y="675"/>
                    </a:cubicBezTo>
                    <a:cubicBezTo>
                      <a:pt x="270" y="520"/>
                      <a:pt x="239" y="354"/>
                      <a:pt x="218" y="198"/>
                    </a:cubicBezTo>
                    <a:lnTo>
                      <a:pt x="218" y="105"/>
                    </a:lnTo>
                    <a:cubicBezTo>
                      <a:pt x="208" y="73"/>
                      <a:pt x="208" y="52"/>
                      <a:pt x="187" y="32"/>
                    </a:cubicBezTo>
                    <a:cubicBezTo>
                      <a:pt x="167" y="11"/>
                      <a:pt x="146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1627;p51">
                <a:extLst>
                  <a:ext uri="{FF2B5EF4-FFF2-40B4-BE49-F238E27FC236}">
                    <a16:creationId xmlns:a16="http://schemas.microsoft.com/office/drawing/2014/main" id="{DB1512E7-E1F0-534C-254E-28472B6106DA}"/>
                  </a:ext>
                </a:extLst>
              </p:cNvPr>
              <p:cNvSpPr/>
              <p:nvPr/>
            </p:nvSpPr>
            <p:spPr>
              <a:xfrm>
                <a:off x="4036814" y="3340370"/>
                <a:ext cx="41340" cy="92004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411" extrusionOk="0">
                    <a:moveTo>
                      <a:pt x="381" y="832"/>
                    </a:moveTo>
                    <a:lnTo>
                      <a:pt x="381" y="832"/>
                    </a:lnTo>
                    <a:cubicBezTo>
                      <a:pt x="382" y="835"/>
                      <a:pt x="383" y="837"/>
                      <a:pt x="384" y="840"/>
                    </a:cubicBezTo>
                    <a:cubicBezTo>
                      <a:pt x="384" y="836"/>
                      <a:pt x="383" y="834"/>
                      <a:pt x="381" y="832"/>
                    </a:cubicBezTo>
                    <a:close/>
                    <a:moveTo>
                      <a:pt x="105" y="0"/>
                    </a:moveTo>
                    <a:cubicBezTo>
                      <a:pt x="94" y="0"/>
                      <a:pt x="94" y="0"/>
                      <a:pt x="84" y="10"/>
                    </a:cubicBezTo>
                    <a:cubicBezTo>
                      <a:pt x="32" y="21"/>
                      <a:pt x="1" y="72"/>
                      <a:pt x="11" y="125"/>
                    </a:cubicBezTo>
                    <a:cubicBezTo>
                      <a:pt x="52" y="342"/>
                      <a:pt x="115" y="560"/>
                      <a:pt x="198" y="768"/>
                    </a:cubicBezTo>
                    <a:cubicBezTo>
                      <a:pt x="239" y="871"/>
                      <a:pt x="291" y="964"/>
                      <a:pt x="343" y="1068"/>
                    </a:cubicBezTo>
                    <a:cubicBezTo>
                      <a:pt x="395" y="1172"/>
                      <a:pt x="457" y="1276"/>
                      <a:pt x="520" y="1379"/>
                    </a:cubicBezTo>
                    <a:cubicBezTo>
                      <a:pt x="533" y="1400"/>
                      <a:pt x="550" y="1411"/>
                      <a:pt x="567" y="1411"/>
                    </a:cubicBezTo>
                    <a:cubicBezTo>
                      <a:pt x="576" y="1411"/>
                      <a:pt x="584" y="1407"/>
                      <a:pt x="592" y="1400"/>
                    </a:cubicBezTo>
                    <a:cubicBezTo>
                      <a:pt x="623" y="1390"/>
                      <a:pt x="633" y="1358"/>
                      <a:pt x="612" y="1328"/>
                    </a:cubicBezTo>
                    <a:cubicBezTo>
                      <a:pt x="521" y="1175"/>
                      <a:pt x="449" y="1002"/>
                      <a:pt x="378" y="829"/>
                    </a:cubicBezTo>
                    <a:lnTo>
                      <a:pt x="378" y="829"/>
                    </a:lnTo>
                    <a:cubicBezTo>
                      <a:pt x="379" y="830"/>
                      <a:pt x="380" y="831"/>
                      <a:pt x="381" y="832"/>
                    </a:cubicBezTo>
                    <a:lnTo>
                      <a:pt x="381" y="832"/>
                    </a:lnTo>
                    <a:cubicBezTo>
                      <a:pt x="341" y="721"/>
                      <a:pt x="301" y="599"/>
                      <a:pt x="271" y="487"/>
                    </a:cubicBezTo>
                    <a:cubicBezTo>
                      <a:pt x="239" y="353"/>
                      <a:pt x="218" y="217"/>
                      <a:pt x="198" y="83"/>
                    </a:cubicBezTo>
                    <a:cubicBezTo>
                      <a:pt x="198" y="51"/>
                      <a:pt x="177" y="31"/>
                      <a:pt x="156" y="21"/>
                    </a:cubicBezTo>
                    <a:cubicBezTo>
                      <a:pt x="135" y="10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1628;p51">
                <a:extLst>
                  <a:ext uri="{FF2B5EF4-FFF2-40B4-BE49-F238E27FC236}">
                    <a16:creationId xmlns:a16="http://schemas.microsoft.com/office/drawing/2014/main" id="{72C99972-8A0B-895D-FA6D-06EF547BC338}"/>
                  </a:ext>
                </a:extLst>
              </p:cNvPr>
              <p:cNvSpPr/>
              <p:nvPr/>
            </p:nvSpPr>
            <p:spPr>
              <a:xfrm>
                <a:off x="3984062" y="3202328"/>
                <a:ext cx="28495" cy="9343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433" extrusionOk="0">
                    <a:moveTo>
                      <a:pt x="52" y="1"/>
                    </a:moveTo>
                    <a:cubicBezTo>
                      <a:pt x="31" y="1"/>
                      <a:pt x="11" y="22"/>
                      <a:pt x="11" y="32"/>
                    </a:cubicBezTo>
                    <a:cubicBezTo>
                      <a:pt x="11" y="156"/>
                      <a:pt x="1" y="271"/>
                      <a:pt x="1" y="395"/>
                    </a:cubicBezTo>
                    <a:cubicBezTo>
                      <a:pt x="1" y="509"/>
                      <a:pt x="11" y="623"/>
                      <a:pt x="31" y="727"/>
                    </a:cubicBezTo>
                    <a:cubicBezTo>
                      <a:pt x="42" y="841"/>
                      <a:pt x="73" y="955"/>
                      <a:pt x="114" y="1059"/>
                    </a:cubicBezTo>
                    <a:cubicBezTo>
                      <a:pt x="156" y="1173"/>
                      <a:pt x="197" y="1287"/>
                      <a:pt x="270" y="1391"/>
                    </a:cubicBezTo>
                    <a:cubicBezTo>
                      <a:pt x="280" y="1412"/>
                      <a:pt x="291" y="1422"/>
                      <a:pt x="312" y="1432"/>
                    </a:cubicBezTo>
                    <a:cubicBezTo>
                      <a:pt x="333" y="1432"/>
                      <a:pt x="363" y="1432"/>
                      <a:pt x="384" y="1422"/>
                    </a:cubicBezTo>
                    <a:cubicBezTo>
                      <a:pt x="426" y="1401"/>
                      <a:pt x="436" y="1349"/>
                      <a:pt x="416" y="1308"/>
                    </a:cubicBezTo>
                    <a:cubicBezTo>
                      <a:pt x="343" y="1173"/>
                      <a:pt x="270" y="1048"/>
                      <a:pt x="218" y="903"/>
                    </a:cubicBezTo>
                    <a:lnTo>
                      <a:pt x="218" y="914"/>
                    </a:lnTo>
                    <a:cubicBezTo>
                      <a:pt x="156" y="737"/>
                      <a:pt x="114" y="561"/>
                      <a:pt x="94" y="374"/>
                    </a:cubicBezTo>
                    <a:lnTo>
                      <a:pt x="94" y="364"/>
                    </a:lnTo>
                    <a:cubicBezTo>
                      <a:pt x="84" y="260"/>
                      <a:pt x="84" y="146"/>
                      <a:pt x="84" y="42"/>
                    </a:cubicBezTo>
                    <a:cubicBezTo>
                      <a:pt x="84" y="22"/>
                      <a:pt x="73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1629;p51">
                <a:extLst>
                  <a:ext uri="{FF2B5EF4-FFF2-40B4-BE49-F238E27FC236}">
                    <a16:creationId xmlns:a16="http://schemas.microsoft.com/office/drawing/2014/main" id="{AD1EE5BE-1055-7C80-ACB1-31D0158373BA}"/>
                  </a:ext>
                </a:extLst>
              </p:cNvPr>
              <p:cNvSpPr/>
              <p:nvPr/>
            </p:nvSpPr>
            <p:spPr>
              <a:xfrm>
                <a:off x="4011775" y="3174616"/>
                <a:ext cx="27125" cy="9774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1499" extrusionOk="0">
                    <a:moveTo>
                      <a:pt x="104" y="0"/>
                    </a:moveTo>
                    <a:cubicBezTo>
                      <a:pt x="63" y="0"/>
                      <a:pt x="32" y="32"/>
                      <a:pt x="32" y="73"/>
                    </a:cubicBezTo>
                    <a:cubicBezTo>
                      <a:pt x="21" y="187"/>
                      <a:pt x="11" y="311"/>
                      <a:pt x="11" y="426"/>
                    </a:cubicBezTo>
                    <a:cubicBezTo>
                      <a:pt x="1" y="540"/>
                      <a:pt x="11" y="654"/>
                      <a:pt x="21" y="768"/>
                    </a:cubicBezTo>
                    <a:cubicBezTo>
                      <a:pt x="32" y="892"/>
                      <a:pt x="53" y="1007"/>
                      <a:pt x="84" y="1111"/>
                    </a:cubicBezTo>
                    <a:cubicBezTo>
                      <a:pt x="115" y="1224"/>
                      <a:pt x="157" y="1339"/>
                      <a:pt x="219" y="1442"/>
                    </a:cubicBezTo>
                    <a:cubicBezTo>
                      <a:pt x="240" y="1478"/>
                      <a:pt x="275" y="1498"/>
                      <a:pt x="312" y="1498"/>
                    </a:cubicBezTo>
                    <a:cubicBezTo>
                      <a:pt x="330" y="1498"/>
                      <a:pt x="347" y="1494"/>
                      <a:pt x="364" y="1484"/>
                    </a:cubicBezTo>
                    <a:cubicBezTo>
                      <a:pt x="385" y="1473"/>
                      <a:pt x="406" y="1452"/>
                      <a:pt x="406" y="1422"/>
                    </a:cubicBezTo>
                    <a:cubicBezTo>
                      <a:pt x="416" y="1401"/>
                      <a:pt x="416" y="1369"/>
                      <a:pt x="406" y="1349"/>
                    </a:cubicBezTo>
                    <a:cubicBezTo>
                      <a:pt x="364" y="1266"/>
                      <a:pt x="333" y="1194"/>
                      <a:pt x="302" y="1111"/>
                    </a:cubicBezTo>
                    <a:cubicBezTo>
                      <a:pt x="229" y="934"/>
                      <a:pt x="187" y="747"/>
                      <a:pt x="167" y="560"/>
                    </a:cubicBezTo>
                    <a:lnTo>
                      <a:pt x="167" y="550"/>
                    </a:lnTo>
                    <a:cubicBezTo>
                      <a:pt x="157" y="394"/>
                      <a:pt x="157" y="239"/>
                      <a:pt x="177" y="73"/>
                    </a:cubicBezTo>
                    <a:cubicBezTo>
                      <a:pt x="177" y="42"/>
                      <a:pt x="146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1630;p51">
                <a:extLst>
                  <a:ext uri="{FF2B5EF4-FFF2-40B4-BE49-F238E27FC236}">
                    <a16:creationId xmlns:a16="http://schemas.microsoft.com/office/drawing/2014/main" id="{D959D6D6-43E4-A51F-2365-62E3E62ED6E9}"/>
                  </a:ext>
                </a:extLst>
              </p:cNvPr>
              <p:cNvSpPr/>
              <p:nvPr/>
            </p:nvSpPr>
            <p:spPr>
              <a:xfrm>
                <a:off x="4077437" y="2473846"/>
                <a:ext cx="168425" cy="165099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2532" extrusionOk="0">
                    <a:moveTo>
                      <a:pt x="1151" y="1"/>
                    </a:moveTo>
                    <a:cubicBezTo>
                      <a:pt x="1006" y="21"/>
                      <a:pt x="882" y="84"/>
                      <a:pt x="778" y="177"/>
                    </a:cubicBezTo>
                    <a:cubicBezTo>
                      <a:pt x="726" y="229"/>
                      <a:pt x="695" y="302"/>
                      <a:pt x="674" y="374"/>
                    </a:cubicBezTo>
                    <a:cubicBezTo>
                      <a:pt x="664" y="406"/>
                      <a:pt x="664" y="426"/>
                      <a:pt x="664" y="457"/>
                    </a:cubicBezTo>
                    <a:cubicBezTo>
                      <a:pt x="623" y="457"/>
                      <a:pt x="591" y="468"/>
                      <a:pt x="560" y="478"/>
                    </a:cubicBezTo>
                    <a:lnTo>
                      <a:pt x="560" y="489"/>
                    </a:lnTo>
                    <a:lnTo>
                      <a:pt x="560" y="499"/>
                    </a:lnTo>
                    <a:cubicBezTo>
                      <a:pt x="570" y="499"/>
                      <a:pt x="570" y="509"/>
                      <a:pt x="581" y="509"/>
                    </a:cubicBezTo>
                    <a:lnTo>
                      <a:pt x="591" y="519"/>
                    </a:lnTo>
                    <a:lnTo>
                      <a:pt x="602" y="530"/>
                    </a:lnTo>
                    <a:lnTo>
                      <a:pt x="612" y="540"/>
                    </a:lnTo>
                    <a:lnTo>
                      <a:pt x="612" y="561"/>
                    </a:lnTo>
                    <a:lnTo>
                      <a:pt x="612" y="572"/>
                    </a:lnTo>
                    <a:cubicBezTo>
                      <a:pt x="591" y="613"/>
                      <a:pt x="560" y="644"/>
                      <a:pt x="540" y="685"/>
                    </a:cubicBezTo>
                    <a:cubicBezTo>
                      <a:pt x="540" y="748"/>
                      <a:pt x="529" y="821"/>
                      <a:pt x="467" y="841"/>
                    </a:cubicBezTo>
                    <a:cubicBezTo>
                      <a:pt x="457" y="841"/>
                      <a:pt x="436" y="851"/>
                      <a:pt x="425" y="851"/>
                    </a:cubicBezTo>
                    <a:cubicBezTo>
                      <a:pt x="425" y="851"/>
                      <a:pt x="415" y="862"/>
                      <a:pt x="404" y="862"/>
                    </a:cubicBezTo>
                    <a:cubicBezTo>
                      <a:pt x="363" y="872"/>
                      <a:pt x="321" y="883"/>
                      <a:pt x="270" y="904"/>
                    </a:cubicBezTo>
                    <a:cubicBezTo>
                      <a:pt x="259" y="904"/>
                      <a:pt x="249" y="904"/>
                      <a:pt x="238" y="914"/>
                    </a:cubicBezTo>
                    <a:cubicBezTo>
                      <a:pt x="218" y="924"/>
                      <a:pt x="208" y="934"/>
                      <a:pt x="187" y="945"/>
                    </a:cubicBezTo>
                    <a:lnTo>
                      <a:pt x="187" y="955"/>
                    </a:lnTo>
                    <a:lnTo>
                      <a:pt x="176" y="955"/>
                    </a:lnTo>
                    <a:cubicBezTo>
                      <a:pt x="166" y="966"/>
                      <a:pt x="155" y="976"/>
                      <a:pt x="145" y="997"/>
                    </a:cubicBezTo>
                    <a:cubicBezTo>
                      <a:pt x="114" y="1017"/>
                      <a:pt x="104" y="1038"/>
                      <a:pt x="83" y="1070"/>
                    </a:cubicBezTo>
                    <a:cubicBezTo>
                      <a:pt x="62" y="1100"/>
                      <a:pt x="42" y="1132"/>
                      <a:pt x="31" y="1163"/>
                    </a:cubicBezTo>
                    <a:cubicBezTo>
                      <a:pt x="21" y="1173"/>
                      <a:pt x="21" y="1183"/>
                      <a:pt x="21" y="1194"/>
                    </a:cubicBezTo>
                    <a:cubicBezTo>
                      <a:pt x="10" y="1236"/>
                      <a:pt x="10" y="1287"/>
                      <a:pt x="0" y="1328"/>
                    </a:cubicBezTo>
                    <a:lnTo>
                      <a:pt x="0" y="1630"/>
                    </a:lnTo>
                    <a:cubicBezTo>
                      <a:pt x="42" y="1713"/>
                      <a:pt x="93" y="1806"/>
                      <a:pt x="166" y="1889"/>
                    </a:cubicBezTo>
                    <a:cubicBezTo>
                      <a:pt x="270" y="2034"/>
                      <a:pt x="394" y="2169"/>
                      <a:pt x="540" y="2273"/>
                    </a:cubicBezTo>
                    <a:cubicBezTo>
                      <a:pt x="643" y="2366"/>
                      <a:pt x="747" y="2418"/>
                      <a:pt x="840" y="2460"/>
                    </a:cubicBezTo>
                    <a:cubicBezTo>
                      <a:pt x="955" y="2511"/>
                      <a:pt x="1048" y="2532"/>
                      <a:pt x="1151" y="2532"/>
                    </a:cubicBezTo>
                    <a:cubicBezTo>
                      <a:pt x="1204" y="2532"/>
                      <a:pt x="1255" y="2522"/>
                      <a:pt x="1296" y="2511"/>
                    </a:cubicBezTo>
                    <a:cubicBezTo>
                      <a:pt x="1349" y="2490"/>
                      <a:pt x="1400" y="2470"/>
                      <a:pt x="1452" y="2428"/>
                    </a:cubicBezTo>
                    <a:cubicBezTo>
                      <a:pt x="1515" y="2366"/>
                      <a:pt x="1577" y="2294"/>
                      <a:pt x="1618" y="2190"/>
                    </a:cubicBezTo>
                    <a:cubicBezTo>
                      <a:pt x="1691" y="2190"/>
                      <a:pt x="1774" y="2169"/>
                      <a:pt x="1857" y="2128"/>
                    </a:cubicBezTo>
                    <a:cubicBezTo>
                      <a:pt x="1898" y="2107"/>
                      <a:pt x="1940" y="2086"/>
                      <a:pt x="1981" y="2045"/>
                    </a:cubicBezTo>
                    <a:cubicBezTo>
                      <a:pt x="2023" y="2024"/>
                      <a:pt x="2054" y="1982"/>
                      <a:pt x="2085" y="1930"/>
                    </a:cubicBezTo>
                    <a:cubicBezTo>
                      <a:pt x="2106" y="1899"/>
                      <a:pt x="2126" y="1858"/>
                      <a:pt x="2137" y="1816"/>
                    </a:cubicBezTo>
                    <a:cubicBezTo>
                      <a:pt x="2147" y="1785"/>
                      <a:pt x="2158" y="1733"/>
                      <a:pt x="2147" y="1681"/>
                    </a:cubicBezTo>
                    <a:cubicBezTo>
                      <a:pt x="2147" y="1630"/>
                      <a:pt x="2126" y="1588"/>
                      <a:pt x="2116" y="1547"/>
                    </a:cubicBezTo>
                    <a:lnTo>
                      <a:pt x="2116" y="1547"/>
                    </a:lnTo>
                    <a:cubicBezTo>
                      <a:pt x="2147" y="1557"/>
                      <a:pt x="2179" y="1567"/>
                      <a:pt x="2209" y="1567"/>
                    </a:cubicBezTo>
                    <a:lnTo>
                      <a:pt x="2241" y="1567"/>
                    </a:lnTo>
                    <a:cubicBezTo>
                      <a:pt x="2282" y="1557"/>
                      <a:pt x="2324" y="1547"/>
                      <a:pt x="2375" y="1536"/>
                    </a:cubicBezTo>
                    <a:cubicBezTo>
                      <a:pt x="2437" y="1505"/>
                      <a:pt x="2500" y="1453"/>
                      <a:pt x="2531" y="1381"/>
                    </a:cubicBezTo>
                    <a:cubicBezTo>
                      <a:pt x="2573" y="1298"/>
                      <a:pt x="2583" y="1204"/>
                      <a:pt x="2573" y="1080"/>
                    </a:cubicBezTo>
                    <a:cubicBezTo>
                      <a:pt x="2573" y="1017"/>
                      <a:pt x="2562" y="966"/>
                      <a:pt x="2552" y="924"/>
                    </a:cubicBezTo>
                    <a:cubicBezTo>
                      <a:pt x="2531" y="872"/>
                      <a:pt x="2511" y="821"/>
                      <a:pt x="2479" y="758"/>
                    </a:cubicBezTo>
                    <a:cubicBezTo>
                      <a:pt x="2417" y="665"/>
                      <a:pt x="2345" y="561"/>
                      <a:pt x="2230" y="468"/>
                    </a:cubicBezTo>
                    <a:cubicBezTo>
                      <a:pt x="2126" y="374"/>
                      <a:pt x="2013" y="291"/>
                      <a:pt x="1888" y="219"/>
                    </a:cubicBezTo>
                    <a:cubicBezTo>
                      <a:pt x="1774" y="146"/>
                      <a:pt x="1639" y="94"/>
                      <a:pt x="1515" y="53"/>
                    </a:cubicBezTo>
                    <a:cubicBezTo>
                      <a:pt x="1400" y="21"/>
                      <a:pt x="1307" y="1"/>
                      <a:pt x="1213" y="1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1631;p51">
                <a:extLst>
                  <a:ext uri="{FF2B5EF4-FFF2-40B4-BE49-F238E27FC236}">
                    <a16:creationId xmlns:a16="http://schemas.microsoft.com/office/drawing/2014/main" id="{A4DC6A60-FAF6-6B96-B336-383185DFB1F0}"/>
                  </a:ext>
                </a:extLst>
              </p:cNvPr>
              <p:cNvSpPr/>
              <p:nvPr/>
            </p:nvSpPr>
            <p:spPr>
              <a:xfrm>
                <a:off x="4089565" y="2536118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1632;p51">
                <a:extLst>
                  <a:ext uri="{FF2B5EF4-FFF2-40B4-BE49-F238E27FC236}">
                    <a16:creationId xmlns:a16="http://schemas.microsoft.com/office/drawing/2014/main" id="{A6863D9C-8F0E-A8DD-7C47-B72B87F17637}"/>
                  </a:ext>
                </a:extLst>
              </p:cNvPr>
              <p:cNvSpPr/>
              <p:nvPr/>
            </p:nvSpPr>
            <p:spPr>
              <a:xfrm>
                <a:off x="4156532" y="2510362"/>
                <a:ext cx="61619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049" extrusionOk="0">
                    <a:moveTo>
                      <a:pt x="42" y="1"/>
                    </a:moveTo>
                    <a:cubicBezTo>
                      <a:pt x="21" y="1"/>
                      <a:pt x="0" y="12"/>
                      <a:pt x="0" y="32"/>
                    </a:cubicBezTo>
                    <a:cubicBezTo>
                      <a:pt x="11" y="136"/>
                      <a:pt x="32" y="250"/>
                      <a:pt x="74" y="344"/>
                    </a:cubicBezTo>
                    <a:cubicBezTo>
                      <a:pt x="125" y="468"/>
                      <a:pt x="187" y="582"/>
                      <a:pt x="270" y="676"/>
                    </a:cubicBezTo>
                    <a:cubicBezTo>
                      <a:pt x="302" y="727"/>
                      <a:pt x="343" y="779"/>
                      <a:pt x="395" y="821"/>
                    </a:cubicBezTo>
                    <a:cubicBezTo>
                      <a:pt x="436" y="862"/>
                      <a:pt x="488" y="904"/>
                      <a:pt x="540" y="934"/>
                    </a:cubicBezTo>
                    <a:cubicBezTo>
                      <a:pt x="581" y="966"/>
                      <a:pt x="644" y="997"/>
                      <a:pt x="696" y="1017"/>
                    </a:cubicBezTo>
                    <a:cubicBezTo>
                      <a:pt x="747" y="1038"/>
                      <a:pt x="810" y="1049"/>
                      <a:pt x="872" y="1049"/>
                    </a:cubicBezTo>
                    <a:cubicBezTo>
                      <a:pt x="903" y="1049"/>
                      <a:pt x="924" y="1028"/>
                      <a:pt x="934" y="997"/>
                    </a:cubicBezTo>
                    <a:cubicBezTo>
                      <a:pt x="945" y="966"/>
                      <a:pt x="924" y="924"/>
                      <a:pt x="893" y="914"/>
                    </a:cubicBezTo>
                    <a:lnTo>
                      <a:pt x="800" y="883"/>
                    </a:lnTo>
                    <a:cubicBezTo>
                      <a:pt x="706" y="841"/>
                      <a:pt x="602" y="779"/>
                      <a:pt x="519" y="717"/>
                    </a:cubicBezTo>
                    <a:cubicBezTo>
                      <a:pt x="468" y="676"/>
                      <a:pt x="415" y="634"/>
                      <a:pt x="374" y="593"/>
                    </a:cubicBezTo>
                    <a:cubicBezTo>
                      <a:pt x="332" y="551"/>
                      <a:pt x="291" y="510"/>
                      <a:pt x="260" y="468"/>
                    </a:cubicBezTo>
                    <a:cubicBezTo>
                      <a:pt x="229" y="427"/>
                      <a:pt x="208" y="395"/>
                      <a:pt x="187" y="364"/>
                    </a:cubicBezTo>
                    <a:cubicBezTo>
                      <a:pt x="156" y="323"/>
                      <a:pt x="136" y="281"/>
                      <a:pt x="125" y="229"/>
                    </a:cubicBezTo>
                    <a:lnTo>
                      <a:pt x="125" y="240"/>
                    </a:lnTo>
                    <a:cubicBezTo>
                      <a:pt x="104" y="188"/>
                      <a:pt x="83" y="136"/>
                      <a:pt x="83" y="84"/>
                    </a:cubicBezTo>
                    <a:lnTo>
                      <a:pt x="83" y="95"/>
                    </a:lnTo>
                    <a:cubicBezTo>
                      <a:pt x="74" y="74"/>
                      <a:pt x="74" y="53"/>
                      <a:pt x="74" y="32"/>
                    </a:cubicBezTo>
                    <a:cubicBezTo>
                      <a:pt x="74" y="12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1633;p51">
                <a:extLst>
                  <a:ext uri="{FF2B5EF4-FFF2-40B4-BE49-F238E27FC236}">
                    <a16:creationId xmlns:a16="http://schemas.microsoft.com/office/drawing/2014/main" id="{8CCA69C2-66A9-F364-8ECF-2FA922B9627D}"/>
                  </a:ext>
                </a:extLst>
              </p:cNvPr>
              <p:cNvSpPr/>
              <p:nvPr/>
            </p:nvSpPr>
            <p:spPr>
              <a:xfrm>
                <a:off x="4108540" y="2508406"/>
                <a:ext cx="79159" cy="110262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691" extrusionOk="0">
                    <a:moveTo>
                      <a:pt x="218" y="0"/>
                    </a:moveTo>
                    <a:cubicBezTo>
                      <a:pt x="208" y="0"/>
                      <a:pt x="197" y="10"/>
                      <a:pt x="187" y="21"/>
                    </a:cubicBezTo>
                    <a:cubicBezTo>
                      <a:pt x="156" y="52"/>
                      <a:pt x="125" y="83"/>
                      <a:pt x="104" y="114"/>
                    </a:cubicBezTo>
                    <a:cubicBezTo>
                      <a:pt x="83" y="135"/>
                      <a:pt x="73" y="155"/>
                      <a:pt x="63" y="176"/>
                    </a:cubicBezTo>
                    <a:cubicBezTo>
                      <a:pt x="63" y="218"/>
                      <a:pt x="52" y="259"/>
                      <a:pt x="21" y="291"/>
                    </a:cubicBezTo>
                    <a:cubicBezTo>
                      <a:pt x="0" y="353"/>
                      <a:pt x="0" y="425"/>
                      <a:pt x="10" y="487"/>
                    </a:cubicBezTo>
                    <a:cubicBezTo>
                      <a:pt x="10" y="581"/>
                      <a:pt x="42" y="674"/>
                      <a:pt x="73" y="757"/>
                    </a:cubicBezTo>
                    <a:cubicBezTo>
                      <a:pt x="104" y="861"/>
                      <a:pt x="156" y="954"/>
                      <a:pt x="218" y="1047"/>
                    </a:cubicBezTo>
                    <a:cubicBezTo>
                      <a:pt x="332" y="1224"/>
                      <a:pt x="488" y="1379"/>
                      <a:pt x="653" y="1504"/>
                    </a:cubicBezTo>
                    <a:cubicBezTo>
                      <a:pt x="727" y="1566"/>
                      <a:pt x="810" y="1608"/>
                      <a:pt x="892" y="1649"/>
                    </a:cubicBezTo>
                    <a:lnTo>
                      <a:pt x="1017" y="1681"/>
                    </a:lnTo>
                    <a:cubicBezTo>
                      <a:pt x="1038" y="1691"/>
                      <a:pt x="1058" y="1691"/>
                      <a:pt x="1079" y="1691"/>
                    </a:cubicBezTo>
                    <a:lnTo>
                      <a:pt x="1151" y="1691"/>
                    </a:lnTo>
                    <a:cubicBezTo>
                      <a:pt x="1183" y="1691"/>
                      <a:pt x="1214" y="1670"/>
                      <a:pt x="1214" y="1639"/>
                    </a:cubicBezTo>
                    <a:cubicBezTo>
                      <a:pt x="1214" y="1603"/>
                      <a:pt x="1191" y="1575"/>
                      <a:pt x="1164" y="1575"/>
                    </a:cubicBezTo>
                    <a:cubicBezTo>
                      <a:pt x="1160" y="1575"/>
                      <a:pt x="1156" y="1575"/>
                      <a:pt x="1151" y="1577"/>
                    </a:cubicBezTo>
                    <a:cubicBezTo>
                      <a:pt x="1121" y="1577"/>
                      <a:pt x="1089" y="1566"/>
                      <a:pt x="1058" y="1566"/>
                    </a:cubicBezTo>
                    <a:cubicBezTo>
                      <a:pt x="1006" y="1556"/>
                      <a:pt x="955" y="1545"/>
                      <a:pt x="902" y="1525"/>
                    </a:cubicBezTo>
                    <a:lnTo>
                      <a:pt x="923" y="1525"/>
                    </a:lnTo>
                    <a:cubicBezTo>
                      <a:pt x="830" y="1494"/>
                      <a:pt x="747" y="1442"/>
                      <a:pt x="674" y="1379"/>
                    </a:cubicBezTo>
                    <a:lnTo>
                      <a:pt x="664" y="1379"/>
                    </a:lnTo>
                    <a:cubicBezTo>
                      <a:pt x="561" y="1286"/>
                      <a:pt x="467" y="1193"/>
                      <a:pt x="374" y="1089"/>
                    </a:cubicBezTo>
                    <a:lnTo>
                      <a:pt x="374" y="1079"/>
                    </a:lnTo>
                    <a:cubicBezTo>
                      <a:pt x="301" y="975"/>
                      <a:pt x="229" y="871"/>
                      <a:pt x="176" y="757"/>
                    </a:cubicBezTo>
                    <a:lnTo>
                      <a:pt x="176" y="747"/>
                    </a:lnTo>
                    <a:cubicBezTo>
                      <a:pt x="146" y="674"/>
                      <a:pt x="125" y="602"/>
                      <a:pt x="114" y="529"/>
                    </a:cubicBezTo>
                    <a:cubicBezTo>
                      <a:pt x="104" y="477"/>
                      <a:pt x="104" y="415"/>
                      <a:pt x="114" y="363"/>
                    </a:cubicBezTo>
                    <a:cubicBezTo>
                      <a:pt x="114" y="321"/>
                      <a:pt x="125" y="291"/>
                      <a:pt x="135" y="249"/>
                    </a:cubicBezTo>
                    <a:lnTo>
                      <a:pt x="146" y="249"/>
                    </a:lnTo>
                    <a:cubicBezTo>
                      <a:pt x="156" y="218"/>
                      <a:pt x="176" y="187"/>
                      <a:pt x="197" y="155"/>
                    </a:cubicBezTo>
                    <a:lnTo>
                      <a:pt x="259" y="93"/>
                    </a:lnTo>
                    <a:cubicBezTo>
                      <a:pt x="280" y="72"/>
                      <a:pt x="280" y="42"/>
                      <a:pt x="259" y="21"/>
                    </a:cubicBezTo>
                    <a:cubicBezTo>
                      <a:pt x="249" y="10"/>
                      <a:pt x="239" y="0"/>
                      <a:pt x="218" y="0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1634;p51">
                <a:extLst>
                  <a:ext uri="{FF2B5EF4-FFF2-40B4-BE49-F238E27FC236}">
                    <a16:creationId xmlns:a16="http://schemas.microsoft.com/office/drawing/2014/main" id="{D6B457E1-2301-719E-51D9-D894BFDA2085}"/>
                  </a:ext>
                </a:extLst>
              </p:cNvPr>
              <p:cNvSpPr/>
              <p:nvPr/>
            </p:nvSpPr>
            <p:spPr>
              <a:xfrm>
                <a:off x="4117278" y="252464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1635;p51">
                <a:extLst>
                  <a:ext uri="{FF2B5EF4-FFF2-40B4-BE49-F238E27FC236}">
                    <a16:creationId xmlns:a16="http://schemas.microsoft.com/office/drawing/2014/main" id="{1BFEDA43-6447-D99F-34E6-413A88889687}"/>
                  </a:ext>
                </a:extLst>
              </p:cNvPr>
              <p:cNvSpPr/>
              <p:nvPr/>
            </p:nvSpPr>
            <p:spPr>
              <a:xfrm>
                <a:off x="4152489" y="2598325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1636;p51">
                <a:extLst>
                  <a:ext uri="{FF2B5EF4-FFF2-40B4-BE49-F238E27FC236}">
                    <a16:creationId xmlns:a16="http://schemas.microsoft.com/office/drawing/2014/main" id="{7669E0AA-7A93-ACCF-9CA4-4E4C8FDA90E0}"/>
                  </a:ext>
                </a:extLst>
              </p:cNvPr>
              <p:cNvSpPr/>
              <p:nvPr/>
            </p:nvSpPr>
            <p:spPr>
              <a:xfrm>
                <a:off x="4152489" y="2598325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1637;p51">
                <a:extLst>
                  <a:ext uri="{FF2B5EF4-FFF2-40B4-BE49-F238E27FC236}">
                    <a16:creationId xmlns:a16="http://schemas.microsoft.com/office/drawing/2014/main" id="{A411E940-1288-D12D-6808-43D560AB74AA}"/>
                  </a:ext>
                </a:extLst>
              </p:cNvPr>
              <p:cNvSpPr/>
              <p:nvPr/>
            </p:nvSpPr>
            <p:spPr>
              <a:xfrm>
                <a:off x="4152489" y="2598325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1638;p51">
                <a:extLst>
                  <a:ext uri="{FF2B5EF4-FFF2-40B4-BE49-F238E27FC236}">
                    <a16:creationId xmlns:a16="http://schemas.microsoft.com/office/drawing/2014/main" id="{11C8093C-3E13-6DBA-B492-F7AD5AFD6904}"/>
                  </a:ext>
                </a:extLst>
              </p:cNvPr>
              <p:cNvSpPr/>
              <p:nvPr/>
            </p:nvSpPr>
            <p:spPr>
              <a:xfrm>
                <a:off x="4077437" y="2529337"/>
                <a:ext cx="109610" cy="112870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731" extrusionOk="0">
                    <a:moveTo>
                      <a:pt x="577" y="1370"/>
                    </a:moveTo>
                    <a:lnTo>
                      <a:pt x="577" y="1370"/>
                    </a:lnTo>
                    <a:cubicBezTo>
                      <a:pt x="581" y="1373"/>
                      <a:pt x="586" y="1377"/>
                      <a:pt x="591" y="1380"/>
                    </a:cubicBezTo>
                    <a:cubicBezTo>
                      <a:pt x="584" y="1372"/>
                      <a:pt x="582" y="1370"/>
                      <a:pt x="577" y="1370"/>
                    </a:cubicBezTo>
                    <a:close/>
                    <a:moveTo>
                      <a:pt x="425" y="0"/>
                    </a:moveTo>
                    <a:cubicBezTo>
                      <a:pt x="425" y="0"/>
                      <a:pt x="415" y="11"/>
                      <a:pt x="404" y="11"/>
                    </a:cubicBezTo>
                    <a:cubicBezTo>
                      <a:pt x="363" y="21"/>
                      <a:pt x="321" y="32"/>
                      <a:pt x="270" y="53"/>
                    </a:cubicBezTo>
                    <a:cubicBezTo>
                      <a:pt x="259" y="53"/>
                      <a:pt x="249" y="53"/>
                      <a:pt x="238" y="63"/>
                    </a:cubicBezTo>
                    <a:cubicBezTo>
                      <a:pt x="218" y="73"/>
                      <a:pt x="208" y="83"/>
                      <a:pt x="187" y="94"/>
                    </a:cubicBezTo>
                    <a:lnTo>
                      <a:pt x="187" y="104"/>
                    </a:lnTo>
                    <a:cubicBezTo>
                      <a:pt x="166" y="115"/>
                      <a:pt x="155" y="125"/>
                      <a:pt x="145" y="136"/>
                    </a:cubicBezTo>
                    <a:cubicBezTo>
                      <a:pt x="125" y="166"/>
                      <a:pt x="104" y="187"/>
                      <a:pt x="83" y="219"/>
                    </a:cubicBezTo>
                    <a:cubicBezTo>
                      <a:pt x="62" y="249"/>
                      <a:pt x="42" y="281"/>
                      <a:pt x="31" y="312"/>
                    </a:cubicBezTo>
                    <a:lnTo>
                      <a:pt x="21" y="322"/>
                    </a:lnTo>
                    <a:lnTo>
                      <a:pt x="21" y="343"/>
                    </a:lnTo>
                    <a:cubicBezTo>
                      <a:pt x="10" y="385"/>
                      <a:pt x="10" y="436"/>
                      <a:pt x="0" y="477"/>
                    </a:cubicBezTo>
                    <a:lnTo>
                      <a:pt x="0" y="696"/>
                    </a:lnTo>
                    <a:lnTo>
                      <a:pt x="0" y="706"/>
                    </a:lnTo>
                    <a:cubicBezTo>
                      <a:pt x="10" y="768"/>
                      <a:pt x="31" y="830"/>
                      <a:pt x="52" y="892"/>
                    </a:cubicBezTo>
                    <a:cubicBezTo>
                      <a:pt x="93" y="975"/>
                      <a:pt x="135" y="1058"/>
                      <a:pt x="187" y="1131"/>
                    </a:cubicBezTo>
                    <a:cubicBezTo>
                      <a:pt x="280" y="1266"/>
                      <a:pt x="404" y="1380"/>
                      <a:pt x="529" y="1484"/>
                    </a:cubicBezTo>
                    <a:cubicBezTo>
                      <a:pt x="653" y="1567"/>
                      <a:pt x="789" y="1639"/>
                      <a:pt x="934" y="1692"/>
                    </a:cubicBezTo>
                    <a:cubicBezTo>
                      <a:pt x="1015" y="1717"/>
                      <a:pt x="1097" y="1730"/>
                      <a:pt x="1178" y="1730"/>
                    </a:cubicBezTo>
                    <a:cubicBezTo>
                      <a:pt x="1232" y="1730"/>
                      <a:pt x="1285" y="1724"/>
                      <a:pt x="1338" y="1712"/>
                    </a:cubicBezTo>
                    <a:cubicBezTo>
                      <a:pt x="1400" y="1692"/>
                      <a:pt x="1462" y="1660"/>
                      <a:pt x="1515" y="1619"/>
                    </a:cubicBezTo>
                    <a:cubicBezTo>
                      <a:pt x="1577" y="1567"/>
                      <a:pt x="1628" y="1494"/>
                      <a:pt x="1670" y="1422"/>
                    </a:cubicBezTo>
                    <a:cubicBezTo>
                      <a:pt x="1681" y="1401"/>
                      <a:pt x="1681" y="1390"/>
                      <a:pt x="1681" y="1370"/>
                    </a:cubicBezTo>
                    <a:cubicBezTo>
                      <a:pt x="1670" y="1349"/>
                      <a:pt x="1660" y="1328"/>
                      <a:pt x="1639" y="1318"/>
                    </a:cubicBezTo>
                    <a:cubicBezTo>
                      <a:pt x="1634" y="1313"/>
                      <a:pt x="1626" y="1310"/>
                      <a:pt x="1617" y="1310"/>
                    </a:cubicBezTo>
                    <a:cubicBezTo>
                      <a:pt x="1608" y="1310"/>
                      <a:pt x="1597" y="1313"/>
                      <a:pt x="1587" y="1318"/>
                    </a:cubicBezTo>
                    <a:cubicBezTo>
                      <a:pt x="1566" y="1318"/>
                      <a:pt x="1556" y="1328"/>
                      <a:pt x="1545" y="1349"/>
                    </a:cubicBezTo>
                    <a:lnTo>
                      <a:pt x="1515" y="1380"/>
                    </a:lnTo>
                    <a:cubicBezTo>
                      <a:pt x="1483" y="1422"/>
                      <a:pt x="1442" y="1463"/>
                      <a:pt x="1400" y="1505"/>
                    </a:cubicBezTo>
                    <a:cubicBezTo>
                      <a:pt x="1369" y="1526"/>
                      <a:pt x="1338" y="1546"/>
                      <a:pt x="1296" y="1556"/>
                    </a:cubicBezTo>
                    <a:cubicBezTo>
                      <a:pt x="1266" y="1577"/>
                      <a:pt x="1234" y="1577"/>
                      <a:pt x="1193" y="1588"/>
                    </a:cubicBezTo>
                    <a:lnTo>
                      <a:pt x="1048" y="1588"/>
                    </a:lnTo>
                    <a:cubicBezTo>
                      <a:pt x="975" y="1577"/>
                      <a:pt x="902" y="1556"/>
                      <a:pt x="840" y="1526"/>
                    </a:cubicBezTo>
                    <a:cubicBezTo>
                      <a:pt x="747" y="1484"/>
                      <a:pt x="653" y="1432"/>
                      <a:pt x="570" y="1370"/>
                    </a:cubicBezTo>
                    <a:cubicBezTo>
                      <a:pt x="573" y="1370"/>
                      <a:pt x="575" y="1370"/>
                      <a:pt x="577" y="1370"/>
                    </a:cubicBezTo>
                    <a:lnTo>
                      <a:pt x="577" y="1370"/>
                    </a:lnTo>
                    <a:cubicBezTo>
                      <a:pt x="473" y="1292"/>
                      <a:pt x="386" y="1204"/>
                      <a:pt x="308" y="1100"/>
                    </a:cubicBezTo>
                    <a:lnTo>
                      <a:pt x="308" y="1100"/>
                    </a:lnTo>
                    <a:cubicBezTo>
                      <a:pt x="309" y="1100"/>
                      <a:pt x="310" y="1100"/>
                      <a:pt x="311" y="1100"/>
                    </a:cubicBezTo>
                    <a:cubicBezTo>
                      <a:pt x="249" y="1028"/>
                      <a:pt x="197" y="945"/>
                      <a:pt x="166" y="862"/>
                    </a:cubicBezTo>
                    <a:lnTo>
                      <a:pt x="166" y="851"/>
                    </a:lnTo>
                    <a:cubicBezTo>
                      <a:pt x="135" y="789"/>
                      <a:pt x="125" y="726"/>
                      <a:pt x="114" y="664"/>
                    </a:cubicBezTo>
                    <a:cubicBezTo>
                      <a:pt x="104" y="602"/>
                      <a:pt x="104" y="530"/>
                      <a:pt x="104" y="457"/>
                    </a:cubicBezTo>
                    <a:cubicBezTo>
                      <a:pt x="114" y="405"/>
                      <a:pt x="125" y="353"/>
                      <a:pt x="145" y="312"/>
                    </a:cubicBezTo>
                    <a:cubicBezTo>
                      <a:pt x="166" y="270"/>
                      <a:pt x="176" y="239"/>
                      <a:pt x="208" y="219"/>
                    </a:cubicBezTo>
                    <a:cubicBezTo>
                      <a:pt x="218" y="198"/>
                      <a:pt x="238" y="177"/>
                      <a:pt x="249" y="166"/>
                    </a:cubicBezTo>
                    <a:cubicBezTo>
                      <a:pt x="270" y="146"/>
                      <a:pt x="291" y="136"/>
                      <a:pt x="311" y="125"/>
                    </a:cubicBezTo>
                    <a:cubicBezTo>
                      <a:pt x="332" y="115"/>
                      <a:pt x="353" y="115"/>
                      <a:pt x="384" y="104"/>
                    </a:cubicBezTo>
                    <a:lnTo>
                      <a:pt x="487" y="104"/>
                    </a:lnTo>
                    <a:cubicBezTo>
                      <a:pt x="492" y="106"/>
                      <a:pt x="496" y="106"/>
                      <a:pt x="500" y="106"/>
                    </a:cubicBezTo>
                    <a:cubicBezTo>
                      <a:pt x="524" y="106"/>
                      <a:pt x="540" y="79"/>
                      <a:pt x="540" y="53"/>
                    </a:cubicBezTo>
                    <a:cubicBezTo>
                      <a:pt x="540" y="42"/>
                      <a:pt x="540" y="21"/>
                      <a:pt x="529" y="11"/>
                    </a:cubicBezTo>
                    <a:cubicBezTo>
                      <a:pt x="519" y="0"/>
                      <a:pt x="498" y="0"/>
                      <a:pt x="487" y="0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1639;p51">
                <a:extLst>
                  <a:ext uri="{FF2B5EF4-FFF2-40B4-BE49-F238E27FC236}">
                    <a16:creationId xmlns:a16="http://schemas.microsoft.com/office/drawing/2014/main" id="{922F4FFD-B2E6-887B-F13D-6DF35C7C3B61}"/>
                  </a:ext>
                </a:extLst>
              </p:cNvPr>
              <p:cNvSpPr/>
              <p:nvPr/>
            </p:nvSpPr>
            <p:spPr>
              <a:xfrm>
                <a:off x="3209612" y="2433288"/>
                <a:ext cx="998354" cy="645334"/>
              </a:xfrm>
              <a:custGeom>
                <a:avLst/>
                <a:gdLst/>
                <a:ahLst/>
                <a:cxnLst/>
                <a:rect l="l" t="t" r="r" b="b"/>
                <a:pathLst>
                  <a:path w="15311" h="9897" extrusionOk="0">
                    <a:moveTo>
                      <a:pt x="13734" y="0"/>
                    </a:moveTo>
                    <a:cubicBezTo>
                      <a:pt x="13423" y="0"/>
                      <a:pt x="13091" y="42"/>
                      <a:pt x="12738" y="115"/>
                    </a:cubicBezTo>
                    <a:cubicBezTo>
                      <a:pt x="12365" y="208"/>
                      <a:pt x="11961" y="343"/>
                      <a:pt x="11514" y="551"/>
                    </a:cubicBezTo>
                    <a:cubicBezTo>
                      <a:pt x="11079" y="737"/>
                      <a:pt x="10674" y="965"/>
                      <a:pt x="10322" y="1152"/>
                    </a:cubicBezTo>
                    <a:lnTo>
                      <a:pt x="9730" y="1494"/>
                    </a:lnTo>
                    <a:cubicBezTo>
                      <a:pt x="9554" y="1598"/>
                      <a:pt x="9367" y="1702"/>
                      <a:pt x="9181" y="1805"/>
                    </a:cubicBezTo>
                    <a:cubicBezTo>
                      <a:pt x="8963" y="1930"/>
                      <a:pt x="8797" y="2023"/>
                      <a:pt x="8631" y="2106"/>
                    </a:cubicBezTo>
                    <a:cubicBezTo>
                      <a:pt x="8506" y="2169"/>
                      <a:pt x="8372" y="2241"/>
                      <a:pt x="8247" y="2303"/>
                    </a:cubicBezTo>
                    <a:lnTo>
                      <a:pt x="7998" y="2428"/>
                    </a:lnTo>
                    <a:lnTo>
                      <a:pt x="7718" y="2573"/>
                    </a:lnTo>
                    <a:cubicBezTo>
                      <a:pt x="6961" y="2957"/>
                      <a:pt x="6173" y="3361"/>
                      <a:pt x="5384" y="3735"/>
                    </a:cubicBezTo>
                    <a:cubicBezTo>
                      <a:pt x="4398" y="4202"/>
                      <a:pt x="3559" y="4564"/>
                      <a:pt x="2739" y="4866"/>
                    </a:cubicBezTo>
                    <a:lnTo>
                      <a:pt x="2770" y="4855"/>
                    </a:lnTo>
                    <a:lnTo>
                      <a:pt x="2770" y="4855"/>
                    </a:lnTo>
                    <a:cubicBezTo>
                      <a:pt x="2189" y="5062"/>
                      <a:pt x="1639" y="5239"/>
                      <a:pt x="1100" y="5384"/>
                    </a:cubicBezTo>
                    <a:cubicBezTo>
                      <a:pt x="1090" y="5384"/>
                      <a:pt x="1079" y="5374"/>
                      <a:pt x="1058" y="5374"/>
                    </a:cubicBezTo>
                    <a:cubicBezTo>
                      <a:pt x="1038" y="5374"/>
                      <a:pt x="1007" y="5384"/>
                      <a:pt x="996" y="5405"/>
                    </a:cubicBezTo>
                    <a:cubicBezTo>
                      <a:pt x="986" y="5405"/>
                      <a:pt x="975" y="5415"/>
                      <a:pt x="965" y="5426"/>
                    </a:cubicBezTo>
                    <a:cubicBezTo>
                      <a:pt x="664" y="5498"/>
                      <a:pt x="374" y="5571"/>
                      <a:pt x="83" y="5623"/>
                    </a:cubicBezTo>
                    <a:cubicBezTo>
                      <a:pt x="62" y="5633"/>
                      <a:pt x="42" y="5643"/>
                      <a:pt x="21" y="5664"/>
                    </a:cubicBezTo>
                    <a:cubicBezTo>
                      <a:pt x="11" y="5696"/>
                      <a:pt x="0" y="5716"/>
                      <a:pt x="11" y="5747"/>
                    </a:cubicBezTo>
                    <a:cubicBezTo>
                      <a:pt x="21" y="5789"/>
                      <a:pt x="62" y="5820"/>
                      <a:pt x="104" y="5820"/>
                    </a:cubicBezTo>
                    <a:lnTo>
                      <a:pt x="125" y="5820"/>
                    </a:lnTo>
                    <a:cubicBezTo>
                      <a:pt x="322" y="5779"/>
                      <a:pt x="530" y="5737"/>
                      <a:pt x="737" y="5685"/>
                    </a:cubicBezTo>
                    <a:lnTo>
                      <a:pt x="737" y="5685"/>
                    </a:lnTo>
                    <a:cubicBezTo>
                      <a:pt x="218" y="6380"/>
                      <a:pt x="156" y="7407"/>
                      <a:pt x="560" y="8268"/>
                    </a:cubicBezTo>
                    <a:cubicBezTo>
                      <a:pt x="675" y="8486"/>
                      <a:pt x="809" y="8683"/>
                      <a:pt x="975" y="8849"/>
                    </a:cubicBezTo>
                    <a:cubicBezTo>
                      <a:pt x="1121" y="8994"/>
                      <a:pt x="1286" y="9119"/>
                      <a:pt x="1463" y="9212"/>
                    </a:cubicBezTo>
                    <a:cubicBezTo>
                      <a:pt x="1224" y="9305"/>
                      <a:pt x="975" y="9409"/>
                      <a:pt x="716" y="9513"/>
                    </a:cubicBezTo>
                    <a:cubicBezTo>
                      <a:pt x="550" y="9585"/>
                      <a:pt x="394" y="9647"/>
                      <a:pt x="228" y="9710"/>
                    </a:cubicBezTo>
                    <a:cubicBezTo>
                      <a:pt x="208" y="9720"/>
                      <a:pt x="187" y="9741"/>
                      <a:pt x="177" y="9772"/>
                    </a:cubicBezTo>
                    <a:cubicBezTo>
                      <a:pt x="166" y="9793"/>
                      <a:pt x="177" y="9824"/>
                      <a:pt x="187" y="9845"/>
                    </a:cubicBezTo>
                    <a:cubicBezTo>
                      <a:pt x="198" y="9866"/>
                      <a:pt x="218" y="9886"/>
                      <a:pt x="239" y="9896"/>
                    </a:cubicBezTo>
                    <a:lnTo>
                      <a:pt x="270" y="9896"/>
                    </a:lnTo>
                    <a:cubicBezTo>
                      <a:pt x="291" y="9896"/>
                      <a:pt x="301" y="9896"/>
                      <a:pt x="322" y="9886"/>
                    </a:cubicBezTo>
                    <a:cubicBezTo>
                      <a:pt x="1837" y="9305"/>
                      <a:pt x="3361" y="8600"/>
                      <a:pt x="4834" y="7791"/>
                    </a:cubicBezTo>
                    <a:cubicBezTo>
                      <a:pt x="5477" y="7427"/>
                      <a:pt x="6152" y="7033"/>
                      <a:pt x="6899" y="6588"/>
                    </a:cubicBezTo>
                    <a:cubicBezTo>
                      <a:pt x="7583" y="6162"/>
                      <a:pt x="8247" y="5726"/>
                      <a:pt x="8859" y="5311"/>
                    </a:cubicBezTo>
                    <a:cubicBezTo>
                      <a:pt x="10270" y="4336"/>
                      <a:pt x="11463" y="3372"/>
                      <a:pt x="12500" y="2355"/>
                    </a:cubicBezTo>
                    <a:cubicBezTo>
                      <a:pt x="12894" y="1961"/>
                      <a:pt x="13289" y="1556"/>
                      <a:pt x="13641" y="1141"/>
                    </a:cubicBezTo>
                    <a:cubicBezTo>
                      <a:pt x="13724" y="1194"/>
                      <a:pt x="13796" y="1224"/>
                      <a:pt x="13879" y="1256"/>
                    </a:cubicBezTo>
                    <a:cubicBezTo>
                      <a:pt x="14004" y="1297"/>
                      <a:pt x="14139" y="1318"/>
                      <a:pt x="14284" y="1328"/>
                    </a:cubicBezTo>
                    <a:lnTo>
                      <a:pt x="14347" y="1328"/>
                    </a:lnTo>
                    <a:cubicBezTo>
                      <a:pt x="14564" y="1328"/>
                      <a:pt x="14782" y="1277"/>
                      <a:pt x="14969" y="1173"/>
                    </a:cubicBezTo>
                    <a:cubicBezTo>
                      <a:pt x="15052" y="1121"/>
                      <a:pt x="15135" y="1058"/>
                      <a:pt x="15197" y="986"/>
                    </a:cubicBezTo>
                    <a:cubicBezTo>
                      <a:pt x="15218" y="955"/>
                      <a:pt x="15239" y="913"/>
                      <a:pt x="15259" y="882"/>
                    </a:cubicBezTo>
                    <a:cubicBezTo>
                      <a:pt x="15269" y="862"/>
                      <a:pt x="15280" y="841"/>
                      <a:pt x="15280" y="820"/>
                    </a:cubicBezTo>
                    <a:cubicBezTo>
                      <a:pt x="15290" y="799"/>
                      <a:pt x="15301" y="768"/>
                      <a:pt x="15301" y="747"/>
                    </a:cubicBezTo>
                    <a:cubicBezTo>
                      <a:pt x="15311" y="664"/>
                      <a:pt x="15301" y="581"/>
                      <a:pt x="15249" y="498"/>
                    </a:cubicBezTo>
                    <a:cubicBezTo>
                      <a:pt x="15207" y="415"/>
                      <a:pt x="15124" y="343"/>
                      <a:pt x="15020" y="270"/>
                    </a:cubicBezTo>
                    <a:cubicBezTo>
                      <a:pt x="14917" y="208"/>
                      <a:pt x="14782" y="156"/>
                      <a:pt x="14605" y="104"/>
                    </a:cubicBezTo>
                    <a:cubicBezTo>
                      <a:pt x="14430" y="53"/>
                      <a:pt x="14232" y="21"/>
                      <a:pt x="14004" y="11"/>
                    </a:cubicBezTo>
                    <a:cubicBezTo>
                      <a:pt x="13911" y="0"/>
                      <a:pt x="13817" y="0"/>
                      <a:pt x="13734" y="0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1640;p51">
                <a:extLst>
                  <a:ext uri="{FF2B5EF4-FFF2-40B4-BE49-F238E27FC236}">
                    <a16:creationId xmlns:a16="http://schemas.microsoft.com/office/drawing/2014/main" id="{433D7BD3-8B66-40BB-E2A9-86E73F92C364}"/>
                  </a:ext>
                </a:extLst>
              </p:cNvPr>
              <p:cNvSpPr/>
              <p:nvPr/>
            </p:nvSpPr>
            <p:spPr>
              <a:xfrm>
                <a:off x="4093673" y="2485388"/>
                <a:ext cx="717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0"/>
                    </a:move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1641;p51">
                <a:extLst>
                  <a:ext uri="{FF2B5EF4-FFF2-40B4-BE49-F238E27FC236}">
                    <a16:creationId xmlns:a16="http://schemas.microsoft.com/office/drawing/2014/main" id="{F8BDBB09-8355-61AE-A0EC-CC7A69C5002E}"/>
                  </a:ext>
                </a:extLst>
              </p:cNvPr>
              <p:cNvSpPr/>
              <p:nvPr/>
            </p:nvSpPr>
            <p:spPr>
              <a:xfrm>
                <a:off x="3220436" y="2485388"/>
                <a:ext cx="977423" cy="593235"/>
              </a:xfrm>
              <a:custGeom>
                <a:avLst/>
                <a:gdLst/>
                <a:ahLst/>
                <a:cxnLst/>
                <a:rect l="l" t="t" r="r" b="b"/>
                <a:pathLst>
                  <a:path w="14990" h="9098" extrusionOk="0">
                    <a:moveTo>
                      <a:pt x="13392" y="0"/>
                    </a:moveTo>
                    <a:cubicBezTo>
                      <a:pt x="13361" y="10"/>
                      <a:pt x="13330" y="10"/>
                      <a:pt x="13298" y="21"/>
                    </a:cubicBezTo>
                    <a:cubicBezTo>
                      <a:pt x="13226" y="42"/>
                      <a:pt x="13164" y="83"/>
                      <a:pt x="13102" y="125"/>
                    </a:cubicBezTo>
                    <a:cubicBezTo>
                      <a:pt x="12977" y="208"/>
                      <a:pt x="12863" y="301"/>
                      <a:pt x="12749" y="395"/>
                    </a:cubicBezTo>
                    <a:cubicBezTo>
                      <a:pt x="12604" y="540"/>
                      <a:pt x="12459" y="685"/>
                      <a:pt x="12323" y="830"/>
                    </a:cubicBezTo>
                    <a:cubicBezTo>
                      <a:pt x="12189" y="976"/>
                      <a:pt x="12054" y="1121"/>
                      <a:pt x="11919" y="1255"/>
                    </a:cubicBezTo>
                    <a:cubicBezTo>
                      <a:pt x="11867" y="1317"/>
                      <a:pt x="11805" y="1370"/>
                      <a:pt x="11742" y="1432"/>
                    </a:cubicBezTo>
                    <a:cubicBezTo>
                      <a:pt x="11670" y="1494"/>
                      <a:pt x="11597" y="1566"/>
                      <a:pt x="11525" y="1629"/>
                    </a:cubicBezTo>
                    <a:cubicBezTo>
                      <a:pt x="11328" y="1805"/>
                      <a:pt x="11120" y="1971"/>
                      <a:pt x="10913" y="2137"/>
                    </a:cubicBezTo>
                    <a:cubicBezTo>
                      <a:pt x="10083" y="2822"/>
                      <a:pt x="9222" y="3475"/>
                      <a:pt x="8330" y="4077"/>
                    </a:cubicBezTo>
                    <a:cubicBezTo>
                      <a:pt x="7427" y="4678"/>
                      <a:pt x="6494" y="5249"/>
                      <a:pt x="5539" y="5768"/>
                    </a:cubicBezTo>
                    <a:cubicBezTo>
                      <a:pt x="4575" y="6297"/>
                      <a:pt x="3589" y="6774"/>
                      <a:pt x="2583" y="7199"/>
                    </a:cubicBezTo>
                    <a:cubicBezTo>
                      <a:pt x="1961" y="7469"/>
                      <a:pt x="1328" y="7707"/>
                      <a:pt x="696" y="7925"/>
                    </a:cubicBezTo>
                    <a:cubicBezTo>
                      <a:pt x="726" y="7977"/>
                      <a:pt x="768" y="8018"/>
                      <a:pt x="809" y="8060"/>
                    </a:cubicBezTo>
                    <a:cubicBezTo>
                      <a:pt x="955" y="8195"/>
                      <a:pt x="1120" y="8320"/>
                      <a:pt x="1297" y="8413"/>
                    </a:cubicBezTo>
                    <a:lnTo>
                      <a:pt x="1111" y="8486"/>
                    </a:lnTo>
                    <a:cubicBezTo>
                      <a:pt x="924" y="8558"/>
                      <a:pt x="737" y="8641"/>
                      <a:pt x="550" y="8714"/>
                    </a:cubicBezTo>
                    <a:cubicBezTo>
                      <a:pt x="384" y="8776"/>
                      <a:pt x="228" y="8848"/>
                      <a:pt x="62" y="8911"/>
                    </a:cubicBezTo>
                    <a:cubicBezTo>
                      <a:pt x="32" y="8921"/>
                      <a:pt x="21" y="8942"/>
                      <a:pt x="11" y="8963"/>
                    </a:cubicBezTo>
                    <a:cubicBezTo>
                      <a:pt x="0" y="8994"/>
                      <a:pt x="0" y="9025"/>
                      <a:pt x="21" y="9046"/>
                    </a:cubicBezTo>
                    <a:cubicBezTo>
                      <a:pt x="32" y="9067"/>
                      <a:pt x="52" y="9087"/>
                      <a:pt x="73" y="9097"/>
                    </a:cubicBezTo>
                    <a:lnTo>
                      <a:pt x="104" y="9097"/>
                    </a:lnTo>
                    <a:cubicBezTo>
                      <a:pt x="125" y="9097"/>
                      <a:pt x="135" y="9097"/>
                      <a:pt x="156" y="9087"/>
                    </a:cubicBezTo>
                    <a:cubicBezTo>
                      <a:pt x="1671" y="8506"/>
                      <a:pt x="3195" y="7801"/>
                      <a:pt x="4668" y="6992"/>
                    </a:cubicBezTo>
                    <a:cubicBezTo>
                      <a:pt x="5311" y="6639"/>
                      <a:pt x="5986" y="6245"/>
                      <a:pt x="6733" y="5789"/>
                    </a:cubicBezTo>
                    <a:cubicBezTo>
                      <a:pt x="7427" y="5363"/>
                      <a:pt x="8091" y="4927"/>
                      <a:pt x="8693" y="4512"/>
                    </a:cubicBezTo>
                    <a:cubicBezTo>
                      <a:pt x="10104" y="3537"/>
                      <a:pt x="11297" y="2573"/>
                      <a:pt x="12334" y="1556"/>
                    </a:cubicBezTo>
                    <a:cubicBezTo>
                      <a:pt x="12738" y="1162"/>
                      <a:pt x="13123" y="757"/>
                      <a:pt x="13475" y="353"/>
                    </a:cubicBezTo>
                    <a:cubicBezTo>
                      <a:pt x="13547" y="395"/>
                      <a:pt x="13630" y="425"/>
                      <a:pt x="13713" y="457"/>
                    </a:cubicBezTo>
                    <a:cubicBezTo>
                      <a:pt x="13838" y="498"/>
                      <a:pt x="13973" y="529"/>
                      <a:pt x="14118" y="529"/>
                    </a:cubicBezTo>
                    <a:lnTo>
                      <a:pt x="14181" y="529"/>
                    </a:lnTo>
                    <a:cubicBezTo>
                      <a:pt x="14398" y="529"/>
                      <a:pt x="14616" y="478"/>
                      <a:pt x="14803" y="374"/>
                    </a:cubicBezTo>
                    <a:cubicBezTo>
                      <a:pt x="14875" y="332"/>
                      <a:pt x="14937" y="291"/>
                      <a:pt x="14990" y="229"/>
                    </a:cubicBezTo>
                    <a:lnTo>
                      <a:pt x="14990" y="229"/>
                    </a:lnTo>
                    <a:cubicBezTo>
                      <a:pt x="14907" y="259"/>
                      <a:pt x="14824" y="280"/>
                      <a:pt x="14741" y="291"/>
                    </a:cubicBezTo>
                    <a:cubicBezTo>
                      <a:pt x="14647" y="301"/>
                      <a:pt x="14564" y="312"/>
                      <a:pt x="14471" y="312"/>
                    </a:cubicBezTo>
                    <a:cubicBezTo>
                      <a:pt x="14430" y="312"/>
                      <a:pt x="14388" y="301"/>
                      <a:pt x="14336" y="301"/>
                    </a:cubicBezTo>
                    <a:cubicBezTo>
                      <a:pt x="14294" y="301"/>
                      <a:pt x="14253" y="301"/>
                      <a:pt x="14201" y="291"/>
                    </a:cubicBezTo>
                    <a:cubicBezTo>
                      <a:pt x="14149" y="280"/>
                      <a:pt x="14087" y="259"/>
                      <a:pt x="14035" y="239"/>
                    </a:cubicBezTo>
                    <a:cubicBezTo>
                      <a:pt x="13962" y="218"/>
                      <a:pt x="13890" y="187"/>
                      <a:pt x="13828" y="156"/>
                    </a:cubicBezTo>
                    <a:cubicBezTo>
                      <a:pt x="13755" y="125"/>
                      <a:pt x="13693" y="93"/>
                      <a:pt x="13620" y="63"/>
                    </a:cubicBezTo>
                    <a:cubicBezTo>
                      <a:pt x="13568" y="42"/>
                      <a:pt x="13517" y="21"/>
                      <a:pt x="13454" y="10"/>
                    </a:cubicBezTo>
                    <a:cubicBezTo>
                      <a:pt x="13434" y="10"/>
                      <a:pt x="13413" y="0"/>
                      <a:pt x="13392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1642;p51">
                <a:extLst>
                  <a:ext uri="{FF2B5EF4-FFF2-40B4-BE49-F238E27FC236}">
                    <a16:creationId xmlns:a16="http://schemas.microsoft.com/office/drawing/2014/main" id="{AC20FC10-86E4-6C8A-AFFF-735FEC898655}"/>
                  </a:ext>
                </a:extLst>
              </p:cNvPr>
              <p:cNvSpPr/>
              <p:nvPr/>
            </p:nvSpPr>
            <p:spPr>
              <a:xfrm>
                <a:off x="2916055" y="2745756"/>
                <a:ext cx="418029" cy="410661"/>
              </a:xfrm>
              <a:custGeom>
                <a:avLst/>
                <a:gdLst/>
                <a:ahLst/>
                <a:cxnLst/>
                <a:rect l="l" t="t" r="r" b="b"/>
                <a:pathLst>
                  <a:path w="6411" h="6298" extrusionOk="0">
                    <a:moveTo>
                      <a:pt x="5145" y="1"/>
                    </a:moveTo>
                    <a:cubicBezTo>
                      <a:pt x="5125" y="11"/>
                      <a:pt x="5104" y="11"/>
                      <a:pt x="5094" y="32"/>
                    </a:cubicBezTo>
                    <a:cubicBezTo>
                      <a:pt x="4389" y="395"/>
                      <a:pt x="3808" y="706"/>
                      <a:pt x="3185" y="987"/>
                    </a:cubicBezTo>
                    <a:cubicBezTo>
                      <a:pt x="2480" y="1308"/>
                      <a:pt x="1837" y="1547"/>
                      <a:pt x="1224" y="1713"/>
                    </a:cubicBezTo>
                    <a:lnTo>
                      <a:pt x="1235" y="1713"/>
                    </a:lnTo>
                    <a:cubicBezTo>
                      <a:pt x="882" y="1806"/>
                      <a:pt x="530" y="1879"/>
                      <a:pt x="187" y="1930"/>
                    </a:cubicBezTo>
                    <a:cubicBezTo>
                      <a:pt x="166" y="1941"/>
                      <a:pt x="136" y="1951"/>
                      <a:pt x="115" y="1962"/>
                    </a:cubicBezTo>
                    <a:cubicBezTo>
                      <a:pt x="73" y="1972"/>
                      <a:pt x="42" y="1982"/>
                      <a:pt x="11" y="2003"/>
                    </a:cubicBezTo>
                    <a:cubicBezTo>
                      <a:pt x="0" y="2024"/>
                      <a:pt x="0" y="2045"/>
                      <a:pt x="0" y="2065"/>
                    </a:cubicBezTo>
                    <a:cubicBezTo>
                      <a:pt x="0" y="2075"/>
                      <a:pt x="0" y="2086"/>
                      <a:pt x="11" y="2086"/>
                    </a:cubicBezTo>
                    <a:cubicBezTo>
                      <a:pt x="0" y="2107"/>
                      <a:pt x="0" y="2138"/>
                      <a:pt x="0" y="2158"/>
                    </a:cubicBezTo>
                    <a:cubicBezTo>
                      <a:pt x="42" y="2283"/>
                      <a:pt x="83" y="2418"/>
                      <a:pt x="125" y="2543"/>
                    </a:cubicBezTo>
                    <a:cubicBezTo>
                      <a:pt x="198" y="2812"/>
                      <a:pt x="291" y="3092"/>
                      <a:pt x="374" y="3372"/>
                    </a:cubicBezTo>
                    <a:cubicBezTo>
                      <a:pt x="498" y="3735"/>
                      <a:pt x="633" y="4088"/>
                      <a:pt x="779" y="4410"/>
                    </a:cubicBezTo>
                    <a:cubicBezTo>
                      <a:pt x="986" y="4866"/>
                      <a:pt x="1287" y="5447"/>
                      <a:pt x="1764" y="5841"/>
                    </a:cubicBezTo>
                    <a:cubicBezTo>
                      <a:pt x="1867" y="5934"/>
                      <a:pt x="1992" y="6007"/>
                      <a:pt x="2116" y="6079"/>
                    </a:cubicBezTo>
                    <a:cubicBezTo>
                      <a:pt x="2231" y="6142"/>
                      <a:pt x="2355" y="6194"/>
                      <a:pt x="2511" y="6235"/>
                    </a:cubicBezTo>
                    <a:cubicBezTo>
                      <a:pt x="2646" y="6266"/>
                      <a:pt x="2791" y="6287"/>
                      <a:pt x="2957" y="6298"/>
                    </a:cubicBezTo>
                    <a:lnTo>
                      <a:pt x="3040" y="6298"/>
                    </a:lnTo>
                    <a:cubicBezTo>
                      <a:pt x="3185" y="6298"/>
                      <a:pt x="3330" y="6287"/>
                      <a:pt x="3486" y="6266"/>
                    </a:cubicBezTo>
                    <a:cubicBezTo>
                      <a:pt x="3880" y="6215"/>
                      <a:pt x="4274" y="6142"/>
                      <a:pt x="4658" y="6028"/>
                    </a:cubicBezTo>
                    <a:cubicBezTo>
                      <a:pt x="5042" y="5924"/>
                      <a:pt x="5426" y="5789"/>
                      <a:pt x="5779" y="5613"/>
                    </a:cubicBezTo>
                    <a:cubicBezTo>
                      <a:pt x="5830" y="5592"/>
                      <a:pt x="5892" y="5561"/>
                      <a:pt x="5944" y="5530"/>
                    </a:cubicBezTo>
                    <a:cubicBezTo>
                      <a:pt x="5965" y="5519"/>
                      <a:pt x="5986" y="5509"/>
                      <a:pt x="5996" y="5488"/>
                    </a:cubicBezTo>
                    <a:cubicBezTo>
                      <a:pt x="6007" y="5478"/>
                      <a:pt x="6027" y="5468"/>
                      <a:pt x="6037" y="5447"/>
                    </a:cubicBezTo>
                    <a:cubicBezTo>
                      <a:pt x="6193" y="5063"/>
                      <a:pt x="6307" y="4669"/>
                      <a:pt x="6359" y="4264"/>
                    </a:cubicBezTo>
                    <a:cubicBezTo>
                      <a:pt x="6401" y="3974"/>
                      <a:pt x="6411" y="3652"/>
                      <a:pt x="6401" y="3248"/>
                    </a:cubicBezTo>
                    <a:cubicBezTo>
                      <a:pt x="6369" y="2563"/>
                      <a:pt x="6245" y="1920"/>
                      <a:pt x="6037" y="1349"/>
                    </a:cubicBezTo>
                    <a:cubicBezTo>
                      <a:pt x="5954" y="1090"/>
                      <a:pt x="5841" y="851"/>
                      <a:pt x="5705" y="623"/>
                    </a:cubicBezTo>
                    <a:cubicBezTo>
                      <a:pt x="5571" y="406"/>
                      <a:pt x="5405" y="198"/>
                      <a:pt x="5218" y="21"/>
                    </a:cubicBezTo>
                    <a:cubicBezTo>
                      <a:pt x="5208" y="11"/>
                      <a:pt x="5177" y="1"/>
                      <a:pt x="5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1643;p51">
                <a:extLst>
                  <a:ext uri="{FF2B5EF4-FFF2-40B4-BE49-F238E27FC236}">
                    <a16:creationId xmlns:a16="http://schemas.microsoft.com/office/drawing/2014/main" id="{8C6E77CD-700B-DB2F-23AA-372D80843E3E}"/>
                  </a:ext>
                </a:extLst>
              </p:cNvPr>
              <p:cNvSpPr/>
              <p:nvPr/>
            </p:nvSpPr>
            <p:spPr>
              <a:xfrm>
                <a:off x="2941094" y="2967652"/>
                <a:ext cx="374798" cy="189421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2905" extrusionOk="0">
                    <a:moveTo>
                      <a:pt x="1" y="0"/>
                    </a:moveTo>
                    <a:cubicBezTo>
                      <a:pt x="125" y="353"/>
                      <a:pt x="249" y="695"/>
                      <a:pt x="395" y="1007"/>
                    </a:cubicBezTo>
                    <a:cubicBezTo>
                      <a:pt x="602" y="1463"/>
                      <a:pt x="903" y="2044"/>
                      <a:pt x="1380" y="2448"/>
                    </a:cubicBezTo>
                    <a:cubicBezTo>
                      <a:pt x="1483" y="2531"/>
                      <a:pt x="1608" y="2614"/>
                      <a:pt x="1732" y="2676"/>
                    </a:cubicBezTo>
                    <a:cubicBezTo>
                      <a:pt x="1847" y="2739"/>
                      <a:pt x="1981" y="2791"/>
                      <a:pt x="2127" y="2832"/>
                    </a:cubicBezTo>
                    <a:cubicBezTo>
                      <a:pt x="2262" y="2874"/>
                      <a:pt x="2407" y="2895"/>
                      <a:pt x="2573" y="2895"/>
                    </a:cubicBezTo>
                    <a:cubicBezTo>
                      <a:pt x="2604" y="2905"/>
                      <a:pt x="2624" y="2905"/>
                      <a:pt x="2656" y="2905"/>
                    </a:cubicBezTo>
                    <a:cubicBezTo>
                      <a:pt x="2801" y="2905"/>
                      <a:pt x="2956" y="2884"/>
                      <a:pt x="3102" y="2863"/>
                    </a:cubicBezTo>
                    <a:cubicBezTo>
                      <a:pt x="3496" y="2812"/>
                      <a:pt x="3890" y="2739"/>
                      <a:pt x="4274" y="2625"/>
                    </a:cubicBezTo>
                    <a:cubicBezTo>
                      <a:pt x="4658" y="2521"/>
                      <a:pt x="5042" y="2386"/>
                      <a:pt x="5395" y="2210"/>
                    </a:cubicBezTo>
                    <a:cubicBezTo>
                      <a:pt x="5446" y="2189"/>
                      <a:pt x="5508" y="2158"/>
                      <a:pt x="5560" y="2127"/>
                    </a:cubicBezTo>
                    <a:cubicBezTo>
                      <a:pt x="5581" y="2116"/>
                      <a:pt x="5602" y="2106"/>
                      <a:pt x="5612" y="2085"/>
                    </a:cubicBezTo>
                    <a:cubicBezTo>
                      <a:pt x="5633" y="2075"/>
                      <a:pt x="5643" y="2065"/>
                      <a:pt x="5653" y="2044"/>
                    </a:cubicBezTo>
                    <a:cubicBezTo>
                      <a:pt x="5685" y="1961"/>
                      <a:pt x="5716" y="1888"/>
                      <a:pt x="5747" y="1805"/>
                    </a:cubicBezTo>
                    <a:lnTo>
                      <a:pt x="5747" y="1805"/>
                    </a:lnTo>
                    <a:cubicBezTo>
                      <a:pt x="5643" y="1837"/>
                      <a:pt x="5550" y="1846"/>
                      <a:pt x="5446" y="1867"/>
                    </a:cubicBezTo>
                    <a:cubicBezTo>
                      <a:pt x="5049" y="1938"/>
                      <a:pt x="4640" y="1972"/>
                      <a:pt x="4232" y="1972"/>
                    </a:cubicBezTo>
                    <a:cubicBezTo>
                      <a:pt x="4097" y="1972"/>
                      <a:pt x="3962" y="1969"/>
                      <a:pt x="3828" y="1961"/>
                    </a:cubicBezTo>
                    <a:cubicBezTo>
                      <a:pt x="3288" y="1919"/>
                      <a:pt x="2760" y="1816"/>
                      <a:pt x="2251" y="1629"/>
                    </a:cubicBezTo>
                    <a:cubicBezTo>
                      <a:pt x="1764" y="1452"/>
                      <a:pt x="1287" y="1203"/>
                      <a:pt x="872" y="882"/>
                    </a:cubicBezTo>
                    <a:cubicBezTo>
                      <a:pt x="654" y="716"/>
                      <a:pt x="457" y="539"/>
                      <a:pt x="280" y="343"/>
                    </a:cubicBezTo>
                    <a:cubicBezTo>
                      <a:pt x="197" y="239"/>
                      <a:pt x="104" y="135"/>
                      <a:pt x="21" y="32"/>
                    </a:cubicBezTo>
                    <a:cubicBezTo>
                      <a:pt x="21" y="21"/>
                      <a:pt x="10" y="11"/>
                      <a:pt x="1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1644;p51">
                <a:extLst>
                  <a:ext uri="{FF2B5EF4-FFF2-40B4-BE49-F238E27FC236}">
                    <a16:creationId xmlns:a16="http://schemas.microsoft.com/office/drawing/2014/main" id="{B0882331-CE1E-61A1-5641-35416F6DAC84}"/>
                  </a:ext>
                </a:extLst>
              </p:cNvPr>
              <p:cNvSpPr/>
              <p:nvPr/>
            </p:nvSpPr>
            <p:spPr>
              <a:xfrm>
                <a:off x="2397929" y="2856019"/>
                <a:ext cx="792110" cy="1330508"/>
              </a:xfrm>
              <a:custGeom>
                <a:avLst/>
                <a:gdLst/>
                <a:ahLst/>
                <a:cxnLst/>
                <a:rect l="l" t="t" r="r" b="b"/>
                <a:pathLst>
                  <a:path w="12148" h="20405" extrusionOk="0">
                    <a:moveTo>
                      <a:pt x="4544" y="1"/>
                    </a:moveTo>
                    <a:cubicBezTo>
                      <a:pt x="4502" y="1"/>
                      <a:pt x="4461" y="11"/>
                      <a:pt x="4430" y="11"/>
                    </a:cubicBezTo>
                    <a:cubicBezTo>
                      <a:pt x="4046" y="281"/>
                      <a:pt x="3704" y="603"/>
                      <a:pt x="3361" y="1007"/>
                    </a:cubicBezTo>
                    <a:cubicBezTo>
                      <a:pt x="3050" y="1370"/>
                      <a:pt x="2760" y="1785"/>
                      <a:pt x="2459" y="2283"/>
                    </a:cubicBezTo>
                    <a:cubicBezTo>
                      <a:pt x="1888" y="3237"/>
                      <a:pt x="1453" y="4264"/>
                      <a:pt x="1132" y="5042"/>
                    </a:cubicBezTo>
                    <a:cubicBezTo>
                      <a:pt x="613" y="6328"/>
                      <a:pt x="281" y="7511"/>
                      <a:pt x="136" y="8641"/>
                    </a:cubicBezTo>
                    <a:cubicBezTo>
                      <a:pt x="74" y="9056"/>
                      <a:pt x="53" y="9482"/>
                      <a:pt x="32" y="9907"/>
                    </a:cubicBezTo>
                    <a:cubicBezTo>
                      <a:pt x="21" y="10259"/>
                      <a:pt x="11" y="10623"/>
                      <a:pt x="11" y="10965"/>
                    </a:cubicBezTo>
                    <a:cubicBezTo>
                      <a:pt x="1" y="11774"/>
                      <a:pt x="32" y="12562"/>
                      <a:pt x="94" y="13288"/>
                    </a:cubicBezTo>
                    <a:cubicBezTo>
                      <a:pt x="177" y="14150"/>
                      <a:pt x="302" y="14927"/>
                      <a:pt x="489" y="15653"/>
                    </a:cubicBezTo>
                    <a:cubicBezTo>
                      <a:pt x="685" y="16453"/>
                      <a:pt x="966" y="17168"/>
                      <a:pt x="1308" y="17790"/>
                    </a:cubicBezTo>
                    <a:cubicBezTo>
                      <a:pt x="1671" y="18454"/>
                      <a:pt x="2127" y="19014"/>
                      <a:pt x="2667" y="19429"/>
                    </a:cubicBezTo>
                    <a:cubicBezTo>
                      <a:pt x="2947" y="19657"/>
                      <a:pt x="3258" y="19844"/>
                      <a:pt x="3590" y="19989"/>
                    </a:cubicBezTo>
                    <a:cubicBezTo>
                      <a:pt x="3932" y="20145"/>
                      <a:pt x="4295" y="20259"/>
                      <a:pt x="4668" y="20321"/>
                    </a:cubicBezTo>
                    <a:cubicBezTo>
                      <a:pt x="4970" y="20374"/>
                      <a:pt x="5302" y="20404"/>
                      <a:pt x="5685" y="20404"/>
                    </a:cubicBezTo>
                    <a:lnTo>
                      <a:pt x="5800" y="20404"/>
                    </a:lnTo>
                    <a:cubicBezTo>
                      <a:pt x="6204" y="20394"/>
                      <a:pt x="6629" y="20363"/>
                      <a:pt x="7107" y="20291"/>
                    </a:cubicBezTo>
                    <a:cubicBezTo>
                      <a:pt x="8029" y="20155"/>
                      <a:pt x="8921" y="19906"/>
                      <a:pt x="9751" y="19544"/>
                    </a:cubicBezTo>
                    <a:cubicBezTo>
                      <a:pt x="10166" y="19367"/>
                      <a:pt x="10550" y="19160"/>
                      <a:pt x="10882" y="18942"/>
                    </a:cubicBezTo>
                    <a:cubicBezTo>
                      <a:pt x="11224" y="18703"/>
                      <a:pt x="11505" y="18465"/>
                      <a:pt x="11733" y="18205"/>
                    </a:cubicBezTo>
                    <a:cubicBezTo>
                      <a:pt x="11795" y="18122"/>
                      <a:pt x="11857" y="18050"/>
                      <a:pt x="11899" y="17967"/>
                    </a:cubicBezTo>
                    <a:cubicBezTo>
                      <a:pt x="11950" y="17884"/>
                      <a:pt x="11992" y="17790"/>
                      <a:pt x="12033" y="17677"/>
                    </a:cubicBezTo>
                    <a:cubicBezTo>
                      <a:pt x="12096" y="17490"/>
                      <a:pt x="12127" y="17282"/>
                      <a:pt x="12137" y="17033"/>
                    </a:cubicBezTo>
                    <a:cubicBezTo>
                      <a:pt x="12148" y="16774"/>
                      <a:pt x="12116" y="16515"/>
                      <a:pt x="12096" y="16328"/>
                    </a:cubicBezTo>
                    <a:cubicBezTo>
                      <a:pt x="12054" y="16058"/>
                      <a:pt x="12003" y="15809"/>
                      <a:pt x="11961" y="15591"/>
                    </a:cubicBezTo>
                    <a:cubicBezTo>
                      <a:pt x="11920" y="15415"/>
                      <a:pt x="11878" y="15249"/>
                      <a:pt x="11826" y="15073"/>
                    </a:cubicBezTo>
                    <a:cubicBezTo>
                      <a:pt x="11764" y="14803"/>
                      <a:pt x="11691" y="14512"/>
                      <a:pt x="11639" y="14233"/>
                    </a:cubicBezTo>
                    <a:cubicBezTo>
                      <a:pt x="11618" y="14118"/>
                      <a:pt x="11598" y="14005"/>
                      <a:pt x="11588" y="13890"/>
                    </a:cubicBezTo>
                    <a:cubicBezTo>
                      <a:pt x="11577" y="13807"/>
                      <a:pt x="11567" y="13724"/>
                      <a:pt x="11556" y="13652"/>
                    </a:cubicBezTo>
                    <a:cubicBezTo>
                      <a:pt x="11546" y="13610"/>
                      <a:pt x="11546" y="13569"/>
                      <a:pt x="11535" y="13527"/>
                    </a:cubicBezTo>
                    <a:cubicBezTo>
                      <a:pt x="11535" y="13507"/>
                      <a:pt x="11535" y="13496"/>
                      <a:pt x="11525" y="13475"/>
                    </a:cubicBezTo>
                    <a:cubicBezTo>
                      <a:pt x="11525" y="13424"/>
                      <a:pt x="11515" y="13371"/>
                      <a:pt x="11505" y="13309"/>
                    </a:cubicBezTo>
                    <a:cubicBezTo>
                      <a:pt x="11307" y="11826"/>
                      <a:pt x="11183" y="10508"/>
                      <a:pt x="11120" y="9284"/>
                    </a:cubicBezTo>
                    <a:cubicBezTo>
                      <a:pt x="11079" y="8590"/>
                      <a:pt x="11069" y="7915"/>
                      <a:pt x="11069" y="7262"/>
                    </a:cubicBezTo>
                    <a:cubicBezTo>
                      <a:pt x="11079" y="6930"/>
                      <a:pt x="11079" y="6587"/>
                      <a:pt x="11100" y="6255"/>
                    </a:cubicBezTo>
                    <a:cubicBezTo>
                      <a:pt x="11100" y="6121"/>
                      <a:pt x="11111" y="5976"/>
                      <a:pt x="11120" y="5851"/>
                    </a:cubicBezTo>
                    <a:cubicBezTo>
                      <a:pt x="11120" y="5706"/>
                      <a:pt x="11131" y="5561"/>
                      <a:pt x="11141" y="5416"/>
                    </a:cubicBezTo>
                    <a:cubicBezTo>
                      <a:pt x="11162" y="4865"/>
                      <a:pt x="11152" y="4399"/>
                      <a:pt x="11111" y="3973"/>
                    </a:cubicBezTo>
                    <a:cubicBezTo>
                      <a:pt x="11058" y="3455"/>
                      <a:pt x="10965" y="3009"/>
                      <a:pt x="10820" y="2604"/>
                    </a:cubicBezTo>
                    <a:cubicBezTo>
                      <a:pt x="10747" y="2387"/>
                      <a:pt x="10654" y="2179"/>
                      <a:pt x="10540" y="1982"/>
                    </a:cubicBezTo>
                    <a:cubicBezTo>
                      <a:pt x="10436" y="1795"/>
                      <a:pt x="10301" y="1598"/>
                      <a:pt x="10145" y="1422"/>
                    </a:cubicBezTo>
                    <a:cubicBezTo>
                      <a:pt x="10000" y="1246"/>
                      <a:pt x="9813" y="1080"/>
                      <a:pt x="9617" y="924"/>
                    </a:cubicBezTo>
                    <a:cubicBezTo>
                      <a:pt x="9389" y="737"/>
                      <a:pt x="9150" y="592"/>
                      <a:pt x="8911" y="488"/>
                    </a:cubicBezTo>
                    <a:cubicBezTo>
                      <a:pt x="8776" y="426"/>
                      <a:pt x="8631" y="374"/>
                      <a:pt x="8486" y="333"/>
                    </a:cubicBezTo>
                    <a:cubicBezTo>
                      <a:pt x="8351" y="301"/>
                      <a:pt x="8206" y="281"/>
                      <a:pt x="8040" y="281"/>
                    </a:cubicBezTo>
                    <a:cubicBezTo>
                      <a:pt x="8019" y="281"/>
                      <a:pt x="7988" y="291"/>
                      <a:pt x="7978" y="312"/>
                    </a:cubicBezTo>
                    <a:cubicBezTo>
                      <a:pt x="7926" y="312"/>
                      <a:pt x="7884" y="354"/>
                      <a:pt x="7884" y="416"/>
                    </a:cubicBezTo>
                    <a:cubicBezTo>
                      <a:pt x="7884" y="467"/>
                      <a:pt x="7874" y="520"/>
                      <a:pt x="7863" y="561"/>
                    </a:cubicBezTo>
                    <a:cubicBezTo>
                      <a:pt x="7843" y="727"/>
                      <a:pt x="7801" y="882"/>
                      <a:pt x="7750" y="1027"/>
                    </a:cubicBezTo>
                    <a:cubicBezTo>
                      <a:pt x="7687" y="1163"/>
                      <a:pt x="7604" y="1308"/>
                      <a:pt x="7501" y="1442"/>
                    </a:cubicBezTo>
                    <a:cubicBezTo>
                      <a:pt x="7407" y="1567"/>
                      <a:pt x="7314" y="1661"/>
                      <a:pt x="7210" y="1744"/>
                    </a:cubicBezTo>
                    <a:cubicBezTo>
                      <a:pt x="7127" y="1806"/>
                      <a:pt x="7033" y="1857"/>
                      <a:pt x="6941" y="1899"/>
                    </a:cubicBezTo>
                    <a:cubicBezTo>
                      <a:pt x="6868" y="1930"/>
                      <a:pt x="6775" y="1951"/>
                      <a:pt x="6692" y="1961"/>
                    </a:cubicBezTo>
                    <a:cubicBezTo>
                      <a:pt x="6639" y="1972"/>
                      <a:pt x="6588" y="1972"/>
                      <a:pt x="6546" y="1972"/>
                    </a:cubicBezTo>
                    <a:cubicBezTo>
                      <a:pt x="6494" y="1972"/>
                      <a:pt x="6443" y="1972"/>
                      <a:pt x="6390" y="1961"/>
                    </a:cubicBezTo>
                    <a:cubicBezTo>
                      <a:pt x="6277" y="1951"/>
                      <a:pt x="6152" y="1910"/>
                      <a:pt x="6038" y="1868"/>
                    </a:cubicBezTo>
                    <a:cubicBezTo>
                      <a:pt x="5892" y="1806"/>
                      <a:pt x="5737" y="1712"/>
                      <a:pt x="5592" y="1598"/>
                    </a:cubicBezTo>
                    <a:cubicBezTo>
                      <a:pt x="5415" y="1463"/>
                      <a:pt x="5249" y="1297"/>
                      <a:pt x="5094" y="1100"/>
                    </a:cubicBezTo>
                    <a:cubicBezTo>
                      <a:pt x="4938" y="893"/>
                      <a:pt x="4804" y="665"/>
                      <a:pt x="4710" y="437"/>
                    </a:cubicBezTo>
                    <a:lnTo>
                      <a:pt x="4710" y="447"/>
                    </a:lnTo>
                    <a:cubicBezTo>
                      <a:pt x="4668" y="333"/>
                      <a:pt x="4627" y="208"/>
                      <a:pt x="4596" y="84"/>
                    </a:cubicBezTo>
                    <a:lnTo>
                      <a:pt x="4585" y="73"/>
                    </a:lnTo>
                    <a:cubicBezTo>
                      <a:pt x="4585" y="63"/>
                      <a:pt x="4585" y="52"/>
                      <a:pt x="4575" y="32"/>
                    </a:cubicBezTo>
                    <a:lnTo>
                      <a:pt x="4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1645;p51">
                <a:extLst>
                  <a:ext uri="{FF2B5EF4-FFF2-40B4-BE49-F238E27FC236}">
                    <a16:creationId xmlns:a16="http://schemas.microsoft.com/office/drawing/2014/main" id="{F52AFB80-BAAE-A71F-F5C7-30B915C279B5}"/>
                  </a:ext>
                </a:extLst>
              </p:cNvPr>
              <p:cNvSpPr/>
              <p:nvPr/>
            </p:nvSpPr>
            <p:spPr>
              <a:xfrm>
                <a:off x="2397929" y="2876363"/>
                <a:ext cx="583780" cy="1310164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20093" extrusionOk="0">
                    <a:moveTo>
                      <a:pt x="4046" y="0"/>
                    </a:moveTo>
                    <a:cubicBezTo>
                      <a:pt x="3808" y="197"/>
                      <a:pt x="3580" y="425"/>
                      <a:pt x="3361" y="695"/>
                    </a:cubicBezTo>
                    <a:cubicBezTo>
                      <a:pt x="3050" y="1058"/>
                      <a:pt x="2760" y="1473"/>
                      <a:pt x="2459" y="1971"/>
                    </a:cubicBezTo>
                    <a:cubicBezTo>
                      <a:pt x="1888" y="2925"/>
                      <a:pt x="1443" y="3942"/>
                      <a:pt x="1132" y="4730"/>
                    </a:cubicBezTo>
                    <a:cubicBezTo>
                      <a:pt x="602" y="6016"/>
                      <a:pt x="281" y="7188"/>
                      <a:pt x="125" y="8329"/>
                    </a:cubicBezTo>
                    <a:cubicBezTo>
                      <a:pt x="74" y="8744"/>
                      <a:pt x="53" y="9170"/>
                      <a:pt x="32" y="9595"/>
                    </a:cubicBezTo>
                    <a:cubicBezTo>
                      <a:pt x="21" y="9958"/>
                      <a:pt x="11" y="10311"/>
                      <a:pt x="1" y="10653"/>
                    </a:cubicBezTo>
                    <a:cubicBezTo>
                      <a:pt x="1" y="11462"/>
                      <a:pt x="32" y="12250"/>
                      <a:pt x="94" y="12976"/>
                    </a:cubicBezTo>
                    <a:cubicBezTo>
                      <a:pt x="177" y="13848"/>
                      <a:pt x="302" y="14615"/>
                      <a:pt x="489" y="15341"/>
                    </a:cubicBezTo>
                    <a:cubicBezTo>
                      <a:pt x="685" y="16141"/>
                      <a:pt x="966" y="16856"/>
                      <a:pt x="1298" y="17478"/>
                    </a:cubicBezTo>
                    <a:cubicBezTo>
                      <a:pt x="1671" y="18153"/>
                      <a:pt x="2127" y="18702"/>
                      <a:pt x="2667" y="19117"/>
                    </a:cubicBezTo>
                    <a:cubicBezTo>
                      <a:pt x="2947" y="19345"/>
                      <a:pt x="3258" y="19532"/>
                      <a:pt x="3590" y="19677"/>
                    </a:cubicBezTo>
                    <a:cubicBezTo>
                      <a:pt x="3932" y="19833"/>
                      <a:pt x="4295" y="19947"/>
                      <a:pt x="4668" y="20009"/>
                    </a:cubicBezTo>
                    <a:cubicBezTo>
                      <a:pt x="4970" y="20072"/>
                      <a:pt x="5312" y="20092"/>
                      <a:pt x="5685" y="20092"/>
                    </a:cubicBezTo>
                    <a:lnTo>
                      <a:pt x="5800" y="20092"/>
                    </a:lnTo>
                    <a:cubicBezTo>
                      <a:pt x="6204" y="20092"/>
                      <a:pt x="6629" y="20051"/>
                      <a:pt x="7107" y="19979"/>
                    </a:cubicBezTo>
                    <a:cubicBezTo>
                      <a:pt x="7739" y="19885"/>
                      <a:pt x="8361" y="19740"/>
                      <a:pt x="8953" y="19543"/>
                    </a:cubicBezTo>
                    <a:lnTo>
                      <a:pt x="8932" y="19543"/>
                    </a:lnTo>
                    <a:cubicBezTo>
                      <a:pt x="8662" y="19522"/>
                      <a:pt x="8393" y="19491"/>
                      <a:pt x="8133" y="19449"/>
                    </a:cubicBezTo>
                    <a:cubicBezTo>
                      <a:pt x="7667" y="19377"/>
                      <a:pt x="7220" y="19253"/>
                      <a:pt x="6775" y="19097"/>
                    </a:cubicBezTo>
                    <a:cubicBezTo>
                      <a:pt x="6349" y="18941"/>
                      <a:pt x="5924" y="18744"/>
                      <a:pt x="5530" y="18516"/>
                    </a:cubicBezTo>
                    <a:cubicBezTo>
                      <a:pt x="4731" y="18049"/>
                      <a:pt x="4015" y="17458"/>
                      <a:pt x="3414" y="16752"/>
                    </a:cubicBezTo>
                    <a:cubicBezTo>
                      <a:pt x="3123" y="16400"/>
                      <a:pt x="2854" y="16026"/>
                      <a:pt x="2625" y="15632"/>
                    </a:cubicBezTo>
                    <a:cubicBezTo>
                      <a:pt x="2397" y="15238"/>
                      <a:pt x="2200" y="14823"/>
                      <a:pt x="2044" y="14398"/>
                    </a:cubicBezTo>
                    <a:cubicBezTo>
                      <a:pt x="1888" y="13962"/>
                      <a:pt x="1775" y="13516"/>
                      <a:pt x="1702" y="13059"/>
                    </a:cubicBezTo>
                    <a:cubicBezTo>
                      <a:pt x="1671" y="12831"/>
                      <a:pt x="1650" y="12593"/>
                      <a:pt x="1639" y="12354"/>
                    </a:cubicBezTo>
                    <a:cubicBezTo>
                      <a:pt x="1630" y="12084"/>
                      <a:pt x="1639" y="11815"/>
                      <a:pt x="1650" y="11545"/>
                    </a:cubicBezTo>
                    <a:cubicBezTo>
                      <a:pt x="1681" y="10933"/>
                      <a:pt x="1764" y="10321"/>
                      <a:pt x="1878" y="9719"/>
                    </a:cubicBezTo>
                    <a:cubicBezTo>
                      <a:pt x="1992" y="9108"/>
                      <a:pt x="2137" y="8495"/>
                      <a:pt x="2314" y="7894"/>
                    </a:cubicBezTo>
                    <a:cubicBezTo>
                      <a:pt x="2490" y="7292"/>
                      <a:pt x="2677" y="6701"/>
                      <a:pt x="2884" y="6120"/>
                    </a:cubicBezTo>
                    <a:cubicBezTo>
                      <a:pt x="3050" y="5664"/>
                      <a:pt x="3227" y="5207"/>
                      <a:pt x="3393" y="4761"/>
                    </a:cubicBezTo>
                    <a:cubicBezTo>
                      <a:pt x="3569" y="4263"/>
                      <a:pt x="3746" y="3776"/>
                      <a:pt x="3891" y="3267"/>
                    </a:cubicBezTo>
                    <a:cubicBezTo>
                      <a:pt x="4025" y="2769"/>
                      <a:pt x="4140" y="2261"/>
                      <a:pt x="4191" y="1743"/>
                    </a:cubicBezTo>
                    <a:cubicBezTo>
                      <a:pt x="4212" y="1535"/>
                      <a:pt x="4223" y="1317"/>
                      <a:pt x="4223" y="1110"/>
                    </a:cubicBezTo>
                    <a:cubicBezTo>
                      <a:pt x="4212" y="1006"/>
                      <a:pt x="4212" y="892"/>
                      <a:pt x="4202" y="788"/>
                    </a:cubicBezTo>
                    <a:cubicBezTo>
                      <a:pt x="4191" y="695"/>
                      <a:pt x="4181" y="591"/>
                      <a:pt x="4161" y="498"/>
                    </a:cubicBezTo>
                    <a:cubicBezTo>
                      <a:pt x="4140" y="353"/>
                      <a:pt x="4108" y="208"/>
                      <a:pt x="4057" y="62"/>
                    </a:cubicBezTo>
                    <a:cubicBezTo>
                      <a:pt x="4057" y="42"/>
                      <a:pt x="4046" y="21"/>
                      <a:pt x="4046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1646;p51">
                <a:extLst>
                  <a:ext uri="{FF2B5EF4-FFF2-40B4-BE49-F238E27FC236}">
                    <a16:creationId xmlns:a16="http://schemas.microsoft.com/office/drawing/2014/main" id="{2D6E551C-CB8D-0D85-B1E6-E5C6D444EE47}"/>
                  </a:ext>
                </a:extLst>
              </p:cNvPr>
              <p:cNvSpPr/>
              <p:nvPr/>
            </p:nvSpPr>
            <p:spPr>
              <a:xfrm>
                <a:off x="2263344" y="4252080"/>
                <a:ext cx="357193" cy="217915"/>
              </a:xfrm>
              <a:custGeom>
                <a:avLst/>
                <a:gdLst/>
                <a:ahLst/>
                <a:cxnLst/>
                <a:rect l="l" t="t" r="r" b="b"/>
                <a:pathLst>
                  <a:path w="5478" h="3342" extrusionOk="0">
                    <a:moveTo>
                      <a:pt x="4513" y="1"/>
                    </a:moveTo>
                    <a:cubicBezTo>
                      <a:pt x="4450" y="11"/>
                      <a:pt x="4378" y="22"/>
                      <a:pt x="4305" y="42"/>
                    </a:cubicBezTo>
                    <a:cubicBezTo>
                      <a:pt x="4274" y="52"/>
                      <a:pt x="4254" y="63"/>
                      <a:pt x="4243" y="84"/>
                    </a:cubicBezTo>
                    <a:cubicBezTo>
                      <a:pt x="4233" y="84"/>
                      <a:pt x="4233" y="94"/>
                      <a:pt x="4233" y="94"/>
                    </a:cubicBezTo>
                    <a:cubicBezTo>
                      <a:pt x="4088" y="146"/>
                      <a:pt x="3942" y="188"/>
                      <a:pt x="3797" y="229"/>
                    </a:cubicBezTo>
                    <a:cubicBezTo>
                      <a:pt x="3703" y="250"/>
                      <a:pt x="3611" y="281"/>
                      <a:pt x="3528" y="301"/>
                    </a:cubicBezTo>
                    <a:cubicBezTo>
                      <a:pt x="3071" y="447"/>
                      <a:pt x="2687" y="561"/>
                      <a:pt x="2334" y="686"/>
                    </a:cubicBezTo>
                    <a:cubicBezTo>
                      <a:pt x="1868" y="852"/>
                      <a:pt x="1494" y="1007"/>
                      <a:pt x="1163" y="1173"/>
                    </a:cubicBezTo>
                    <a:cubicBezTo>
                      <a:pt x="986" y="1266"/>
                      <a:pt x="810" y="1359"/>
                      <a:pt x="665" y="1463"/>
                    </a:cubicBezTo>
                    <a:cubicBezTo>
                      <a:pt x="509" y="1567"/>
                      <a:pt x="395" y="1661"/>
                      <a:pt x="291" y="1764"/>
                    </a:cubicBezTo>
                    <a:cubicBezTo>
                      <a:pt x="177" y="1889"/>
                      <a:pt x="104" y="2003"/>
                      <a:pt x="52" y="2117"/>
                    </a:cubicBezTo>
                    <a:cubicBezTo>
                      <a:pt x="11" y="2242"/>
                      <a:pt x="1" y="2376"/>
                      <a:pt x="31" y="2500"/>
                    </a:cubicBezTo>
                    <a:cubicBezTo>
                      <a:pt x="63" y="2636"/>
                      <a:pt x="135" y="2760"/>
                      <a:pt x="250" y="2895"/>
                    </a:cubicBezTo>
                    <a:cubicBezTo>
                      <a:pt x="312" y="2957"/>
                      <a:pt x="395" y="3030"/>
                      <a:pt x="467" y="3081"/>
                    </a:cubicBezTo>
                    <a:cubicBezTo>
                      <a:pt x="550" y="3134"/>
                      <a:pt x="633" y="3175"/>
                      <a:pt x="748" y="3217"/>
                    </a:cubicBezTo>
                    <a:cubicBezTo>
                      <a:pt x="841" y="3247"/>
                      <a:pt x="944" y="3268"/>
                      <a:pt x="1069" y="3300"/>
                    </a:cubicBezTo>
                    <a:cubicBezTo>
                      <a:pt x="1172" y="3310"/>
                      <a:pt x="1287" y="3330"/>
                      <a:pt x="1421" y="3330"/>
                    </a:cubicBezTo>
                    <a:cubicBezTo>
                      <a:pt x="1484" y="3341"/>
                      <a:pt x="1546" y="3341"/>
                      <a:pt x="1608" y="3341"/>
                    </a:cubicBezTo>
                    <a:cubicBezTo>
                      <a:pt x="1795" y="3341"/>
                      <a:pt x="1992" y="3330"/>
                      <a:pt x="2221" y="3300"/>
                    </a:cubicBezTo>
                    <a:cubicBezTo>
                      <a:pt x="2728" y="3237"/>
                      <a:pt x="3268" y="3113"/>
                      <a:pt x="3828" y="2915"/>
                    </a:cubicBezTo>
                    <a:cubicBezTo>
                      <a:pt x="4067" y="2832"/>
                      <a:pt x="4284" y="2749"/>
                      <a:pt x="4482" y="2656"/>
                    </a:cubicBezTo>
                    <a:cubicBezTo>
                      <a:pt x="4575" y="2604"/>
                      <a:pt x="4658" y="2563"/>
                      <a:pt x="4731" y="2521"/>
                    </a:cubicBezTo>
                    <a:cubicBezTo>
                      <a:pt x="4814" y="2470"/>
                      <a:pt x="4886" y="2417"/>
                      <a:pt x="4959" y="2366"/>
                    </a:cubicBezTo>
                    <a:cubicBezTo>
                      <a:pt x="5104" y="2242"/>
                      <a:pt x="5218" y="2076"/>
                      <a:pt x="5312" y="1868"/>
                    </a:cubicBezTo>
                    <a:cubicBezTo>
                      <a:pt x="5395" y="1681"/>
                      <a:pt x="5446" y="1474"/>
                      <a:pt x="5467" y="1256"/>
                    </a:cubicBezTo>
                    <a:cubicBezTo>
                      <a:pt x="5478" y="1080"/>
                      <a:pt x="5467" y="903"/>
                      <a:pt x="5436" y="748"/>
                    </a:cubicBezTo>
                    <a:cubicBezTo>
                      <a:pt x="5395" y="571"/>
                      <a:pt x="5332" y="426"/>
                      <a:pt x="5239" y="301"/>
                    </a:cubicBezTo>
                    <a:cubicBezTo>
                      <a:pt x="5146" y="177"/>
                      <a:pt x="5011" y="84"/>
                      <a:pt x="4855" y="32"/>
                    </a:cubicBezTo>
                    <a:cubicBezTo>
                      <a:pt x="4782" y="11"/>
                      <a:pt x="4699" y="1"/>
                      <a:pt x="46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1647;p51">
                <a:extLst>
                  <a:ext uri="{FF2B5EF4-FFF2-40B4-BE49-F238E27FC236}">
                    <a16:creationId xmlns:a16="http://schemas.microsoft.com/office/drawing/2014/main" id="{AFB633FF-E4E8-B060-B552-D71235725B56}"/>
                  </a:ext>
                </a:extLst>
              </p:cNvPr>
              <p:cNvSpPr/>
              <p:nvPr/>
            </p:nvSpPr>
            <p:spPr>
              <a:xfrm>
                <a:off x="2263344" y="4333914"/>
                <a:ext cx="110327" cy="136083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2087" extrusionOk="0">
                    <a:moveTo>
                      <a:pt x="1007" y="1"/>
                    </a:moveTo>
                    <a:cubicBezTo>
                      <a:pt x="882" y="74"/>
                      <a:pt x="768" y="136"/>
                      <a:pt x="665" y="208"/>
                    </a:cubicBezTo>
                    <a:cubicBezTo>
                      <a:pt x="509" y="312"/>
                      <a:pt x="384" y="406"/>
                      <a:pt x="291" y="509"/>
                    </a:cubicBezTo>
                    <a:cubicBezTo>
                      <a:pt x="177" y="634"/>
                      <a:pt x="104" y="748"/>
                      <a:pt x="52" y="862"/>
                    </a:cubicBezTo>
                    <a:cubicBezTo>
                      <a:pt x="11" y="987"/>
                      <a:pt x="1" y="1121"/>
                      <a:pt x="31" y="1245"/>
                    </a:cubicBezTo>
                    <a:cubicBezTo>
                      <a:pt x="63" y="1381"/>
                      <a:pt x="135" y="1515"/>
                      <a:pt x="250" y="1640"/>
                    </a:cubicBezTo>
                    <a:cubicBezTo>
                      <a:pt x="312" y="1713"/>
                      <a:pt x="384" y="1775"/>
                      <a:pt x="467" y="1826"/>
                    </a:cubicBezTo>
                    <a:cubicBezTo>
                      <a:pt x="550" y="1879"/>
                      <a:pt x="633" y="1920"/>
                      <a:pt x="748" y="1962"/>
                    </a:cubicBezTo>
                    <a:cubicBezTo>
                      <a:pt x="841" y="1992"/>
                      <a:pt x="944" y="2024"/>
                      <a:pt x="1069" y="2045"/>
                    </a:cubicBezTo>
                    <a:cubicBezTo>
                      <a:pt x="1172" y="2065"/>
                      <a:pt x="1287" y="2075"/>
                      <a:pt x="1421" y="2086"/>
                    </a:cubicBezTo>
                    <a:lnTo>
                      <a:pt x="1587" y="2086"/>
                    </a:lnTo>
                    <a:cubicBezTo>
                      <a:pt x="1619" y="1982"/>
                      <a:pt x="1640" y="1868"/>
                      <a:pt x="1660" y="1754"/>
                    </a:cubicBezTo>
                    <a:cubicBezTo>
                      <a:pt x="1691" y="1536"/>
                      <a:pt x="1691" y="1318"/>
                      <a:pt x="1660" y="1111"/>
                    </a:cubicBezTo>
                    <a:cubicBezTo>
                      <a:pt x="1640" y="945"/>
                      <a:pt x="1598" y="779"/>
                      <a:pt x="1536" y="623"/>
                    </a:cubicBezTo>
                    <a:cubicBezTo>
                      <a:pt x="1484" y="509"/>
                      <a:pt x="1421" y="406"/>
                      <a:pt x="1349" y="302"/>
                    </a:cubicBezTo>
                    <a:cubicBezTo>
                      <a:pt x="1287" y="229"/>
                      <a:pt x="1214" y="157"/>
                      <a:pt x="1142" y="94"/>
                    </a:cubicBezTo>
                    <a:cubicBezTo>
                      <a:pt x="1100" y="63"/>
                      <a:pt x="1048" y="32"/>
                      <a:pt x="1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1648;p51">
                <a:extLst>
                  <a:ext uri="{FF2B5EF4-FFF2-40B4-BE49-F238E27FC236}">
                    <a16:creationId xmlns:a16="http://schemas.microsoft.com/office/drawing/2014/main" id="{43B60F6E-EB71-B9A7-8B9E-FE4F6D3C2DA6}"/>
                  </a:ext>
                </a:extLst>
              </p:cNvPr>
              <p:cNvSpPr/>
              <p:nvPr/>
            </p:nvSpPr>
            <p:spPr>
              <a:xfrm>
                <a:off x="2351306" y="4353541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3B52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1649;p51">
                <a:extLst>
                  <a:ext uri="{FF2B5EF4-FFF2-40B4-BE49-F238E27FC236}">
                    <a16:creationId xmlns:a16="http://schemas.microsoft.com/office/drawing/2014/main" id="{F8FAD556-8942-CD83-49E8-30F534C3792A}"/>
                  </a:ext>
                </a:extLst>
              </p:cNvPr>
              <p:cNvSpPr/>
              <p:nvPr/>
            </p:nvSpPr>
            <p:spPr>
              <a:xfrm>
                <a:off x="2543403" y="3706241"/>
                <a:ext cx="1292559" cy="705518"/>
              </a:xfrm>
              <a:custGeom>
                <a:avLst/>
                <a:gdLst/>
                <a:ahLst/>
                <a:cxnLst/>
                <a:rect l="l" t="t" r="r" b="b"/>
                <a:pathLst>
                  <a:path w="19823" h="10820" extrusionOk="0">
                    <a:moveTo>
                      <a:pt x="16441" y="0"/>
                    </a:moveTo>
                    <a:cubicBezTo>
                      <a:pt x="16254" y="0"/>
                      <a:pt x="16058" y="11"/>
                      <a:pt x="15850" y="42"/>
                    </a:cubicBezTo>
                    <a:cubicBezTo>
                      <a:pt x="15383" y="104"/>
                      <a:pt x="14885" y="239"/>
                      <a:pt x="14294" y="478"/>
                    </a:cubicBezTo>
                    <a:cubicBezTo>
                      <a:pt x="13765" y="685"/>
                      <a:pt x="13246" y="955"/>
                      <a:pt x="12810" y="1194"/>
                    </a:cubicBezTo>
                    <a:cubicBezTo>
                      <a:pt x="11701" y="1785"/>
                      <a:pt x="10664" y="2459"/>
                      <a:pt x="9689" y="3112"/>
                    </a:cubicBezTo>
                    <a:lnTo>
                      <a:pt x="9159" y="3465"/>
                    </a:lnTo>
                    <a:cubicBezTo>
                      <a:pt x="8827" y="3683"/>
                      <a:pt x="8495" y="3912"/>
                      <a:pt x="8153" y="4129"/>
                    </a:cubicBezTo>
                    <a:lnTo>
                      <a:pt x="7997" y="4233"/>
                    </a:lnTo>
                    <a:cubicBezTo>
                      <a:pt x="7977" y="4243"/>
                      <a:pt x="7967" y="4253"/>
                      <a:pt x="7956" y="4264"/>
                    </a:cubicBezTo>
                    <a:lnTo>
                      <a:pt x="7935" y="4274"/>
                    </a:lnTo>
                    <a:lnTo>
                      <a:pt x="7748" y="4399"/>
                    </a:lnTo>
                    <a:cubicBezTo>
                      <a:pt x="7614" y="4482"/>
                      <a:pt x="7479" y="4575"/>
                      <a:pt x="7344" y="4658"/>
                    </a:cubicBezTo>
                    <a:cubicBezTo>
                      <a:pt x="6390" y="5260"/>
                      <a:pt x="5321" y="5872"/>
                      <a:pt x="4066" y="6505"/>
                    </a:cubicBezTo>
                    <a:cubicBezTo>
                      <a:pt x="2915" y="7106"/>
                      <a:pt x="1628" y="7708"/>
                      <a:pt x="145" y="8361"/>
                    </a:cubicBezTo>
                    <a:cubicBezTo>
                      <a:pt x="104" y="8382"/>
                      <a:pt x="83" y="8413"/>
                      <a:pt x="83" y="8455"/>
                    </a:cubicBezTo>
                    <a:cubicBezTo>
                      <a:pt x="0" y="8828"/>
                      <a:pt x="21" y="9243"/>
                      <a:pt x="135" y="9689"/>
                    </a:cubicBezTo>
                    <a:cubicBezTo>
                      <a:pt x="249" y="10135"/>
                      <a:pt x="457" y="10509"/>
                      <a:pt x="726" y="10788"/>
                    </a:cubicBezTo>
                    <a:cubicBezTo>
                      <a:pt x="736" y="10799"/>
                      <a:pt x="757" y="10809"/>
                      <a:pt x="768" y="10809"/>
                    </a:cubicBezTo>
                    <a:cubicBezTo>
                      <a:pt x="789" y="10809"/>
                      <a:pt x="798" y="10820"/>
                      <a:pt x="809" y="10820"/>
                    </a:cubicBezTo>
                    <a:cubicBezTo>
                      <a:pt x="809" y="10820"/>
                      <a:pt x="819" y="10820"/>
                      <a:pt x="819" y="10809"/>
                    </a:cubicBezTo>
                    <a:cubicBezTo>
                      <a:pt x="1296" y="10737"/>
                      <a:pt x="1764" y="10664"/>
                      <a:pt x="2230" y="10581"/>
                    </a:cubicBezTo>
                    <a:lnTo>
                      <a:pt x="2375" y="10560"/>
                    </a:lnTo>
                    <a:lnTo>
                      <a:pt x="2531" y="10539"/>
                    </a:lnTo>
                    <a:lnTo>
                      <a:pt x="2541" y="10539"/>
                    </a:lnTo>
                    <a:lnTo>
                      <a:pt x="2552" y="10530"/>
                    </a:lnTo>
                    <a:cubicBezTo>
                      <a:pt x="4512" y="10218"/>
                      <a:pt x="6545" y="9896"/>
                      <a:pt x="8506" y="9409"/>
                    </a:cubicBezTo>
                    <a:cubicBezTo>
                      <a:pt x="9678" y="9119"/>
                      <a:pt x="10860" y="8755"/>
                      <a:pt x="12022" y="8351"/>
                    </a:cubicBezTo>
                    <a:cubicBezTo>
                      <a:pt x="13184" y="7936"/>
                      <a:pt x="14315" y="7459"/>
                      <a:pt x="15362" y="6950"/>
                    </a:cubicBezTo>
                    <a:cubicBezTo>
                      <a:pt x="16109" y="6577"/>
                      <a:pt x="16991" y="6131"/>
                      <a:pt x="17810" y="5571"/>
                    </a:cubicBezTo>
                    <a:cubicBezTo>
                      <a:pt x="18257" y="5270"/>
                      <a:pt x="18630" y="4970"/>
                      <a:pt x="18931" y="4658"/>
                    </a:cubicBezTo>
                    <a:cubicBezTo>
                      <a:pt x="19087" y="4502"/>
                      <a:pt x="19232" y="4326"/>
                      <a:pt x="19366" y="4150"/>
                    </a:cubicBezTo>
                    <a:cubicBezTo>
                      <a:pt x="19511" y="3953"/>
                      <a:pt x="19626" y="3755"/>
                      <a:pt x="19698" y="3559"/>
                    </a:cubicBezTo>
                    <a:cubicBezTo>
                      <a:pt x="19781" y="3341"/>
                      <a:pt x="19823" y="3092"/>
                      <a:pt x="19813" y="2833"/>
                    </a:cubicBezTo>
                    <a:cubicBezTo>
                      <a:pt x="19802" y="2614"/>
                      <a:pt x="19760" y="2386"/>
                      <a:pt x="19667" y="2137"/>
                    </a:cubicBezTo>
                    <a:cubicBezTo>
                      <a:pt x="19584" y="1930"/>
                      <a:pt x="19470" y="1712"/>
                      <a:pt x="19304" y="1484"/>
                    </a:cubicBezTo>
                    <a:cubicBezTo>
                      <a:pt x="19159" y="1287"/>
                      <a:pt x="18993" y="1100"/>
                      <a:pt x="18785" y="913"/>
                    </a:cubicBezTo>
                    <a:cubicBezTo>
                      <a:pt x="18381" y="540"/>
                      <a:pt x="17893" y="270"/>
                      <a:pt x="17395" y="125"/>
                    </a:cubicBezTo>
                    <a:cubicBezTo>
                      <a:pt x="17105" y="42"/>
                      <a:pt x="16784" y="0"/>
                      <a:pt x="16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1650;p51">
                <a:extLst>
                  <a:ext uri="{FF2B5EF4-FFF2-40B4-BE49-F238E27FC236}">
                    <a16:creationId xmlns:a16="http://schemas.microsoft.com/office/drawing/2014/main" id="{478F4A8B-79B2-D46C-4B66-9C0BDF6C2DF9}"/>
                  </a:ext>
                </a:extLst>
              </p:cNvPr>
              <p:cNvSpPr/>
              <p:nvPr/>
            </p:nvSpPr>
            <p:spPr>
              <a:xfrm>
                <a:off x="3134560" y="4235192"/>
                <a:ext cx="430875" cy="205005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3144" extrusionOk="0">
                    <a:moveTo>
                      <a:pt x="2209" y="0"/>
                    </a:moveTo>
                    <a:cubicBezTo>
                      <a:pt x="1774" y="11"/>
                      <a:pt x="1390" y="42"/>
                      <a:pt x="1027" y="125"/>
                    </a:cubicBezTo>
                    <a:cubicBezTo>
                      <a:pt x="840" y="166"/>
                      <a:pt x="685" y="218"/>
                      <a:pt x="550" y="281"/>
                    </a:cubicBezTo>
                    <a:cubicBezTo>
                      <a:pt x="394" y="353"/>
                      <a:pt x="270" y="436"/>
                      <a:pt x="176" y="530"/>
                    </a:cubicBezTo>
                    <a:cubicBezTo>
                      <a:pt x="104" y="613"/>
                      <a:pt x="52" y="716"/>
                      <a:pt x="21" y="820"/>
                    </a:cubicBezTo>
                    <a:cubicBezTo>
                      <a:pt x="0" y="924"/>
                      <a:pt x="10" y="1048"/>
                      <a:pt x="52" y="1173"/>
                    </a:cubicBezTo>
                    <a:cubicBezTo>
                      <a:pt x="72" y="1245"/>
                      <a:pt x="104" y="1307"/>
                      <a:pt x="135" y="1359"/>
                    </a:cubicBezTo>
                    <a:cubicBezTo>
                      <a:pt x="166" y="1422"/>
                      <a:pt x="208" y="1494"/>
                      <a:pt x="270" y="1567"/>
                    </a:cubicBezTo>
                    <a:cubicBezTo>
                      <a:pt x="321" y="1629"/>
                      <a:pt x="404" y="1733"/>
                      <a:pt x="498" y="1816"/>
                    </a:cubicBezTo>
                    <a:cubicBezTo>
                      <a:pt x="612" y="1899"/>
                      <a:pt x="747" y="1961"/>
                      <a:pt x="892" y="1982"/>
                    </a:cubicBezTo>
                    <a:lnTo>
                      <a:pt x="913" y="1982"/>
                    </a:lnTo>
                    <a:cubicBezTo>
                      <a:pt x="923" y="1982"/>
                      <a:pt x="944" y="1982"/>
                      <a:pt x="955" y="1971"/>
                    </a:cubicBezTo>
                    <a:cubicBezTo>
                      <a:pt x="1224" y="2044"/>
                      <a:pt x="1525" y="2127"/>
                      <a:pt x="1877" y="2252"/>
                    </a:cubicBezTo>
                    <a:cubicBezTo>
                      <a:pt x="2033" y="2303"/>
                      <a:pt x="2199" y="2365"/>
                      <a:pt x="2354" y="2418"/>
                    </a:cubicBezTo>
                    <a:cubicBezTo>
                      <a:pt x="2935" y="2614"/>
                      <a:pt x="3527" y="2822"/>
                      <a:pt x="4139" y="2957"/>
                    </a:cubicBezTo>
                    <a:cubicBezTo>
                      <a:pt x="4647" y="3071"/>
                      <a:pt x="5062" y="3133"/>
                      <a:pt x="5456" y="3144"/>
                    </a:cubicBezTo>
                    <a:lnTo>
                      <a:pt x="5549" y="3144"/>
                    </a:lnTo>
                    <a:cubicBezTo>
                      <a:pt x="5788" y="3144"/>
                      <a:pt x="5985" y="3112"/>
                      <a:pt x="6151" y="3061"/>
                    </a:cubicBezTo>
                    <a:cubicBezTo>
                      <a:pt x="6255" y="3029"/>
                      <a:pt x="6338" y="2978"/>
                      <a:pt x="6411" y="2925"/>
                    </a:cubicBezTo>
                    <a:cubicBezTo>
                      <a:pt x="6462" y="2884"/>
                      <a:pt x="6535" y="2812"/>
                      <a:pt x="6577" y="2718"/>
                    </a:cubicBezTo>
                    <a:cubicBezTo>
                      <a:pt x="6597" y="2656"/>
                      <a:pt x="6607" y="2583"/>
                      <a:pt x="6597" y="2521"/>
                    </a:cubicBezTo>
                    <a:cubicBezTo>
                      <a:pt x="6587" y="2438"/>
                      <a:pt x="6556" y="2365"/>
                      <a:pt x="6524" y="2314"/>
                    </a:cubicBezTo>
                    <a:cubicBezTo>
                      <a:pt x="6483" y="2241"/>
                      <a:pt x="6432" y="2169"/>
                      <a:pt x="6390" y="2116"/>
                    </a:cubicBezTo>
                    <a:cubicBezTo>
                      <a:pt x="6338" y="2044"/>
                      <a:pt x="6275" y="1982"/>
                      <a:pt x="6203" y="1899"/>
                    </a:cubicBezTo>
                    <a:cubicBezTo>
                      <a:pt x="6068" y="1764"/>
                      <a:pt x="5913" y="1629"/>
                      <a:pt x="5705" y="1463"/>
                    </a:cubicBezTo>
                    <a:cubicBezTo>
                      <a:pt x="5529" y="1318"/>
                      <a:pt x="5332" y="1183"/>
                      <a:pt x="5114" y="1028"/>
                    </a:cubicBezTo>
                    <a:cubicBezTo>
                      <a:pt x="4720" y="758"/>
                      <a:pt x="4357" y="540"/>
                      <a:pt x="3993" y="343"/>
                    </a:cubicBezTo>
                    <a:lnTo>
                      <a:pt x="3983" y="343"/>
                    </a:lnTo>
                    <a:cubicBezTo>
                      <a:pt x="3880" y="281"/>
                      <a:pt x="3776" y="228"/>
                      <a:pt x="3672" y="177"/>
                    </a:cubicBezTo>
                    <a:cubicBezTo>
                      <a:pt x="3537" y="135"/>
                      <a:pt x="3403" y="104"/>
                      <a:pt x="3299" y="83"/>
                    </a:cubicBezTo>
                    <a:cubicBezTo>
                      <a:pt x="3154" y="62"/>
                      <a:pt x="2988" y="42"/>
                      <a:pt x="2801" y="21"/>
                    </a:cubicBezTo>
                    <a:cubicBezTo>
                      <a:pt x="2614" y="11"/>
                      <a:pt x="2428" y="0"/>
                      <a:pt x="22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1651;p51">
                <a:extLst>
                  <a:ext uri="{FF2B5EF4-FFF2-40B4-BE49-F238E27FC236}">
                    <a16:creationId xmlns:a16="http://schemas.microsoft.com/office/drawing/2014/main" id="{CA14FBFC-F6D8-5766-9E9E-A3D899A3C635}"/>
                  </a:ext>
                </a:extLst>
              </p:cNvPr>
              <p:cNvSpPr/>
              <p:nvPr/>
            </p:nvSpPr>
            <p:spPr>
              <a:xfrm>
                <a:off x="3166315" y="4342717"/>
                <a:ext cx="125194" cy="44209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678" extrusionOk="0">
                    <a:moveTo>
                      <a:pt x="115" y="1"/>
                    </a:moveTo>
                    <a:cubicBezTo>
                      <a:pt x="73" y="1"/>
                      <a:pt x="32" y="22"/>
                      <a:pt x="21" y="73"/>
                    </a:cubicBezTo>
                    <a:cubicBezTo>
                      <a:pt x="0" y="115"/>
                      <a:pt x="32" y="177"/>
                      <a:pt x="83" y="198"/>
                    </a:cubicBezTo>
                    <a:cubicBezTo>
                      <a:pt x="654" y="333"/>
                      <a:pt x="1224" y="499"/>
                      <a:pt x="1785" y="675"/>
                    </a:cubicBezTo>
                    <a:cubicBezTo>
                      <a:pt x="1793" y="677"/>
                      <a:pt x="1802" y="678"/>
                      <a:pt x="1811" y="678"/>
                    </a:cubicBezTo>
                    <a:cubicBezTo>
                      <a:pt x="1853" y="678"/>
                      <a:pt x="1892" y="656"/>
                      <a:pt x="1909" y="613"/>
                    </a:cubicBezTo>
                    <a:cubicBezTo>
                      <a:pt x="1920" y="561"/>
                      <a:pt x="1899" y="499"/>
                      <a:pt x="1847" y="488"/>
                    </a:cubicBezTo>
                    <a:cubicBezTo>
                      <a:pt x="1277" y="312"/>
                      <a:pt x="716" y="146"/>
                      <a:pt x="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1652;p51">
                <a:extLst>
                  <a:ext uri="{FF2B5EF4-FFF2-40B4-BE49-F238E27FC236}">
                    <a16:creationId xmlns:a16="http://schemas.microsoft.com/office/drawing/2014/main" id="{233A5C41-0649-61B4-35B7-AC1D7EF250F6}"/>
                  </a:ext>
                </a:extLst>
              </p:cNvPr>
              <p:cNvSpPr/>
              <p:nvPr/>
            </p:nvSpPr>
            <p:spPr>
              <a:xfrm>
                <a:off x="3159534" y="4346825"/>
                <a:ext cx="138756" cy="42383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650" extrusionOk="0">
                    <a:moveTo>
                      <a:pt x="94" y="0"/>
                    </a:moveTo>
                    <a:cubicBezTo>
                      <a:pt x="84" y="0"/>
                      <a:pt x="74" y="0"/>
                      <a:pt x="53" y="10"/>
                    </a:cubicBezTo>
                    <a:cubicBezTo>
                      <a:pt x="32" y="21"/>
                      <a:pt x="11" y="42"/>
                      <a:pt x="11" y="72"/>
                    </a:cubicBezTo>
                    <a:cubicBezTo>
                      <a:pt x="1" y="93"/>
                      <a:pt x="1" y="125"/>
                      <a:pt x="11" y="145"/>
                    </a:cubicBezTo>
                    <a:cubicBezTo>
                      <a:pt x="21" y="166"/>
                      <a:pt x="42" y="187"/>
                      <a:pt x="74" y="197"/>
                    </a:cubicBezTo>
                    <a:cubicBezTo>
                      <a:pt x="717" y="332"/>
                      <a:pt x="1349" y="487"/>
                      <a:pt x="1982" y="643"/>
                    </a:cubicBezTo>
                    <a:cubicBezTo>
                      <a:pt x="1993" y="648"/>
                      <a:pt x="2005" y="650"/>
                      <a:pt x="2016" y="650"/>
                    </a:cubicBezTo>
                    <a:cubicBezTo>
                      <a:pt x="2058" y="650"/>
                      <a:pt x="2098" y="622"/>
                      <a:pt x="2107" y="581"/>
                    </a:cubicBezTo>
                    <a:cubicBezTo>
                      <a:pt x="2127" y="529"/>
                      <a:pt x="2096" y="467"/>
                      <a:pt x="2045" y="457"/>
                    </a:cubicBezTo>
                    <a:cubicBezTo>
                      <a:pt x="1411" y="301"/>
                      <a:pt x="768" y="145"/>
                      <a:pt x="136" y="10"/>
                    </a:cubicBezTo>
                    <a:cubicBezTo>
                      <a:pt x="11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1653;p51">
                <a:extLst>
                  <a:ext uri="{FF2B5EF4-FFF2-40B4-BE49-F238E27FC236}">
                    <a16:creationId xmlns:a16="http://schemas.microsoft.com/office/drawing/2014/main" id="{816706FE-4C55-FD8B-282C-00F948B4B1F8}"/>
                  </a:ext>
                </a:extLst>
              </p:cNvPr>
              <p:cNvSpPr/>
              <p:nvPr/>
            </p:nvSpPr>
            <p:spPr>
              <a:xfrm>
                <a:off x="3162924" y="4344738"/>
                <a:ext cx="192811" cy="63444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973" extrusionOk="0">
                    <a:moveTo>
                      <a:pt x="115" y="1"/>
                    </a:moveTo>
                    <a:cubicBezTo>
                      <a:pt x="73" y="1"/>
                      <a:pt x="32" y="32"/>
                      <a:pt x="22" y="74"/>
                    </a:cubicBezTo>
                    <a:cubicBezTo>
                      <a:pt x="1" y="125"/>
                      <a:pt x="32" y="187"/>
                      <a:pt x="84" y="198"/>
                    </a:cubicBezTo>
                    <a:cubicBezTo>
                      <a:pt x="986" y="478"/>
                      <a:pt x="1910" y="706"/>
                      <a:pt x="2812" y="966"/>
                    </a:cubicBezTo>
                    <a:cubicBezTo>
                      <a:pt x="2823" y="970"/>
                      <a:pt x="2834" y="972"/>
                      <a:pt x="2846" y="972"/>
                    </a:cubicBezTo>
                    <a:cubicBezTo>
                      <a:pt x="2888" y="972"/>
                      <a:pt x="2928" y="944"/>
                      <a:pt x="2936" y="903"/>
                    </a:cubicBezTo>
                    <a:cubicBezTo>
                      <a:pt x="2957" y="851"/>
                      <a:pt x="2926" y="789"/>
                      <a:pt x="2874" y="779"/>
                    </a:cubicBezTo>
                    <a:cubicBezTo>
                      <a:pt x="1961" y="519"/>
                      <a:pt x="1048" y="281"/>
                      <a:pt x="146" y="11"/>
                    </a:cubicBezTo>
                    <a:cubicBezTo>
                      <a:pt x="135" y="11"/>
                      <a:pt x="125" y="1"/>
                      <a:pt x="115" y="1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1654;p51">
                <a:extLst>
                  <a:ext uri="{FF2B5EF4-FFF2-40B4-BE49-F238E27FC236}">
                    <a16:creationId xmlns:a16="http://schemas.microsoft.com/office/drawing/2014/main" id="{5DDDDB70-7860-9909-FB4E-E2003CB334FA}"/>
                  </a:ext>
                </a:extLst>
              </p:cNvPr>
              <p:cNvSpPr/>
              <p:nvPr/>
            </p:nvSpPr>
            <p:spPr>
              <a:xfrm>
                <a:off x="3179813" y="4351520"/>
                <a:ext cx="184791" cy="62988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966" extrusionOk="0">
                    <a:moveTo>
                      <a:pt x="115" y="0"/>
                    </a:moveTo>
                    <a:cubicBezTo>
                      <a:pt x="74" y="0"/>
                      <a:pt x="32" y="32"/>
                      <a:pt x="22" y="73"/>
                    </a:cubicBezTo>
                    <a:cubicBezTo>
                      <a:pt x="1" y="125"/>
                      <a:pt x="32" y="177"/>
                      <a:pt x="84" y="198"/>
                    </a:cubicBezTo>
                    <a:cubicBezTo>
                      <a:pt x="934" y="530"/>
                      <a:pt x="1816" y="758"/>
                      <a:pt x="2698" y="965"/>
                    </a:cubicBezTo>
                    <a:cubicBezTo>
                      <a:pt x="2719" y="965"/>
                      <a:pt x="2750" y="965"/>
                      <a:pt x="2771" y="955"/>
                    </a:cubicBezTo>
                    <a:cubicBezTo>
                      <a:pt x="2792" y="945"/>
                      <a:pt x="2812" y="924"/>
                      <a:pt x="2822" y="892"/>
                    </a:cubicBezTo>
                    <a:cubicBezTo>
                      <a:pt x="2833" y="851"/>
                      <a:pt x="2812" y="789"/>
                      <a:pt x="2760" y="768"/>
                    </a:cubicBezTo>
                    <a:cubicBezTo>
                      <a:pt x="1868" y="571"/>
                      <a:pt x="997" y="343"/>
                      <a:pt x="146" y="11"/>
                    </a:cubicBezTo>
                    <a:cubicBezTo>
                      <a:pt x="136" y="0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1655;p51">
                <a:extLst>
                  <a:ext uri="{FF2B5EF4-FFF2-40B4-BE49-F238E27FC236}">
                    <a16:creationId xmlns:a16="http://schemas.microsoft.com/office/drawing/2014/main" id="{C596E89C-D36F-B61E-6214-7AD7D1E4C32E}"/>
                  </a:ext>
                </a:extLst>
              </p:cNvPr>
              <p:cNvSpPr/>
              <p:nvPr/>
            </p:nvSpPr>
            <p:spPr>
              <a:xfrm>
                <a:off x="3177856" y="4352237"/>
                <a:ext cx="213742" cy="66835"/>
              </a:xfrm>
              <a:custGeom>
                <a:avLst/>
                <a:gdLst/>
                <a:ahLst/>
                <a:cxnLst/>
                <a:rect l="l" t="t" r="r" b="b"/>
                <a:pathLst>
                  <a:path w="3278" h="1025" extrusionOk="0">
                    <a:moveTo>
                      <a:pt x="114" y="0"/>
                    </a:moveTo>
                    <a:cubicBezTo>
                      <a:pt x="72" y="0"/>
                      <a:pt x="31" y="21"/>
                      <a:pt x="21" y="72"/>
                    </a:cubicBezTo>
                    <a:cubicBezTo>
                      <a:pt x="0" y="114"/>
                      <a:pt x="31" y="176"/>
                      <a:pt x="83" y="197"/>
                    </a:cubicBezTo>
                    <a:cubicBezTo>
                      <a:pt x="1100" y="477"/>
                      <a:pt x="2105" y="819"/>
                      <a:pt x="3143" y="1017"/>
                    </a:cubicBezTo>
                    <a:cubicBezTo>
                      <a:pt x="3153" y="1022"/>
                      <a:pt x="3163" y="1024"/>
                      <a:pt x="3175" y="1024"/>
                    </a:cubicBezTo>
                    <a:cubicBezTo>
                      <a:pt x="3187" y="1024"/>
                      <a:pt x="3200" y="1022"/>
                      <a:pt x="3216" y="1017"/>
                    </a:cubicBezTo>
                    <a:cubicBezTo>
                      <a:pt x="3236" y="1006"/>
                      <a:pt x="3257" y="985"/>
                      <a:pt x="3267" y="954"/>
                    </a:cubicBezTo>
                    <a:cubicBezTo>
                      <a:pt x="3278" y="934"/>
                      <a:pt x="3267" y="902"/>
                      <a:pt x="3257" y="881"/>
                    </a:cubicBezTo>
                    <a:cubicBezTo>
                      <a:pt x="3246" y="861"/>
                      <a:pt x="3226" y="840"/>
                      <a:pt x="3205" y="830"/>
                    </a:cubicBezTo>
                    <a:cubicBezTo>
                      <a:pt x="2168" y="623"/>
                      <a:pt x="1162" y="291"/>
                      <a:pt x="14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1656;p51">
                <a:extLst>
                  <a:ext uri="{FF2B5EF4-FFF2-40B4-BE49-F238E27FC236}">
                    <a16:creationId xmlns:a16="http://schemas.microsoft.com/office/drawing/2014/main" id="{2A1A533D-954C-E9D7-F1A6-A16AB0598AA5}"/>
                  </a:ext>
                </a:extLst>
              </p:cNvPr>
              <p:cNvSpPr/>
              <p:nvPr/>
            </p:nvSpPr>
            <p:spPr>
              <a:xfrm>
                <a:off x="3160251" y="4346825"/>
                <a:ext cx="128584" cy="41731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640" extrusionOk="0">
                    <a:moveTo>
                      <a:pt x="114" y="0"/>
                    </a:moveTo>
                    <a:cubicBezTo>
                      <a:pt x="93" y="0"/>
                      <a:pt x="83" y="10"/>
                      <a:pt x="73" y="10"/>
                    </a:cubicBezTo>
                    <a:cubicBezTo>
                      <a:pt x="42" y="31"/>
                      <a:pt x="31" y="52"/>
                      <a:pt x="21" y="72"/>
                    </a:cubicBezTo>
                    <a:cubicBezTo>
                      <a:pt x="0" y="125"/>
                      <a:pt x="31" y="187"/>
                      <a:pt x="83" y="197"/>
                    </a:cubicBezTo>
                    <a:cubicBezTo>
                      <a:pt x="674" y="332"/>
                      <a:pt x="1255" y="498"/>
                      <a:pt x="1836" y="632"/>
                    </a:cubicBezTo>
                    <a:cubicBezTo>
                      <a:pt x="1847" y="637"/>
                      <a:pt x="1858" y="639"/>
                      <a:pt x="1869" y="639"/>
                    </a:cubicBezTo>
                    <a:cubicBezTo>
                      <a:pt x="1909" y="639"/>
                      <a:pt x="1944" y="611"/>
                      <a:pt x="1960" y="570"/>
                    </a:cubicBezTo>
                    <a:cubicBezTo>
                      <a:pt x="1971" y="519"/>
                      <a:pt x="1951" y="457"/>
                      <a:pt x="1898" y="446"/>
                    </a:cubicBezTo>
                    <a:cubicBezTo>
                      <a:pt x="1307" y="311"/>
                      <a:pt x="736" y="135"/>
                      <a:pt x="146" y="10"/>
                    </a:cubicBezTo>
                    <a:cubicBezTo>
                      <a:pt x="135" y="10"/>
                      <a:pt x="125" y="0"/>
                      <a:pt x="114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1657;p51">
                <a:extLst>
                  <a:ext uri="{FF2B5EF4-FFF2-40B4-BE49-F238E27FC236}">
                    <a16:creationId xmlns:a16="http://schemas.microsoft.com/office/drawing/2014/main" id="{D4E41BBD-2B24-65F0-563C-508D0D39B4CD}"/>
                  </a:ext>
                </a:extLst>
              </p:cNvPr>
              <p:cNvSpPr/>
              <p:nvPr/>
            </p:nvSpPr>
            <p:spPr>
              <a:xfrm>
                <a:off x="3151448" y="4347477"/>
                <a:ext cx="122520" cy="37884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581" extrusionOk="0">
                    <a:moveTo>
                      <a:pt x="115" y="0"/>
                    </a:moveTo>
                    <a:cubicBezTo>
                      <a:pt x="94" y="0"/>
                      <a:pt x="83" y="0"/>
                      <a:pt x="73" y="11"/>
                    </a:cubicBezTo>
                    <a:cubicBezTo>
                      <a:pt x="42" y="21"/>
                      <a:pt x="32" y="42"/>
                      <a:pt x="21" y="73"/>
                    </a:cubicBezTo>
                    <a:cubicBezTo>
                      <a:pt x="0" y="115"/>
                      <a:pt x="32" y="177"/>
                      <a:pt x="83" y="198"/>
                    </a:cubicBezTo>
                    <a:cubicBezTo>
                      <a:pt x="633" y="322"/>
                      <a:pt x="1193" y="457"/>
                      <a:pt x="1743" y="581"/>
                    </a:cubicBezTo>
                    <a:cubicBezTo>
                      <a:pt x="1774" y="581"/>
                      <a:pt x="1795" y="581"/>
                      <a:pt x="1826" y="571"/>
                    </a:cubicBezTo>
                    <a:cubicBezTo>
                      <a:pt x="1847" y="560"/>
                      <a:pt x="1867" y="540"/>
                      <a:pt x="1867" y="519"/>
                    </a:cubicBezTo>
                    <a:cubicBezTo>
                      <a:pt x="1878" y="488"/>
                      <a:pt x="1878" y="467"/>
                      <a:pt x="1867" y="436"/>
                    </a:cubicBezTo>
                    <a:cubicBezTo>
                      <a:pt x="1857" y="415"/>
                      <a:pt x="1837" y="394"/>
                      <a:pt x="1805" y="394"/>
                    </a:cubicBezTo>
                    <a:cubicBezTo>
                      <a:pt x="1245" y="270"/>
                      <a:pt x="696" y="135"/>
                      <a:pt x="14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1658;p51">
                <a:extLst>
                  <a:ext uri="{FF2B5EF4-FFF2-40B4-BE49-F238E27FC236}">
                    <a16:creationId xmlns:a16="http://schemas.microsoft.com/office/drawing/2014/main" id="{940F9265-CD74-38C9-8381-C64DA58BDF02}"/>
                  </a:ext>
                </a:extLst>
              </p:cNvPr>
              <p:cNvSpPr/>
              <p:nvPr/>
            </p:nvSpPr>
            <p:spPr>
              <a:xfrm>
                <a:off x="3141276" y="4345455"/>
                <a:ext cx="145472" cy="42448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651" extrusionOk="0">
                    <a:moveTo>
                      <a:pt x="115" y="0"/>
                    </a:moveTo>
                    <a:cubicBezTo>
                      <a:pt x="73" y="0"/>
                      <a:pt x="32" y="31"/>
                      <a:pt x="11" y="73"/>
                    </a:cubicBezTo>
                    <a:cubicBezTo>
                      <a:pt x="1" y="125"/>
                      <a:pt x="32" y="187"/>
                      <a:pt x="84" y="197"/>
                    </a:cubicBezTo>
                    <a:cubicBezTo>
                      <a:pt x="748" y="374"/>
                      <a:pt x="1422" y="498"/>
                      <a:pt x="2096" y="644"/>
                    </a:cubicBezTo>
                    <a:cubicBezTo>
                      <a:pt x="2107" y="649"/>
                      <a:pt x="2117" y="651"/>
                      <a:pt x="2129" y="651"/>
                    </a:cubicBezTo>
                    <a:cubicBezTo>
                      <a:pt x="2140" y="651"/>
                      <a:pt x="2153" y="649"/>
                      <a:pt x="2169" y="644"/>
                    </a:cubicBezTo>
                    <a:cubicBezTo>
                      <a:pt x="2189" y="623"/>
                      <a:pt x="2210" y="602"/>
                      <a:pt x="2221" y="581"/>
                    </a:cubicBezTo>
                    <a:cubicBezTo>
                      <a:pt x="2231" y="529"/>
                      <a:pt x="2200" y="467"/>
                      <a:pt x="2148" y="457"/>
                    </a:cubicBezTo>
                    <a:cubicBezTo>
                      <a:pt x="1484" y="301"/>
                      <a:pt x="799" y="187"/>
                      <a:pt x="135" y="10"/>
                    </a:cubicBezTo>
                    <a:cubicBezTo>
                      <a:pt x="135" y="0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1659;p51">
                <a:extLst>
                  <a:ext uri="{FF2B5EF4-FFF2-40B4-BE49-F238E27FC236}">
                    <a16:creationId xmlns:a16="http://schemas.microsoft.com/office/drawing/2014/main" id="{CFE993FA-6F6D-B797-FA45-E6943F7CAD8A}"/>
                  </a:ext>
                </a:extLst>
              </p:cNvPr>
              <p:cNvSpPr/>
              <p:nvPr/>
            </p:nvSpPr>
            <p:spPr>
              <a:xfrm>
                <a:off x="3141276" y="4346107"/>
                <a:ext cx="202331" cy="5672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870" extrusionOk="0">
                    <a:moveTo>
                      <a:pt x="94" y="0"/>
                    </a:moveTo>
                    <a:cubicBezTo>
                      <a:pt x="84" y="0"/>
                      <a:pt x="63" y="11"/>
                      <a:pt x="52" y="11"/>
                    </a:cubicBezTo>
                    <a:cubicBezTo>
                      <a:pt x="32" y="21"/>
                      <a:pt x="11" y="53"/>
                      <a:pt x="1" y="73"/>
                    </a:cubicBezTo>
                    <a:cubicBezTo>
                      <a:pt x="1" y="94"/>
                      <a:pt x="1" y="125"/>
                      <a:pt x="11" y="146"/>
                    </a:cubicBezTo>
                    <a:cubicBezTo>
                      <a:pt x="22" y="166"/>
                      <a:pt x="42" y="198"/>
                      <a:pt x="63" y="198"/>
                    </a:cubicBezTo>
                    <a:cubicBezTo>
                      <a:pt x="1038" y="385"/>
                      <a:pt x="1993" y="654"/>
                      <a:pt x="2957" y="862"/>
                    </a:cubicBezTo>
                    <a:cubicBezTo>
                      <a:pt x="2973" y="867"/>
                      <a:pt x="2986" y="869"/>
                      <a:pt x="2999" y="869"/>
                    </a:cubicBezTo>
                    <a:cubicBezTo>
                      <a:pt x="3012" y="869"/>
                      <a:pt x="3024" y="867"/>
                      <a:pt x="3040" y="862"/>
                    </a:cubicBezTo>
                    <a:cubicBezTo>
                      <a:pt x="3061" y="851"/>
                      <a:pt x="3081" y="830"/>
                      <a:pt x="3081" y="800"/>
                    </a:cubicBezTo>
                    <a:cubicBezTo>
                      <a:pt x="3102" y="758"/>
                      <a:pt x="3071" y="685"/>
                      <a:pt x="3019" y="675"/>
                    </a:cubicBezTo>
                    <a:cubicBezTo>
                      <a:pt x="2055" y="468"/>
                      <a:pt x="1100" y="187"/>
                      <a:pt x="125" y="11"/>
                    </a:cubicBezTo>
                    <a:cubicBezTo>
                      <a:pt x="115" y="0"/>
                      <a:pt x="105" y="0"/>
                      <a:pt x="94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1660;p51">
                <a:extLst>
                  <a:ext uri="{FF2B5EF4-FFF2-40B4-BE49-F238E27FC236}">
                    <a16:creationId xmlns:a16="http://schemas.microsoft.com/office/drawing/2014/main" id="{B35E59FA-4BC6-8409-296E-B59B2FFD443F}"/>
                  </a:ext>
                </a:extLst>
              </p:cNvPr>
              <p:cNvSpPr/>
              <p:nvPr/>
            </p:nvSpPr>
            <p:spPr>
              <a:xfrm>
                <a:off x="3173096" y="4352889"/>
                <a:ext cx="228674" cy="69183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1061" extrusionOk="0">
                    <a:moveTo>
                      <a:pt x="104" y="0"/>
                    </a:moveTo>
                    <a:cubicBezTo>
                      <a:pt x="94" y="0"/>
                      <a:pt x="73" y="0"/>
                      <a:pt x="62" y="11"/>
                    </a:cubicBezTo>
                    <a:cubicBezTo>
                      <a:pt x="42" y="21"/>
                      <a:pt x="21" y="42"/>
                      <a:pt x="11" y="62"/>
                    </a:cubicBezTo>
                    <a:cubicBezTo>
                      <a:pt x="0" y="115"/>
                      <a:pt x="21" y="177"/>
                      <a:pt x="73" y="187"/>
                    </a:cubicBezTo>
                    <a:cubicBezTo>
                      <a:pt x="1183" y="447"/>
                      <a:pt x="2282" y="726"/>
                      <a:pt x="3361" y="1058"/>
                    </a:cubicBezTo>
                    <a:cubicBezTo>
                      <a:pt x="3370" y="1060"/>
                      <a:pt x="3379" y="1061"/>
                      <a:pt x="3388" y="1061"/>
                    </a:cubicBezTo>
                    <a:cubicBezTo>
                      <a:pt x="3433" y="1061"/>
                      <a:pt x="3477" y="1038"/>
                      <a:pt x="3485" y="986"/>
                    </a:cubicBezTo>
                    <a:cubicBezTo>
                      <a:pt x="3506" y="944"/>
                      <a:pt x="3475" y="882"/>
                      <a:pt x="3423" y="861"/>
                    </a:cubicBezTo>
                    <a:cubicBezTo>
                      <a:pt x="2334" y="539"/>
                      <a:pt x="1235" y="260"/>
                      <a:pt x="13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1661;p51">
                <a:extLst>
                  <a:ext uri="{FF2B5EF4-FFF2-40B4-BE49-F238E27FC236}">
                    <a16:creationId xmlns:a16="http://schemas.microsoft.com/office/drawing/2014/main" id="{3904E904-8A2B-6F43-9E8D-49620148DDB1}"/>
                  </a:ext>
                </a:extLst>
              </p:cNvPr>
              <p:cNvSpPr/>
              <p:nvPr/>
            </p:nvSpPr>
            <p:spPr>
              <a:xfrm>
                <a:off x="3201461" y="4355562"/>
                <a:ext cx="192876" cy="64097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983" extrusionOk="0">
                    <a:moveTo>
                      <a:pt x="104" y="1"/>
                    </a:moveTo>
                    <a:cubicBezTo>
                      <a:pt x="63" y="1"/>
                      <a:pt x="21" y="32"/>
                      <a:pt x="12" y="74"/>
                    </a:cubicBezTo>
                    <a:cubicBezTo>
                      <a:pt x="1" y="104"/>
                      <a:pt x="1" y="125"/>
                      <a:pt x="12" y="146"/>
                    </a:cubicBezTo>
                    <a:cubicBezTo>
                      <a:pt x="21" y="177"/>
                      <a:pt x="42" y="187"/>
                      <a:pt x="74" y="198"/>
                    </a:cubicBezTo>
                    <a:cubicBezTo>
                      <a:pt x="955" y="561"/>
                      <a:pt x="1889" y="768"/>
                      <a:pt x="2812" y="976"/>
                    </a:cubicBezTo>
                    <a:cubicBezTo>
                      <a:pt x="2825" y="980"/>
                      <a:pt x="2836" y="983"/>
                      <a:pt x="2847" y="983"/>
                    </a:cubicBezTo>
                    <a:cubicBezTo>
                      <a:pt x="2862" y="983"/>
                      <a:pt x="2877" y="978"/>
                      <a:pt x="2895" y="966"/>
                    </a:cubicBezTo>
                    <a:cubicBezTo>
                      <a:pt x="2916" y="955"/>
                      <a:pt x="2937" y="934"/>
                      <a:pt x="2947" y="913"/>
                    </a:cubicBezTo>
                    <a:cubicBezTo>
                      <a:pt x="2957" y="862"/>
                      <a:pt x="2926" y="800"/>
                      <a:pt x="2874" y="789"/>
                    </a:cubicBezTo>
                    <a:cubicBezTo>
                      <a:pt x="1951" y="581"/>
                      <a:pt x="1017" y="374"/>
                      <a:pt x="136" y="11"/>
                    </a:cubicBezTo>
                    <a:cubicBezTo>
                      <a:pt x="125" y="1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1662;p51">
                <a:extLst>
                  <a:ext uri="{FF2B5EF4-FFF2-40B4-BE49-F238E27FC236}">
                    <a16:creationId xmlns:a16="http://schemas.microsoft.com/office/drawing/2014/main" id="{E3A5A022-AACB-9D36-FDBF-527D1BC5DC14}"/>
                  </a:ext>
                </a:extLst>
              </p:cNvPr>
              <p:cNvSpPr/>
              <p:nvPr/>
            </p:nvSpPr>
            <p:spPr>
              <a:xfrm>
                <a:off x="3175770" y="4268969"/>
                <a:ext cx="404532" cy="191572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2938" extrusionOk="0">
                    <a:moveTo>
                      <a:pt x="3527" y="1"/>
                    </a:moveTo>
                    <a:cubicBezTo>
                      <a:pt x="3486" y="1"/>
                      <a:pt x="3444" y="32"/>
                      <a:pt x="3434" y="74"/>
                    </a:cubicBezTo>
                    <a:cubicBezTo>
                      <a:pt x="3424" y="95"/>
                      <a:pt x="3424" y="125"/>
                      <a:pt x="3434" y="146"/>
                    </a:cubicBezTo>
                    <a:cubicBezTo>
                      <a:pt x="3455" y="167"/>
                      <a:pt x="3476" y="188"/>
                      <a:pt x="3497" y="198"/>
                    </a:cubicBezTo>
                    <a:cubicBezTo>
                      <a:pt x="3600" y="240"/>
                      <a:pt x="3704" y="281"/>
                      <a:pt x="3797" y="333"/>
                    </a:cubicBezTo>
                    <a:cubicBezTo>
                      <a:pt x="4316" y="582"/>
                      <a:pt x="4834" y="883"/>
                      <a:pt x="5270" y="1256"/>
                    </a:cubicBezTo>
                    <a:cubicBezTo>
                      <a:pt x="5447" y="1412"/>
                      <a:pt x="5623" y="1588"/>
                      <a:pt x="5758" y="1785"/>
                    </a:cubicBezTo>
                    <a:cubicBezTo>
                      <a:pt x="5830" y="1900"/>
                      <a:pt x="5892" y="2024"/>
                      <a:pt x="5945" y="2148"/>
                    </a:cubicBezTo>
                    <a:cubicBezTo>
                      <a:pt x="5975" y="2221"/>
                      <a:pt x="5986" y="2304"/>
                      <a:pt x="5996" y="2377"/>
                    </a:cubicBezTo>
                    <a:lnTo>
                      <a:pt x="5996" y="2501"/>
                    </a:lnTo>
                    <a:cubicBezTo>
                      <a:pt x="5986" y="2522"/>
                      <a:pt x="5975" y="2553"/>
                      <a:pt x="5965" y="2573"/>
                    </a:cubicBezTo>
                    <a:cubicBezTo>
                      <a:pt x="5965" y="2594"/>
                      <a:pt x="5955" y="2615"/>
                      <a:pt x="5934" y="2626"/>
                    </a:cubicBezTo>
                    <a:cubicBezTo>
                      <a:pt x="5924" y="2646"/>
                      <a:pt x="5903" y="2656"/>
                      <a:pt x="5882" y="2677"/>
                    </a:cubicBezTo>
                    <a:cubicBezTo>
                      <a:pt x="5862" y="2688"/>
                      <a:pt x="5830" y="2698"/>
                      <a:pt x="5809" y="2709"/>
                    </a:cubicBezTo>
                    <a:cubicBezTo>
                      <a:pt x="5758" y="2719"/>
                      <a:pt x="5717" y="2729"/>
                      <a:pt x="5664" y="2739"/>
                    </a:cubicBezTo>
                    <a:cubicBezTo>
                      <a:pt x="5641" y="2741"/>
                      <a:pt x="5618" y="2742"/>
                      <a:pt x="5594" y="2742"/>
                    </a:cubicBezTo>
                    <a:cubicBezTo>
                      <a:pt x="5449" y="2742"/>
                      <a:pt x="5299" y="2716"/>
                      <a:pt x="5156" y="2698"/>
                    </a:cubicBezTo>
                    <a:cubicBezTo>
                      <a:pt x="4804" y="2626"/>
                      <a:pt x="4461" y="2522"/>
                      <a:pt x="4119" y="2407"/>
                    </a:cubicBezTo>
                    <a:cubicBezTo>
                      <a:pt x="3953" y="2345"/>
                      <a:pt x="3776" y="2294"/>
                      <a:pt x="3610" y="2231"/>
                    </a:cubicBezTo>
                    <a:cubicBezTo>
                      <a:pt x="3444" y="2179"/>
                      <a:pt x="3268" y="2128"/>
                      <a:pt x="3103" y="2075"/>
                    </a:cubicBezTo>
                    <a:cubicBezTo>
                      <a:pt x="2262" y="1837"/>
                      <a:pt x="1411" y="1609"/>
                      <a:pt x="571" y="1370"/>
                    </a:cubicBezTo>
                    <a:lnTo>
                      <a:pt x="136" y="1246"/>
                    </a:lnTo>
                    <a:cubicBezTo>
                      <a:pt x="127" y="1244"/>
                      <a:pt x="119" y="1243"/>
                      <a:pt x="111" y="1243"/>
                    </a:cubicBezTo>
                    <a:cubicBezTo>
                      <a:pt x="68" y="1243"/>
                      <a:pt x="29" y="1265"/>
                      <a:pt x="11" y="1308"/>
                    </a:cubicBezTo>
                    <a:cubicBezTo>
                      <a:pt x="1" y="1360"/>
                      <a:pt x="21" y="1422"/>
                      <a:pt x="74" y="1432"/>
                    </a:cubicBezTo>
                    <a:cubicBezTo>
                      <a:pt x="924" y="1681"/>
                      <a:pt x="1764" y="1909"/>
                      <a:pt x="2615" y="2148"/>
                    </a:cubicBezTo>
                    <a:cubicBezTo>
                      <a:pt x="2812" y="2200"/>
                      <a:pt x="3020" y="2262"/>
                      <a:pt x="3216" y="2314"/>
                    </a:cubicBezTo>
                    <a:cubicBezTo>
                      <a:pt x="3382" y="2366"/>
                      <a:pt x="3548" y="2418"/>
                      <a:pt x="3704" y="2470"/>
                    </a:cubicBezTo>
                    <a:cubicBezTo>
                      <a:pt x="4057" y="2594"/>
                      <a:pt x="4410" y="2719"/>
                      <a:pt x="4762" y="2812"/>
                    </a:cubicBezTo>
                    <a:cubicBezTo>
                      <a:pt x="4938" y="2854"/>
                      <a:pt x="5115" y="2895"/>
                      <a:pt x="5291" y="2916"/>
                    </a:cubicBezTo>
                    <a:cubicBezTo>
                      <a:pt x="5387" y="2929"/>
                      <a:pt x="5482" y="2937"/>
                      <a:pt x="5580" y="2937"/>
                    </a:cubicBezTo>
                    <a:cubicBezTo>
                      <a:pt x="5641" y="2937"/>
                      <a:pt x="5704" y="2934"/>
                      <a:pt x="5768" y="2926"/>
                    </a:cubicBezTo>
                    <a:cubicBezTo>
                      <a:pt x="5882" y="2905"/>
                      <a:pt x="5996" y="2854"/>
                      <a:pt x="6079" y="2771"/>
                    </a:cubicBezTo>
                    <a:cubicBezTo>
                      <a:pt x="6121" y="2719"/>
                      <a:pt x="6141" y="2677"/>
                      <a:pt x="6162" y="2626"/>
                    </a:cubicBezTo>
                    <a:cubicBezTo>
                      <a:pt x="6183" y="2573"/>
                      <a:pt x="6194" y="2511"/>
                      <a:pt x="6194" y="2460"/>
                    </a:cubicBezTo>
                    <a:cubicBezTo>
                      <a:pt x="6204" y="2407"/>
                      <a:pt x="6194" y="2345"/>
                      <a:pt x="6183" y="2294"/>
                    </a:cubicBezTo>
                    <a:cubicBezTo>
                      <a:pt x="6173" y="2231"/>
                      <a:pt x="6162" y="2169"/>
                      <a:pt x="6141" y="2107"/>
                    </a:cubicBezTo>
                    <a:cubicBezTo>
                      <a:pt x="6090" y="1972"/>
                      <a:pt x="6028" y="1847"/>
                      <a:pt x="5955" y="1723"/>
                    </a:cubicBezTo>
                    <a:cubicBezTo>
                      <a:pt x="5779" y="1453"/>
                      <a:pt x="5551" y="1225"/>
                      <a:pt x="5302" y="1028"/>
                    </a:cubicBezTo>
                    <a:cubicBezTo>
                      <a:pt x="5042" y="810"/>
                      <a:pt x="4741" y="613"/>
                      <a:pt x="4440" y="447"/>
                    </a:cubicBezTo>
                    <a:cubicBezTo>
                      <a:pt x="4161" y="281"/>
                      <a:pt x="3859" y="136"/>
                      <a:pt x="3559" y="12"/>
                    </a:cubicBezTo>
                    <a:cubicBezTo>
                      <a:pt x="3548" y="1"/>
                      <a:pt x="3538" y="1"/>
                      <a:pt x="3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1663;p51">
                <a:extLst>
                  <a:ext uri="{FF2B5EF4-FFF2-40B4-BE49-F238E27FC236}">
                    <a16:creationId xmlns:a16="http://schemas.microsoft.com/office/drawing/2014/main" id="{D53F0AB3-D787-F26F-BFA9-512BA5BA57CC}"/>
                  </a:ext>
                </a:extLst>
              </p:cNvPr>
              <p:cNvSpPr/>
              <p:nvPr/>
            </p:nvSpPr>
            <p:spPr>
              <a:xfrm>
                <a:off x="3466588" y="4396121"/>
                <a:ext cx="105632" cy="54511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836" extrusionOk="0">
                    <a:moveTo>
                      <a:pt x="1370" y="1"/>
                    </a:moveTo>
                    <a:cubicBezTo>
                      <a:pt x="1340" y="1"/>
                      <a:pt x="1319" y="12"/>
                      <a:pt x="1298" y="22"/>
                    </a:cubicBezTo>
                    <a:cubicBezTo>
                      <a:pt x="1257" y="63"/>
                      <a:pt x="1257" y="125"/>
                      <a:pt x="1287" y="167"/>
                    </a:cubicBezTo>
                    <a:cubicBezTo>
                      <a:pt x="1308" y="188"/>
                      <a:pt x="1329" y="208"/>
                      <a:pt x="1340" y="229"/>
                    </a:cubicBezTo>
                    <a:cubicBezTo>
                      <a:pt x="1340" y="240"/>
                      <a:pt x="1329" y="250"/>
                      <a:pt x="1319" y="261"/>
                    </a:cubicBezTo>
                    <a:cubicBezTo>
                      <a:pt x="1308" y="281"/>
                      <a:pt x="1308" y="302"/>
                      <a:pt x="1308" y="333"/>
                    </a:cubicBezTo>
                    <a:lnTo>
                      <a:pt x="1308" y="406"/>
                    </a:lnTo>
                    <a:cubicBezTo>
                      <a:pt x="1308" y="416"/>
                      <a:pt x="1298" y="437"/>
                      <a:pt x="1298" y="447"/>
                    </a:cubicBezTo>
                    <a:cubicBezTo>
                      <a:pt x="1287" y="457"/>
                      <a:pt x="1277" y="468"/>
                      <a:pt x="1277" y="478"/>
                    </a:cubicBezTo>
                    <a:cubicBezTo>
                      <a:pt x="1257" y="489"/>
                      <a:pt x="1246" y="499"/>
                      <a:pt x="1236" y="510"/>
                    </a:cubicBezTo>
                    <a:cubicBezTo>
                      <a:pt x="1215" y="530"/>
                      <a:pt x="1194" y="540"/>
                      <a:pt x="1163" y="551"/>
                    </a:cubicBezTo>
                    <a:cubicBezTo>
                      <a:pt x="1121" y="561"/>
                      <a:pt x="1070" y="572"/>
                      <a:pt x="1028" y="582"/>
                    </a:cubicBezTo>
                    <a:cubicBezTo>
                      <a:pt x="862" y="572"/>
                      <a:pt x="706" y="561"/>
                      <a:pt x="540" y="540"/>
                    </a:cubicBezTo>
                    <a:cubicBezTo>
                      <a:pt x="535" y="539"/>
                      <a:pt x="529" y="538"/>
                      <a:pt x="524" y="538"/>
                    </a:cubicBezTo>
                    <a:cubicBezTo>
                      <a:pt x="496" y="538"/>
                      <a:pt x="466" y="556"/>
                      <a:pt x="457" y="582"/>
                    </a:cubicBezTo>
                    <a:cubicBezTo>
                      <a:pt x="385" y="561"/>
                      <a:pt x="323" y="540"/>
                      <a:pt x="271" y="520"/>
                    </a:cubicBezTo>
                    <a:cubicBezTo>
                      <a:pt x="302" y="478"/>
                      <a:pt x="302" y="416"/>
                      <a:pt x="271" y="385"/>
                    </a:cubicBezTo>
                    <a:cubicBezTo>
                      <a:pt x="250" y="359"/>
                      <a:pt x="227" y="349"/>
                      <a:pt x="203" y="349"/>
                    </a:cubicBezTo>
                    <a:cubicBezTo>
                      <a:pt x="180" y="349"/>
                      <a:pt x="157" y="359"/>
                      <a:pt x="136" y="374"/>
                    </a:cubicBezTo>
                    <a:lnTo>
                      <a:pt x="125" y="374"/>
                    </a:lnTo>
                    <a:cubicBezTo>
                      <a:pt x="105" y="385"/>
                      <a:pt x="74" y="395"/>
                      <a:pt x="53" y="416"/>
                    </a:cubicBezTo>
                    <a:cubicBezTo>
                      <a:pt x="42" y="427"/>
                      <a:pt x="33" y="437"/>
                      <a:pt x="22" y="457"/>
                    </a:cubicBezTo>
                    <a:cubicBezTo>
                      <a:pt x="12" y="478"/>
                      <a:pt x="1" y="510"/>
                      <a:pt x="1" y="530"/>
                    </a:cubicBezTo>
                    <a:cubicBezTo>
                      <a:pt x="1" y="561"/>
                      <a:pt x="22" y="603"/>
                      <a:pt x="42" y="623"/>
                    </a:cubicBezTo>
                    <a:cubicBezTo>
                      <a:pt x="250" y="759"/>
                      <a:pt x="510" y="810"/>
                      <a:pt x="748" y="831"/>
                    </a:cubicBezTo>
                    <a:cubicBezTo>
                      <a:pt x="785" y="834"/>
                      <a:pt x="822" y="835"/>
                      <a:pt x="860" y="835"/>
                    </a:cubicBezTo>
                    <a:cubicBezTo>
                      <a:pt x="951" y="835"/>
                      <a:pt x="1044" y="828"/>
                      <a:pt x="1132" y="821"/>
                    </a:cubicBezTo>
                    <a:cubicBezTo>
                      <a:pt x="1257" y="810"/>
                      <a:pt x="1370" y="779"/>
                      <a:pt x="1485" y="748"/>
                    </a:cubicBezTo>
                    <a:cubicBezTo>
                      <a:pt x="1515" y="738"/>
                      <a:pt x="1536" y="727"/>
                      <a:pt x="1547" y="696"/>
                    </a:cubicBezTo>
                    <a:cubicBezTo>
                      <a:pt x="1557" y="686"/>
                      <a:pt x="1568" y="665"/>
                      <a:pt x="1568" y="655"/>
                    </a:cubicBezTo>
                    <a:cubicBezTo>
                      <a:pt x="1588" y="634"/>
                      <a:pt x="1598" y="623"/>
                      <a:pt x="1598" y="603"/>
                    </a:cubicBezTo>
                    <a:cubicBezTo>
                      <a:pt x="1609" y="551"/>
                      <a:pt x="1619" y="499"/>
                      <a:pt x="1619" y="447"/>
                    </a:cubicBezTo>
                    <a:cubicBezTo>
                      <a:pt x="1619" y="406"/>
                      <a:pt x="1609" y="354"/>
                      <a:pt x="1598" y="312"/>
                    </a:cubicBezTo>
                    <a:cubicBezTo>
                      <a:pt x="1568" y="208"/>
                      <a:pt x="1505" y="115"/>
                      <a:pt x="1443" y="33"/>
                    </a:cubicBezTo>
                    <a:cubicBezTo>
                      <a:pt x="1422" y="12"/>
                      <a:pt x="1391" y="1"/>
                      <a:pt x="1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1664;p51">
                <a:extLst>
                  <a:ext uri="{FF2B5EF4-FFF2-40B4-BE49-F238E27FC236}">
                    <a16:creationId xmlns:a16="http://schemas.microsoft.com/office/drawing/2014/main" id="{556D5C25-9DDB-A265-5361-758B92F1CE32}"/>
                  </a:ext>
                </a:extLst>
              </p:cNvPr>
              <p:cNvSpPr/>
              <p:nvPr/>
            </p:nvSpPr>
            <p:spPr>
              <a:xfrm>
                <a:off x="3346218" y="4391426"/>
                <a:ext cx="151602" cy="54251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832" extrusionOk="0">
                    <a:moveTo>
                      <a:pt x="270" y="73"/>
                    </a:moveTo>
                    <a:cubicBezTo>
                      <a:pt x="277" y="76"/>
                      <a:pt x="283" y="79"/>
                      <a:pt x="289" y="82"/>
                    </a:cubicBezTo>
                    <a:lnTo>
                      <a:pt x="289" y="82"/>
                    </a:lnTo>
                    <a:cubicBezTo>
                      <a:pt x="286" y="79"/>
                      <a:pt x="278" y="73"/>
                      <a:pt x="270" y="73"/>
                    </a:cubicBezTo>
                    <a:close/>
                    <a:moveTo>
                      <a:pt x="84" y="1"/>
                    </a:moveTo>
                    <a:cubicBezTo>
                      <a:pt x="53" y="11"/>
                      <a:pt x="32" y="22"/>
                      <a:pt x="21" y="42"/>
                    </a:cubicBezTo>
                    <a:cubicBezTo>
                      <a:pt x="1" y="73"/>
                      <a:pt x="1" y="94"/>
                      <a:pt x="1" y="125"/>
                    </a:cubicBezTo>
                    <a:cubicBezTo>
                      <a:pt x="11" y="146"/>
                      <a:pt x="21" y="177"/>
                      <a:pt x="42" y="187"/>
                    </a:cubicBezTo>
                    <a:cubicBezTo>
                      <a:pt x="385" y="353"/>
                      <a:pt x="737" y="499"/>
                      <a:pt x="1100" y="612"/>
                    </a:cubicBezTo>
                    <a:cubicBezTo>
                      <a:pt x="1464" y="716"/>
                      <a:pt x="1837" y="799"/>
                      <a:pt x="2210" y="831"/>
                    </a:cubicBezTo>
                    <a:cubicBezTo>
                      <a:pt x="2215" y="831"/>
                      <a:pt x="2219" y="832"/>
                      <a:pt x="2223" y="832"/>
                    </a:cubicBezTo>
                    <a:cubicBezTo>
                      <a:pt x="2270" y="832"/>
                      <a:pt x="2314" y="785"/>
                      <a:pt x="2314" y="737"/>
                    </a:cubicBezTo>
                    <a:cubicBezTo>
                      <a:pt x="2324" y="685"/>
                      <a:pt x="2273" y="644"/>
                      <a:pt x="2220" y="633"/>
                    </a:cubicBezTo>
                    <a:cubicBezTo>
                      <a:pt x="2086" y="623"/>
                      <a:pt x="1961" y="602"/>
                      <a:pt x="1826" y="582"/>
                    </a:cubicBezTo>
                    <a:cubicBezTo>
                      <a:pt x="1294" y="479"/>
                      <a:pt x="781" y="316"/>
                      <a:pt x="289" y="82"/>
                    </a:cubicBezTo>
                    <a:lnTo>
                      <a:pt x="289" y="82"/>
                    </a:lnTo>
                    <a:cubicBezTo>
                      <a:pt x="290" y="83"/>
                      <a:pt x="291" y="84"/>
                      <a:pt x="291" y="84"/>
                    </a:cubicBezTo>
                    <a:cubicBezTo>
                      <a:pt x="250" y="63"/>
                      <a:pt x="198" y="42"/>
                      <a:pt x="157" y="22"/>
                    </a:cubicBezTo>
                    <a:cubicBezTo>
                      <a:pt x="136" y="1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1665;p51">
                <a:extLst>
                  <a:ext uri="{FF2B5EF4-FFF2-40B4-BE49-F238E27FC236}">
                    <a16:creationId xmlns:a16="http://schemas.microsoft.com/office/drawing/2014/main" id="{6DE590BA-E4A4-FBFB-2E53-022A811D0518}"/>
                  </a:ext>
                </a:extLst>
              </p:cNvPr>
              <p:cNvSpPr/>
              <p:nvPr/>
            </p:nvSpPr>
            <p:spPr>
              <a:xfrm>
                <a:off x="3339437" y="4396838"/>
                <a:ext cx="152971" cy="53338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818" extrusionOk="0">
                    <a:moveTo>
                      <a:pt x="105" y="1"/>
                    </a:moveTo>
                    <a:cubicBezTo>
                      <a:pt x="63" y="1"/>
                      <a:pt x="22" y="31"/>
                      <a:pt x="12" y="63"/>
                    </a:cubicBezTo>
                    <a:cubicBezTo>
                      <a:pt x="1" y="94"/>
                      <a:pt x="12" y="114"/>
                      <a:pt x="22" y="146"/>
                    </a:cubicBezTo>
                    <a:cubicBezTo>
                      <a:pt x="32" y="167"/>
                      <a:pt x="53" y="177"/>
                      <a:pt x="74" y="187"/>
                    </a:cubicBezTo>
                    <a:cubicBezTo>
                      <a:pt x="768" y="478"/>
                      <a:pt x="1485" y="675"/>
                      <a:pt x="2221" y="810"/>
                    </a:cubicBezTo>
                    <a:cubicBezTo>
                      <a:pt x="2231" y="815"/>
                      <a:pt x="2241" y="817"/>
                      <a:pt x="2253" y="817"/>
                    </a:cubicBezTo>
                    <a:cubicBezTo>
                      <a:pt x="2265" y="817"/>
                      <a:pt x="2278" y="815"/>
                      <a:pt x="2294" y="810"/>
                    </a:cubicBezTo>
                    <a:cubicBezTo>
                      <a:pt x="2314" y="789"/>
                      <a:pt x="2335" y="768"/>
                      <a:pt x="2345" y="748"/>
                    </a:cubicBezTo>
                    <a:cubicBezTo>
                      <a:pt x="2345" y="727"/>
                      <a:pt x="2345" y="695"/>
                      <a:pt x="2335" y="675"/>
                    </a:cubicBezTo>
                    <a:cubicBezTo>
                      <a:pt x="2324" y="654"/>
                      <a:pt x="2304" y="623"/>
                      <a:pt x="2273" y="623"/>
                    </a:cubicBezTo>
                    <a:cubicBezTo>
                      <a:pt x="1547" y="488"/>
                      <a:pt x="821" y="291"/>
                      <a:pt x="136" y="1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1666;p51">
                <a:extLst>
                  <a:ext uri="{FF2B5EF4-FFF2-40B4-BE49-F238E27FC236}">
                    <a16:creationId xmlns:a16="http://schemas.microsoft.com/office/drawing/2014/main" id="{C60C532F-4C5A-5A0D-0681-A5A99C8FCF2F}"/>
                  </a:ext>
                </a:extLst>
              </p:cNvPr>
              <p:cNvSpPr/>
              <p:nvPr/>
            </p:nvSpPr>
            <p:spPr>
              <a:xfrm>
                <a:off x="3344849" y="4396838"/>
                <a:ext cx="162426" cy="55359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849" extrusionOk="0">
                    <a:moveTo>
                      <a:pt x="115" y="1"/>
                    </a:moveTo>
                    <a:cubicBezTo>
                      <a:pt x="74" y="1"/>
                      <a:pt x="32" y="31"/>
                      <a:pt x="22" y="73"/>
                    </a:cubicBezTo>
                    <a:cubicBezTo>
                      <a:pt x="1" y="125"/>
                      <a:pt x="32" y="177"/>
                      <a:pt x="84" y="197"/>
                    </a:cubicBezTo>
                    <a:cubicBezTo>
                      <a:pt x="821" y="488"/>
                      <a:pt x="1588" y="695"/>
                      <a:pt x="2356" y="841"/>
                    </a:cubicBezTo>
                    <a:cubicBezTo>
                      <a:pt x="2371" y="846"/>
                      <a:pt x="2384" y="849"/>
                      <a:pt x="2397" y="849"/>
                    </a:cubicBezTo>
                    <a:cubicBezTo>
                      <a:pt x="2410" y="849"/>
                      <a:pt x="2423" y="846"/>
                      <a:pt x="2439" y="841"/>
                    </a:cubicBezTo>
                    <a:cubicBezTo>
                      <a:pt x="2460" y="831"/>
                      <a:pt x="2480" y="810"/>
                      <a:pt x="2480" y="778"/>
                    </a:cubicBezTo>
                    <a:cubicBezTo>
                      <a:pt x="2490" y="758"/>
                      <a:pt x="2490" y="727"/>
                      <a:pt x="2480" y="706"/>
                    </a:cubicBezTo>
                    <a:cubicBezTo>
                      <a:pt x="2470" y="685"/>
                      <a:pt x="2449" y="665"/>
                      <a:pt x="2418" y="654"/>
                    </a:cubicBezTo>
                    <a:cubicBezTo>
                      <a:pt x="1640" y="509"/>
                      <a:pt x="883" y="301"/>
                      <a:pt x="146" y="11"/>
                    </a:cubicBezTo>
                    <a:cubicBezTo>
                      <a:pt x="136" y="1"/>
                      <a:pt x="125" y="1"/>
                      <a:pt x="1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1667;p51">
                <a:extLst>
                  <a:ext uri="{FF2B5EF4-FFF2-40B4-BE49-F238E27FC236}">
                    <a16:creationId xmlns:a16="http://schemas.microsoft.com/office/drawing/2014/main" id="{52517DB3-6AD5-3971-7CDE-9CE017F0C57F}"/>
                  </a:ext>
                </a:extLst>
              </p:cNvPr>
              <p:cNvSpPr/>
              <p:nvPr/>
            </p:nvSpPr>
            <p:spPr>
              <a:xfrm>
                <a:off x="3375952" y="4404989"/>
                <a:ext cx="159100" cy="43361"/>
              </a:xfrm>
              <a:custGeom>
                <a:avLst/>
                <a:gdLst/>
                <a:ahLst/>
                <a:cxnLst/>
                <a:rect l="l" t="t" r="r" b="b"/>
                <a:pathLst>
                  <a:path w="2440" h="665" extrusionOk="0">
                    <a:moveTo>
                      <a:pt x="105" y="0"/>
                    </a:moveTo>
                    <a:cubicBezTo>
                      <a:pt x="63" y="0"/>
                      <a:pt x="22" y="31"/>
                      <a:pt x="12" y="72"/>
                    </a:cubicBezTo>
                    <a:cubicBezTo>
                      <a:pt x="1" y="125"/>
                      <a:pt x="33" y="176"/>
                      <a:pt x="74" y="197"/>
                    </a:cubicBezTo>
                    <a:cubicBezTo>
                      <a:pt x="437" y="342"/>
                      <a:pt x="810" y="446"/>
                      <a:pt x="1184" y="519"/>
                    </a:cubicBezTo>
                    <a:cubicBezTo>
                      <a:pt x="1557" y="602"/>
                      <a:pt x="1941" y="643"/>
                      <a:pt x="2335" y="664"/>
                    </a:cubicBezTo>
                    <a:cubicBezTo>
                      <a:pt x="2387" y="664"/>
                      <a:pt x="2428" y="623"/>
                      <a:pt x="2439" y="560"/>
                    </a:cubicBezTo>
                    <a:cubicBezTo>
                      <a:pt x="2439" y="508"/>
                      <a:pt x="2398" y="457"/>
                      <a:pt x="2345" y="457"/>
                    </a:cubicBezTo>
                    <a:cubicBezTo>
                      <a:pt x="2013" y="446"/>
                      <a:pt x="1681" y="415"/>
                      <a:pt x="1360" y="353"/>
                    </a:cubicBezTo>
                    <a:cubicBezTo>
                      <a:pt x="945" y="280"/>
                      <a:pt x="530" y="166"/>
                      <a:pt x="136" y="10"/>
                    </a:cubicBezTo>
                    <a:cubicBezTo>
                      <a:pt x="125" y="10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1668;p51">
                <a:extLst>
                  <a:ext uri="{FF2B5EF4-FFF2-40B4-BE49-F238E27FC236}">
                    <a16:creationId xmlns:a16="http://schemas.microsoft.com/office/drawing/2014/main" id="{466FFB3B-8EC5-3365-04B5-01FB25E1D281}"/>
                  </a:ext>
                </a:extLst>
              </p:cNvPr>
              <p:cNvSpPr/>
              <p:nvPr/>
            </p:nvSpPr>
            <p:spPr>
              <a:xfrm>
                <a:off x="3482824" y="4344738"/>
                <a:ext cx="77203" cy="9689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486" extrusionOk="0">
                    <a:moveTo>
                      <a:pt x="105" y="1"/>
                    </a:moveTo>
                    <a:cubicBezTo>
                      <a:pt x="74" y="1"/>
                      <a:pt x="32" y="21"/>
                      <a:pt x="22" y="53"/>
                    </a:cubicBezTo>
                    <a:cubicBezTo>
                      <a:pt x="1" y="74"/>
                      <a:pt x="1" y="94"/>
                      <a:pt x="1" y="125"/>
                    </a:cubicBezTo>
                    <a:cubicBezTo>
                      <a:pt x="12" y="157"/>
                      <a:pt x="32" y="167"/>
                      <a:pt x="53" y="187"/>
                    </a:cubicBezTo>
                    <a:cubicBezTo>
                      <a:pt x="167" y="281"/>
                      <a:pt x="291" y="374"/>
                      <a:pt x="406" y="478"/>
                    </a:cubicBezTo>
                    <a:lnTo>
                      <a:pt x="406" y="468"/>
                    </a:lnTo>
                    <a:cubicBezTo>
                      <a:pt x="561" y="602"/>
                      <a:pt x="706" y="758"/>
                      <a:pt x="821" y="924"/>
                    </a:cubicBezTo>
                    <a:cubicBezTo>
                      <a:pt x="872" y="996"/>
                      <a:pt x="904" y="1069"/>
                      <a:pt x="934" y="1142"/>
                    </a:cubicBezTo>
                    <a:cubicBezTo>
                      <a:pt x="955" y="1194"/>
                      <a:pt x="966" y="1245"/>
                      <a:pt x="966" y="1298"/>
                    </a:cubicBezTo>
                    <a:lnTo>
                      <a:pt x="966" y="1381"/>
                    </a:lnTo>
                    <a:cubicBezTo>
                      <a:pt x="966" y="1443"/>
                      <a:pt x="1008" y="1484"/>
                      <a:pt x="1059" y="1484"/>
                    </a:cubicBezTo>
                    <a:cubicBezTo>
                      <a:pt x="1065" y="1485"/>
                      <a:pt x="1071" y="1486"/>
                      <a:pt x="1077" y="1486"/>
                    </a:cubicBezTo>
                    <a:cubicBezTo>
                      <a:pt x="1129" y="1486"/>
                      <a:pt x="1163" y="1447"/>
                      <a:pt x="1163" y="1391"/>
                    </a:cubicBezTo>
                    <a:cubicBezTo>
                      <a:pt x="1183" y="1100"/>
                      <a:pt x="1017" y="830"/>
                      <a:pt x="831" y="613"/>
                    </a:cubicBezTo>
                    <a:cubicBezTo>
                      <a:pt x="634" y="385"/>
                      <a:pt x="395" y="208"/>
                      <a:pt x="157" y="21"/>
                    </a:cubicBezTo>
                    <a:cubicBezTo>
                      <a:pt x="146" y="11"/>
                      <a:pt x="125" y="1"/>
                      <a:pt x="1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1669;p51">
                <a:extLst>
                  <a:ext uri="{FF2B5EF4-FFF2-40B4-BE49-F238E27FC236}">
                    <a16:creationId xmlns:a16="http://schemas.microsoft.com/office/drawing/2014/main" id="{4F738B65-ACE0-726B-A7EB-2D8892440F14}"/>
                  </a:ext>
                </a:extLst>
              </p:cNvPr>
              <p:cNvSpPr/>
              <p:nvPr/>
            </p:nvSpPr>
            <p:spPr>
              <a:xfrm>
                <a:off x="3269145" y="4235192"/>
                <a:ext cx="131258" cy="5079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779" extrusionOk="0">
                    <a:moveTo>
                      <a:pt x="0" y="0"/>
                    </a:moveTo>
                    <a:lnTo>
                      <a:pt x="32" y="94"/>
                    </a:lnTo>
                    <a:cubicBezTo>
                      <a:pt x="52" y="135"/>
                      <a:pt x="83" y="187"/>
                      <a:pt x="104" y="228"/>
                    </a:cubicBezTo>
                    <a:cubicBezTo>
                      <a:pt x="156" y="311"/>
                      <a:pt x="218" y="384"/>
                      <a:pt x="290" y="457"/>
                    </a:cubicBezTo>
                    <a:cubicBezTo>
                      <a:pt x="353" y="519"/>
                      <a:pt x="436" y="571"/>
                      <a:pt x="519" y="623"/>
                    </a:cubicBezTo>
                    <a:cubicBezTo>
                      <a:pt x="602" y="675"/>
                      <a:pt x="705" y="716"/>
                      <a:pt x="809" y="737"/>
                    </a:cubicBezTo>
                    <a:lnTo>
                      <a:pt x="799" y="737"/>
                    </a:lnTo>
                    <a:cubicBezTo>
                      <a:pt x="913" y="768"/>
                      <a:pt x="1027" y="779"/>
                      <a:pt x="1141" y="779"/>
                    </a:cubicBezTo>
                    <a:cubicBezTo>
                      <a:pt x="1245" y="779"/>
                      <a:pt x="1359" y="758"/>
                      <a:pt x="1463" y="737"/>
                    </a:cubicBezTo>
                    <a:lnTo>
                      <a:pt x="1452" y="737"/>
                    </a:lnTo>
                    <a:cubicBezTo>
                      <a:pt x="1556" y="706"/>
                      <a:pt x="1650" y="664"/>
                      <a:pt x="1743" y="613"/>
                    </a:cubicBezTo>
                    <a:cubicBezTo>
                      <a:pt x="1823" y="562"/>
                      <a:pt x="1894" y="503"/>
                      <a:pt x="1963" y="434"/>
                    </a:cubicBezTo>
                    <a:lnTo>
                      <a:pt x="1963" y="434"/>
                    </a:lnTo>
                    <a:cubicBezTo>
                      <a:pt x="1962" y="434"/>
                      <a:pt x="1962" y="435"/>
                      <a:pt x="1961" y="436"/>
                    </a:cubicBezTo>
                    <a:lnTo>
                      <a:pt x="1971" y="426"/>
                    </a:lnTo>
                    <a:lnTo>
                      <a:pt x="1971" y="426"/>
                    </a:lnTo>
                    <a:cubicBezTo>
                      <a:pt x="1968" y="429"/>
                      <a:pt x="1966" y="431"/>
                      <a:pt x="1963" y="434"/>
                    </a:cubicBezTo>
                    <a:lnTo>
                      <a:pt x="1963" y="434"/>
                    </a:lnTo>
                    <a:cubicBezTo>
                      <a:pt x="1982" y="414"/>
                      <a:pt x="1992" y="394"/>
                      <a:pt x="2012" y="384"/>
                    </a:cubicBezTo>
                    <a:cubicBezTo>
                      <a:pt x="1982" y="364"/>
                      <a:pt x="1961" y="353"/>
                      <a:pt x="1940" y="343"/>
                    </a:cubicBezTo>
                    <a:lnTo>
                      <a:pt x="1919" y="332"/>
                    </a:lnTo>
                    <a:cubicBezTo>
                      <a:pt x="1826" y="281"/>
                      <a:pt x="1712" y="218"/>
                      <a:pt x="1608" y="177"/>
                    </a:cubicBezTo>
                    <a:cubicBezTo>
                      <a:pt x="1473" y="125"/>
                      <a:pt x="1339" y="104"/>
                      <a:pt x="1235" y="83"/>
                    </a:cubicBezTo>
                    <a:cubicBezTo>
                      <a:pt x="1079" y="52"/>
                      <a:pt x="924" y="32"/>
                      <a:pt x="737" y="21"/>
                    </a:cubicBezTo>
                    <a:cubicBezTo>
                      <a:pt x="550" y="11"/>
                      <a:pt x="353" y="0"/>
                      <a:pt x="16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1670;p51">
                <a:extLst>
                  <a:ext uri="{FF2B5EF4-FFF2-40B4-BE49-F238E27FC236}">
                    <a16:creationId xmlns:a16="http://schemas.microsoft.com/office/drawing/2014/main" id="{EC9D95D8-F91A-A300-ABD1-7E7C16A108C9}"/>
                  </a:ext>
                </a:extLst>
              </p:cNvPr>
              <p:cNvSpPr/>
              <p:nvPr/>
            </p:nvSpPr>
            <p:spPr>
              <a:xfrm>
                <a:off x="3482824" y="4362344"/>
                <a:ext cx="97481" cy="98134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05" extrusionOk="0">
                    <a:moveTo>
                      <a:pt x="1028" y="0"/>
                    </a:moveTo>
                    <a:cubicBezTo>
                      <a:pt x="1028" y="11"/>
                      <a:pt x="1028" y="11"/>
                      <a:pt x="1017" y="11"/>
                    </a:cubicBezTo>
                    <a:cubicBezTo>
                      <a:pt x="966" y="21"/>
                      <a:pt x="914" y="42"/>
                      <a:pt x="862" y="63"/>
                    </a:cubicBezTo>
                    <a:cubicBezTo>
                      <a:pt x="821" y="94"/>
                      <a:pt x="769" y="115"/>
                      <a:pt x="717" y="146"/>
                    </a:cubicBezTo>
                    <a:cubicBezTo>
                      <a:pt x="665" y="177"/>
                      <a:pt x="603" y="219"/>
                      <a:pt x="551" y="260"/>
                    </a:cubicBezTo>
                    <a:cubicBezTo>
                      <a:pt x="499" y="302"/>
                      <a:pt x="447" y="353"/>
                      <a:pt x="406" y="405"/>
                    </a:cubicBezTo>
                    <a:lnTo>
                      <a:pt x="406" y="394"/>
                    </a:lnTo>
                    <a:cubicBezTo>
                      <a:pt x="312" y="498"/>
                      <a:pt x="229" y="602"/>
                      <a:pt x="167" y="726"/>
                    </a:cubicBezTo>
                    <a:lnTo>
                      <a:pt x="157" y="726"/>
                    </a:lnTo>
                    <a:cubicBezTo>
                      <a:pt x="136" y="779"/>
                      <a:pt x="105" y="830"/>
                      <a:pt x="84" y="882"/>
                    </a:cubicBezTo>
                    <a:cubicBezTo>
                      <a:pt x="63" y="934"/>
                      <a:pt x="53" y="975"/>
                      <a:pt x="32" y="1028"/>
                    </a:cubicBezTo>
                    <a:lnTo>
                      <a:pt x="32" y="1038"/>
                    </a:lnTo>
                    <a:cubicBezTo>
                      <a:pt x="22" y="1079"/>
                      <a:pt x="12" y="1121"/>
                      <a:pt x="12" y="1162"/>
                    </a:cubicBezTo>
                    <a:cubicBezTo>
                      <a:pt x="1" y="1214"/>
                      <a:pt x="1" y="1256"/>
                      <a:pt x="1" y="1297"/>
                    </a:cubicBezTo>
                    <a:lnTo>
                      <a:pt x="1" y="1370"/>
                    </a:lnTo>
                    <a:cubicBezTo>
                      <a:pt x="22" y="1370"/>
                      <a:pt x="42" y="1380"/>
                      <a:pt x="53" y="1380"/>
                    </a:cubicBezTo>
                    <a:cubicBezTo>
                      <a:pt x="229" y="1422"/>
                      <a:pt x="406" y="1463"/>
                      <a:pt x="582" y="1484"/>
                    </a:cubicBezTo>
                    <a:cubicBezTo>
                      <a:pt x="686" y="1505"/>
                      <a:pt x="779" y="1505"/>
                      <a:pt x="872" y="1505"/>
                    </a:cubicBezTo>
                    <a:cubicBezTo>
                      <a:pt x="934" y="1505"/>
                      <a:pt x="997" y="1505"/>
                      <a:pt x="1059" y="1494"/>
                    </a:cubicBezTo>
                    <a:cubicBezTo>
                      <a:pt x="1183" y="1473"/>
                      <a:pt x="1298" y="1422"/>
                      <a:pt x="1370" y="1339"/>
                    </a:cubicBezTo>
                    <a:cubicBezTo>
                      <a:pt x="1412" y="1297"/>
                      <a:pt x="1432" y="1245"/>
                      <a:pt x="1453" y="1194"/>
                    </a:cubicBezTo>
                    <a:cubicBezTo>
                      <a:pt x="1474" y="1152"/>
                      <a:pt x="1485" y="1100"/>
                      <a:pt x="1495" y="1028"/>
                    </a:cubicBezTo>
                    <a:cubicBezTo>
                      <a:pt x="1495" y="975"/>
                      <a:pt x="1495" y="924"/>
                      <a:pt x="1485" y="862"/>
                    </a:cubicBezTo>
                    <a:cubicBezTo>
                      <a:pt x="1474" y="799"/>
                      <a:pt x="1453" y="737"/>
                      <a:pt x="1432" y="675"/>
                    </a:cubicBezTo>
                    <a:cubicBezTo>
                      <a:pt x="1391" y="540"/>
                      <a:pt x="1329" y="415"/>
                      <a:pt x="1246" y="291"/>
                    </a:cubicBezTo>
                    <a:cubicBezTo>
                      <a:pt x="1183" y="198"/>
                      <a:pt x="1111" y="104"/>
                      <a:pt x="10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1671;p51">
                <a:extLst>
                  <a:ext uri="{FF2B5EF4-FFF2-40B4-BE49-F238E27FC236}">
                    <a16:creationId xmlns:a16="http://schemas.microsoft.com/office/drawing/2014/main" id="{570E2D01-FF77-BDAA-41F6-A891CDC2EC37}"/>
                  </a:ext>
                </a:extLst>
              </p:cNvPr>
              <p:cNvSpPr/>
              <p:nvPr/>
            </p:nvSpPr>
            <p:spPr>
              <a:xfrm>
                <a:off x="3549139" y="4362344"/>
                <a:ext cx="782" cy="782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11"/>
                    </a:moveTo>
                    <a:cubicBezTo>
                      <a:pt x="11" y="11"/>
                      <a:pt x="11" y="11"/>
                      <a:pt x="11" y="0"/>
                    </a:cubicBezTo>
                    <a:cubicBezTo>
                      <a:pt x="11" y="11"/>
                      <a:pt x="11" y="11"/>
                      <a:pt x="0" y="11"/>
                    </a:cubicBezTo>
                    <a:close/>
                  </a:path>
                </a:pathLst>
              </a:custGeom>
              <a:solidFill>
                <a:srgbClr val="3B52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1672;p51">
                <a:extLst>
                  <a:ext uri="{FF2B5EF4-FFF2-40B4-BE49-F238E27FC236}">
                    <a16:creationId xmlns:a16="http://schemas.microsoft.com/office/drawing/2014/main" id="{FDDFD02F-E2BD-AED6-C535-07B1F57DF716}"/>
                  </a:ext>
                </a:extLst>
              </p:cNvPr>
              <p:cNvSpPr/>
              <p:nvPr/>
            </p:nvSpPr>
            <p:spPr>
              <a:xfrm>
                <a:off x="3484911" y="4429310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B52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1673;p51">
                <a:extLst>
                  <a:ext uri="{FF2B5EF4-FFF2-40B4-BE49-F238E27FC236}">
                    <a16:creationId xmlns:a16="http://schemas.microsoft.com/office/drawing/2014/main" id="{57045976-4483-23ED-CD46-4F564506BC75}"/>
                  </a:ext>
                </a:extLst>
              </p:cNvPr>
              <p:cNvSpPr/>
              <p:nvPr/>
            </p:nvSpPr>
            <p:spPr>
              <a:xfrm>
                <a:off x="1994826" y="3638622"/>
                <a:ext cx="1251349" cy="733947"/>
              </a:xfrm>
              <a:custGeom>
                <a:avLst/>
                <a:gdLst/>
                <a:ahLst/>
                <a:cxnLst/>
                <a:rect l="l" t="t" r="r" b="b"/>
                <a:pathLst>
                  <a:path w="19191" h="11256" extrusionOk="0">
                    <a:moveTo>
                      <a:pt x="1940" y="0"/>
                    </a:moveTo>
                    <a:cubicBezTo>
                      <a:pt x="1795" y="0"/>
                      <a:pt x="1660" y="11"/>
                      <a:pt x="1535" y="42"/>
                    </a:cubicBezTo>
                    <a:cubicBezTo>
                      <a:pt x="1442" y="52"/>
                      <a:pt x="1349" y="83"/>
                      <a:pt x="1245" y="125"/>
                    </a:cubicBezTo>
                    <a:cubicBezTo>
                      <a:pt x="1162" y="156"/>
                      <a:pt x="1058" y="198"/>
                      <a:pt x="955" y="270"/>
                    </a:cubicBezTo>
                    <a:cubicBezTo>
                      <a:pt x="799" y="364"/>
                      <a:pt x="633" y="509"/>
                      <a:pt x="488" y="685"/>
                    </a:cubicBezTo>
                    <a:cubicBezTo>
                      <a:pt x="364" y="830"/>
                      <a:pt x="270" y="996"/>
                      <a:pt x="187" y="1173"/>
                    </a:cubicBezTo>
                    <a:cubicBezTo>
                      <a:pt x="115" y="1339"/>
                      <a:pt x="73" y="1515"/>
                      <a:pt x="42" y="1712"/>
                    </a:cubicBezTo>
                    <a:cubicBezTo>
                      <a:pt x="11" y="1878"/>
                      <a:pt x="0" y="2065"/>
                      <a:pt x="21" y="2282"/>
                    </a:cubicBezTo>
                    <a:cubicBezTo>
                      <a:pt x="32" y="2459"/>
                      <a:pt x="53" y="2656"/>
                      <a:pt x="104" y="2874"/>
                    </a:cubicBezTo>
                    <a:cubicBezTo>
                      <a:pt x="187" y="3247"/>
                      <a:pt x="332" y="3641"/>
                      <a:pt x="540" y="4066"/>
                    </a:cubicBezTo>
                    <a:cubicBezTo>
                      <a:pt x="716" y="4440"/>
                      <a:pt x="934" y="4803"/>
                      <a:pt x="1194" y="5197"/>
                    </a:cubicBezTo>
                    <a:cubicBezTo>
                      <a:pt x="1422" y="5519"/>
                      <a:pt x="1660" y="5841"/>
                      <a:pt x="1920" y="6152"/>
                    </a:cubicBezTo>
                    <a:cubicBezTo>
                      <a:pt x="2438" y="6753"/>
                      <a:pt x="3061" y="7314"/>
                      <a:pt x="3766" y="7801"/>
                    </a:cubicBezTo>
                    <a:cubicBezTo>
                      <a:pt x="4471" y="8289"/>
                      <a:pt x="5260" y="8714"/>
                      <a:pt x="6162" y="9098"/>
                    </a:cubicBezTo>
                    <a:cubicBezTo>
                      <a:pt x="6971" y="9440"/>
                      <a:pt x="7842" y="9730"/>
                      <a:pt x="8849" y="9990"/>
                    </a:cubicBezTo>
                    <a:cubicBezTo>
                      <a:pt x="9709" y="10207"/>
                      <a:pt x="10633" y="10394"/>
                      <a:pt x="11680" y="10571"/>
                    </a:cubicBezTo>
                    <a:cubicBezTo>
                      <a:pt x="12531" y="10705"/>
                      <a:pt x="13454" y="10820"/>
                      <a:pt x="14522" y="10933"/>
                    </a:cubicBezTo>
                    <a:cubicBezTo>
                      <a:pt x="15415" y="11016"/>
                      <a:pt x="16348" y="11099"/>
                      <a:pt x="17168" y="11162"/>
                    </a:cubicBezTo>
                    <a:lnTo>
                      <a:pt x="17230" y="11172"/>
                    </a:lnTo>
                    <a:cubicBezTo>
                      <a:pt x="17593" y="11203"/>
                      <a:pt x="17956" y="11224"/>
                      <a:pt x="18319" y="11255"/>
                    </a:cubicBezTo>
                    <a:cubicBezTo>
                      <a:pt x="18361" y="11255"/>
                      <a:pt x="18381" y="11255"/>
                      <a:pt x="18402" y="11235"/>
                    </a:cubicBezTo>
                    <a:lnTo>
                      <a:pt x="18413" y="11235"/>
                    </a:lnTo>
                    <a:cubicBezTo>
                      <a:pt x="18443" y="11235"/>
                      <a:pt x="18464" y="11224"/>
                      <a:pt x="18485" y="11203"/>
                    </a:cubicBezTo>
                    <a:cubicBezTo>
                      <a:pt x="18589" y="11110"/>
                      <a:pt x="18692" y="10986"/>
                      <a:pt x="18796" y="10809"/>
                    </a:cubicBezTo>
                    <a:cubicBezTo>
                      <a:pt x="18900" y="10654"/>
                      <a:pt x="18973" y="10477"/>
                      <a:pt x="19045" y="10269"/>
                    </a:cubicBezTo>
                    <a:cubicBezTo>
                      <a:pt x="19107" y="10083"/>
                      <a:pt x="19149" y="9896"/>
                      <a:pt x="19170" y="9709"/>
                    </a:cubicBezTo>
                    <a:cubicBezTo>
                      <a:pt x="19190" y="9513"/>
                      <a:pt x="19180" y="9347"/>
                      <a:pt x="19139" y="9191"/>
                    </a:cubicBezTo>
                    <a:cubicBezTo>
                      <a:pt x="19139" y="9170"/>
                      <a:pt x="19118" y="9149"/>
                      <a:pt x="19107" y="9139"/>
                    </a:cubicBezTo>
                    <a:cubicBezTo>
                      <a:pt x="19107" y="9128"/>
                      <a:pt x="19097" y="9118"/>
                      <a:pt x="19097" y="9118"/>
                    </a:cubicBezTo>
                    <a:cubicBezTo>
                      <a:pt x="19077" y="9087"/>
                      <a:pt x="19045" y="9077"/>
                      <a:pt x="19024" y="9077"/>
                    </a:cubicBezTo>
                    <a:cubicBezTo>
                      <a:pt x="18973" y="9066"/>
                      <a:pt x="18931" y="9045"/>
                      <a:pt x="18879" y="9035"/>
                    </a:cubicBezTo>
                    <a:cubicBezTo>
                      <a:pt x="18600" y="8953"/>
                      <a:pt x="18340" y="8859"/>
                      <a:pt x="18049" y="8745"/>
                    </a:cubicBezTo>
                    <a:lnTo>
                      <a:pt x="17977" y="8724"/>
                    </a:lnTo>
                    <a:lnTo>
                      <a:pt x="17925" y="8704"/>
                    </a:lnTo>
                    <a:cubicBezTo>
                      <a:pt x="17707" y="8621"/>
                      <a:pt x="17448" y="8527"/>
                      <a:pt x="17210" y="8423"/>
                    </a:cubicBezTo>
                    <a:cubicBezTo>
                      <a:pt x="16701" y="8216"/>
                      <a:pt x="16182" y="7987"/>
                      <a:pt x="15633" y="7718"/>
                    </a:cubicBezTo>
                    <a:cubicBezTo>
                      <a:pt x="14688" y="7261"/>
                      <a:pt x="13693" y="6733"/>
                      <a:pt x="12604" y="6079"/>
                    </a:cubicBezTo>
                    <a:cubicBezTo>
                      <a:pt x="11318" y="5301"/>
                      <a:pt x="10041" y="4471"/>
                      <a:pt x="8807" y="3662"/>
                    </a:cubicBezTo>
                    <a:lnTo>
                      <a:pt x="8797" y="3641"/>
                    </a:lnTo>
                    <a:lnTo>
                      <a:pt x="8724" y="3600"/>
                    </a:lnTo>
                    <a:cubicBezTo>
                      <a:pt x="8040" y="3144"/>
                      <a:pt x="7355" y="2708"/>
                      <a:pt x="6691" y="2272"/>
                    </a:cubicBezTo>
                    <a:cubicBezTo>
                      <a:pt x="6152" y="1940"/>
                      <a:pt x="5664" y="1629"/>
                      <a:pt x="5187" y="1339"/>
                    </a:cubicBezTo>
                    <a:lnTo>
                      <a:pt x="5011" y="1235"/>
                    </a:lnTo>
                    <a:cubicBezTo>
                      <a:pt x="4730" y="1069"/>
                      <a:pt x="4419" y="871"/>
                      <a:pt x="4098" y="696"/>
                    </a:cubicBezTo>
                    <a:cubicBezTo>
                      <a:pt x="3621" y="436"/>
                      <a:pt x="3206" y="260"/>
                      <a:pt x="2812" y="145"/>
                    </a:cubicBezTo>
                    <a:cubicBezTo>
                      <a:pt x="2490" y="42"/>
                      <a:pt x="2210" y="0"/>
                      <a:pt x="1940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1674;p51">
                <a:extLst>
                  <a:ext uri="{FF2B5EF4-FFF2-40B4-BE49-F238E27FC236}">
                    <a16:creationId xmlns:a16="http://schemas.microsoft.com/office/drawing/2014/main" id="{4977ACF2-9A6A-0380-ADA3-C7CE18FAA399}"/>
                  </a:ext>
                </a:extLst>
              </p:cNvPr>
              <p:cNvSpPr/>
              <p:nvPr/>
            </p:nvSpPr>
            <p:spPr>
              <a:xfrm>
                <a:off x="2014453" y="3638622"/>
                <a:ext cx="1231722" cy="703497"/>
              </a:xfrm>
              <a:custGeom>
                <a:avLst/>
                <a:gdLst/>
                <a:ahLst/>
                <a:cxnLst/>
                <a:rect l="l" t="t" r="r" b="b"/>
                <a:pathLst>
                  <a:path w="18890" h="10789" extrusionOk="0">
                    <a:moveTo>
                      <a:pt x="1639" y="0"/>
                    </a:moveTo>
                    <a:cubicBezTo>
                      <a:pt x="1494" y="0"/>
                      <a:pt x="1359" y="11"/>
                      <a:pt x="1234" y="32"/>
                    </a:cubicBezTo>
                    <a:cubicBezTo>
                      <a:pt x="1131" y="52"/>
                      <a:pt x="1038" y="83"/>
                      <a:pt x="944" y="115"/>
                    </a:cubicBezTo>
                    <a:cubicBezTo>
                      <a:pt x="851" y="156"/>
                      <a:pt x="757" y="198"/>
                      <a:pt x="654" y="260"/>
                    </a:cubicBezTo>
                    <a:cubicBezTo>
                      <a:pt x="488" y="364"/>
                      <a:pt x="332" y="509"/>
                      <a:pt x="187" y="685"/>
                    </a:cubicBezTo>
                    <a:cubicBezTo>
                      <a:pt x="114" y="768"/>
                      <a:pt x="52" y="862"/>
                      <a:pt x="0" y="954"/>
                    </a:cubicBezTo>
                    <a:cubicBezTo>
                      <a:pt x="0" y="1007"/>
                      <a:pt x="0" y="1058"/>
                      <a:pt x="10" y="1100"/>
                    </a:cubicBezTo>
                    <a:cubicBezTo>
                      <a:pt x="31" y="1369"/>
                      <a:pt x="73" y="1639"/>
                      <a:pt x="125" y="1899"/>
                    </a:cubicBezTo>
                    <a:cubicBezTo>
                      <a:pt x="187" y="2148"/>
                      <a:pt x="249" y="2397"/>
                      <a:pt x="342" y="2635"/>
                    </a:cubicBezTo>
                    <a:cubicBezTo>
                      <a:pt x="436" y="2915"/>
                      <a:pt x="561" y="3195"/>
                      <a:pt x="695" y="3455"/>
                    </a:cubicBezTo>
                    <a:cubicBezTo>
                      <a:pt x="830" y="3714"/>
                      <a:pt x="985" y="3963"/>
                      <a:pt x="1151" y="4202"/>
                    </a:cubicBezTo>
                    <a:cubicBezTo>
                      <a:pt x="1380" y="4534"/>
                      <a:pt x="1629" y="4845"/>
                      <a:pt x="1909" y="5135"/>
                    </a:cubicBezTo>
                    <a:cubicBezTo>
                      <a:pt x="2189" y="5426"/>
                      <a:pt x="2479" y="5705"/>
                      <a:pt x="2790" y="5965"/>
                    </a:cubicBezTo>
                    <a:cubicBezTo>
                      <a:pt x="2790" y="5964"/>
                      <a:pt x="2790" y="5963"/>
                      <a:pt x="2790" y="5963"/>
                    </a:cubicBezTo>
                    <a:lnTo>
                      <a:pt x="2790" y="5963"/>
                    </a:lnTo>
                    <a:cubicBezTo>
                      <a:pt x="3794" y="6799"/>
                      <a:pt x="4942" y="7461"/>
                      <a:pt x="6121" y="8008"/>
                    </a:cubicBezTo>
                    <a:cubicBezTo>
                      <a:pt x="6421" y="8143"/>
                      <a:pt x="6732" y="8278"/>
                      <a:pt x="7033" y="8402"/>
                    </a:cubicBezTo>
                    <a:cubicBezTo>
                      <a:pt x="7801" y="8704"/>
                      <a:pt x="8569" y="8973"/>
                      <a:pt x="9357" y="9191"/>
                    </a:cubicBezTo>
                    <a:cubicBezTo>
                      <a:pt x="9720" y="9294"/>
                      <a:pt x="10093" y="9388"/>
                      <a:pt x="10456" y="9471"/>
                    </a:cubicBezTo>
                    <a:cubicBezTo>
                      <a:pt x="11079" y="9616"/>
                      <a:pt x="11701" y="9741"/>
                      <a:pt x="12334" y="9845"/>
                    </a:cubicBezTo>
                    <a:lnTo>
                      <a:pt x="12324" y="9845"/>
                    </a:lnTo>
                    <a:cubicBezTo>
                      <a:pt x="12365" y="9855"/>
                      <a:pt x="12407" y="9855"/>
                      <a:pt x="12437" y="9865"/>
                    </a:cubicBezTo>
                    <a:cubicBezTo>
                      <a:pt x="13744" y="10094"/>
                      <a:pt x="15062" y="10260"/>
                      <a:pt x="16369" y="10446"/>
                    </a:cubicBezTo>
                    <a:cubicBezTo>
                      <a:pt x="17084" y="10550"/>
                      <a:pt x="17801" y="10664"/>
                      <a:pt x="18516" y="10788"/>
                    </a:cubicBezTo>
                    <a:cubicBezTo>
                      <a:pt x="18610" y="10643"/>
                      <a:pt x="18682" y="10467"/>
                      <a:pt x="18744" y="10269"/>
                    </a:cubicBezTo>
                    <a:cubicBezTo>
                      <a:pt x="18806" y="10083"/>
                      <a:pt x="18848" y="9896"/>
                      <a:pt x="18869" y="9709"/>
                    </a:cubicBezTo>
                    <a:cubicBezTo>
                      <a:pt x="18889" y="9513"/>
                      <a:pt x="18879" y="9347"/>
                      <a:pt x="18838" y="9181"/>
                    </a:cubicBezTo>
                    <a:cubicBezTo>
                      <a:pt x="18838" y="9160"/>
                      <a:pt x="18827" y="9149"/>
                      <a:pt x="18806" y="9139"/>
                    </a:cubicBezTo>
                    <a:cubicBezTo>
                      <a:pt x="18806" y="9128"/>
                      <a:pt x="18796" y="9118"/>
                      <a:pt x="18796" y="9118"/>
                    </a:cubicBezTo>
                    <a:cubicBezTo>
                      <a:pt x="18776" y="9087"/>
                      <a:pt x="18744" y="9077"/>
                      <a:pt x="18723" y="9066"/>
                    </a:cubicBezTo>
                    <a:cubicBezTo>
                      <a:pt x="18672" y="9056"/>
                      <a:pt x="18630" y="9045"/>
                      <a:pt x="18578" y="9035"/>
                    </a:cubicBezTo>
                    <a:cubicBezTo>
                      <a:pt x="18299" y="8953"/>
                      <a:pt x="18039" y="8859"/>
                      <a:pt x="17748" y="8745"/>
                    </a:cubicBezTo>
                    <a:lnTo>
                      <a:pt x="17686" y="8724"/>
                    </a:lnTo>
                    <a:lnTo>
                      <a:pt x="17624" y="8704"/>
                    </a:lnTo>
                    <a:lnTo>
                      <a:pt x="17603" y="8693"/>
                    </a:lnTo>
                    <a:cubicBezTo>
                      <a:pt x="17386" y="8610"/>
                      <a:pt x="17147" y="8517"/>
                      <a:pt x="16909" y="8423"/>
                    </a:cubicBezTo>
                    <a:cubicBezTo>
                      <a:pt x="16390" y="8216"/>
                      <a:pt x="15881" y="7977"/>
                      <a:pt x="15332" y="7718"/>
                    </a:cubicBezTo>
                    <a:cubicBezTo>
                      <a:pt x="14387" y="7261"/>
                      <a:pt x="13402" y="6722"/>
                      <a:pt x="12303" y="6069"/>
                    </a:cubicBezTo>
                    <a:cubicBezTo>
                      <a:pt x="11006" y="5301"/>
                      <a:pt x="9740" y="4461"/>
                      <a:pt x="8516" y="3651"/>
                    </a:cubicBezTo>
                    <a:lnTo>
                      <a:pt x="8496" y="3641"/>
                    </a:lnTo>
                    <a:lnTo>
                      <a:pt x="8423" y="3600"/>
                    </a:lnTo>
                    <a:cubicBezTo>
                      <a:pt x="7707" y="3123"/>
                      <a:pt x="7054" y="2697"/>
                      <a:pt x="6390" y="2272"/>
                    </a:cubicBezTo>
                    <a:cubicBezTo>
                      <a:pt x="5861" y="1940"/>
                      <a:pt x="5374" y="1629"/>
                      <a:pt x="4886" y="1339"/>
                    </a:cubicBezTo>
                    <a:lnTo>
                      <a:pt x="4710" y="1224"/>
                    </a:lnTo>
                    <a:cubicBezTo>
                      <a:pt x="4429" y="1058"/>
                      <a:pt x="4118" y="871"/>
                      <a:pt x="3797" y="696"/>
                    </a:cubicBezTo>
                    <a:cubicBezTo>
                      <a:pt x="3320" y="436"/>
                      <a:pt x="2905" y="260"/>
                      <a:pt x="2511" y="145"/>
                    </a:cubicBezTo>
                    <a:cubicBezTo>
                      <a:pt x="2189" y="42"/>
                      <a:pt x="1909" y="0"/>
                      <a:pt x="16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1675;p51">
                <a:extLst>
                  <a:ext uri="{FF2B5EF4-FFF2-40B4-BE49-F238E27FC236}">
                    <a16:creationId xmlns:a16="http://schemas.microsoft.com/office/drawing/2014/main" id="{F0D8474B-AC89-9C9D-DDA8-AC43A6613FD9}"/>
                  </a:ext>
                </a:extLst>
              </p:cNvPr>
              <p:cNvSpPr/>
              <p:nvPr/>
            </p:nvSpPr>
            <p:spPr>
              <a:xfrm>
                <a:off x="2178119" y="3127928"/>
                <a:ext cx="633793" cy="985574"/>
              </a:xfrm>
              <a:custGeom>
                <a:avLst/>
                <a:gdLst/>
                <a:ahLst/>
                <a:cxnLst/>
                <a:rect l="l" t="t" r="r" b="b"/>
                <a:pathLst>
                  <a:path w="9720" h="15115" extrusionOk="0">
                    <a:moveTo>
                      <a:pt x="2532" y="1"/>
                    </a:moveTo>
                    <a:cubicBezTo>
                      <a:pt x="2376" y="11"/>
                      <a:pt x="2231" y="42"/>
                      <a:pt x="2075" y="94"/>
                    </a:cubicBezTo>
                    <a:cubicBezTo>
                      <a:pt x="2055" y="105"/>
                      <a:pt x="2023" y="115"/>
                      <a:pt x="1992" y="135"/>
                    </a:cubicBezTo>
                    <a:cubicBezTo>
                      <a:pt x="1982" y="125"/>
                      <a:pt x="1982" y="115"/>
                      <a:pt x="1972" y="105"/>
                    </a:cubicBezTo>
                    <a:cubicBezTo>
                      <a:pt x="1951" y="94"/>
                      <a:pt x="1930" y="84"/>
                      <a:pt x="1909" y="84"/>
                    </a:cubicBezTo>
                    <a:cubicBezTo>
                      <a:pt x="1878" y="84"/>
                      <a:pt x="1847" y="105"/>
                      <a:pt x="1826" y="125"/>
                    </a:cubicBezTo>
                    <a:lnTo>
                      <a:pt x="1733" y="281"/>
                    </a:lnTo>
                    <a:lnTo>
                      <a:pt x="1712" y="291"/>
                    </a:lnTo>
                    <a:lnTo>
                      <a:pt x="1681" y="322"/>
                    </a:lnTo>
                    <a:cubicBezTo>
                      <a:pt x="1650" y="343"/>
                      <a:pt x="1640" y="384"/>
                      <a:pt x="1640" y="416"/>
                    </a:cubicBezTo>
                    <a:cubicBezTo>
                      <a:pt x="893" y="1671"/>
                      <a:pt x="384" y="3040"/>
                      <a:pt x="146" y="4492"/>
                    </a:cubicBezTo>
                    <a:cubicBezTo>
                      <a:pt x="31" y="5208"/>
                      <a:pt x="1" y="5789"/>
                      <a:pt x="42" y="6338"/>
                    </a:cubicBezTo>
                    <a:lnTo>
                      <a:pt x="73" y="6619"/>
                    </a:lnTo>
                    <a:lnTo>
                      <a:pt x="73" y="6660"/>
                    </a:lnTo>
                    <a:lnTo>
                      <a:pt x="84" y="6670"/>
                    </a:lnTo>
                    <a:cubicBezTo>
                      <a:pt x="94" y="6816"/>
                      <a:pt x="125" y="6951"/>
                      <a:pt x="167" y="7117"/>
                    </a:cubicBezTo>
                    <a:cubicBezTo>
                      <a:pt x="239" y="7376"/>
                      <a:pt x="353" y="7635"/>
                      <a:pt x="509" y="7905"/>
                    </a:cubicBezTo>
                    <a:cubicBezTo>
                      <a:pt x="768" y="8362"/>
                      <a:pt x="1152" y="8786"/>
                      <a:pt x="1670" y="9201"/>
                    </a:cubicBezTo>
                    <a:cubicBezTo>
                      <a:pt x="2085" y="9544"/>
                      <a:pt x="2583" y="9855"/>
                      <a:pt x="3185" y="10166"/>
                    </a:cubicBezTo>
                    <a:cubicBezTo>
                      <a:pt x="3424" y="10291"/>
                      <a:pt x="3673" y="10405"/>
                      <a:pt x="3952" y="10529"/>
                    </a:cubicBezTo>
                    <a:cubicBezTo>
                      <a:pt x="4077" y="10581"/>
                      <a:pt x="4212" y="10633"/>
                      <a:pt x="4337" y="10695"/>
                    </a:cubicBezTo>
                    <a:cubicBezTo>
                      <a:pt x="4544" y="10778"/>
                      <a:pt x="4762" y="10872"/>
                      <a:pt x="4980" y="10976"/>
                    </a:cubicBezTo>
                    <a:cubicBezTo>
                      <a:pt x="5291" y="11110"/>
                      <a:pt x="5550" y="11245"/>
                      <a:pt x="5778" y="11380"/>
                    </a:cubicBezTo>
                    <a:cubicBezTo>
                      <a:pt x="6048" y="11546"/>
                      <a:pt x="6276" y="11712"/>
                      <a:pt x="6494" y="11888"/>
                    </a:cubicBezTo>
                    <a:cubicBezTo>
                      <a:pt x="6515" y="12023"/>
                      <a:pt x="6536" y="12137"/>
                      <a:pt x="6577" y="12262"/>
                    </a:cubicBezTo>
                    <a:cubicBezTo>
                      <a:pt x="6608" y="12366"/>
                      <a:pt x="6660" y="12479"/>
                      <a:pt x="6732" y="12604"/>
                    </a:cubicBezTo>
                    <a:cubicBezTo>
                      <a:pt x="6857" y="12811"/>
                      <a:pt x="7023" y="12988"/>
                      <a:pt x="7230" y="13122"/>
                    </a:cubicBezTo>
                    <a:lnTo>
                      <a:pt x="7262" y="13341"/>
                    </a:lnTo>
                    <a:lnTo>
                      <a:pt x="7272" y="13371"/>
                    </a:lnTo>
                    <a:cubicBezTo>
                      <a:pt x="7283" y="13434"/>
                      <a:pt x="7293" y="13507"/>
                      <a:pt x="7293" y="13579"/>
                    </a:cubicBezTo>
                    <a:lnTo>
                      <a:pt x="7313" y="13735"/>
                    </a:lnTo>
                    <a:cubicBezTo>
                      <a:pt x="7334" y="13880"/>
                      <a:pt x="7355" y="14005"/>
                      <a:pt x="7386" y="14118"/>
                    </a:cubicBezTo>
                    <a:cubicBezTo>
                      <a:pt x="7417" y="14263"/>
                      <a:pt x="7449" y="14378"/>
                      <a:pt x="7479" y="14482"/>
                    </a:cubicBezTo>
                    <a:cubicBezTo>
                      <a:pt x="7532" y="14595"/>
                      <a:pt x="7573" y="14678"/>
                      <a:pt x="7635" y="14741"/>
                    </a:cubicBezTo>
                    <a:cubicBezTo>
                      <a:pt x="7698" y="14814"/>
                      <a:pt x="7790" y="14865"/>
                      <a:pt x="7873" y="14876"/>
                    </a:cubicBezTo>
                    <a:cubicBezTo>
                      <a:pt x="7894" y="14886"/>
                      <a:pt x="7905" y="14886"/>
                      <a:pt x="7915" y="14886"/>
                    </a:cubicBezTo>
                    <a:cubicBezTo>
                      <a:pt x="7988" y="14886"/>
                      <a:pt x="8050" y="14855"/>
                      <a:pt x="8102" y="14803"/>
                    </a:cubicBezTo>
                    <a:cubicBezTo>
                      <a:pt x="8154" y="14741"/>
                      <a:pt x="8175" y="14658"/>
                      <a:pt x="8195" y="14585"/>
                    </a:cubicBezTo>
                    <a:cubicBezTo>
                      <a:pt x="8205" y="14544"/>
                      <a:pt x="8216" y="14492"/>
                      <a:pt x="8226" y="14440"/>
                    </a:cubicBezTo>
                    <a:cubicBezTo>
                      <a:pt x="8258" y="14544"/>
                      <a:pt x="8288" y="14637"/>
                      <a:pt x="8330" y="14731"/>
                    </a:cubicBezTo>
                    <a:cubicBezTo>
                      <a:pt x="8382" y="14844"/>
                      <a:pt x="8434" y="14917"/>
                      <a:pt x="8486" y="14980"/>
                    </a:cubicBezTo>
                    <a:cubicBezTo>
                      <a:pt x="8558" y="15052"/>
                      <a:pt x="8631" y="15104"/>
                      <a:pt x="8714" y="15114"/>
                    </a:cubicBezTo>
                    <a:lnTo>
                      <a:pt x="8756" y="15114"/>
                    </a:lnTo>
                    <a:cubicBezTo>
                      <a:pt x="8828" y="15114"/>
                      <a:pt x="8901" y="15093"/>
                      <a:pt x="8952" y="15042"/>
                    </a:cubicBezTo>
                    <a:cubicBezTo>
                      <a:pt x="9005" y="14990"/>
                      <a:pt x="9046" y="14927"/>
                      <a:pt x="9067" y="14824"/>
                    </a:cubicBezTo>
                    <a:cubicBezTo>
                      <a:pt x="9088" y="14761"/>
                      <a:pt x="9088" y="14699"/>
                      <a:pt x="9088" y="14658"/>
                    </a:cubicBezTo>
                    <a:cubicBezTo>
                      <a:pt x="9088" y="14585"/>
                      <a:pt x="9088" y="14512"/>
                      <a:pt x="9077" y="14429"/>
                    </a:cubicBezTo>
                    <a:cubicBezTo>
                      <a:pt x="9067" y="14305"/>
                      <a:pt x="9035" y="14170"/>
                      <a:pt x="8994" y="13994"/>
                    </a:cubicBezTo>
                    <a:lnTo>
                      <a:pt x="8984" y="13963"/>
                    </a:lnTo>
                    <a:lnTo>
                      <a:pt x="8984" y="13931"/>
                    </a:lnTo>
                    <a:lnTo>
                      <a:pt x="9005" y="13952"/>
                    </a:lnTo>
                    <a:cubicBezTo>
                      <a:pt x="9077" y="14046"/>
                      <a:pt x="9150" y="14108"/>
                      <a:pt x="9222" y="14160"/>
                    </a:cubicBezTo>
                    <a:cubicBezTo>
                      <a:pt x="9295" y="14222"/>
                      <a:pt x="9357" y="14263"/>
                      <a:pt x="9429" y="14274"/>
                    </a:cubicBezTo>
                    <a:cubicBezTo>
                      <a:pt x="9450" y="14284"/>
                      <a:pt x="9461" y="14284"/>
                      <a:pt x="9482" y="14284"/>
                    </a:cubicBezTo>
                    <a:cubicBezTo>
                      <a:pt x="9502" y="14284"/>
                      <a:pt x="9512" y="14284"/>
                      <a:pt x="9523" y="14274"/>
                    </a:cubicBezTo>
                    <a:cubicBezTo>
                      <a:pt x="9554" y="14274"/>
                      <a:pt x="9565" y="14263"/>
                      <a:pt x="9595" y="14253"/>
                    </a:cubicBezTo>
                    <a:cubicBezTo>
                      <a:pt x="9606" y="14243"/>
                      <a:pt x="9627" y="14233"/>
                      <a:pt x="9637" y="14212"/>
                    </a:cubicBezTo>
                    <a:cubicBezTo>
                      <a:pt x="9668" y="14180"/>
                      <a:pt x="9678" y="14150"/>
                      <a:pt x="9689" y="14118"/>
                    </a:cubicBezTo>
                    <a:cubicBezTo>
                      <a:pt x="9699" y="14077"/>
                      <a:pt x="9710" y="14025"/>
                      <a:pt x="9710" y="13963"/>
                    </a:cubicBezTo>
                    <a:cubicBezTo>
                      <a:pt x="9720" y="13818"/>
                      <a:pt x="9689" y="13662"/>
                      <a:pt x="9668" y="13517"/>
                    </a:cubicBezTo>
                    <a:cubicBezTo>
                      <a:pt x="9637" y="13351"/>
                      <a:pt x="9585" y="13175"/>
                      <a:pt x="9523" y="12988"/>
                    </a:cubicBezTo>
                    <a:cubicBezTo>
                      <a:pt x="9419" y="12656"/>
                      <a:pt x="9274" y="12313"/>
                      <a:pt x="9077" y="11951"/>
                    </a:cubicBezTo>
                    <a:cubicBezTo>
                      <a:pt x="8901" y="11629"/>
                      <a:pt x="8703" y="11308"/>
                      <a:pt x="8465" y="10976"/>
                    </a:cubicBezTo>
                    <a:cubicBezTo>
                      <a:pt x="8050" y="10395"/>
                      <a:pt x="7562" y="9835"/>
                      <a:pt x="6961" y="9274"/>
                    </a:cubicBezTo>
                    <a:cubicBezTo>
                      <a:pt x="5944" y="8320"/>
                      <a:pt x="4782" y="7500"/>
                      <a:pt x="3683" y="6753"/>
                    </a:cubicBezTo>
                    <a:cubicBezTo>
                      <a:pt x="3849" y="6089"/>
                      <a:pt x="4108" y="5446"/>
                      <a:pt x="4357" y="4824"/>
                    </a:cubicBezTo>
                    <a:cubicBezTo>
                      <a:pt x="4399" y="4720"/>
                      <a:pt x="4440" y="4627"/>
                      <a:pt x="4482" y="4524"/>
                    </a:cubicBezTo>
                    <a:cubicBezTo>
                      <a:pt x="4616" y="4192"/>
                      <a:pt x="4762" y="3807"/>
                      <a:pt x="4886" y="3403"/>
                    </a:cubicBezTo>
                    <a:cubicBezTo>
                      <a:pt x="4959" y="3196"/>
                      <a:pt x="5001" y="3009"/>
                      <a:pt x="5042" y="2832"/>
                    </a:cubicBezTo>
                    <a:cubicBezTo>
                      <a:pt x="5084" y="2656"/>
                      <a:pt x="5104" y="2470"/>
                      <a:pt x="5104" y="2293"/>
                    </a:cubicBezTo>
                    <a:cubicBezTo>
                      <a:pt x="5104" y="2106"/>
                      <a:pt x="5084" y="1930"/>
                      <a:pt x="5042" y="1764"/>
                    </a:cubicBezTo>
                    <a:cubicBezTo>
                      <a:pt x="5001" y="1588"/>
                      <a:pt x="4938" y="1422"/>
                      <a:pt x="4855" y="1256"/>
                    </a:cubicBezTo>
                    <a:cubicBezTo>
                      <a:pt x="4772" y="1110"/>
                      <a:pt x="4669" y="976"/>
                      <a:pt x="4554" y="841"/>
                    </a:cubicBezTo>
                    <a:cubicBezTo>
                      <a:pt x="4461" y="748"/>
                      <a:pt x="4357" y="644"/>
                      <a:pt x="4233" y="550"/>
                    </a:cubicBezTo>
                    <a:cubicBezTo>
                      <a:pt x="4005" y="374"/>
                      <a:pt x="3724" y="229"/>
                      <a:pt x="3434" y="125"/>
                    </a:cubicBezTo>
                    <a:cubicBezTo>
                      <a:pt x="3289" y="73"/>
                      <a:pt x="3133" y="42"/>
                      <a:pt x="2977" y="22"/>
                    </a:cubicBezTo>
                    <a:cubicBezTo>
                      <a:pt x="2884" y="1"/>
                      <a:pt x="2781" y="1"/>
                      <a:pt x="2677" y="1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1676;p51">
                <a:extLst>
                  <a:ext uri="{FF2B5EF4-FFF2-40B4-BE49-F238E27FC236}">
                    <a16:creationId xmlns:a16="http://schemas.microsoft.com/office/drawing/2014/main" id="{DE9F81B7-630B-2534-0AC2-B74E0A12FCBB}"/>
                  </a:ext>
                </a:extLst>
              </p:cNvPr>
              <p:cNvSpPr/>
              <p:nvPr/>
            </p:nvSpPr>
            <p:spPr>
              <a:xfrm>
                <a:off x="2178119" y="3130667"/>
                <a:ext cx="511403" cy="967251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14834" extrusionOk="0">
                    <a:moveTo>
                      <a:pt x="2231" y="0"/>
                    </a:moveTo>
                    <a:lnTo>
                      <a:pt x="2231" y="0"/>
                    </a:lnTo>
                    <a:cubicBezTo>
                      <a:pt x="2179" y="21"/>
                      <a:pt x="2127" y="31"/>
                      <a:pt x="2075" y="52"/>
                    </a:cubicBezTo>
                    <a:cubicBezTo>
                      <a:pt x="2044" y="63"/>
                      <a:pt x="2023" y="73"/>
                      <a:pt x="1992" y="83"/>
                    </a:cubicBezTo>
                    <a:cubicBezTo>
                      <a:pt x="1992" y="73"/>
                      <a:pt x="1982" y="73"/>
                      <a:pt x="1972" y="63"/>
                    </a:cubicBezTo>
                    <a:cubicBezTo>
                      <a:pt x="1951" y="52"/>
                      <a:pt x="1930" y="42"/>
                      <a:pt x="1909" y="42"/>
                    </a:cubicBezTo>
                    <a:cubicBezTo>
                      <a:pt x="1878" y="42"/>
                      <a:pt x="1836" y="63"/>
                      <a:pt x="1826" y="83"/>
                    </a:cubicBezTo>
                    <a:lnTo>
                      <a:pt x="1733" y="239"/>
                    </a:lnTo>
                    <a:lnTo>
                      <a:pt x="1712" y="249"/>
                    </a:lnTo>
                    <a:cubicBezTo>
                      <a:pt x="1702" y="259"/>
                      <a:pt x="1691" y="259"/>
                      <a:pt x="1681" y="270"/>
                    </a:cubicBezTo>
                    <a:cubicBezTo>
                      <a:pt x="1650" y="301"/>
                      <a:pt x="1629" y="342"/>
                      <a:pt x="1640" y="374"/>
                    </a:cubicBezTo>
                    <a:cubicBezTo>
                      <a:pt x="893" y="1629"/>
                      <a:pt x="384" y="2998"/>
                      <a:pt x="146" y="4450"/>
                    </a:cubicBezTo>
                    <a:cubicBezTo>
                      <a:pt x="31" y="5166"/>
                      <a:pt x="1" y="5747"/>
                      <a:pt x="42" y="6296"/>
                    </a:cubicBezTo>
                    <a:cubicBezTo>
                      <a:pt x="42" y="6379"/>
                      <a:pt x="52" y="6483"/>
                      <a:pt x="73" y="6577"/>
                    </a:cubicBezTo>
                    <a:lnTo>
                      <a:pt x="73" y="6618"/>
                    </a:lnTo>
                    <a:lnTo>
                      <a:pt x="73" y="6628"/>
                    </a:lnTo>
                    <a:cubicBezTo>
                      <a:pt x="94" y="6774"/>
                      <a:pt x="125" y="6919"/>
                      <a:pt x="167" y="7075"/>
                    </a:cubicBezTo>
                    <a:cubicBezTo>
                      <a:pt x="239" y="7334"/>
                      <a:pt x="353" y="7593"/>
                      <a:pt x="509" y="7863"/>
                    </a:cubicBezTo>
                    <a:cubicBezTo>
                      <a:pt x="768" y="8320"/>
                      <a:pt x="1152" y="8744"/>
                      <a:pt x="1660" y="9170"/>
                    </a:cubicBezTo>
                    <a:cubicBezTo>
                      <a:pt x="2085" y="9502"/>
                      <a:pt x="2583" y="9823"/>
                      <a:pt x="3185" y="10124"/>
                    </a:cubicBezTo>
                    <a:cubicBezTo>
                      <a:pt x="3424" y="10249"/>
                      <a:pt x="3673" y="10373"/>
                      <a:pt x="3952" y="10487"/>
                    </a:cubicBezTo>
                    <a:cubicBezTo>
                      <a:pt x="4035" y="10529"/>
                      <a:pt x="4118" y="10560"/>
                      <a:pt x="4201" y="10591"/>
                    </a:cubicBezTo>
                    <a:lnTo>
                      <a:pt x="4274" y="10622"/>
                    </a:lnTo>
                    <a:lnTo>
                      <a:pt x="4337" y="10653"/>
                    </a:lnTo>
                    <a:lnTo>
                      <a:pt x="4347" y="10653"/>
                    </a:lnTo>
                    <a:lnTo>
                      <a:pt x="4367" y="10664"/>
                    </a:lnTo>
                    <a:cubicBezTo>
                      <a:pt x="4575" y="10747"/>
                      <a:pt x="4782" y="10840"/>
                      <a:pt x="4980" y="10934"/>
                    </a:cubicBezTo>
                    <a:cubicBezTo>
                      <a:pt x="5291" y="11068"/>
                      <a:pt x="5540" y="11203"/>
                      <a:pt x="5778" y="11338"/>
                    </a:cubicBezTo>
                    <a:cubicBezTo>
                      <a:pt x="6048" y="11504"/>
                      <a:pt x="6276" y="11670"/>
                      <a:pt x="6483" y="11856"/>
                    </a:cubicBezTo>
                    <a:cubicBezTo>
                      <a:pt x="6504" y="11981"/>
                      <a:pt x="6536" y="12095"/>
                      <a:pt x="6577" y="12220"/>
                    </a:cubicBezTo>
                    <a:cubicBezTo>
                      <a:pt x="6608" y="12334"/>
                      <a:pt x="6660" y="12437"/>
                      <a:pt x="6732" y="12562"/>
                    </a:cubicBezTo>
                    <a:cubicBezTo>
                      <a:pt x="6857" y="12769"/>
                      <a:pt x="7023" y="12946"/>
                      <a:pt x="7230" y="13080"/>
                    </a:cubicBezTo>
                    <a:cubicBezTo>
                      <a:pt x="7241" y="13143"/>
                      <a:pt x="7251" y="13205"/>
                      <a:pt x="7262" y="13278"/>
                    </a:cubicBezTo>
                    <a:lnTo>
                      <a:pt x="7262" y="13329"/>
                    </a:lnTo>
                    <a:cubicBezTo>
                      <a:pt x="7272" y="13392"/>
                      <a:pt x="7283" y="13465"/>
                      <a:pt x="7293" y="13537"/>
                    </a:cubicBezTo>
                    <a:lnTo>
                      <a:pt x="7313" y="13693"/>
                    </a:lnTo>
                    <a:cubicBezTo>
                      <a:pt x="7334" y="13838"/>
                      <a:pt x="7355" y="13963"/>
                      <a:pt x="7386" y="14076"/>
                    </a:cubicBezTo>
                    <a:cubicBezTo>
                      <a:pt x="7407" y="14221"/>
                      <a:pt x="7449" y="14336"/>
                      <a:pt x="7479" y="14440"/>
                    </a:cubicBezTo>
                    <a:cubicBezTo>
                      <a:pt x="7521" y="14553"/>
                      <a:pt x="7573" y="14647"/>
                      <a:pt x="7635" y="14709"/>
                    </a:cubicBezTo>
                    <a:cubicBezTo>
                      <a:pt x="7687" y="14772"/>
                      <a:pt x="7760" y="14813"/>
                      <a:pt x="7843" y="14834"/>
                    </a:cubicBezTo>
                    <a:cubicBezTo>
                      <a:pt x="7822" y="14802"/>
                      <a:pt x="7811" y="14782"/>
                      <a:pt x="7790" y="14751"/>
                    </a:cubicBezTo>
                    <a:cubicBezTo>
                      <a:pt x="7698" y="14553"/>
                      <a:pt x="7625" y="14357"/>
                      <a:pt x="7573" y="14138"/>
                    </a:cubicBezTo>
                    <a:cubicBezTo>
                      <a:pt x="7479" y="13714"/>
                      <a:pt x="7469" y="13288"/>
                      <a:pt x="7469" y="12852"/>
                    </a:cubicBezTo>
                    <a:cubicBezTo>
                      <a:pt x="7417" y="12842"/>
                      <a:pt x="7355" y="12821"/>
                      <a:pt x="7303" y="12790"/>
                    </a:cubicBezTo>
                    <a:cubicBezTo>
                      <a:pt x="7251" y="12769"/>
                      <a:pt x="7210" y="12739"/>
                      <a:pt x="7158" y="12707"/>
                    </a:cubicBezTo>
                    <a:cubicBezTo>
                      <a:pt x="7117" y="12676"/>
                      <a:pt x="7075" y="12635"/>
                      <a:pt x="7044" y="12593"/>
                    </a:cubicBezTo>
                    <a:cubicBezTo>
                      <a:pt x="7002" y="12552"/>
                      <a:pt x="6971" y="12510"/>
                      <a:pt x="6951" y="12458"/>
                    </a:cubicBezTo>
                    <a:cubicBezTo>
                      <a:pt x="6888" y="12354"/>
                      <a:pt x="6847" y="12251"/>
                      <a:pt x="6805" y="12137"/>
                    </a:cubicBezTo>
                    <a:cubicBezTo>
                      <a:pt x="6764" y="12033"/>
                      <a:pt x="6722" y="11919"/>
                      <a:pt x="6681" y="11805"/>
                    </a:cubicBezTo>
                    <a:lnTo>
                      <a:pt x="6681" y="11815"/>
                    </a:lnTo>
                    <a:cubicBezTo>
                      <a:pt x="6649" y="11743"/>
                      <a:pt x="6608" y="11670"/>
                      <a:pt x="6566" y="11597"/>
                    </a:cubicBezTo>
                    <a:cubicBezTo>
                      <a:pt x="6536" y="11535"/>
                      <a:pt x="6494" y="11483"/>
                      <a:pt x="6453" y="11421"/>
                    </a:cubicBezTo>
                    <a:cubicBezTo>
                      <a:pt x="6391" y="11338"/>
                      <a:pt x="6328" y="11266"/>
                      <a:pt x="6255" y="11193"/>
                    </a:cubicBezTo>
                    <a:cubicBezTo>
                      <a:pt x="6183" y="11130"/>
                      <a:pt x="6110" y="11058"/>
                      <a:pt x="6027" y="11006"/>
                    </a:cubicBezTo>
                    <a:cubicBezTo>
                      <a:pt x="5851" y="10861"/>
                      <a:pt x="5664" y="10747"/>
                      <a:pt x="5467" y="10643"/>
                    </a:cubicBezTo>
                    <a:cubicBezTo>
                      <a:pt x="5259" y="10529"/>
                      <a:pt x="5042" y="10436"/>
                      <a:pt x="4824" y="10342"/>
                    </a:cubicBezTo>
                    <a:lnTo>
                      <a:pt x="4835" y="10342"/>
                    </a:lnTo>
                    <a:cubicBezTo>
                      <a:pt x="4378" y="10155"/>
                      <a:pt x="3922" y="9989"/>
                      <a:pt x="3465" y="9813"/>
                    </a:cubicBezTo>
                    <a:cubicBezTo>
                      <a:pt x="3206" y="9720"/>
                      <a:pt x="2957" y="9616"/>
                      <a:pt x="2708" y="9491"/>
                    </a:cubicBezTo>
                    <a:cubicBezTo>
                      <a:pt x="2594" y="9440"/>
                      <a:pt x="2490" y="9378"/>
                      <a:pt x="2387" y="9315"/>
                    </a:cubicBezTo>
                    <a:cubicBezTo>
                      <a:pt x="2272" y="9242"/>
                      <a:pt x="2158" y="9159"/>
                      <a:pt x="2055" y="9087"/>
                    </a:cubicBezTo>
                    <a:cubicBezTo>
                      <a:pt x="1847" y="8921"/>
                      <a:pt x="1650" y="8735"/>
                      <a:pt x="1484" y="8537"/>
                    </a:cubicBezTo>
                    <a:cubicBezTo>
                      <a:pt x="1318" y="8340"/>
                      <a:pt x="1172" y="8133"/>
                      <a:pt x="1048" y="7915"/>
                    </a:cubicBezTo>
                    <a:cubicBezTo>
                      <a:pt x="789" y="7469"/>
                      <a:pt x="623" y="6981"/>
                      <a:pt x="540" y="6483"/>
                    </a:cubicBezTo>
                    <a:cubicBezTo>
                      <a:pt x="446" y="5955"/>
                      <a:pt x="426" y="5415"/>
                      <a:pt x="457" y="4886"/>
                    </a:cubicBezTo>
                    <a:cubicBezTo>
                      <a:pt x="499" y="4336"/>
                      <a:pt x="602" y="3786"/>
                      <a:pt x="748" y="3247"/>
                    </a:cubicBezTo>
                    <a:cubicBezTo>
                      <a:pt x="893" y="2707"/>
                      <a:pt x="1080" y="2168"/>
                      <a:pt x="1308" y="1660"/>
                    </a:cubicBezTo>
                    <a:cubicBezTo>
                      <a:pt x="1536" y="1162"/>
                      <a:pt x="1785" y="685"/>
                      <a:pt x="2085" y="229"/>
                    </a:cubicBezTo>
                    <a:cubicBezTo>
                      <a:pt x="2138" y="156"/>
                      <a:pt x="2179" y="73"/>
                      <a:pt x="2231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1677;p51">
                <a:extLst>
                  <a:ext uri="{FF2B5EF4-FFF2-40B4-BE49-F238E27FC236}">
                    <a16:creationId xmlns:a16="http://schemas.microsoft.com/office/drawing/2014/main" id="{FF6895BF-AF37-C1B0-886E-1C99DA37F95C}"/>
                  </a:ext>
                </a:extLst>
              </p:cNvPr>
              <p:cNvSpPr/>
              <p:nvPr/>
            </p:nvSpPr>
            <p:spPr>
              <a:xfrm>
                <a:off x="2598828" y="3875320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1678;p51">
                <a:extLst>
                  <a:ext uri="{FF2B5EF4-FFF2-40B4-BE49-F238E27FC236}">
                    <a16:creationId xmlns:a16="http://schemas.microsoft.com/office/drawing/2014/main" id="{C0F2A9BD-24FD-1656-597B-6188FDADC8B0}"/>
                  </a:ext>
                </a:extLst>
              </p:cNvPr>
              <p:cNvSpPr/>
              <p:nvPr/>
            </p:nvSpPr>
            <p:spPr>
              <a:xfrm>
                <a:off x="2598828" y="3875320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1679;p51">
                <a:extLst>
                  <a:ext uri="{FF2B5EF4-FFF2-40B4-BE49-F238E27FC236}">
                    <a16:creationId xmlns:a16="http://schemas.microsoft.com/office/drawing/2014/main" id="{CC32F166-7B02-9172-A5F2-0021536D8661}"/>
                  </a:ext>
                </a:extLst>
              </p:cNvPr>
              <p:cNvSpPr/>
              <p:nvPr/>
            </p:nvSpPr>
            <p:spPr>
              <a:xfrm>
                <a:off x="2698919" y="3992365"/>
                <a:ext cx="20409" cy="75833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163" extrusionOk="0">
                    <a:moveTo>
                      <a:pt x="52" y="1"/>
                    </a:moveTo>
                    <a:cubicBezTo>
                      <a:pt x="22" y="11"/>
                      <a:pt x="1" y="42"/>
                      <a:pt x="11" y="73"/>
                    </a:cubicBezTo>
                    <a:cubicBezTo>
                      <a:pt x="73" y="312"/>
                      <a:pt x="125" y="540"/>
                      <a:pt x="167" y="789"/>
                    </a:cubicBezTo>
                    <a:cubicBezTo>
                      <a:pt x="177" y="893"/>
                      <a:pt x="188" y="996"/>
                      <a:pt x="188" y="1100"/>
                    </a:cubicBezTo>
                    <a:cubicBezTo>
                      <a:pt x="188" y="1131"/>
                      <a:pt x="218" y="1162"/>
                      <a:pt x="250" y="1162"/>
                    </a:cubicBezTo>
                    <a:cubicBezTo>
                      <a:pt x="281" y="1162"/>
                      <a:pt x="312" y="1131"/>
                      <a:pt x="312" y="1100"/>
                    </a:cubicBezTo>
                    <a:cubicBezTo>
                      <a:pt x="301" y="923"/>
                      <a:pt x="281" y="748"/>
                      <a:pt x="250" y="582"/>
                    </a:cubicBezTo>
                    <a:cubicBezTo>
                      <a:pt x="208" y="405"/>
                      <a:pt x="167" y="218"/>
                      <a:pt x="115" y="42"/>
                    </a:cubicBezTo>
                    <a:cubicBezTo>
                      <a:pt x="115" y="21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1680;p51">
                <a:extLst>
                  <a:ext uri="{FF2B5EF4-FFF2-40B4-BE49-F238E27FC236}">
                    <a16:creationId xmlns:a16="http://schemas.microsoft.com/office/drawing/2014/main" id="{34DAC1B1-4F83-FD37-8F05-B3EB7AEF9E05}"/>
                  </a:ext>
                </a:extLst>
              </p:cNvPr>
              <p:cNvSpPr/>
              <p:nvPr/>
            </p:nvSpPr>
            <p:spPr>
              <a:xfrm>
                <a:off x="2739542" y="3965304"/>
                <a:ext cx="27777" cy="72443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111" extrusionOk="0">
                    <a:moveTo>
                      <a:pt x="52" y="1"/>
                    </a:moveTo>
                    <a:cubicBezTo>
                      <a:pt x="31" y="1"/>
                      <a:pt x="21" y="11"/>
                      <a:pt x="10" y="21"/>
                    </a:cubicBezTo>
                    <a:cubicBezTo>
                      <a:pt x="0" y="42"/>
                      <a:pt x="0" y="63"/>
                      <a:pt x="10" y="73"/>
                    </a:cubicBezTo>
                    <a:cubicBezTo>
                      <a:pt x="63" y="218"/>
                      <a:pt x="125" y="363"/>
                      <a:pt x="176" y="509"/>
                    </a:cubicBezTo>
                    <a:cubicBezTo>
                      <a:pt x="239" y="654"/>
                      <a:pt x="280" y="810"/>
                      <a:pt x="301" y="965"/>
                    </a:cubicBezTo>
                    <a:cubicBezTo>
                      <a:pt x="301" y="997"/>
                      <a:pt x="312" y="1027"/>
                      <a:pt x="312" y="1059"/>
                    </a:cubicBezTo>
                    <a:cubicBezTo>
                      <a:pt x="312" y="1089"/>
                      <a:pt x="332" y="1110"/>
                      <a:pt x="363" y="1110"/>
                    </a:cubicBezTo>
                    <a:cubicBezTo>
                      <a:pt x="395" y="1110"/>
                      <a:pt x="425" y="1089"/>
                      <a:pt x="425" y="1059"/>
                    </a:cubicBezTo>
                    <a:cubicBezTo>
                      <a:pt x="404" y="882"/>
                      <a:pt x="374" y="706"/>
                      <a:pt x="322" y="540"/>
                    </a:cubicBezTo>
                    <a:cubicBezTo>
                      <a:pt x="259" y="363"/>
                      <a:pt x="197" y="197"/>
                      <a:pt x="114" y="21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1681;p51">
                <a:extLst>
                  <a:ext uri="{FF2B5EF4-FFF2-40B4-BE49-F238E27FC236}">
                    <a16:creationId xmlns:a16="http://schemas.microsoft.com/office/drawing/2014/main" id="{9B238F5E-0F69-25BE-B9E5-419958C757F3}"/>
                  </a:ext>
                </a:extLst>
              </p:cNvPr>
              <p:cNvSpPr/>
              <p:nvPr/>
            </p:nvSpPr>
            <p:spPr>
              <a:xfrm>
                <a:off x="2274820" y="2856019"/>
                <a:ext cx="430940" cy="488451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7491" extrusionOk="0">
                    <a:moveTo>
                      <a:pt x="6381" y="1"/>
                    </a:moveTo>
                    <a:cubicBezTo>
                      <a:pt x="5830" y="42"/>
                      <a:pt x="5260" y="177"/>
                      <a:pt x="4627" y="437"/>
                    </a:cubicBezTo>
                    <a:cubicBezTo>
                      <a:pt x="4046" y="665"/>
                      <a:pt x="3445" y="976"/>
                      <a:pt x="2864" y="1370"/>
                    </a:cubicBezTo>
                    <a:cubicBezTo>
                      <a:pt x="2294" y="1744"/>
                      <a:pt x="1764" y="2179"/>
                      <a:pt x="1287" y="2636"/>
                    </a:cubicBezTo>
                    <a:cubicBezTo>
                      <a:pt x="1059" y="2864"/>
                      <a:pt x="841" y="3102"/>
                      <a:pt x="655" y="3341"/>
                    </a:cubicBezTo>
                    <a:cubicBezTo>
                      <a:pt x="447" y="3590"/>
                      <a:pt x="281" y="3828"/>
                      <a:pt x="136" y="4067"/>
                    </a:cubicBezTo>
                    <a:cubicBezTo>
                      <a:pt x="94" y="4139"/>
                      <a:pt x="53" y="4202"/>
                      <a:pt x="21" y="4275"/>
                    </a:cubicBezTo>
                    <a:cubicBezTo>
                      <a:pt x="11" y="4295"/>
                      <a:pt x="1" y="4316"/>
                      <a:pt x="11" y="4337"/>
                    </a:cubicBezTo>
                    <a:lnTo>
                      <a:pt x="11" y="4378"/>
                    </a:lnTo>
                    <a:cubicBezTo>
                      <a:pt x="219" y="4928"/>
                      <a:pt x="592" y="5478"/>
                      <a:pt x="1132" y="5997"/>
                    </a:cubicBezTo>
                    <a:cubicBezTo>
                      <a:pt x="1370" y="6225"/>
                      <a:pt x="1640" y="6453"/>
                      <a:pt x="1941" y="6650"/>
                    </a:cubicBezTo>
                    <a:cubicBezTo>
                      <a:pt x="2231" y="6857"/>
                      <a:pt x="2532" y="7023"/>
                      <a:pt x="2833" y="7168"/>
                    </a:cubicBezTo>
                    <a:cubicBezTo>
                      <a:pt x="2988" y="7241"/>
                      <a:pt x="3144" y="7304"/>
                      <a:pt x="3310" y="7355"/>
                    </a:cubicBezTo>
                    <a:cubicBezTo>
                      <a:pt x="3465" y="7407"/>
                      <a:pt x="3631" y="7470"/>
                      <a:pt x="3797" y="7490"/>
                    </a:cubicBezTo>
                    <a:lnTo>
                      <a:pt x="3818" y="7490"/>
                    </a:lnTo>
                    <a:cubicBezTo>
                      <a:pt x="3839" y="7490"/>
                      <a:pt x="3870" y="7479"/>
                      <a:pt x="3891" y="7470"/>
                    </a:cubicBezTo>
                    <a:cubicBezTo>
                      <a:pt x="3912" y="7449"/>
                      <a:pt x="3922" y="7428"/>
                      <a:pt x="3932" y="7407"/>
                    </a:cubicBezTo>
                    <a:cubicBezTo>
                      <a:pt x="3974" y="7221"/>
                      <a:pt x="4025" y="7055"/>
                      <a:pt x="4067" y="6909"/>
                    </a:cubicBezTo>
                    <a:cubicBezTo>
                      <a:pt x="4108" y="6795"/>
                      <a:pt x="4161" y="6670"/>
                      <a:pt x="4212" y="6525"/>
                    </a:cubicBezTo>
                    <a:lnTo>
                      <a:pt x="4212" y="6546"/>
                    </a:lnTo>
                    <a:cubicBezTo>
                      <a:pt x="4451" y="5986"/>
                      <a:pt x="4762" y="5457"/>
                      <a:pt x="5063" y="4948"/>
                    </a:cubicBezTo>
                    <a:lnTo>
                      <a:pt x="5073" y="4928"/>
                    </a:lnTo>
                    <a:lnTo>
                      <a:pt x="5156" y="4803"/>
                    </a:lnTo>
                    <a:cubicBezTo>
                      <a:pt x="5457" y="4295"/>
                      <a:pt x="5768" y="3766"/>
                      <a:pt x="6028" y="3237"/>
                    </a:cubicBezTo>
                    <a:cubicBezTo>
                      <a:pt x="6298" y="2656"/>
                      <a:pt x="6463" y="2179"/>
                      <a:pt x="6546" y="1712"/>
                    </a:cubicBezTo>
                    <a:cubicBezTo>
                      <a:pt x="6588" y="1453"/>
                      <a:pt x="6609" y="1193"/>
                      <a:pt x="6588" y="955"/>
                    </a:cubicBezTo>
                    <a:cubicBezTo>
                      <a:pt x="6577" y="695"/>
                      <a:pt x="6526" y="447"/>
                      <a:pt x="6443" y="198"/>
                    </a:cubicBezTo>
                    <a:lnTo>
                      <a:pt x="6432" y="177"/>
                    </a:lnTo>
                    <a:cubicBezTo>
                      <a:pt x="6463" y="156"/>
                      <a:pt x="6473" y="125"/>
                      <a:pt x="6473" y="105"/>
                    </a:cubicBezTo>
                    <a:cubicBezTo>
                      <a:pt x="6473" y="73"/>
                      <a:pt x="6463" y="52"/>
                      <a:pt x="6443" y="32"/>
                    </a:cubicBezTo>
                    <a:cubicBezTo>
                      <a:pt x="6432" y="11"/>
                      <a:pt x="6401" y="1"/>
                      <a:pt x="63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1682;p51">
                <a:extLst>
                  <a:ext uri="{FF2B5EF4-FFF2-40B4-BE49-F238E27FC236}">
                    <a16:creationId xmlns:a16="http://schemas.microsoft.com/office/drawing/2014/main" id="{C1ED58EC-7FA1-B38D-F3F9-A4AC8BD24843}"/>
                  </a:ext>
                </a:extLst>
              </p:cNvPr>
              <p:cNvSpPr/>
              <p:nvPr/>
            </p:nvSpPr>
            <p:spPr>
              <a:xfrm>
                <a:off x="2274820" y="2864170"/>
                <a:ext cx="361953" cy="331502"/>
              </a:xfrm>
              <a:custGeom>
                <a:avLst/>
                <a:gdLst/>
                <a:ahLst/>
                <a:cxnLst/>
                <a:rect l="l" t="t" r="r" b="b"/>
                <a:pathLst>
                  <a:path w="5551" h="5084" extrusionOk="0">
                    <a:moveTo>
                      <a:pt x="5551" y="0"/>
                    </a:moveTo>
                    <a:cubicBezTo>
                      <a:pt x="5260" y="73"/>
                      <a:pt x="4949" y="176"/>
                      <a:pt x="4627" y="301"/>
                    </a:cubicBezTo>
                    <a:cubicBezTo>
                      <a:pt x="4046" y="540"/>
                      <a:pt x="3445" y="851"/>
                      <a:pt x="2864" y="1245"/>
                    </a:cubicBezTo>
                    <a:cubicBezTo>
                      <a:pt x="2294" y="1619"/>
                      <a:pt x="1764" y="2043"/>
                      <a:pt x="1287" y="2511"/>
                    </a:cubicBezTo>
                    <a:cubicBezTo>
                      <a:pt x="1059" y="2739"/>
                      <a:pt x="841" y="2977"/>
                      <a:pt x="644" y="3216"/>
                    </a:cubicBezTo>
                    <a:cubicBezTo>
                      <a:pt x="447" y="3465"/>
                      <a:pt x="281" y="3703"/>
                      <a:pt x="136" y="3942"/>
                    </a:cubicBezTo>
                    <a:cubicBezTo>
                      <a:pt x="94" y="4014"/>
                      <a:pt x="53" y="4077"/>
                      <a:pt x="21" y="4150"/>
                    </a:cubicBezTo>
                    <a:cubicBezTo>
                      <a:pt x="11" y="4170"/>
                      <a:pt x="1" y="4191"/>
                      <a:pt x="1" y="4212"/>
                    </a:cubicBezTo>
                    <a:cubicBezTo>
                      <a:pt x="1" y="4233"/>
                      <a:pt x="11" y="4243"/>
                      <a:pt x="11" y="4253"/>
                    </a:cubicBezTo>
                    <a:cubicBezTo>
                      <a:pt x="115" y="4533"/>
                      <a:pt x="260" y="4813"/>
                      <a:pt x="457" y="5083"/>
                    </a:cubicBezTo>
                    <a:cubicBezTo>
                      <a:pt x="489" y="5000"/>
                      <a:pt x="530" y="4917"/>
                      <a:pt x="572" y="4834"/>
                    </a:cubicBezTo>
                    <a:cubicBezTo>
                      <a:pt x="1142" y="3662"/>
                      <a:pt x="1982" y="2624"/>
                      <a:pt x="2957" y="1753"/>
                    </a:cubicBezTo>
                    <a:cubicBezTo>
                      <a:pt x="3746" y="1068"/>
                      <a:pt x="4617" y="478"/>
                      <a:pt x="5551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1683;p51">
                <a:extLst>
                  <a:ext uri="{FF2B5EF4-FFF2-40B4-BE49-F238E27FC236}">
                    <a16:creationId xmlns:a16="http://schemas.microsoft.com/office/drawing/2014/main" id="{8D9C15F7-1006-58D1-1AAA-381336DB467E}"/>
                  </a:ext>
                </a:extLst>
              </p:cNvPr>
              <p:cNvSpPr/>
              <p:nvPr/>
            </p:nvSpPr>
            <p:spPr>
              <a:xfrm>
                <a:off x="3707394" y="3935570"/>
                <a:ext cx="182704" cy="336197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5156" extrusionOk="0">
                    <a:moveTo>
                      <a:pt x="602" y="0"/>
                    </a:moveTo>
                    <a:cubicBezTo>
                      <a:pt x="540" y="0"/>
                      <a:pt x="478" y="0"/>
                      <a:pt x="426" y="21"/>
                    </a:cubicBezTo>
                    <a:cubicBezTo>
                      <a:pt x="333" y="42"/>
                      <a:pt x="261" y="83"/>
                      <a:pt x="198" y="135"/>
                    </a:cubicBezTo>
                    <a:cubicBezTo>
                      <a:pt x="136" y="187"/>
                      <a:pt x="84" y="259"/>
                      <a:pt x="53" y="342"/>
                    </a:cubicBezTo>
                    <a:cubicBezTo>
                      <a:pt x="32" y="415"/>
                      <a:pt x="12" y="498"/>
                      <a:pt x="12" y="591"/>
                    </a:cubicBezTo>
                    <a:cubicBezTo>
                      <a:pt x="1" y="685"/>
                      <a:pt x="1" y="778"/>
                      <a:pt x="22" y="892"/>
                    </a:cubicBezTo>
                    <a:cubicBezTo>
                      <a:pt x="42" y="1110"/>
                      <a:pt x="105" y="1328"/>
                      <a:pt x="167" y="1515"/>
                    </a:cubicBezTo>
                    <a:cubicBezTo>
                      <a:pt x="219" y="1670"/>
                      <a:pt x="270" y="1826"/>
                      <a:pt x="312" y="1930"/>
                    </a:cubicBezTo>
                    <a:cubicBezTo>
                      <a:pt x="344" y="2013"/>
                      <a:pt x="374" y="2085"/>
                      <a:pt x="395" y="2168"/>
                    </a:cubicBezTo>
                    <a:cubicBezTo>
                      <a:pt x="426" y="2262"/>
                      <a:pt x="457" y="2355"/>
                      <a:pt x="478" y="2448"/>
                    </a:cubicBezTo>
                    <a:cubicBezTo>
                      <a:pt x="530" y="2624"/>
                      <a:pt x="572" y="2811"/>
                      <a:pt x="602" y="2977"/>
                    </a:cubicBezTo>
                    <a:lnTo>
                      <a:pt x="613" y="3029"/>
                    </a:lnTo>
                    <a:cubicBezTo>
                      <a:pt x="675" y="3309"/>
                      <a:pt x="748" y="3610"/>
                      <a:pt x="841" y="3911"/>
                    </a:cubicBezTo>
                    <a:cubicBezTo>
                      <a:pt x="945" y="4274"/>
                      <a:pt x="1142" y="4793"/>
                      <a:pt x="1547" y="5135"/>
                    </a:cubicBezTo>
                    <a:cubicBezTo>
                      <a:pt x="1568" y="5155"/>
                      <a:pt x="1588" y="5155"/>
                      <a:pt x="1609" y="5155"/>
                    </a:cubicBezTo>
                    <a:cubicBezTo>
                      <a:pt x="1640" y="5155"/>
                      <a:pt x="1671" y="5145"/>
                      <a:pt x="1692" y="5114"/>
                    </a:cubicBezTo>
                    <a:cubicBezTo>
                      <a:pt x="1702" y="5114"/>
                      <a:pt x="1702" y="5104"/>
                      <a:pt x="1713" y="5093"/>
                    </a:cubicBezTo>
                    <a:lnTo>
                      <a:pt x="1713" y="5093"/>
                    </a:lnTo>
                    <a:cubicBezTo>
                      <a:pt x="1702" y="5104"/>
                      <a:pt x="1713" y="5114"/>
                      <a:pt x="1723" y="5114"/>
                    </a:cubicBezTo>
                    <a:cubicBezTo>
                      <a:pt x="1733" y="5135"/>
                      <a:pt x="1754" y="5135"/>
                      <a:pt x="1785" y="5135"/>
                    </a:cubicBezTo>
                    <a:cubicBezTo>
                      <a:pt x="1816" y="5135"/>
                      <a:pt x="1837" y="5125"/>
                      <a:pt x="1868" y="5104"/>
                    </a:cubicBezTo>
                    <a:lnTo>
                      <a:pt x="1899" y="5062"/>
                    </a:lnTo>
                    <a:cubicBezTo>
                      <a:pt x="1909" y="5052"/>
                      <a:pt x="1930" y="5031"/>
                      <a:pt x="1941" y="5010"/>
                    </a:cubicBezTo>
                    <a:lnTo>
                      <a:pt x="1992" y="4948"/>
                    </a:lnTo>
                    <a:cubicBezTo>
                      <a:pt x="2024" y="4906"/>
                      <a:pt x="2065" y="4855"/>
                      <a:pt x="2096" y="4803"/>
                    </a:cubicBezTo>
                    <a:cubicBezTo>
                      <a:pt x="2158" y="4720"/>
                      <a:pt x="2221" y="4616"/>
                      <a:pt x="2283" y="4502"/>
                    </a:cubicBezTo>
                    <a:cubicBezTo>
                      <a:pt x="2397" y="4295"/>
                      <a:pt x="2490" y="4077"/>
                      <a:pt x="2563" y="3838"/>
                    </a:cubicBezTo>
                    <a:cubicBezTo>
                      <a:pt x="2729" y="3350"/>
                      <a:pt x="2801" y="2853"/>
                      <a:pt x="2771" y="2365"/>
                    </a:cubicBezTo>
                    <a:cubicBezTo>
                      <a:pt x="2760" y="2126"/>
                      <a:pt x="2719" y="1888"/>
                      <a:pt x="2646" y="1649"/>
                    </a:cubicBezTo>
                    <a:cubicBezTo>
                      <a:pt x="2584" y="1432"/>
                      <a:pt x="2480" y="1214"/>
                      <a:pt x="2345" y="1006"/>
                    </a:cubicBezTo>
                    <a:cubicBezTo>
                      <a:pt x="2221" y="809"/>
                      <a:pt x="2055" y="633"/>
                      <a:pt x="1858" y="477"/>
                    </a:cubicBezTo>
                    <a:cubicBezTo>
                      <a:pt x="1660" y="332"/>
                      <a:pt x="1422" y="197"/>
                      <a:pt x="1163" y="114"/>
                    </a:cubicBezTo>
                    <a:cubicBezTo>
                      <a:pt x="1007" y="63"/>
                      <a:pt x="872" y="21"/>
                      <a:pt x="738" y="10"/>
                    </a:cubicBezTo>
                    <a:cubicBezTo>
                      <a:pt x="696" y="0"/>
                      <a:pt x="655" y="0"/>
                      <a:pt x="6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1684;p51">
                <a:extLst>
                  <a:ext uri="{FF2B5EF4-FFF2-40B4-BE49-F238E27FC236}">
                    <a16:creationId xmlns:a16="http://schemas.microsoft.com/office/drawing/2014/main" id="{7949A3AB-180A-202A-12E1-272B69F8263C}"/>
                  </a:ext>
                </a:extLst>
              </p:cNvPr>
              <p:cNvSpPr/>
              <p:nvPr/>
            </p:nvSpPr>
            <p:spPr>
              <a:xfrm>
                <a:off x="3723630" y="3944308"/>
                <a:ext cx="54185" cy="93439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433" extrusionOk="0">
                    <a:moveTo>
                      <a:pt x="84" y="1"/>
                    </a:moveTo>
                    <a:cubicBezTo>
                      <a:pt x="63" y="1"/>
                      <a:pt x="42" y="1"/>
                      <a:pt x="32" y="22"/>
                    </a:cubicBezTo>
                    <a:cubicBezTo>
                      <a:pt x="12" y="32"/>
                      <a:pt x="1" y="53"/>
                      <a:pt x="1" y="74"/>
                    </a:cubicBezTo>
                    <a:cubicBezTo>
                      <a:pt x="1" y="104"/>
                      <a:pt x="21" y="125"/>
                      <a:pt x="42" y="146"/>
                    </a:cubicBezTo>
                    <a:cubicBezTo>
                      <a:pt x="53" y="157"/>
                      <a:pt x="74" y="178"/>
                      <a:pt x="95" y="187"/>
                    </a:cubicBezTo>
                    <a:lnTo>
                      <a:pt x="84" y="187"/>
                    </a:lnTo>
                    <a:cubicBezTo>
                      <a:pt x="187" y="270"/>
                      <a:pt x="281" y="374"/>
                      <a:pt x="364" y="478"/>
                    </a:cubicBezTo>
                    <a:lnTo>
                      <a:pt x="353" y="478"/>
                    </a:lnTo>
                    <a:lnTo>
                      <a:pt x="364" y="489"/>
                    </a:lnTo>
                    <a:cubicBezTo>
                      <a:pt x="416" y="561"/>
                      <a:pt x="468" y="644"/>
                      <a:pt x="509" y="738"/>
                    </a:cubicBezTo>
                    <a:cubicBezTo>
                      <a:pt x="561" y="821"/>
                      <a:pt x="592" y="904"/>
                      <a:pt x="634" y="997"/>
                    </a:cubicBezTo>
                    <a:lnTo>
                      <a:pt x="634" y="1007"/>
                    </a:lnTo>
                    <a:cubicBezTo>
                      <a:pt x="675" y="1132"/>
                      <a:pt x="717" y="1266"/>
                      <a:pt x="738" y="1391"/>
                    </a:cubicBezTo>
                    <a:cubicBezTo>
                      <a:pt x="748" y="1422"/>
                      <a:pt x="768" y="1432"/>
                      <a:pt x="789" y="1432"/>
                    </a:cubicBezTo>
                    <a:cubicBezTo>
                      <a:pt x="821" y="1422"/>
                      <a:pt x="831" y="1402"/>
                      <a:pt x="831" y="1381"/>
                    </a:cubicBezTo>
                    <a:cubicBezTo>
                      <a:pt x="779" y="1121"/>
                      <a:pt x="696" y="883"/>
                      <a:pt x="592" y="644"/>
                    </a:cubicBezTo>
                    <a:cubicBezTo>
                      <a:pt x="478" y="416"/>
                      <a:pt x="333" y="198"/>
                      <a:pt x="146" y="22"/>
                    </a:cubicBezTo>
                    <a:cubicBezTo>
                      <a:pt x="125" y="12"/>
                      <a:pt x="115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1685;p51">
                <a:extLst>
                  <a:ext uri="{FF2B5EF4-FFF2-40B4-BE49-F238E27FC236}">
                    <a16:creationId xmlns:a16="http://schemas.microsoft.com/office/drawing/2014/main" id="{BC609690-15A1-692F-4772-EC8B00856F19}"/>
                  </a:ext>
                </a:extLst>
              </p:cNvPr>
              <p:cNvSpPr/>
              <p:nvPr/>
            </p:nvSpPr>
            <p:spPr>
              <a:xfrm>
                <a:off x="3758841" y="3936222"/>
                <a:ext cx="53533" cy="77138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183" extrusionOk="0">
                    <a:moveTo>
                      <a:pt x="94" y="0"/>
                    </a:moveTo>
                    <a:cubicBezTo>
                      <a:pt x="73" y="0"/>
                      <a:pt x="52" y="11"/>
                      <a:pt x="42" y="21"/>
                    </a:cubicBezTo>
                    <a:cubicBezTo>
                      <a:pt x="11" y="42"/>
                      <a:pt x="0" y="94"/>
                      <a:pt x="32" y="125"/>
                    </a:cubicBezTo>
                    <a:cubicBezTo>
                      <a:pt x="73" y="166"/>
                      <a:pt x="115" y="198"/>
                      <a:pt x="156" y="239"/>
                    </a:cubicBezTo>
                    <a:cubicBezTo>
                      <a:pt x="198" y="281"/>
                      <a:pt x="249" y="322"/>
                      <a:pt x="291" y="364"/>
                    </a:cubicBezTo>
                    <a:cubicBezTo>
                      <a:pt x="364" y="447"/>
                      <a:pt x="436" y="530"/>
                      <a:pt x="498" y="613"/>
                    </a:cubicBezTo>
                    <a:cubicBezTo>
                      <a:pt x="571" y="716"/>
                      <a:pt x="633" y="830"/>
                      <a:pt x="685" y="955"/>
                    </a:cubicBezTo>
                    <a:cubicBezTo>
                      <a:pt x="705" y="1017"/>
                      <a:pt x="726" y="1079"/>
                      <a:pt x="737" y="1152"/>
                    </a:cubicBezTo>
                    <a:cubicBezTo>
                      <a:pt x="737" y="1173"/>
                      <a:pt x="768" y="1183"/>
                      <a:pt x="788" y="1183"/>
                    </a:cubicBezTo>
                    <a:cubicBezTo>
                      <a:pt x="809" y="1173"/>
                      <a:pt x="820" y="1152"/>
                      <a:pt x="820" y="1131"/>
                    </a:cubicBezTo>
                    <a:cubicBezTo>
                      <a:pt x="799" y="1017"/>
                      <a:pt x="768" y="913"/>
                      <a:pt x="726" y="809"/>
                    </a:cubicBezTo>
                    <a:cubicBezTo>
                      <a:pt x="696" y="706"/>
                      <a:pt x="643" y="602"/>
                      <a:pt x="581" y="498"/>
                    </a:cubicBezTo>
                    <a:cubicBezTo>
                      <a:pt x="560" y="457"/>
                      <a:pt x="530" y="405"/>
                      <a:pt x="498" y="364"/>
                    </a:cubicBezTo>
                    <a:cubicBezTo>
                      <a:pt x="467" y="322"/>
                      <a:pt x="436" y="281"/>
                      <a:pt x="394" y="239"/>
                    </a:cubicBezTo>
                    <a:cubicBezTo>
                      <a:pt x="364" y="198"/>
                      <a:pt x="322" y="156"/>
                      <a:pt x="281" y="125"/>
                    </a:cubicBezTo>
                    <a:cubicBezTo>
                      <a:pt x="228" y="83"/>
                      <a:pt x="187" y="42"/>
                      <a:pt x="125" y="11"/>
                    </a:cubicBezTo>
                    <a:cubicBezTo>
                      <a:pt x="11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1686;p51">
                <a:extLst>
                  <a:ext uri="{FF2B5EF4-FFF2-40B4-BE49-F238E27FC236}">
                    <a16:creationId xmlns:a16="http://schemas.microsoft.com/office/drawing/2014/main" id="{DDB8DCD4-5FA6-F050-AF17-87D957F06B74}"/>
                  </a:ext>
                </a:extLst>
              </p:cNvPr>
              <p:cNvSpPr/>
              <p:nvPr/>
            </p:nvSpPr>
            <p:spPr>
              <a:xfrm>
                <a:off x="4055071" y="3524968"/>
                <a:ext cx="272687" cy="564871"/>
              </a:xfrm>
              <a:custGeom>
                <a:avLst/>
                <a:gdLst/>
                <a:ahLst/>
                <a:cxnLst/>
                <a:rect l="l" t="t" r="r" b="b"/>
                <a:pathLst>
                  <a:path w="4182" h="8663" extrusionOk="0">
                    <a:moveTo>
                      <a:pt x="966" y="0"/>
                    </a:moveTo>
                    <a:cubicBezTo>
                      <a:pt x="893" y="0"/>
                      <a:pt x="810" y="11"/>
                      <a:pt x="737" y="32"/>
                    </a:cubicBezTo>
                    <a:cubicBezTo>
                      <a:pt x="592" y="73"/>
                      <a:pt x="447" y="156"/>
                      <a:pt x="312" y="281"/>
                    </a:cubicBezTo>
                    <a:cubicBezTo>
                      <a:pt x="240" y="353"/>
                      <a:pt x="177" y="436"/>
                      <a:pt x="125" y="530"/>
                    </a:cubicBezTo>
                    <a:cubicBezTo>
                      <a:pt x="84" y="613"/>
                      <a:pt x="42" y="717"/>
                      <a:pt x="21" y="841"/>
                    </a:cubicBezTo>
                    <a:cubicBezTo>
                      <a:pt x="11" y="945"/>
                      <a:pt x="1" y="1049"/>
                      <a:pt x="11" y="1173"/>
                    </a:cubicBezTo>
                    <a:cubicBezTo>
                      <a:pt x="11" y="1298"/>
                      <a:pt x="32" y="1422"/>
                      <a:pt x="53" y="1556"/>
                    </a:cubicBezTo>
                    <a:cubicBezTo>
                      <a:pt x="104" y="1847"/>
                      <a:pt x="198" y="2107"/>
                      <a:pt x="281" y="2356"/>
                    </a:cubicBezTo>
                    <a:cubicBezTo>
                      <a:pt x="385" y="2646"/>
                      <a:pt x="519" y="2946"/>
                      <a:pt x="602" y="3154"/>
                    </a:cubicBezTo>
                    <a:lnTo>
                      <a:pt x="654" y="3278"/>
                    </a:lnTo>
                    <a:lnTo>
                      <a:pt x="664" y="3299"/>
                    </a:lnTo>
                    <a:cubicBezTo>
                      <a:pt x="727" y="3444"/>
                      <a:pt x="800" y="3610"/>
                      <a:pt x="862" y="3776"/>
                    </a:cubicBezTo>
                    <a:lnTo>
                      <a:pt x="872" y="3787"/>
                    </a:lnTo>
                    <a:cubicBezTo>
                      <a:pt x="893" y="3870"/>
                      <a:pt x="913" y="3942"/>
                      <a:pt x="945" y="4025"/>
                    </a:cubicBezTo>
                    <a:lnTo>
                      <a:pt x="955" y="4057"/>
                    </a:lnTo>
                    <a:cubicBezTo>
                      <a:pt x="996" y="4191"/>
                      <a:pt x="1038" y="4326"/>
                      <a:pt x="1069" y="4461"/>
                    </a:cubicBezTo>
                    <a:cubicBezTo>
                      <a:pt x="1152" y="4710"/>
                      <a:pt x="1215" y="4980"/>
                      <a:pt x="1277" y="5239"/>
                    </a:cubicBezTo>
                    <a:cubicBezTo>
                      <a:pt x="1401" y="5789"/>
                      <a:pt x="1494" y="6318"/>
                      <a:pt x="1536" y="6826"/>
                    </a:cubicBezTo>
                    <a:cubicBezTo>
                      <a:pt x="1567" y="7365"/>
                      <a:pt x="1567" y="7895"/>
                      <a:pt x="1515" y="8413"/>
                    </a:cubicBezTo>
                    <a:cubicBezTo>
                      <a:pt x="1515" y="8444"/>
                      <a:pt x="1515" y="8465"/>
                      <a:pt x="1536" y="8486"/>
                    </a:cubicBezTo>
                    <a:cubicBezTo>
                      <a:pt x="1556" y="8506"/>
                      <a:pt x="1588" y="8527"/>
                      <a:pt x="1609" y="8527"/>
                    </a:cubicBezTo>
                    <a:lnTo>
                      <a:pt x="1630" y="8517"/>
                    </a:lnTo>
                    <a:cubicBezTo>
                      <a:pt x="1920" y="8610"/>
                      <a:pt x="2179" y="8652"/>
                      <a:pt x="2428" y="8662"/>
                    </a:cubicBezTo>
                    <a:lnTo>
                      <a:pt x="2532" y="8662"/>
                    </a:lnTo>
                    <a:cubicBezTo>
                      <a:pt x="2729" y="8662"/>
                      <a:pt x="2905" y="8642"/>
                      <a:pt x="3071" y="8589"/>
                    </a:cubicBezTo>
                    <a:cubicBezTo>
                      <a:pt x="3268" y="8527"/>
                      <a:pt x="3434" y="8434"/>
                      <a:pt x="3569" y="8310"/>
                    </a:cubicBezTo>
                    <a:cubicBezTo>
                      <a:pt x="3704" y="8206"/>
                      <a:pt x="3808" y="8061"/>
                      <a:pt x="3901" y="7884"/>
                    </a:cubicBezTo>
                    <a:cubicBezTo>
                      <a:pt x="4067" y="7573"/>
                      <a:pt x="4150" y="7189"/>
                      <a:pt x="4181" y="6712"/>
                    </a:cubicBezTo>
                    <a:cubicBezTo>
                      <a:pt x="4181" y="6505"/>
                      <a:pt x="4181" y="6287"/>
                      <a:pt x="4161" y="6048"/>
                    </a:cubicBezTo>
                    <a:cubicBezTo>
                      <a:pt x="4140" y="5820"/>
                      <a:pt x="4119" y="5592"/>
                      <a:pt x="4078" y="5364"/>
                    </a:cubicBezTo>
                    <a:cubicBezTo>
                      <a:pt x="4046" y="5146"/>
                      <a:pt x="3995" y="4938"/>
                      <a:pt x="3942" y="4710"/>
                    </a:cubicBezTo>
                    <a:cubicBezTo>
                      <a:pt x="3912" y="4565"/>
                      <a:pt x="3880" y="4440"/>
                      <a:pt x="3839" y="4326"/>
                    </a:cubicBezTo>
                    <a:cubicBezTo>
                      <a:pt x="3756" y="4057"/>
                      <a:pt x="3663" y="3766"/>
                      <a:pt x="3527" y="3414"/>
                    </a:cubicBezTo>
                    <a:cubicBezTo>
                      <a:pt x="3372" y="3009"/>
                      <a:pt x="3195" y="2614"/>
                      <a:pt x="3019" y="2231"/>
                    </a:cubicBezTo>
                    <a:cubicBezTo>
                      <a:pt x="2801" y="1775"/>
                      <a:pt x="2584" y="1401"/>
                      <a:pt x="2356" y="1069"/>
                    </a:cubicBezTo>
                    <a:cubicBezTo>
                      <a:pt x="2179" y="800"/>
                      <a:pt x="1920" y="468"/>
                      <a:pt x="1588" y="229"/>
                    </a:cubicBezTo>
                    <a:cubicBezTo>
                      <a:pt x="1453" y="125"/>
                      <a:pt x="1318" y="63"/>
                      <a:pt x="1183" y="21"/>
                    </a:cubicBezTo>
                    <a:cubicBezTo>
                      <a:pt x="1111" y="11"/>
                      <a:pt x="1038" y="0"/>
                      <a:pt x="96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1687;p51">
                <a:extLst>
                  <a:ext uri="{FF2B5EF4-FFF2-40B4-BE49-F238E27FC236}">
                    <a16:creationId xmlns:a16="http://schemas.microsoft.com/office/drawing/2014/main" id="{1DBF1838-D8A4-340A-1BDB-4EF31596B8FF}"/>
                  </a:ext>
                </a:extLst>
              </p:cNvPr>
              <p:cNvSpPr/>
              <p:nvPr/>
            </p:nvSpPr>
            <p:spPr>
              <a:xfrm>
                <a:off x="4072677" y="3554702"/>
                <a:ext cx="44665" cy="7479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147" extrusionOk="0">
                    <a:moveTo>
                      <a:pt x="62" y="1"/>
                    </a:moveTo>
                    <a:cubicBezTo>
                      <a:pt x="53" y="1"/>
                      <a:pt x="32" y="1"/>
                      <a:pt x="21" y="12"/>
                    </a:cubicBezTo>
                    <a:cubicBezTo>
                      <a:pt x="0" y="32"/>
                      <a:pt x="0" y="63"/>
                      <a:pt x="11" y="95"/>
                    </a:cubicBezTo>
                    <a:cubicBezTo>
                      <a:pt x="156" y="271"/>
                      <a:pt x="291" y="447"/>
                      <a:pt x="405" y="644"/>
                    </a:cubicBezTo>
                    <a:lnTo>
                      <a:pt x="405" y="634"/>
                    </a:lnTo>
                    <a:cubicBezTo>
                      <a:pt x="447" y="706"/>
                      <a:pt x="488" y="789"/>
                      <a:pt x="519" y="862"/>
                    </a:cubicBezTo>
                    <a:cubicBezTo>
                      <a:pt x="560" y="945"/>
                      <a:pt x="592" y="1038"/>
                      <a:pt x="623" y="1121"/>
                    </a:cubicBezTo>
                    <a:cubicBezTo>
                      <a:pt x="623" y="1136"/>
                      <a:pt x="639" y="1146"/>
                      <a:pt x="652" y="1146"/>
                    </a:cubicBezTo>
                    <a:cubicBezTo>
                      <a:pt x="657" y="1146"/>
                      <a:pt x="661" y="1145"/>
                      <a:pt x="664" y="1142"/>
                    </a:cubicBezTo>
                    <a:cubicBezTo>
                      <a:pt x="685" y="1132"/>
                      <a:pt x="685" y="1111"/>
                      <a:pt x="685" y="1100"/>
                    </a:cubicBezTo>
                    <a:cubicBezTo>
                      <a:pt x="560" y="706"/>
                      <a:pt x="343" y="354"/>
                      <a:pt x="104" y="22"/>
                    </a:cubicBezTo>
                    <a:cubicBezTo>
                      <a:pt x="94" y="12"/>
                      <a:pt x="73" y="1"/>
                      <a:pt x="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1688;p51">
                <a:extLst>
                  <a:ext uri="{FF2B5EF4-FFF2-40B4-BE49-F238E27FC236}">
                    <a16:creationId xmlns:a16="http://schemas.microsoft.com/office/drawing/2014/main" id="{746E7E13-8CBC-E268-E8CC-2E8516B4DBE5}"/>
                  </a:ext>
                </a:extLst>
              </p:cNvPr>
              <p:cNvSpPr/>
              <p:nvPr/>
            </p:nvSpPr>
            <p:spPr>
              <a:xfrm>
                <a:off x="4100390" y="3527641"/>
                <a:ext cx="52881" cy="72638"/>
              </a:xfrm>
              <a:custGeom>
                <a:avLst/>
                <a:gdLst/>
                <a:ahLst/>
                <a:cxnLst/>
                <a:rect l="l" t="t" r="r" b="b"/>
                <a:pathLst>
                  <a:path w="811" h="1114" extrusionOk="0">
                    <a:moveTo>
                      <a:pt x="84" y="1"/>
                    </a:moveTo>
                    <a:cubicBezTo>
                      <a:pt x="63" y="1"/>
                      <a:pt x="42" y="22"/>
                      <a:pt x="32" y="32"/>
                    </a:cubicBezTo>
                    <a:cubicBezTo>
                      <a:pt x="1" y="74"/>
                      <a:pt x="1" y="136"/>
                      <a:pt x="42" y="167"/>
                    </a:cubicBezTo>
                    <a:cubicBezTo>
                      <a:pt x="125" y="219"/>
                      <a:pt x="198" y="281"/>
                      <a:pt x="271" y="344"/>
                    </a:cubicBezTo>
                    <a:cubicBezTo>
                      <a:pt x="322" y="395"/>
                      <a:pt x="374" y="457"/>
                      <a:pt x="426" y="520"/>
                    </a:cubicBezTo>
                    <a:cubicBezTo>
                      <a:pt x="478" y="582"/>
                      <a:pt x="520" y="644"/>
                      <a:pt x="561" y="717"/>
                    </a:cubicBezTo>
                    <a:cubicBezTo>
                      <a:pt x="623" y="821"/>
                      <a:pt x="675" y="925"/>
                      <a:pt x="706" y="1038"/>
                    </a:cubicBezTo>
                    <a:cubicBezTo>
                      <a:pt x="706" y="1049"/>
                      <a:pt x="706" y="1059"/>
                      <a:pt x="716" y="1070"/>
                    </a:cubicBezTo>
                    <a:cubicBezTo>
                      <a:pt x="716" y="1095"/>
                      <a:pt x="730" y="1114"/>
                      <a:pt x="753" y="1114"/>
                    </a:cubicBezTo>
                    <a:cubicBezTo>
                      <a:pt x="758" y="1114"/>
                      <a:pt x="763" y="1113"/>
                      <a:pt x="769" y="1111"/>
                    </a:cubicBezTo>
                    <a:cubicBezTo>
                      <a:pt x="789" y="1111"/>
                      <a:pt x="810" y="1091"/>
                      <a:pt x="810" y="1059"/>
                    </a:cubicBezTo>
                    <a:cubicBezTo>
                      <a:pt x="778" y="966"/>
                      <a:pt x="748" y="872"/>
                      <a:pt x="716" y="789"/>
                    </a:cubicBezTo>
                    <a:cubicBezTo>
                      <a:pt x="675" y="686"/>
                      <a:pt x="623" y="593"/>
                      <a:pt x="561" y="499"/>
                    </a:cubicBezTo>
                    <a:cubicBezTo>
                      <a:pt x="447" y="323"/>
                      <a:pt x="312" y="157"/>
                      <a:pt x="156" y="22"/>
                    </a:cubicBezTo>
                    <a:cubicBezTo>
                      <a:pt x="146" y="1"/>
                      <a:pt x="125" y="1"/>
                      <a:pt x="1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1689;p51">
                <a:extLst>
                  <a:ext uri="{FF2B5EF4-FFF2-40B4-BE49-F238E27FC236}">
                    <a16:creationId xmlns:a16="http://schemas.microsoft.com/office/drawing/2014/main" id="{054C0207-5846-91C0-53BC-C504EBCB5E94}"/>
                  </a:ext>
                </a:extLst>
              </p:cNvPr>
              <p:cNvSpPr/>
              <p:nvPr/>
            </p:nvSpPr>
            <p:spPr>
              <a:xfrm>
                <a:off x="3042554" y="3922007"/>
                <a:ext cx="1676747" cy="640574"/>
              </a:xfrm>
              <a:custGeom>
                <a:avLst/>
                <a:gdLst/>
                <a:ahLst/>
                <a:cxnLst/>
                <a:rect l="l" t="t" r="r" b="b"/>
                <a:pathLst>
                  <a:path w="25715" h="9824" extrusionOk="0">
                    <a:moveTo>
                      <a:pt x="5083" y="1"/>
                    </a:moveTo>
                    <a:cubicBezTo>
                      <a:pt x="4855" y="1"/>
                      <a:pt x="4627" y="11"/>
                      <a:pt x="4388" y="42"/>
                    </a:cubicBezTo>
                    <a:cubicBezTo>
                      <a:pt x="3890" y="105"/>
                      <a:pt x="3371" y="250"/>
                      <a:pt x="2811" y="478"/>
                    </a:cubicBezTo>
                    <a:cubicBezTo>
                      <a:pt x="2262" y="706"/>
                      <a:pt x="1764" y="986"/>
                      <a:pt x="1338" y="1308"/>
                    </a:cubicBezTo>
                    <a:cubicBezTo>
                      <a:pt x="851" y="1671"/>
                      <a:pt x="488" y="2075"/>
                      <a:pt x="259" y="2521"/>
                    </a:cubicBezTo>
                    <a:cubicBezTo>
                      <a:pt x="156" y="2719"/>
                      <a:pt x="83" y="2936"/>
                      <a:pt x="42" y="3154"/>
                    </a:cubicBezTo>
                    <a:cubicBezTo>
                      <a:pt x="21" y="3268"/>
                      <a:pt x="0" y="3382"/>
                      <a:pt x="0" y="3507"/>
                    </a:cubicBezTo>
                    <a:cubicBezTo>
                      <a:pt x="0" y="3621"/>
                      <a:pt x="21" y="3745"/>
                      <a:pt x="52" y="3890"/>
                    </a:cubicBezTo>
                    <a:cubicBezTo>
                      <a:pt x="83" y="3994"/>
                      <a:pt x="125" y="4098"/>
                      <a:pt x="187" y="4222"/>
                    </a:cubicBezTo>
                    <a:cubicBezTo>
                      <a:pt x="239" y="4326"/>
                      <a:pt x="301" y="4420"/>
                      <a:pt x="384" y="4513"/>
                    </a:cubicBezTo>
                    <a:cubicBezTo>
                      <a:pt x="425" y="4554"/>
                      <a:pt x="457" y="4596"/>
                      <a:pt x="498" y="4627"/>
                    </a:cubicBezTo>
                    <a:cubicBezTo>
                      <a:pt x="540" y="4669"/>
                      <a:pt x="591" y="4710"/>
                      <a:pt x="644" y="4741"/>
                    </a:cubicBezTo>
                    <a:cubicBezTo>
                      <a:pt x="737" y="4803"/>
                      <a:pt x="851" y="4855"/>
                      <a:pt x="976" y="4897"/>
                    </a:cubicBezTo>
                    <a:cubicBezTo>
                      <a:pt x="1048" y="4907"/>
                      <a:pt x="1131" y="4918"/>
                      <a:pt x="1214" y="4918"/>
                    </a:cubicBezTo>
                    <a:lnTo>
                      <a:pt x="1328" y="4918"/>
                    </a:lnTo>
                    <a:cubicBezTo>
                      <a:pt x="1442" y="4907"/>
                      <a:pt x="1556" y="4876"/>
                      <a:pt x="1681" y="4824"/>
                    </a:cubicBezTo>
                    <a:cubicBezTo>
                      <a:pt x="1857" y="4741"/>
                      <a:pt x="2034" y="4616"/>
                      <a:pt x="2220" y="4420"/>
                    </a:cubicBezTo>
                    <a:cubicBezTo>
                      <a:pt x="2386" y="4243"/>
                      <a:pt x="2521" y="4056"/>
                      <a:pt x="2656" y="3849"/>
                    </a:cubicBezTo>
                    <a:cubicBezTo>
                      <a:pt x="2707" y="3766"/>
                      <a:pt x="2770" y="3673"/>
                      <a:pt x="2832" y="3590"/>
                    </a:cubicBezTo>
                    <a:cubicBezTo>
                      <a:pt x="2905" y="3465"/>
                      <a:pt x="2988" y="3341"/>
                      <a:pt x="3071" y="3226"/>
                    </a:cubicBezTo>
                    <a:cubicBezTo>
                      <a:pt x="3195" y="3040"/>
                      <a:pt x="3361" y="2832"/>
                      <a:pt x="3558" y="2666"/>
                    </a:cubicBezTo>
                    <a:cubicBezTo>
                      <a:pt x="3703" y="2542"/>
                      <a:pt x="3880" y="2438"/>
                      <a:pt x="4108" y="2334"/>
                    </a:cubicBezTo>
                    <a:cubicBezTo>
                      <a:pt x="4367" y="2210"/>
                      <a:pt x="4648" y="2127"/>
                      <a:pt x="4948" y="2075"/>
                    </a:cubicBezTo>
                    <a:cubicBezTo>
                      <a:pt x="5155" y="2034"/>
                      <a:pt x="5374" y="2023"/>
                      <a:pt x="5581" y="2023"/>
                    </a:cubicBezTo>
                    <a:cubicBezTo>
                      <a:pt x="5706" y="2023"/>
                      <a:pt x="5819" y="2023"/>
                      <a:pt x="5944" y="2034"/>
                    </a:cubicBezTo>
                    <a:cubicBezTo>
                      <a:pt x="6255" y="2065"/>
                      <a:pt x="6556" y="2138"/>
                      <a:pt x="6836" y="2241"/>
                    </a:cubicBezTo>
                    <a:cubicBezTo>
                      <a:pt x="6847" y="2241"/>
                      <a:pt x="6857" y="2251"/>
                      <a:pt x="6867" y="2251"/>
                    </a:cubicBezTo>
                    <a:lnTo>
                      <a:pt x="6847" y="2241"/>
                    </a:lnTo>
                    <a:lnTo>
                      <a:pt x="6847" y="2241"/>
                    </a:lnTo>
                    <a:cubicBezTo>
                      <a:pt x="7096" y="2345"/>
                      <a:pt x="7324" y="2459"/>
                      <a:pt x="7531" y="2604"/>
                    </a:cubicBezTo>
                    <a:cubicBezTo>
                      <a:pt x="7760" y="2770"/>
                      <a:pt x="7977" y="2978"/>
                      <a:pt x="8205" y="3247"/>
                    </a:cubicBezTo>
                    <a:cubicBezTo>
                      <a:pt x="8631" y="3756"/>
                      <a:pt x="8942" y="4347"/>
                      <a:pt x="9222" y="4876"/>
                    </a:cubicBezTo>
                    <a:cubicBezTo>
                      <a:pt x="9523" y="5446"/>
                      <a:pt x="9834" y="6027"/>
                      <a:pt x="10238" y="6525"/>
                    </a:cubicBezTo>
                    <a:cubicBezTo>
                      <a:pt x="10425" y="6764"/>
                      <a:pt x="10653" y="7002"/>
                      <a:pt x="10954" y="7272"/>
                    </a:cubicBezTo>
                    <a:cubicBezTo>
                      <a:pt x="11203" y="7511"/>
                      <a:pt x="11483" y="7728"/>
                      <a:pt x="11794" y="7967"/>
                    </a:cubicBezTo>
                    <a:cubicBezTo>
                      <a:pt x="12375" y="8382"/>
                      <a:pt x="13008" y="8745"/>
                      <a:pt x="13682" y="9046"/>
                    </a:cubicBezTo>
                    <a:cubicBezTo>
                      <a:pt x="14367" y="9337"/>
                      <a:pt x="15083" y="9554"/>
                      <a:pt x="15819" y="9689"/>
                    </a:cubicBezTo>
                    <a:cubicBezTo>
                      <a:pt x="16328" y="9772"/>
                      <a:pt x="16856" y="9824"/>
                      <a:pt x="17396" y="9824"/>
                    </a:cubicBezTo>
                    <a:cubicBezTo>
                      <a:pt x="17645" y="9824"/>
                      <a:pt x="17894" y="9814"/>
                      <a:pt x="18143" y="9793"/>
                    </a:cubicBezTo>
                    <a:cubicBezTo>
                      <a:pt x="18889" y="9731"/>
                      <a:pt x="19657" y="9586"/>
                      <a:pt x="20435" y="9337"/>
                    </a:cubicBezTo>
                    <a:cubicBezTo>
                      <a:pt x="20798" y="9222"/>
                      <a:pt x="21161" y="9088"/>
                      <a:pt x="21556" y="8922"/>
                    </a:cubicBezTo>
                    <a:cubicBezTo>
                      <a:pt x="21877" y="8786"/>
                      <a:pt x="22157" y="8641"/>
                      <a:pt x="22427" y="8496"/>
                    </a:cubicBezTo>
                    <a:cubicBezTo>
                      <a:pt x="22904" y="8237"/>
                      <a:pt x="23340" y="7936"/>
                      <a:pt x="23755" y="7604"/>
                    </a:cubicBezTo>
                    <a:cubicBezTo>
                      <a:pt x="24180" y="7251"/>
                      <a:pt x="24553" y="6868"/>
                      <a:pt x="24844" y="6474"/>
                    </a:cubicBezTo>
                    <a:cubicBezTo>
                      <a:pt x="25000" y="6266"/>
                      <a:pt x="25134" y="6059"/>
                      <a:pt x="25248" y="5840"/>
                    </a:cubicBezTo>
                    <a:cubicBezTo>
                      <a:pt x="25362" y="5612"/>
                      <a:pt x="25466" y="5374"/>
                      <a:pt x="25549" y="5114"/>
                    </a:cubicBezTo>
                    <a:cubicBezTo>
                      <a:pt x="25622" y="4886"/>
                      <a:pt x="25663" y="4637"/>
                      <a:pt x="25694" y="4347"/>
                    </a:cubicBezTo>
                    <a:cubicBezTo>
                      <a:pt x="25715" y="4088"/>
                      <a:pt x="25705" y="3818"/>
                      <a:pt x="25663" y="3528"/>
                    </a:cubicBezTo>
                    <a:cubicBezTo>
                      <a:pt x="25653" y="3496"/>
                      <a:pt x="25653" y="3475"/>
                      <a:pt x="25632" y="3455"/>
                    </a:cubicBezTo>
                    <a:cubicBezTo>
                      <a:pt x="25611" y="3445"/>
                      <a:pt x="25580" y="3434"/>
                      <a:pt x="25560" y="3434"/>
                    </a:cubicBezTo>
                    <a:cubicBezTo>
                      <a:pt x="25539" y="3434"/>
                      <a:pt x="25518" y="3434"/>
                      <a:pt x="25507" y="3445"/>
                    </a:cubicBezTo>
                    <a:lnTo>
                      <a:pt x="25373" y="3299"/>
                    </a:lnTo>
                    <a:cubicBezTo>
                      <a:pt x="25311" y="3217"/>
                      <a:pt x="25238" y="3134"/>
                      <a:pt x="25165" y="3061"/>
                    </a:cubicBezTo>
                    <a:cubicBezTo>
                      <a:pt x="25041" y="2915"/>
                      <a:pt x="24906" y="2781"/>
                      <a:pt x="24761" y="2656"/>
                    </a:cubicBezTo>
                    <a:cubicBezTo>
                      <a:pt x="24615" y="2532"/>
                      <a:pt x="24449" y="2428"/>
                      <a:pt x="24294" y="2324"/>
                    </a:cubicBezTo>
                    <a:cubicBezTo>
                      <a:pt x="24138" y="2231"/>
                      <a:pt x="23972" y="2127"/>
                      <a:pt x="23785" y="2034"/>
                    </a:cubicBezTo>
                    <a:cubicBezTo>
                      <a:pt x="23464" y="1857"/>
                      <a:pt x="23112" y="1702"/>
                      <a:pt x="22707" y="1546"/>
                    </a:cubicBezTo>
                    <a:cubicBezTo>
                      <a:pt x="22354" y="1401"/>
                      <a:pt x="22033" y="1297"/>
                      <a:pt x="21732" y="1214"/>
                    </a:cubicBezTo>
                    <a:cubicBezTo>
                      <a:pt x="21307" y="1090"/>
                      <a:pt x="20923" y="1017"/>
                      <a:pt x="20539" y="986"/>
                    </a:cubicBezTo>
                    <a:cubicBezTo>
                      <a:pt x="20415" y="976"/>
                      <a:pt x="20300" y="965"/>
                      <a:pt x="20186" y="965"/>
                    </a:cubicBezTo>
                    <a:cubicBezTo>
                      <a:pt x="20103" y="965"/>
                      <a:pt x="20030" y="965"/>
                      <a:pt x="19958" y="976"/>
                    </a:cubicBezTo>
                    <a:cubicBezTo>
                      <a:pt x="19854" y="986"/>
                      <a:pt x="19761" y="997"/>
                      <a:pt x="19678" y="1007"/>
                    </a:cubicBezTo>
                    <a:cubicBezTo>
                      <a:pt x="19606" y="1027"/>
                      <a:pt x="19543" y="1038"/>
                      <a:pt x="19470" y="1069"/>
                    </a:cubicBezTo>
                    <a:cubicBezTo>
                      <a:pt x="19450" y="1048"/>
                      <a:pt x="19429" y="1038"/>
                      <a:pt x="19408" y="1038"/>
                    </a:cubicBezTo>
                    <a:cubicBezTo>
                      <a:pt x="19377" y="1038"/>
                      <a:pt x="19357" y="1048"/>
                      <a:pt x="19325" y="1069"/>
                    </a:cubicBezTo>
                    <a:cubicBezTo>
                      <a:pt x="19304" y="1100"/>
                      <a:pt x="19284" y="1121"/>
                      <a:pt x="19253" y="1142"/>
                    </a:cubicBezTo>
                    <a:cubicBezTo>
                      <a:pt x="19108" y="1256"/>
                      <a:pt x="18942" y="1359"/>
                      <a:pt x="18776" y="1442"/>
                    </a:cubicBezTo>
                    <a:cubicBezTo>
                      <a:pt x="18568" y="1536"/>
                      <a:pt x="18350" y="1608"/>
                      <a:pt x="18122" y="1650"/>
                    </a:cubicBezTo>
                    <a:cubicBezTo>
                      <a:pt x="17904" y="1691"/>
                      <a:pt x="17676" y="1712"/>
                      <a:pt x="17448" y="1712"/>
                    </a:cubicBezTo>
                    <a:cubicBezTo>
                      <a:pt x="17344" y="1712"/>
                      <a:pt x="17240" y="1702"/>
                      <a:pt x="17137" y="1702"/>
                    </a:cubicBezTo>
                    <a:lnTo>
                      <a:pt x="17126" y="1702"/>
                    </a:lnTo>
                    <a:cubicBezTo>
                      <a:pt x="16826" y="1671"/>
                      <a:pt x="16535" y="1619"/>
                      <a:pt x="16255" y="1567"/>
                    </a:cubicBezTo>
                    <a:lnTo>
                      <a:pt x="16130" y="1546"/>
                    </a:lnTo>
                    <a:cubicBezTo>
                      <a:pt x="15768" y="1474"/>
                      <a:pt x="15436" y="1412"/>
                      <a:pt x="15083" y="1380"/>
                    </a:cubicBezTo>
                    <a:cubicBezTo>
                      <a:pt x="14906" y="1359"/>
                      <a:pt x="14740" y="1349"/>
                      <a:pt x="14574" y="1349"/>
                    </a:cubicBezTo>
                    <a:cubicBezTo>
                      <a:pt x="14387" y="1349"/>
                      <a:pt x="14222" y="1370"/>
                      <a:pt x="14056" y="1391"/>
                    </a:cubicBezTo>
                    <a:cubicBezTo>
                      <a:pt x="13880" y="1412"/>
                      <a:pt x="13714" y="1453"/>
                      <a:pt x="13548" y="1515"/>
                    </a:cubicBezTo>
                    <a:cubicBezTo>
                      <a:pt x="13382" y="1567"/>
                      <a:pt x="13226" y="1640"/>
                      <a:pt x="13060" y="1744"/>
                    </a:cubicBezTo>
                    <a:cubicBezTo>
                      <a:pt x="12925" y="1827"/>
                      <a:pt x="12780" y="1930"/>
                      <a:pt x="12635" y="2065"/>
                    </a:cubicBezTo>
                    <a:cubicBezTo>
                      <a:pt x="12520" y="2158"/>
                      <a:pt x="12417" y="2272"/>
                      <a:pt x="12303" y="2397"/>
                    </a:cubicBezTo>
                    <a:cubicBezTo>
                      <a:pt x="12105" y="2636"/>
                      <a:pt x="11929" y="2905"/>
                      <a:pt x="11773" y="3217"/>
                    </a:cubicBezTo>
                    <a:cubicBezTo>
                      <a:pt x="11639" y="3496"/>
                      <a:pt x="11525" y="3807"/>
                      <a:pt x="11442" y="4139"/>
                    </a:cubicBezTo>
                    <a:cubicBezTo>
                      <a:pt x="11359" y="4450"/>
                      <a:pt x="11317" y="4772"/>
                      <a:pt x="11307" y="5104"/>
                    </a:cubicBezTo>
                    <a:cubicBezTo>
                      <a:pt x="11296" y="5239"/>
                      <a:pt x="11296" y="5374"/>
                      <a:pt x="11307" y="5509"/>
                    </a:cubicBezTo>
                    <a:cubicBezTo>
                      <a:pt x="11120" y="5167"/>
                      <a:pt x="10944" y="4803"/>
                      <a:pt x="10768" y="4461"/>
                    </a:cubicBezTo>
                    <a:cubicBezTo>
                      <a:pt x="10374" y="3683"/>
                      <a:pt x="9969" y="2874"/>
                      <a:pt x="9450" y="2158"/>
                    </a:cubicBezTo>
                    <a:cubicBezTo>
                      <a:pt x="9242" y="1889"/>
                      <a:pt x="9025" y="1629"/>
                      <a:pt x="8797" y="1412"/>
                    </a:cubicBezTo>
                    <a:cubicBezTo>
                      <a:pt x="8589" y="1204"/>
                      <a:pt x="8350" y="1017"/>
                      <a:pt x="8060" y="831"/>
                    </a:cubicBezTo>
                    <a:cubicBezTo>
                      <a:pt x="7552" y="509"/>
                      <a:pt x="6960" y="271"/>
                      <a:pt x="6297" y="125"/>
                    </a:cubicBezTo>
                    <a:cubicBezTo>
                      <a:pt x="6006" y="63"/>
                      <a:pt x="5685" y="22"/>
                      <a:pt x="53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1690;p51">
                <a:extLst>
                  <a:ext uri="{FF2B5EF4-FFF2-40B4-BE49-F238E27FC236}">
                    <a16:creationId xmlns:a16="http://schemas.microsoft.com/office/drawing/2014/main" id="{43B38600-C7D0-6436-7F1F-06FAFB8A2496}"/>
                  </a:ext>
                </a:extLst>
              </p:cNvPr>
              <p:cNvSpPr/>
              <p:nvPr/>
            </p:nvSpPr>
            <p:spPr>
              <a:xfrm>
                <a:off x="3635732" y="4210805"/>
                <a:ext cx="585150" cy="352889"/>
              </a:xfrm>
              <a:custGeom>
                <a:avLst/>
                <a:gdLst/>
                <a:ahLst/>
                <a:cxnLst/>
                <a:rect l="l" t="t" r="r" b="b"/>
                <a:pathLst>
                  <a:path w="8974" h="5412" extrusionOk="0">
                    <a:moveTo>
                      <a:pt x="115" y="1"/>
                    </a:moveTo>
                    <a:cubicBezTo>
                      <a:pt x="104" y="1"/>
                      <a:pt x="83" y="1"/>
                      <a:pt x="73" y="12"/>
                    </a:cubicBezTo>
                    <a:cubicBezTo>
                      <a:pt x="21" y="32"/>
                      <a:pt x="0" y="95"/>
                      <a:pt x="32" y="136"/>
                    </a:cubicBezTo>
                    <a:cubicBezTo>
                      <a:pt x="311" y="727"/>
                      <a:pt x="633" y="1298"/>
                      <a:pt x="1007" y="1837"/>
                    </a:cubicBezTo>
                    <a:cubicBezTo>
                      <a:pt x="1369" y="2345"/>
                      <a:pt x="1784" y="2812"/>
                      <a:pt x="2252" y="3227"/>
                    </a:cubicBezTo>
                    <a:cubicBezTo>
                      <a:pt x="2729" y="3652"/>
                      <a:pt x="3268" y="4005"/>
                      <a:pt x="3838" y="4295"/>
                    </a:cubicBezTo>
                    <a:cubicBezTo>
                      <a:pt x="4139" y="4451"/>
                      <a:pt x="4451" y="4586"/>
                      <a:pt x="4772" y="4710"/>
                    </a:cubicBezTo>
                    <a:cubicBezTo>
                      <a:pt x="5104" y="4845"/>
                      <a:pt x="5456" y="4970"/>
                      <a:pt x="5799" y="5074"/>
                    </a:cubicBezTo>
                    <a:cubicBezTo>
                      <a:pt x="6307" y="5229"/>
                      <a:pt x="6836" y="5353"/>
                      <a:pt x="7376" y="5395"/>
                    </a:cubicBezTo>
                    <a:cubicBezTo>
                      <a:pt x="7509" y="5406"/>
                      <a:pt x="7643" y="5412"/>
                      <a:pt x="7777" y="5412"/>
                    </a:cubicBezTo>
                    <a:cubicBezTo>
                      <a:pt x="8154" y="5412"/>
                      <a:pt x="8530" y="5365"/>
                      <a:pt x="8890" y="5250"/>
                    </a:cubicBezTo>
                    <a:cubicBezTo>
                      <a:pt x="8911" y="5240"/>
                      <a:pt x="8932" y="5229"/>
                      <a:pt x="8953" y="5198"/>
                    </a:cubicBezTo>
                    <a:cubicBezTo>
                      <a:pt x="8963" y="5177"/>
                      <a:pt x="8973" y="5157"/>
                      <a:pt x="8963" y="5125"/>
                    </a:cubicBezTo>
                    <a:cubicBezTo>
                      <a:pt x="8963" y="5104"/>
                      <a:pt x="8942" y="5084"/>
                      <a:pt x="8921" y="5063"/>
                    </a:cubicBezTo>
                    <a:cubicBezTo>
                      <a:pt x="8906" y="5056"/>
                      <a:pt x="8892" y="5048"/>
                      <a:pt x="8874" y="5048"/>
                    </a:cubicBezTo>
                    <a:cubicBezTo>
                      <a:pt x="8866" y="5048"/>
                      <a:pt x="8858" y="5050"/>
                      <a:pt x="8849" y="5053"/>
                    </a:cubicBezTo>
                    <a:cubicBezTo>
                      <a:pt x="8568" y="5136"/>
                      <a:pt x="8278" y="5187"/>
                      <a:pt x="7987" y="5208"/>
                    </a:cubicBezTo>
                    <a:lnTo>
                      <a:pt x="8019" y="5208"/>
                    </a:lnTo>
                    <a:cubicBezTo>
                      <a:pt x="7950" y="5211"/>
                      <a:pt x="7880" y="5213"/>
                      <a:pt x="7811" y="5213"/>
                    </a:cubicBezTo>
                    <a:cubicBezTo>
                      <a:pt x="7411" y="5213"/>
                      <a:pt x="7007" y="5163"/>
                      <a:pt x="6618" y="5084"/>
                    </a:cubicBezTo>
                    <a:lnTo>
                      <a:pt x="6618" y="5084"/>
                    </a:lnTo>
                    <a:lnTo>
                      <a:pt x="6650" y="5094"/>
                    </a:lnTo>
                    <a:cubicBezTo>
                      <a:pt x="6173" y="4991"/>
                      <a:pt x="5705" y="4855"/>
                      <a:pt x="5260" y="4689"/>
                    </a:cubicBezTo>
                    <a:cubicBezTo>
                      <a:pt x="5042" y="4606"/>
                      <a:pt x="4824" y="4523"/>
                      <a:pt x="4606" y="4430"/>
                    </a:cubicBezTo>
                    <a:cubicBezTo>
                      <a:pt x="4409" y="4347"/>
                      <a:pt x="4212" y="4264"/>
                      <a:pt x="4015" y="4171"/>
                    </a:cubicBezTo>
                    <a:cubicBezTo>
                      <a:pt x="3413" y="3870"/>
                      <a:pt x="2863" y="3507"/>
                      <a:pt x="2355" y="3061"/>
                    </a:cubicBezTo>
                    <a:cubicBezTo>
                      <a:pt x="1826" y="2584"/>
                      <a:pt x="1369" y="2034"/>
                      <a:pt x="975" y="1443"/>
                    </a:cubicBezTo>
                    <a:cubicBezTo>
                      <a:pt x="685" y="997"/>
                      <a:pt x="436" y="530"/>
                      <a:pt x="208" y="53"/>
                    </a:cubicBezTo>
                    <a:cubicBezTo>
                      <a:pt x="187" y="21"/>
                      <a:pt x="156" y="1"/>
                      <a:pt x="115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1691;p51">
                <a:extLst>
                  <a:ext uri="{FF2B5EF4-FFF2-40B4-BE49-F238E27FC236}">
                    <a16:creationId xmlns:a16="http://schemas.microsoft.com/office/drawing/2014/main" id="{8411C19C-AB67-A4CB-D1B4-A8C9258ED72F}"/>
                  </a:ext>
                </a:extLst>
              </p:cNvPr>
              <p:cNvSpPr/>
              <p:nvPr/>
            </p:nvSpPr>
            <p:spPr>
              <a:xfrm>
                <a:off x="3713523" y="4334631"/>
                <a:ext cx="84571" cy="86592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28" extrusionOk="0">
                    <a:moveTo>
                      <a:pt x="114" y="0"/>
                    </a:moveTo>
                    <a:cubicBezTo>
                      <a:pt x="104" y="0"/>
                      <a:pt x="93" y="0"/>
                      <a:pt x="73" y="10"/>
                    </a:cubicBezTo>
                    <a:cubicBezTo>
                      <a:pt x="31" y="31"/>
                      <a:pt x="1" y="93"/>
                      <a:pt x="31" y="135"/>
                    </a:cubicBezTo>
                    <a:cubicBezTo>
                      <a:pt x="270" y="623"/>
                      <a:pt x="674" y="1027"/>
                      <a:pt x="1121" y="1317"/>
                    </a:cubicBezTo>
                    <a:cubicBezTo>
                      <a:pt x="1138" y="1324"/>
                      <a:pt x="1157" y="1328"/>
                      <a:pt x="1175" y="1328"/>
                    </a:cubicBezTo>
                    <a:cubicBezTo>
                      <a:pt x="1211" y="1328"/>
                      <a:pt x="1245" y="1314"/>
                      <a:pt x="1266" y="1287"/>
                    </a:cubicBezTo>
                    <a:cubicBezTo>
                      <a:pt x="1297" y="1245"/>
                      <a:pt x="1276" y="1183"/>
                      <a:pt x="1235" y="1151"/>
                    </a:cubicBezTo>
                    <a:cubicBezTo>
                      <a:pt x="1089" y="1058"/>
                      <a:pt x="965" y="955"/>
                      <a:pt x="840" y="851"/>
                    </a:cubicBezTo>
                    <a:lnTo>
                      <a:pt x="840" y="851"/>
                    </a:lnTo>
                    <a:lnTo>
                      <a:pt x="861" y="872"/>
                    </a:lnTo>
                    <a:cubicBezTo>
                      <a:pt x="664" y="695"/>
                      <a:pt x="488" y="498"/>
                      <a:pt x="342" y="280"/>
                    </a:cubicBezTo>
                    <a:cubicBezTo>
                      <a:pt x="291" y="208"/>
                      <a:pt x="250" y="135"/>
                      <a:pt x="208" y="52"/>
                    </a:cubicBezTo>
                    <a:cubicBezTo>
                      <a:pt x="187" y="21"/>
                      <a:pt x="156" y="0"/>
                      <a:pt x="11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1692;p51">
                <a:extLst>
                  <a:ext uri="{FF2B5EF4-FFF2-40B4-BE49-F238E27FC236}">
                    <a16:creationId xmlns:a16="http://schemas.microsoft.com/office/drawing/2014/main" id="{7EA18368-DEA6-B967-BB49-29B679058F06}"/>
                  </a:ext>
                </a:extLst>
              </p:cNvPr>
              <p:cNvSpPr/>
              <p:nvPr/>
            </p:nvSpPr>
            <p:spPr>
              <a:xfrm>
                <a:off x="3712806" y="4336001"/>
                <a:ext cx="80593" cy="83723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284" extrusionOk="0">
                    <a:moveTo>
                      <a:pt x="104" y="0"/>
                    </a:moveTo>
                    <a:cubicBezTo>
                      <a:pt x="84" y="0"/>
                      <a:pt x="74" y="10"/>
                      <a:pt x="63" y="10"/>
                    </a:cubicBezTo>
                    <a:cubicBezTo>
                      <a:pt x="32" y="21"/>
                      <a:pt x="22" y="42"/>
                      <a:pt x="12" y="72"/>
                    </a:cubicBezTo>
                    <a:cubicBezTo>
                      <a:pt x="1" y="93"/>
                      <a:pt x="1" y="125"/>
                      <a:pt x="12" y="145"/>
                    </a:cubicBezTo>
                    <a:cubicBezTo>
                      <a:pt x="146" y="363"/>
                      <a:pt x="302" y="560"/>
                      <a:pt x="478" y="747"/>
                    </a:cubicBezTo>
                    <a:cubicBezTo>
                      <a:pt x="655" y="944"/>
                      <a:pt x="862" y="1110"/>
                      <a:pt x="1070" y="1266"/>
                    </a:cubicBezTo>
                    <a:cubicBezTo>
                      <a:pt x="1086" y="1278"/>
                      <a:pt x="1107" y="1284"/>
                      <a:pt x="1128" y="1284"/>
                    </a:cubicBezTo>
                    <a:cubicBezTo>
                      <a:pt x="1160" y="1284"/>
                      <a:pt x="1191" y="1270"/>
                      <a:pt x="1204" y="1245"/>
                    </a:cubicBezTo>
                    <a:cubicBezTo>
                      <a:pt x="1236" y="1193"/>
                      <a:pt x="1225" y="1130"/>
                      <a:pt x="1183" y="1100"/>
                    </a:cubicBezTo>
                    <a:cubicBezTo>
                      <a:pt x="1070" y="1017"/>
                      <a:pt x="955" y="934"/>
                      <a:pt x="851" y="840"/>
                    </a:cubicBezTo>
                    <a:cubicBezTo>
                      <a:pt x="623" y="633"/>
                      <a:pt x="416" y="404"/>
                      <a:pt x="250" y="155"/>
                    </a:cubicBezTo>
                    <a:lnTo>
                      <a:pt x="187" y="62"/>
                    </a:lnTo>
                    <a:cubicBezTo>
                      <a:pt x="178" y="31"/>
                      <a:pt x="167" y="21"/>
                      <a:pt x="136" y="10"/>
                    </a:cubicBezTo>
                    <a:cubicBezTo>
                      <a:pt x="125" y="0"/>
                      <a:pt x="115" y="0"/>
                      <a:pt x="10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1693;p51">
                <a:extLst>
                  <a:ext uri="{FF2B5EF4-FFF2-40B4-BE49-F238E27FC236}">
                    <a16:creationId xmlns:a16="http://schemas.microsoft.com/office/drawing/2014/main" id="{0459969D-90ED-54BE-691E-BAC8D482F191}"/>
                  </a:ext>
                </a:extLst>
              </p:cNvPr>
              <p:cNvSpPr/>
              <p:nvPr/>
            </p:nvSpPr>
            <p:spPr>
              <a:xfrm>
                <a:off x="3719587" y="4344738"/>
                <a:ext cx="82550" cy="81702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53" extrusionOk="0">
                    <a:moveTo>
                      <a:pt x="104" y="1"/>
                    </a:moveTo>
                    <a:cubicBezTo>
                      <a:pt x="94" y="1"/>
                      <a:pt x="74" y="1"/>
                      <a:pt x="63" y="11"/>
                    </a:cubicBezTo>
                    <a:cubicBezTo>
                      <a:pt x="42" y="21"/>
                      <a:pt x="21" y="42"/>
                      <a:pt x="11" y="74"/>
                    </a:cubicBezTo>
                    <a:cubicBezTo>
                      <a:pt x="0" y="94"/>
                      <a:pt x="0" y="125"/>
                      <a:pt x="11" y="146"/>
                    </a:cubicBezTo>
                    <a:cubicBezTo>
                      <a:pt x="146" y="364"/>
                      <a:pt x="312" y="572"/>
                      <a:pt x="488" y="747"/>
                    </a:cubicBezTo>
                    <a:cubicBezTo>
                      <a:pt x="675" y="934"/>
                      <a:pt x="883" y="1090"/>
                      <a:pt x="1090" y="1235"/>
                    </a:cubicBezTo>
                    <a:cubicBezTo>
                      <a:pt x="1109" y="1247"/>
                      <a:pt x="1130" y="1253"/>
                      <a:pt x="1150" y="1253"/>
                    </a:cubicBezTo>
                    <a:cubicBezTo>
                      <a:pt x="1184" y="1253"/>
                      <a:pt x="1216" y="1237"/>
                      <a:pt x="1235" y="1204"/>
                    </a:cubicBezTo>
                    <a:cubicBezTo>
                      <a:pt x="1266" y="1162"/>
                      <a:pt x="1245" y="1100"/>
                      <a:pt x="1204" y="1069"/>
                    </a:cubicBezTo>
                    <a:cubicBezTo>
                      <a:pt x="1059" y="976"/>
                      <a:pt x="913" y="872"/>
                      <a:pt x="789" y="747"/>
                    </a:cubicBezTo>
                    <a:cubicBezTo>
                      <a:pt x="581" y="572"/>
                      <a:pt x="405" y="374"/>
                      <a:pt x="249" y="146"/>
                    </a:cubicBezTo>
                    <a:cubicBezTo>
                      <a:pt x="229" y="125"/>
                      <a:pt x="208" y="94"/>
                      <a:pt x="198" y="63"/>
                    </a:cubicBezTo>
                    <a:cubicBezTo>
                      <a:pt x="177" y="32"/>
                      <a:pt x="166" y="11"/>
                      <a:pt x="136" y="11"/>
                    </a:cubicBezTo>
                    <a:cubicBezTo>
                      <a:pt x="125" y="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1694;p51">
                <a:extLst>
                  <a:ext uri="{FF2B5EF4-FFF2-40B4-BE49-F238E27FC236}">
                    <a16:creationId xmlns:a16="http://schemas.microsoft.com/office/drawing/2014/main" id="{F155A337-21A5-A4C9-BB82-4D05E3D01C33}"/>
                  </a:ext>
                </a:extLst>
              </p:cNvPr>
              <p:cNvSpPr/>
              <p:nvPr/>
            </p:nvSpPr>
            <p:spPr>
              <a:xfrm>
                <a:off x="3714892" y="4340695"/>
                <a:ext cx="92069" cy="8900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365" extrusionOk="0">
                    <a:moveTo>
                      <a:pt x="104" y="0"/>
                    </a:moveTo>
                    <a:cubicBezTo>
                      <a:pt x="83" y="0"/>
                      <a:pt x="63" y="11"/>
                      <a:pt x="42" y="21"/>
                    </a:cubicBezTo>
                    <a:cubicBezTo>
                      <a:pt x="21" y="42"/>
                      <a:pt x="10" y="63"/>
                      <a:pt x="10" y="94"/>
                    </a:cubicBezTo>
                    <a:cubicBezTo>
                      <a:pt x="0" y="115"/>
                      <a:pt x="10" y="136"/>
                      <a:pt x="31" y="166"/>
                    </a:cubicBezTo>
                    <a:cubicBezTo>
                      <a:pt x="187" y="395"/>
                      <a:pt x="374" y="602"/>
                      <a:pt x="570" y="800"/>
                    </a:cubicBezTo>
                    <a:cubicBezTo>
                      <a:pt x="768" y="1007"/>
                      <a:pt x="996" y="1183"/>
                      <a:pt x="1245" y="1349"/>
                    </a:cubicBezTo>
                    <a:cubicBezTo>
                      <a:pt x="1259" y="1359"/>
                      <a:pt x="1275" y="1364"/>
                      <a:pt x="1292" y="1364"/>
                    </a:cubicBezTo>
                    <a:cubicBezTo>
                      <a:pt x="1325" y="1364"/>
                      <a:pt x="1359" y="1346"/>
                      <a:pt x="1379" y="1318"/>
                    </a:cubicBezTo>
                    <a:cubicBezTo>
                      <a:pt x="1411" y="1277"/>
                      <a:pt x="1400" y="1214"/>
                      <a:pt x="1349" y="1183"/>
                    </a:cubicBezTo>
                    <a:cubicBezTo>
                      <a:pt x="1183" y="1069"/>
                      <a:pt x="1027" y="955"/>
                      <a:pt x="882" y="820"/>
                    </a:cubicBezTo>
                    <a:lnTo>
                      <a:pt x="872" y="820"/>
                    </a:lnTo>
                    <a:cubicBezTo>
                      <a:pt x="872" y="809"/>
                      <a:pt x="861" y="809"/>
                      <a:pt x="861" y="809"/>
                    </a:cubicBezTo>
                    <a:lnTo>
                      <a:pt x="861" y="809"/>
                    </a:lnTo>
                    <a:lnTo>
                      <a:pt x="872" y="820"/>
                    </a:lnTo>
                    <a:cubicBezTo>
                      <a:pt x="612" y="581"/>
                      <a:pt x="384" y="322"/>
                      <a:pt x="176" y="32"/>
                    </a:cubicBezTo>
                    <a:cubicBezTo>
                      <a:pt x="166" y="11"/>
                      <a:pt x="135" y="0"/>
                      <a:pt x="11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1695;p51">
                <a:extLst>
                  <a:ext uri="{FF2B5EF4-FFF2-40B4-BE49-F238E27FC236}">
                    <a16:creationId xmlns:a16="http://schemas.microsoft.com/office/drawing/2014/main" id="{74233D4E-49D9-A923-01E2-5558D212FFB4}"/>
                  </a:ext>
                </a:extLst>
              </p:cNvPr>
              <p:cNvSpPr/>
              <p:nvPr/>
            </p:nvSpPr>
            <p:spPr>
              <a:xfrm>
                <a:off x="3699308" y="4315656"/>
                <a:ext cx="102828" cy="110131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1689" extrusionOk="0">
                    <a:moveTo>
                      <a:pt x="115" y="1"/>
                    </a:moveTo>
                    <a:cubicBezTo>
                      <a:pt x="94" y="1"/>
                      <a:pt x="83" y="1"/>
                      <a:pt x="63" y="11"/>
                    </a:cubicBezTo>
                    <a:cubicBezTo>
                      <a:pt x="21" y="32"/>
                      <a:pt x="0" y="94"/>
                      <a:pt x="21" y="146"/>
                    </a:cubicBezTo>
                    <a:cubicBezTo>
                      <a:pt x="187" y="447"/>
                      <a:pt x="394" y="727"/>
                      <a:pt x="633" y="986"/>
                    </a:cubicBezTo>
                    <a:cubicBezTo>
                      <a:pt x="872" y="1235"/>
                      <a:pt x="1131" y="1463"/>
                      <a:pt x="1411" y="1671"/>
                    </a:cubicBezTo>
                    <a:cubicBezTo>
                      <a:pt x="1427" y="1682"/>
                      <a:pt x="1445" y="1688"/>
                      <a:pt x="1464" y="1688"/>
                    </a:cubicBezTo>
                    <a:cubicBezTo>
                      <a:pt x="1495" y="1688"/>
                      <a:pt x="1527" y="1672"/>
                      <a:pt x="1546" y="1640"/>
                    </a:cubicBezTo>
                    <a:cubicBezTo>
                      <a:pt x="1577" y="1598"/>
                      <a:pt x="1567" y="1536"/>
                      <a:pt x="1526" y="1505"/>
                    </a:cubicBezTo>
                    <a:cubicBezTo>
                      <a:pt x="1370" y="1401"/>
                      <a:pt x="1235" y="1276"/>
                      <a:pt x="1090" y="1163"/>
                    </a:cubicBezTo>
                    <a:cubicBezTo>
                      <a:pt x="820" y="914"/>
                      <a:pt x="560" y="633"/>
                      <a:pt x="353" y="322"/>
                    </a:cubicBezTo>
                    <a:cubicBezTo>
                      <a:pt x="302" y="239"/>
                      <a:pt x="249" y="146"/>
                      <a:pt x="198" y="52"/>
                    </a:cubicBezTo>
                    <a:cubicBezTo>
                      <a:pt x="177" y="22"/>
                      <a:pt x="146" y="1"/>
                      <a:pt x="115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1696;p51">
                <a:extLst>
                  <a:ext uri="{FF2B5EF4-FFF2-40B4-BE49-F238E27FC236}">
                    <a16:creationId xmlns:a16="http://schemas.microsoft.com/office/drawing/2014/main" id="{C4A06975-C990-D002-F588-5EF34680B288}"/>
                  </a:ext>
                </a:extLst>
              </p:cNvPr>
              <p:cNvSpPr/>
              <p:nvPr/>
            </p:nvSpPr>
            <p:spPr>
              <a:xfrm>
                <a:off x="3712154" y="4336001"/>
                <a:ext cx="91352" cy="92330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16" extrusionOk="0">
                    <a:moveTo>
                      <a:pt x="105" y="0"/>
                    </a:moveTo>
                    <a:cubicBezTo>
                      <a:pt x="84" y="0"/>
                      <a:pt x="63" y="10"/>
                      <a:pt x="42" y="31"/>
                    </a:cubicBezTo>
                    <a:cubicBezTo>
                      <a:pt x="22" y="42"/>
                      <a:pt x="11" y="72"/>
                      <a:pt x="11" y="93"/>
                    </a:cubicBezTo>
                    <a:cubicBezTo>
                      <a:pt x="1" y="125"/>
                      <a:pt x="11" y="145"/>
                      <a:pt x="32" y="166"/>
                    </a:cubicBezTo>
                    <a:cubicBezTo>
                      <a:pt x="353" y="643"/>
                      <a:pt x="768" y="1058"/>
                      <a:pt x="1225" y="1400"/>
                    </a:cubicBezTo>
                    <a:cubicBezTo>
                      <a:pt x="1242" y="1411"/>
                      <a:pt x="1261" y="1415"/>
                      <a:pt x="1279" y="1415"/>
                    </a:cubicBezTo>
                    <a:cubicBezTo>
                      <a:pt x="1315" y="1415"/>
                      <a:pt x="1349" y="1397"/>
                      <a:pt x="1370" y="1369"/>
                    </a:cubicBezTo>
                    <a:cubicBezTo>
                      <a:pt x="1401" y="1317"/>
                      <a:pt x="1380" y="1266"/>
                      <a:pt x="1339" y="1234"/>
                    </a:cubicBezTo>
                    <a:cubicBezTo>
                      <a:pt x="1214" y="1130"/>
                      <a:pt x="1090" y="1037"/>
                      <a:pt x="965" y="934"/>
                    </a:cubicBezTo>
                    <a:cubicBezTo>
                      <a:pt x="675" y="664"/>
                      <a:pt x="405" y="363"/>
                      <a:pt x="177" y="42"/>
                    </a:cubicBezTo>
                    <a:cubicBezTo>
                      <a:pt x="167" y="21"/>
                      <a:pt x="135" y="0"/>
                      <a:pt x="11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1697;p51">
                <a:extLst>
                  <a:ext uri="{FF2B5EF4-FFF2-40B4-BE49-F238E27FC236}">
                    <a16:creationId xmlns:a16="http://schemas.microsoft.com/office/drawing/2014/main" id="{37DB39E5-2587-1A7E-FE39-6AE98AEC4F62}"/>
                  </a:ext>
                </a:extLst>
              </p:cNvPr>
              <p:cNvSpPr/>
              <p:nvPr/>
            </p:nvSpPr>
            <p:spPr>
              <a:xfrm>
                <a:off x="3712806" y="4337957"/>
                <a:ext cx="108306" cy="103350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585" extrusionOk="0">
                    <a:moveTo>
                      <a:pt x="104" y="1"/>
                    </a:moveTo>
                    <a:cubicBezTo>
                      <a:pt x="84" y="1"/>
                      <a:pt x="53" y="12"/>
                      <a:pt x="42" y="22"/>
                    </a:cubicBezTo>
                    <a:cubicBezTo>
                      <a:pt x="22" y="42"/>
                      <a:pt x="12" y="63"/>
                      <a:pt x="1" y="95"/>
                    </a:cubicBezTo>
                    <a:cubicBezTo>
                      <a:pt x="1" y="125"/>
                      <a:pt x="12" y="146"/>
                      <a:pt x="32" y="167"/>
                    </a:cubicBezTo>
                    <a:cubicBezTo>
                      <a:pt x="416" y="727"/>
                      <a:pt x="934" y="1183"/>
                      <a:pt x="1494" y="1568"/>
                    </a:cubicBezTo>
                    <a:cubicBezTo>
                      <a:pt x="1510" y="1579"/>
                      <a:pt x="1528" y="1585"/>
                      <a:pt x="1547" y="1585"/>
                    </a:cubicBezTo>
                    <a:cubicBezTo>
                      <a:pt x="1578" y="1585"/>
                      <a:pt x="1610" y="1569"/>
                      <a:pt x="1630" y="1536"/>
                    </a:cubicBezTo>
                    <a:cubicBezTo>
                      <a:pt x="1660" y="1495"/>
                      <a:pt x="1650" y="1432"/>
                      <a:pt x="1609" y="1402"/>
                    </a:cubicBezTo>
                    <a:cubicBezTo>
                      <a:pt x="1370" y="1246"/>
                      <a:pt x="1142" y="1070"/>
                      <a:pt x="934" y="893"/>
                    </a:cubicBezTo>
                    <a:lnTo>
                      <a:pt x="934" y="883"/>
                    </a:lnTo>
                    <a:cubicBezTo>
                      <a:pt x="655" y="634"/>
                      <a:pt x="395" y="354"/>
                      <a:pt x="178" y="32"/>
                    </a:cubicBezTo>
                    <a:cubicBezTo>
                      <a:pt x="167" y="12"/>
                      <a:pt x="136" y="1"/>
                      <a:pt x="115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1698;p51">
                <a:extLst>
                  <a:ext uri="{FF2B5EF4-FFF2-40B4-BE49-F238E27FC236}">
                    <a16:creationId xmlns:a16="http://schemas.microsoft.com/office/drawing/2014/main" id="{85DDB808-0301-396E-2C01-B365EE09BC04}"/>
                  </a:ext>
                </a:extLst>
              </p:cNvPr>
              <p:cNvSpPr/>
              <p:nvPr/>
            </p:nvSpPr>
            <p:spPr>
              <a:xfrm>
                <a:off x="3049336" y="4009253"/>
                <a:ext cx="1669965" cy="554699"/>
              </a:xfrm>
              <a:custGeom>
                <a:avLst/>
                <a:gdLst/>
                <a:ahLst/>
                <a:cxnLst/>
                <a:rect l="l" t="t" r="r" b="b"/>
                <a:pathLst>
                  <a:path w="25611" h="8507" extrusionOk="0">
                    <a:moveTo>
                      <a:pt x="5000" y="1"/>
                    </a:moveTo>
                    <a:cubicBezTo>
                      <a:pt x="4917" y="1"/>
                      <a:pt x="4834" y="11"/>
                      <a:pt x="4740" y="11"/>
                    </a:cubicBezTo>
                    <a:lnTo>
                      <a:pt x="4751" y="11"/>
                    </a:lnTo>
                    <a:cubicBezTo>
                      <a:pt x="4585" y="32"/>
                      <a:pt x="4419" y="53"/>
                      <a:pt x="4253" y="84"/>
                    </a:cubicBezTo>
                    <a:cubicBezTo>
                      <a:pt x="4180" y="104"/>
                      <a:pt x="4097" y="125"/>
                      <a:pt x="4014" y="146"/>
                    </a:cubicBezTo>
                    <a:cubicBezTo>
                      <a:pt x="3952" y="167"/>
                      <a:pt x="3880" y="187"/>
                      <a:pt x="3817" y="208"/>
                    </a:cubicBezTo>
                    <a:cubicBezTo>
                      <a:pt x="3714" y="250"/>
                      <a:pt x="3599" y="291"/>
                      <a:pt x="3496" y="353"/>
                    </a:cubicBezTo>
                    <a:cubicBezTo>
                      <a:pt x="3433" y="374"/>
                      <a:pt x="3382" y="406"/>
                      <a:pt x="3330" y="447"/>
                    </a:cubicBezTo>
                    <a:cubicBezTo>
                      <a:pt x="3288" y="468"/>
                      <a:pt x="3247" y="498"/>
                      <a:pt x="3205" y="519"/>
                    </a:cubicBezTo>
                    <a:cubicBezTo>
                      <a:pt x="3071" y="613"/>
                      <a:pt x="2935" y="727"/>
                      <a:pt x="2811" y="851"/>
                    </a:cubicBezTo>
                    <a:cubicBezTo>
                      <a:pt x="2697" y="955"/>
                      <a:pt x="2593" y="1079"/>
                      <a:pt x="2490" y="1194"/>
                    </a:cubicBezTo>
                    <a:lnTo>
                      <a:pt x="2490" y="1204"/>
                    </a:lnTo>
                    <a:cubicBezTo>
                      <a:pt x="2375" y="1339"/>
                      <a:pt x="2262" y="1484"/>
                      <a:pt x="2147" y="1630"/>
                    </a:cubicBezTo>
                    <a:cubicBezTo>
                      <a:pt x="2033" y="1775"/>
                      <a:pt x="1919" y="1930"/>
                      <a:pt x="1794" y="2065"/>
                    </a:cubicBezTo>
                    <a:cubicBezTo>
                      <a:pt x="1743" y="2137"/>
                      <a:pt x="1681" y="2210"/>
                      <a:pt x="1618" y="2273"/>
                    </a:cubicBezTo>
                    <a:cubicBezTo>
                      <a:pt x="1587" y="2314"/>
                      <a:pt x="1556" y="2345"/>
                      <a:pt x="1515" y="2386"/>
                    </a:cubicBezTo>
                    <a:cubicBezTo>
                      <a:pt x="1494" y="2407"/>
                      <a:pt x="1473" y="2439"/>
                      <a:pt x="1442" y="2459"/>
                    </a:cubicBezTo>
                    <a:cubicBezTo>
                      <a:pt x="1411" y="2490"/>
                      <a:pt x="1379" y="2522"/>
                      <a:pt x="1349" y="2542"/>
                    </a:cubicBezTo>
                    <a:cubicBezTo>
                      <a:pt x="1317" y="2563"/>
                      <a:pt x="1296" y="2584"/>
                      <a:pt x="1266" y="2605"/>
                    </a:cubicBezTo>
                    <a:cubicBezTo>
                      <a:pt x="1213" y="2635"/>
                      <a:pt x="1151" y="2677"/>
                      <a:pt x="1089" y="2708"/>
                    </a:cubicBezTo>
                    <a:cubicBezTo>
                      <a:pt x="1017" y="2739"/>
                      <a:pt x="955" y="2771"/>
                      <a:pt x="882" y="2791"/>
                    </a:cubicBezTo>
                    <a:cubicBezTo>
                      <a:pt x="809" y="2812"/>
                      <a:pt x="736" y="2833"/>
                      <a:pt x="664" y="2833"/>
                    </a:cubicBezTo>
                    <a:cubicBezTo>
                      <a:pt x="613" y="2840"/>
                      <a:pt x="562" y="2847"/>
                      <a:pt x="510" y="2847"/>
                    </a:cubicBezTo>
                    <a:cubicBezTo>
                      <a:pt x="489" y="2847"/>
                      <a:pt x="467" y="2846"/>
                      <a:pt x="446" y="2843"/>
                    </a:cubicBezTo>
                    <a:cubicBezTo>
                      <a:pt x="384" y="2843"/>
                      <a:pt x="321" y="2833"/>
                      <a:pt x="259" y="2812"/>
                    </a:cubicBezTo>
                    <a:cubicBezTo>
                      <a:pt x="187" y="2801"/>
                      <a:pt x="114" y="2771"/>
                      <a:pt x="52" y="2739"/>
                    </a:cubicBezTo>
                    <a:cubicBezTo>
                      <a:pt x="31" y="2729"/>
                      <a:pt x="21" y="2729"/>
                      <a:pt x="0" y="2718"/>
                    </a:cubicBezTo>
                    <a:lnTo>
                      <a:pt x="0" y="2718"/>
                    </a:lnTo>
                    <a:cubicBezTo>
                      <a:pt x="21" y="2771"/>
                      <a:pt x="52" y="2822"/>
                      <a:pt x="83" y="2884"/>
                    </a:cubicBezTo>
                    <a:cubicBezTo>
                      <a:pt x="135" y="2988"/>
                      <a:pt x="197" y="3092"/>
                      <a:pt x="280" y="3175"/>
                    </a:cubicBezTo>
                    <a:cubicBezTo>
                      <a:pt x="311" y="3216"/>
                      <a:pt x="353" y="3258"/>
                      <a:pt x="394" y="3299"/>
                    </a:cubicBezTo>
                    <a:cubicBezTo>
                      <a:pt x="436" y="3341"/>
                      <a:pt x="487" y="3372"/>
                      <a:pt x="540" y="3403"/>
                    </a:cubicBezTo>
                    <a:cubicBezTo>
                      <a:pt x="633" y="3476"/>
                      <a:pt x="747" y="3517"/>
                      <a:pt x="872" y="3559"/>
                    </a:cubicBezTo>
                    <a:cubicBezTo>
                      <a:pt x="944" y="3580"/>
                      <a:pt x="1027" y="3590"/>
                      <a:pt x="1110" y="3590"/>
                    </a:cubicBezTo>
                    <a:cubicBezTo>
                      <a:pt x="1151" y="3590"/>
                      <a:pt x="1193" y="3580"/>
                      <a:pt x="1224" y="3580"/>
                    </a:cubicBezTo>
                    <a:cubicBezTo>
                      <a:pt x="1338" y="3569"/>
                      <a:pt x="1452" y="3538"/>
                      <a:pt x="1577" y="3486"/>
                    </a:cubicBezTo>
                    <a:cubicBezTo>
                      <a:pt x="1764" y="3403"/>
                      <a:pt x="1930" y="3278"/>
                      <a:pt x="2116" y="3082"/>
                    </a:cubicBezTo>
                    <a:cubicBezTo>
                      <a:pt x="2282" y="2905"/>
                      <a:pt x="2417" y="2718"/>
                      <a:pt x="2552" y="2511"/>
                    </a:cubicBezTo>
                    <a:cubicBezTo>
                      <a:pt x="2614" y="2428"/>
                      <a:pt x="2666" y="2335"/>
                      <a:pt x="2728" y="2252"/>
                    </a:cubicBezTo>
                    <a:lnTo>
                      <a:pt x="2749" y="2220"/>
                    </a:lnTo>
                    <a:cubicBezTo>
                      <a:pt x="2822" y="2107"/>
                      <a:pt x="2894" y="1992"/>
                      <a:pt x="2967" y="1888"/>
                    </a:cubicBezTo>
                    <a:cubicBezTo>
                      <a:pt x="3101" y="1702"/>
                      <a:pt x="3257" y="1505"/>
                      <a:pt x="3454" y="1328"/>
                    </a:cubicBezTo>
                    <a:cubicBezTo>
                      <a:pt x="3599" y="1204"/>
                      <a:pt x="3776" y="1100"/>
                      <a:pt x="4004" y="996"/>
                    </a:cubicBezTo>
                    <a:cubicBezTo>
                      <a:pt x="4263" y="883"/>
                      <a:pt x="4544" y="789"/>
                      <a:pt x="4844" y="737"/>
                    </a:cubicBezTo>
                    <a:cubicBezTo>
                      <a:pt x="5051" y="706"/>
                      <a:pt x="5270" y="685"/>
                      <a:pt x="5477" y="685"/>
                    </a:cubicBezTo>
                    <a:cubicBezTo>
                      <a:pt x="5602" y="685"/>
                      <a:pt x="5726" y="685"/>
                      <a:pt x="5840" y="696"/>
                    </a:cubicBezTo>
                    <a:cubicBezTo>
                      <a:pt x="6141" y="737"/>
                      <a:pt x="6441" y="800"/>
                      <a:pt x="6732" y="903"/>
                    </a:cubicBezTo>
                    <a:cubicBezTo>
                      <a:pt x="6743" y="913"/>
                      <a:pt x="6753" y="913"/>
                      <a:pt x="6753" y="913"/>
                    </a:cubicBezTo>
                    <a:lnTo>
                      <a:pt x="6743" y="903"/>
                    </a:lnTo>
                    <a:lnTo>
                      <a:pt x="6743" y="903"/>
                    </a:lnTo>
                    <a:cubicBezTo>
                      <a:pt x="6992" y="1007"/>
                      <a:pt x="7220" y="1132"/>
                      <a:pt x="7417" y="1266"/>
                    </a:cubicBezTo>
                    <a:cubicBezTo>
                      <a:pt x="7656" y="1432"/>
                      <a:pt x="7873" y="1650"/>
                      <a:pt x="8101" y="1909"/>
                    </a:cubicBezTo>
                    <a:cubicBezTo>
                      <a:pt x="8527" y="2418"/>
                      <a:pt x="8838" y="3020"/>
                      <a:pt x="9118" y="3538"/>
                    </a:cubicBezTo>
                    <a:lnTo>
                      <a:pt x="9128" y="3548"/>
                    </a:lnTo>
                    <a:cubicBezTo>
                      <a:pt x="9419" y="4108"/>
                      <a:pt x="9730" y="4689"/>
                      <a:pt x="10134" y="5198"/>
                    </a:cubicBezTo>
                    <a:cubicBezTo>
                      <a:pt x="10249" y="5332"/>
                      <a:pt x="10383" y="5478"/>
                      <a:pt x="10539" y="5644"/>
                    </a:cubicBezTo>
                    <a:cubicBezTo>
                      <a:pt x="10611" y="5727"/>
                      <a:pt x="10684" y="5809"/>
                      <a:pt x="10767" y="5892"/>
                    </a:cubicBezTo>
                    <a:cubicBezTo>
                      <a:pt x="10860" y="5986"/>
                      <a:pt x="10954" y="6069"/>
                      <a:pt x="11047" y="6152"/>
                    </a:cubicBezTo>
                    <a:cubicBezTo>
                      <a:pt x="11109" y="6204"/>
                      <a:pt x="11172" y="6266"/>
                      <a:pt x="11234" y="6318"/>
                    </a:cubicBezTo>
                    <a:cubicBezTo>
                      <a:pt x="11711" y="6743"/>
                      <a:pt x="12250" y="7096"/>
                      <a:pt x="12821" y="7386"/>
                    </a:cubicBezTo>
                    <a:cubicBezTo>
                      <a:pt x="13174" y="7563"/>
                      <a:pt x="13527" y="7708"/>
                      <a:pt x="13765" y="7812"/>
                    </a:cubicBezTo>
                    <a:cubicBezTo>
                      <a:pt x="14118" y="7946"/>
                      <a:pt x="14460" y="8071"/>
                      <a:pt x="14792" y="8175"/>
                    </a:cubicBezTo>
                    <a:cubicBezTo>
                      <a:pt x="15362" y="8341"/>
                      <a:pt x="15871" y="8444"/>
                      <a:pt x="16369" y="8486"/>
                    </a:cubicBezTo>
                    <a:cubicBezTo>
                      <a:pt x="16503" y="8497"/>
                      <a:pt x="16628" y="8506"/>
                      <a:pt x="16763" y="8506"/>
                    </a:cubicBezTo>
                    <a:cubicBezTo>
                      <a:pt x="16897" y="8506"/>
                      <a:pt x="17033" y="8497"/>
                      <a:pt x="17157" y="8486"/>
                    </a:cubicBezTo>
                    <a:lnTo>
                      <a:pt x="17292" y="8486"/>
                    </a:lnTo>
                    <a:cubicBezTo>
                      <a:pt x="17531" y="8486"/>
                      <a:pt x="17790" y="8476"/>
                      <a:pt x="18049" y="8455"/>
                    </a:cubicBezTo>
                    <a:cubicBezTo>
                      <a:pt x="18785" y="8393"/>
                      <a:pt x="19553" y="8248"/>
                      <a:pt x="20331" y="7999"/>
                    </a:cubicBezTo>
                    <a:cubicBezTo>
                      <a:pt x="20694" y="7884"/>
                      <a:pt x="21067" y="7750"/>
                      <a:pt x="21452" y="7584"/>
                    </a:cubicBezTo>
                    <a:cubicBezTo>
                      <a:pt x="21763" y="7448"/>
                      <a:pt x="22053" y="7314"/>
                      <a:pt x="22333" y="7158"/>
                    </a:cubicBezTo>
                    <a:cubicBezTo>
                      <a:pt x="22800" y="6899"/>
                      <a:pt x="23246" y="6609"/>
                      <a:pt x="23651" y="6277"/>
                    </a:cubicBezTo>
                    <a:cubicBezTo>
                      <a:pt x="24076" y="5924"/>
                      <a:pt x="24449" y="5540"/>
                      <a:pt x="24750" y="5136"/>
                    </a:cubicBezTo>
                    <a:cubicBezTo>
                      <a:pt x="24896" y="4928"/>
                      <a:pt x="25030" y="4721"/>
                      <a:pt x="25144" y="4502"/>
                    </a:cubicBezTo>
                    <a:cubicBezTo>
                      <a:pt x="25269" y="4285"/>
                      <a:pt x="25362" y="4036"/>
                      <a:pt x="25445" y="3787"/>
                    </a:cubicBezTo>
                    <a:cubicBezTo>
                      <a:pt x="25518" y="3548"/>
                      <a:pt x="25559" y="3299"/>
                      <a:pt x="25590" y="3020"/>
                    </a:cubicBezTo>
                    <a:cubicBezTo>
                      <a:pt x="25611" y="2760"/>
                      <a:pt x="25601" y="2480"/>
                      <a:pt x="25559" y="2190"/>
                    </a:cubicBezTo>
                    <a:cubicBezTo>
                      <a:pt x="25559" y="2158"/>
                      <a:pt x="25549" y="2137"/>
                      <a:pt x="25528" y="2117"/>
                    </a:cubicBezTo>
                    <a:cubicBezTo>
                      <a:pt x="25507" y="2096"/>
                      <a:pt x="25476" y="2086"/>
                      <a:pt x="25456" y="2086"/>
                    </a:cubicBezTo>
                    <a:cubicBezTo>
                      <a:pt x="25435" y="2086"/>
                      <a:pt x="25414" y="2096"/>
                      <a:pt x="25403" y="2107"/>
                    </a:cubicBezTo>
                    <a:lnTo>
                      <a:pt x="25279" y="1961"/>
                    </a:lnTo>
                    <a:cubicBezTo>
                      <a:pt x="25207" y="1879"/>
                      <a:pt x="25134" y="1796"/>
                      <a:pt x="25071" y="1723"/>
                    </a:cubicBezTo>
                    <a:cubicBezTo>
                      <a:pt x="25061" y="1805"/>
                      <a:pt x="25061" y="1899"/>
                      <a:pt x="25051" y="1982"/>
                    </a:cubicBezTo>
                    <a:cubicBezTo>
                      <a:pt x="25020" y="2314"/>
                      <a:pt x="24968" y="2656"/>
                      <a:pt x="24896" y="2978"/>
                    </a:cubicBezTo>
                    <a:cubicBezTo>
                      <a:pt x="24813" y="3320"/>
                      <a:pt x="24709" y="3652"/>
                      <a:pt x="24574" y="3974"/>
                    </a:cubicBezTo>
                    <a:cubicBezTo>
                      <a:pt x="24449" y="4295"/>
                      <a:pt x="24294" y="4606"/>
                      <a:pt x="24107" y="4907"/>
                    </a:cubicBezTo>
                    <a:cubicBezTo>
                      <a:pt x="24003" y="5063"/>
                      <a:pt x="23900" y="5219"/>
                      <a:pt x="23785" y="5374"/>
                    </a:cubicBezTo>
                    <a:cubicBezTo>
                      <a:pt x="23692" y="5498"/>
                      <a:pt x="23589" y="5613"/>
                      <a:pt x="23485" y="5737"/>
                    </a:cubicBezTo>
                    <a:cubicBezTo>
                      <a:pt x="23246" y="5986"/>
                      <a:pt x="22987" y="6224"/>
                      <a:pt x="22706" y="6432"/>
                    </a:cubicBezTo>
                    <a:cubicBezTo>
                      <a:pt x="22427" y="6639"/>
                      <a:pt x="22146" y="6826"/>
                      <a:pt x="21846" y="6982"/>
                    </a:cubicBezTo>
                    <a:cubicBezTo>
                      <a:pt x="21659" y="7075"/>
                      <a:pt x="21482" y="7169"/>
                      <a:pt x="21306" y="7252"/>
                    </a:cubicBezTo>
                    <a:cubicBezTo>
                      <a:pt x="21130" y="7335"/>
                      <a:pt x="20954" y="7407"/>
                      <a:pt x="20777" y="7480"/>
                    </a:cubicBezTo>
                    <a:cubicBezTo>
                      <a:pt x="20424" y="7625"/>
                      <a:pt x="20072" y="7760"/>
                      <a:pt x="19698" y="7863"/>
                    </a:cubicBezTo>
                    <a:cubicBezTo>
                      <a:pt x="19325" y="7978"/>
                      <a:pt x="18941" y="8071"/>
                      <a:pt x="18547" y="8133"/>
                    </a:cubicBezTo>
                    <a:cubicBezTo>
                      <a:pt x="18174" y="8185"/>
                      <a:pt x="17790" y="8227"/>
                      <a:pt x="17416" y="8227"/>
                    </a:cubicBezTo>
                    <a:cubicBezTo>
                      <a:pt x="17022" y="8227"/>
                      <a:pt x="16639" y="8195"/>
                      <a:pt x="16254" y="8133"/>
                    </a:cubicBezTo>
                    <a:cubicBezTo>
                      <a:pt x="15892" y="8071"/>
                      <a:pt x="15518" y="7988"/>
                      <a:pt x="15166" y="7874"/>
                    </a:cubicBezTo>
                    <a:cubicBezTo>
                      <a:pt x="14968" y="7812"/>
                      <a:pt x="14781" y="7750"/>
                      <a:pt x="14585" y="7677"/>
                    </a:cubicBezTo>
                    <a:cubicBezTo>
                      <a:pt x="14429" y="7604"/>
                      <a:pt x="14263" y="7542"/>
                      <a:pt x="14108" y="7469"/>
                    </a:cubicBezTo>
                    <a:cubicBezTo>
                      <a:pt x="13786" y="7314"/>
                      <a:pt x="13474" y="7148"/>
                      <a:pt x="13163" y="6971"/>
                    </a:cubicBezTo>
                    <a:cubicBezTo>
                      <a:pt x="12863" y="6785"/>
                      <a:pt x="12562" y="6598"/>
                      <a:pt x="12282" y="6380"/>
                    </a:cubicBezTo>
                    <a:cubicBezTo>
                      <a:pt x="12001" y="6173"/>
                      <a:pt x="11743" y="5955"/>
                      <a:pt x="11483" y="5717"/>
                    </a:cubicBezTo>
                    <a:cubicBezTo>
                      <a:pt x="11224" y="5478"/>
                      <a:pt x="10985" y="5219"/>
                      <a:pt x="10757" y="4949"/>
                    </a:cubicBezTo>
                    <a:cubicBezTo>
                      <a:pt x="10632" y="4804"/>
                      <a:pt x="10518" y="4668"/>
                      <a:pt x="10404" y="4513"/>
                    </a:cubicBezTo>
                    <a:cubicBezTo>
                      <a:pt x="10321" y="4399"/>
                      <a:pt x="10238" y="4285"/>
                      <a:pt x="10166" y="4171"/>
                    </a:cubicBezTo>
                    <a:cubicBezTo>
                      <a:pt x="9792" y="3642"/>
                      <a:pt x="9460" y="3082"/>
                      <a:pt x="9087" y="2552"/>
                    </a:cubicBezTo>
                    <a:cubicBezTo>
                      <a:pt x="8880" y="2252"/>
                      <a:pt x="8661" y="1951"/>
                      <a:pt x="8423" y="1681"/>
                    </a:cubicBezTo>
                    <a:cubicBezTo>
                      <a:pt x="8309" y="1536"/>
                      <a:pt x="8195" y="1411"/>
                      <a:pt x="8060" y="1277"/>
                    </a:cubicBezTo>
                    <a:cubicBezTo>
                      <a:pt x="7946" y="1162"/>
                      <a:pt x="7831" y="1059"/>
                      <a:pt x="7707" y="945"/>
                    </a:cubicBezTo>
                    <a:lnTo>
                      <a:pt x="7697" y="945"/>
                    </a:lnTo>
                    <a:cubicBezTo>
                      <a:pt x="7562" y="830"/>
                      <a:pt x="7427" y="727"/>
                      <a:pt x="7271" y="634"/>
                    </a:cubicBezTo>
                    <a:cubicBezTo>
                      <a:pt x="7199" y="581"/>
                      <a:pt x="7116" y="540"/>
                      <a:pt x="7043" y="489"/>
                    </a:cubicBezTo>
                    <a:cubicBezTo>
                      <a:pt x="6960" y="447"/>
                      <a:pt x="6877" y="406"/>
                      <a:pt x="6784" y="364"/>
                    </a:cubicBezTo>
                    <a:cubicBezTo>
                      <a:pt x="6618" y="291"/>
                      <a:pt x="6452" y="229"/>
                      <a:pt x="6275" y="177"/>
                    </a:cubicBezTo>
                    <a:cubicBezTo>
                      <a:pt x="6193" y="146"/>
                      <a:pt x="6120" y="125"/>
                      <a:pt x="6037" y="104"/>
                    </a:cubicBezTo>
                    <a:cubicBezTo>
                      <a:pt x="5954" y="94"/>
                      <a:pt x="5871" y="74"/>
                      <a:pt x="5788" y="53"/>
                    </a:cubicBezTo>
                    <a:lnTo>
                      <a:pt x="5788" y="53"/>
                    </a:lnTo>
                    <a:cubicBezTo>
                      <a:pt x="5788" y="58"/>
                      <a:pt x="5788" y="60"/>
                      <a:pt x="5789" y="61"/>
                    </a:cubicBezTo>
                    <a:lnTo>
                      <a:pt x="5789" y="61"/>
                    </a:lnTo>
                    <a:cubicBezTo>
                      <a:pt x="5606" y="31"/>
                      <a:pt x="5433" y="11"/>
                      <a:pt x="5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1699;p51">
                <a:extLst>
                  <a:ext uri="{FF2B5EF4-FFF2-40B4-BE49-F238E27FC236}">
                    <a16:creationId xmlns:a16="http://schemas.microsoft.com/office/drawing/2014/main" id="{71F07434-5E1B-D9EB-D1A7-0DC9FEFBC542}"/>
                  </a:ext>
                </a:extLst>
              </p:cNvPr>
              <p:cNvSpPr/>
              <p:nvPr/>
            </p:nvSpPr>
            <p:spPr>
              <a:xfrm>
                <a:off x="3491692" y="4032988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1700;p51">
                <a:extLst>
                  <a:ext uri="{FF2B5EF4-FFF2-40B4-BE49-F238E27FC236}">
                    <a16:creationId xmlns:a16="http://schemas.microsoft.com/office/drawing/2014/main" id="{AEB279CB-E2F2-5EB2-397C-B4353BE56D7D}"/>
                  </a:ext>
                </a:extLst>
              </p:cNvPr>
              <p:cNvSpPr/>
              <p:nvPr/>
            </p:nvSpPr>
            <p:spPr>
              <a:xfrm>
                <a:off x="3491692" y="4032988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1701;p51">
                <a:extLst>
                  <a:ext uri="{FF2B5EF4-FFF2-40B4-BE49-F238E27FC236}">
                    <a16:creationId xmlns:a16="http://schemas.microsoft.com/office/drawing/2014/main" id="{238C6EE5-8A2F-B513-891A-347EBFA90748}"/>
                  </a:ext>
                </a:extLst>
              </p:cNvPr>
              <p:cNvSpPr/>
              <p:nvPr/>
            </p:nvSpPr>
            <p:spPr>
              <a:xfrm>
                <a:off x="3211633" y="4087044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1702;p51">
                <a:extLst>
                  <a:ext uri="{FF2B5EF4-FFF2-40B4-BE49-F238E27FC236}">
                    <a16:creationId xmlns:a16="http://schemas.microsoft.com/office/drawing/2014/main" id="{3DE59988-C5AE-1D1B-11CB-3FD7416DAAAD}"/>
                  </a:ext>
                </a:extLst>
              </p:cNvPr>
              <p:cNvSpPr/>
              <p:nvPr/>
            </p:nvSpPr>
            <p:spPr>
              <a:xfrm>
                <a:off x="3956350" y="4093825"/>
                <a:ext cx="421420" cy="42415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6505" extrusionOk="0">
                    <a:moveTo>
                      <a:pt x="654" y="1"/>
                    </a:moveTo>
                    <a:cubicBezTo>
                      <a:pt x="560" y="1"/>
                      <a:pt x="477" y="21"/>
                      <a:pt x="405" y="63"/>
                    </a:cubicBezTo>
                    <a:cubicBezTo>
                      <a:pt x="311" y="104"/>
                      <a:pt x="228" y="177"/>
                      <a:pt x="166" y="270"/>
                    </a:cubicBezTo>
                    <a:cubicBezTo>
                      <a:pt x="11" y="519"/>
                      <a:pt x="0" y="840"/>
                      <a:pt x="11" y="1048"/>
                    </a:cubicBezTo>
                    <a:cubicBezTo>
                      <a:pt x="11" y="1121"/>
                      <a:pt x="21" y="1183"/>
                      <a:pt x="21" y="1255"/>
                    </a:cubicBezTo>
                    <a:lnTo>
                      <a:pt x="32" y="1349"/>
                    </a:lnTo>
                    <a:lnTo>
                      <a:pt x="42" y="1525"/>
                    </a:lnTo>
                    <a:lnTo>
                      <a:pt x="52" y="1691"/>
                    </a:lnTo>
                    <a:lnTo>
                      <a:pt x="73" y="2013"/>
                    </a:lnTo>
                    <a:lnTo>
                      <a:pt x="94" y="2345"/>
                    </a:lnTo>
                    <a:cubicBezTo>
                      <a:pt x="125" y="2781"/>
                      <a:pt x="156" y="3226"/>
                      <a:pt x="177" y="3662"/>
                    </a:cubicBezTo>
                    <a:cubicBezTo>
                      <a:pt x="187" y="3776"/>
                      <a:pt x="187" y="3901"/>
                      <a:pt x="198" y="4015"/>
                    </a:cubicBezTo>
                    <a:lnTo>
                      <a:pt x="208" y="4254"/>
                    </a:lnTo>
                    <a:cubicBezTo>
                      <a:pt x="218" y="4399"/>
                      <a:pt x="218" y="4523"/>
                      <a:pt x="239" y="4637"/>
                    </a:cubicBezTo>
                    <a:cubicBezTo>
                      <a:pt x="249" y="4761"/>
                      <a:pt x="270" y="4865"/>
                      <a:pt x="291" y="4980"/>
                    </a:cubicBezTo>
                    <a:cubicBezTo>
                      <a:pt x="322" y="5104"/>
                      <a:pt x="364" y="5197"/>
                      <a:pt x="405" y="5291"/>
                    </a:cubicBezTo>
                    <a:cubicBezTo>
                      <a:pt x="436" y="5342"/>
                      <a:pt x="456" y="5384"/>
                      <a:pt x="488" y="5425"/>
                    </a:cubicBezTo>
                    <a:cubicBezTo>
                      <a:pt x="519" y="5478"/>
                      <a:pt x="560" y="5508"/>
                      <a:pt x="592" y="5550"/>
                    </a:cubicBezTo>
                    <a:cubicBezTo>
                      <a:pt x="664" y="5612"/>
                      <a:pt x="758" y="5674"/>
                      <a:pt x="861" y="5727"/>
                    </a:cubicBezTo>
                    <a:cubicBezTo>
                      <a:pt x="965" y="5768"/>
                      <a:pt x="1079" y="5799"/>
                      <a:pt x="1214" y="5819"/>
                    </a:cubicBezTo>
                    <a:cubicBezTo>
                      <a:pt x="1286" y="5819"/>
                      <a:pt x="1349" y="5830"/>
                      <a:pt x="1432" y="5830"/>
                    </a:cubicBezTo>
                    <a:lnTo>
                      <a:pt x="1556" y="5830"/>
                    </a:lnTo>
                    <a:cubicBezTo>
                      <a:pt x="1608" y="5830"/>
                      <a:pt x="1660" y="5819"/>
                      <a:pt x="1712" y="5810"/>
                    </a:cubicBezTo>
                    <a:cubicBezTo>
                      <a:pt x="1733" y="5819"/>
                      <a:pt x="1743" y="5830"/>
                      <a:pt x="1754" y="5830"/>
                    </a:cubicBezTo>
                    <a:lnTo>
                      <a:pt x="1919" y="5902"/>
                    </a:lnTo>
                    <a:cubicBezTo>
                      <a:pt x="2231" y="6038"/>
                      <a:pt x="2542" y="6172"/>
                      <a:pt x="2863" y="6287"/>
                    </a:cubicBezTo>
                    <a:cubicBezTo>
                      <a:pt x="3289" y="6421"/>
                      <a:pt x="3662" y="6494"/>
                      <a:pt x="4004" y="6494"/>
                    </a:cubicBezTo>
                    <a:lnTo>
                      <a:pt x="4036" y="6504"/>
                    </a:lnTo>
                    <a:cubicBezTo>
                      <a:pt x="4419" y="6504"/>
                      <a:pt x="4803" y="6411"/>
                      <a:pt x="5145" y="6245"/>
                    </a:cubicBezTo>
                    <a:cubicBezTo>
                      <a:pt x="5426" y="6100"/>
                      <a:pt x="5675" y="5913"/>
                      <a:pt x="5882" y="5664"/>
                    </a:cubicBezTo>
                    <a:cubicBezTo>
                      <a:pt x="6141" y="5374"/>
                      <a:pt x="6318" y="5031"/>
                      <a:pt x="6390" y="4658"/>
                    </a:cubicBezTo>
                    <a:cubicBezTo>
                      <a:pt x="6463" y="4274"/>
                      <a:pt x="6401" y="3869"/>
                      <a:pt x="6214" y="3517"/>
                    </a:cubicBezTo>
                    <a:cubicBezTo>
                      <a:pt x="6203" y="3507"/>
                      <a:pt x="6193" y="3496"/>
                      <a:pt x="6193" y="3486"/>
                    </a:cubicBezTo>
                    <a:cubicBezTo>
                      <a:pt x="6182" y="3424"/>
                      <a:pt x="6182" y="3361"/>
                      <a:pt x="6172" y="3299"/>
                    </a:cubicBezTo>
                    <a:cubicBezTo>
                      <a:pt x="6152" y="3196"/>
                      <a:pt x="6120" y="3092"/>
                      <a:pt x="6069" y="2988"/>
                    </a:cubicBezTo>
                    <a:cubicBezTo>
                      <a:pt x="5986" y="2791"/>
                      <a:pt x="5861" y="2615"/>
                      <a:pt x="5684" y="2459"/>
                    </a:cubicBezTo>
                    <a:cubicBezTo>
                      <a:pt x="5529" y="2324"/>
                      <a:pt x="5343" y="2200"/>
                      <a:pt x="5124" y="2106"/>
                    </a:cubicBezTo>
                    <a:cubicBezTo>
                      <a:pt x="4928" y="2013"/>
                      <a:pt x="4709" y="1961"/>
                      <a:pt x="4471" y="1930"/>
                    </a:cubicBezTo>
                    <a:cubicBezTo>
                      <a:pt x="4388" y="1919"/>
                      <a:pt x="4305" y="1909"/>
                      <a:pt x="4212" y="1909"/>
                    </a:cubicBezTo>
                    <a:cubicBezTo>
                      <a:pt x="3932" y="1909"/>
                      <a:pt x="3662" y="1972"/>
                      <a:pt x="3434" y="2075"/>
                    </a:cubicBezTo>
                    <a:cubicBezTo>
                      <a:pt x="3268" y="2147"/>
                      <a:pt x="3133" y="2241"/>
                      <a:pt x="3008" y="2355"/>
                    </a:cubicBezTo>
                    <a:cubicBezTo>
                      <a:pt x="2936" y="2428"/>
                      <a:pt x="2884" y="2490"/>
                      <a:pt x="2832" y="2562"/>
                    </a:cubicBezTo>
                    <a:lnTo>
                      <a:pt x="2739" y="2718"/>
                    </a:lnTo>
                    <a:cubicBezTo>
                      <a:pt x="2729" y="2728"/>
                      <a:pt x="2718" y="2739"/>
                      <a:pt x="2718" y="2760"/>
                    </a:cubicBezTo>
                    <a:cubicBezTo>
                      <a:pt x="2604" y="2521"/>
                      <a:pt x="2510" y="2272"/>
                      <a:pt x="2438" y="2034"/>
                    </a:cubicBezTo>
                    <a:lnTo>
                      <a:pt x="2417" y="1972"/>
                    </a:lnTo>
                    <a:cubicBezTo>
                      <a:pt x="2324" y="1712"/>
                      <a:pt x="2231" y="1442"/>
                      <a:pt x="2106" y="1193"/>
                    </a:cubicBezTo>
                    <a:cubicBezTo>
                      <a:pt x="2044" y="1048"/>
                      <a:pt x="1961" y="913"/>
                      <a:pt x="1878" y="799"/>
                    </a:cubicBezTo>
                    <a:cubicBezTo>
                      <a:pt x="1784" y="674"/>
                      <a:pt x="1680" y="550"/>
                      <a:pt x="1546" y="436"/>
                    </a:cubicBezTo>
                    <a:cubicBezTo>
                      <a:pt x="1422" y="322"/>
                      <a:pt x="1276" y="229"/>
                      <a:pt x="1120" y="135"/>
                    </a:cubicBezTo>
                    <a:cubicBezTo>
                      <a:pt x="986" y="63"/>
                      <a:pt x="851" y="21"/>
                      <a:pt x="726" y="11"/>
                    </a:cubicBezTo>
                    <a:cubicBezTo>
                      <a:pt x="695" y="11"/>
                      <a:pt x="675" y="1"/>
                      <a:pt x="6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1703;p51">
                <a:extLst>
                  <a:ext uri="{FF2B5EF4-FFF2-40B4-BE49-F238E27FC236}">
                    <a16:creationId xmlns:a16="http://schemas.microsoft.com/office/drawing/2014/main" id="{A55B158E-56C4-373C-13C9-68C81F6AD767}"/>
                  </a:ext>
                </a:extLst>
              </p:cNvPr>
              <p:cNvSpPr/>
              <p:nvPr/>
            </p:nvSpPr>
            <p:spPr>
              <a:xfrm>
                <a:off x="4294508" y="4233171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1704;p51">
                <a:extLst>
                  <a:ext uri="{FF2B5EF4-FFF2-40B4-BE49-F238E27FC236}">
                    <a16:creationId xmlns:a16="http://schemas.microsoft.com/office/drawing/2014/main" id="{62A9505A-CF1E-6E13-2E68-1A1078E50621}"/>
                  </a:ext>
                </a:extLst>
              </p:cNvPr>
              <p:cNvSpPr/>
              <p:nvPr/>
            </p:nvSpPr>
            <p:spPr>
              <a:xfrm>
                <a:off x="3772339" y="4031619"/>
                <a:ext cx="129954" cy="418681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421" extrusionOk="0">
                    <a:moveTo>
                      <a:pt x="623" y="1711"/>
                    </a:moveTo>
                    <a:cubicBezTo>
                      <a:pt x="623" y="1722"/>
                      <a:pt x="613" y="1722"/>
                      <a:pt x="613" y="1722"/>
                    </a:cubicBezTo>
                    <a:cubicBezTo>
                      <a:pt x="623" y="1722"/>
                      <a:pt x="623" y="1722"/>
                      <a:pt x="623" y="1711"/>
                    </a:cubicBezTo>
                    <a:close/>
                    <a:moveTo>
                      <a:pt x="589" y="5365"/>
                    </a:moveTo>
                    <a:cubicBezTo>
                      <a:pt x="590" y="5368"/>
                      <a:pt x="591" y="5371"/>
                      <a:pt x="592" y="5374"/>
                    </a:cubicBezTo>
                    <a:cubicBezTo>
                      <a:pt x="592" y="5369"/>
                      <a:pt x="591" y="5367"/>
                      <a:pt x="589" y="5365"/>
                    </a:cubicBezTo>
                    <a:close/>
                    <a:moveTo>
                      <a:pt x="1899" y="0"/>
                    </a:moveTo>
                    <a:cubicBezTo>
                      <a:pt x="1660" y="146"/>
                      <a:pt x="1443" y="321"/>
                      <a:pt x="1245" y="519"/>
                    </a:cubicBezTo>
                    <a:cubicBezTo>
                      <a:pt x="1049" y="716"/>
                      <a:pt x="872" y="934"/>
                      <a:pt x="727" y="1172"/>
                    </a:cubicBezTo>
                    <a:cubicBezTo>
                      <a:pt x="572" y="1421"/>
                      <a:pt x="447" y="1670"/>
                      <a:pt x="343" y="1940"/>
                    </a:cubicBezTo>
                    <a:cubicBezTo>
                      <a:pt x="240" y="2209"/>
                      <a:pt x="167" y="2490"/>
                      <a:pt x="115" y="2769"/>
                    </a:cubicBezTo>
                    <a:cubicBezTo>
                      <a:pt x="1" y="3340"/>
                      <a:pt x="1" y="3931"/>
                      <a:pt x="84" y="4502"/>
                    </a:cubicBezTo>
                    <a:cubicBezTo>
                      <a:pt x="125" y="4772"/>
                      <a:pt x="198" y="5031"/>
                      <a:pt x="302" y="5291"/>
                    </a:cubicBezTo>
                    <a:cubicBezTo>
                      <a:pt x="353" y="5436"/>
                      <a:pt x="416" y="5570"/>
                      <a:pt x="489" y="5705"/>
                    </a:cubicBezTo>
                    <a:cubicBezTo>
                      <a:pt x="561" y="5871"/>
                      <a:pt x="644" y="6027"/>
                      <a:pt x="747" y="6162"/>
                    </a:cubicBezTo>
                    <a:cubicBezTo>
                      <a:pt x="810" y="6245"/>
                      <a:pt x="883" y="6328"/>
                      <a:pt x="966" y="6390"/>
                    </a:cubicBezTo>
                    <a:cubicBezTo>
                      <a:pt x="986" y="6411"/>
                      <a:pt x="1007" y="6421"/>
                      <a:pt x="1049" y="6421"/>
                    </a:cubicBezTo>
                    <a:cubicBezTo>
                      <a:pt x="1069" y="6421"/>
                      <a:pt x="1100" y="6411"/>
                      <a:pt x="1121" y="6390"/>
                    </a:cubicBezTo>
                    <a:cubicBezTo>
                      <a:pt x="1162" y="6349"/>
                      <a:pt x="1162" y="6276"/>
                      <a:pt x="1121" y="6234"/>
                    </a:cubicBezTo>
                    <a:cubicBezTo>
                      <a:pt x="1059" y="6183"/>
                      <a:pt x="1007" y="6130"/>
                      <a:pt x="955" y="6068"/>
                    </a:cubicBezTo>
                    <a:cubicBezTo>
                      <a:pt x="801" y="5853"/>
                      <a:pt x="688" y="5607"/>
                      <a:pt x="585" y="5361"/>
                    </a:cubicBezTo>
                    <a:lnTo>
                      <a:pt x="585" y="5361"/>
                    </a:lnTo>
                    <a:cubicBezTo>
                      <a:pt x="586" y="5362"/>
                      <a:pt x="587" y="5363"/>
                      <a:pt x="589" y="5365"/>
                    </a:cubicBezTo>
                    <a:lnTo>
                      <a:pt x="589" y="5365"/>
                    </a:lnTo>
                    <a:cubicBezTo>
                      <a:pt x="445" y="5015"/>
                      <a:pt x="343" y="4644"/>
                      <a:pt x="291" y="4274"/>
                    </a:cubicBezTo>
                    <a:lnTo>
                      <a:pt x="291" y="4263"/>
                    </a:lnTo>
                    <a:cubicBezTo>
                      <a:pt x="240" y="3828"/>
                      <a:pt x="240" y="3392"/>
                      <a:pt x="291" y="2967"/>
                    </a:cubicBezTo>
                    <a:cubicBezTo>
                      <a:pt x="353" y="2541"/>
                      <a:pt x="447" y="2126"/>
                      <a:pt x="613" y="1732"/>
                    </a:cubicBezTo>
                    <a:lnTo>
                      <a:pt x="613" y="1722"/>
                    </a:lnTo>
                    <a:cubicBezTo>
                      <a:pt x="685" y="1566"/>
                      <a:pt x="758" y="1421"/>
                      <a:pt x="841" y="1276"/>
                    </a:cubicBezTo>
                    <a:cubicBezTo>
                      <a:pt x="913" y="1131"/>
                      <a:pt x="1007" y="996"/>
                      <a:pt x="1111" y="872"/>
                    </a:cubicBezTo>
                    <a:cubicBezTo>
                      <a:pt x="1277" y="653"/>
                      <a:pt x="1464" y="457"/>
                      <a:pt x="1681" y="291"/>
                    </a:cubicBezTo>
                    <a:cubicBezTo>
                      <a:pt x="1764" y="218"/>
                      <a:pt x="1858" y="155"/>
                      <a:pt x="1951" y="104"/>
                    </a:cubicBezTo>
                    <a:cubicBezTo>
                      <a:pt x="1982" y="83"/>
                      <a:pt x="1992" y="52"/>
                      <a:pt x="1971" y="21"/>
                    </a:cubicBezTo>
                    <a:cubicBezTo>
                      <a:pt x="1962" y="10"/>
                      <a:pt x="1941" y="0"/>
                      <a:pt x="19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1705;p51">
                <a:extLst>
                  <a:ext uri="{FF2B5EF4-FFF2-40B4-BE49-F238E27FC236}">
                    <a16:creationId xmlns:a16="http://schemas.microsoft.com/office/drawing/2014/main" id="{BF8E0D17-82E8-6692-8EF6-90C3640E7BD8}"/>
                  </a:ext>
                </a:extLst>
              </p:cNvPr>
              <p:cNvSpPr/>
              <p:nvPr/>
            </p:nvSpPr>
            <p:spPr>
              <a:xfrm>
                <a:off x="3956350" y="4093825"/>
                <a:ext cx="323352" cy="424159"/>
              </a:xfrm>
              <a:custGeom>
                <a:avLst/>
                <a:gdLst/>
                <a:ahLst/>
                <a:cxnLst/>
                <a:rect l="l" t="t" r="r" b="b"/>
                <a:pathLst>
                  <a:path w="4959" h="6505" extrusionOk="0">
                    <a:moveTo>
                      <a:pt x="654" y="1"/>
                    </a:moveTo>
                    <a:cubicBezTo>
                      <a:pt x="560" y="1"/>
                      <a:pt x="477" y="21"/>
                      <a:pt x="394" y="52"/>
                    </a:cubicBezTo>
                    <a:cubicBezTo>
                      <a:pt x="301" y="104"/>
                      <a:pt x="228" y="177"/>
                      <a:pt x="166" y="270"/>
                    </a:cubicBezTo>
                    <a:cubicBezTo>
                      <a:pt x="0" y="519"/>
                      <a:pt x="0" y="840"/>
                      <a:pt x="11" y="1048"/>
                    </a:cubicBezTo>
                    <a:cubicBezTo>
                      <a:pt x="11" y="1110"/>
                      <a:pt x="11" y="1183"/>
                      <a:pt x="21" y="1245"/>
                    </a:cubicBezTo>
                    <a:lnTo>
                      <a:pt x="21" y="1349"/>
                    </a:lnTo>
                    <a:lnTo>
                      <a:pt x="32" y="1525"/>
                    </a:lnTo>
                    <a:lnTo>
                      <a:pt x="52" y="1691"/>
                    </a:lnTo>
                    <a:lnTo>
                      <a:pt x="73" y="2013"/>
                    </a:lnTo>
                    <a:lnTo>
                      <a:pt x="94" y="2345"/>
                    </a:lnTo>
                    <a:cubicBezTo>
                      <a:pt x="125" y="2781"/>
                      <a:pt x="145" y="3226"/>
                      <a:pt x="177" y="3662"/>
                    </a:cubicBezTo>
                    <a:cubicBezTo>
                      <a:pt x="177" y="3776"/>
                      <a:pt x="187" y="3901"/>
                      <a:pt x="187" y="4015"/>
                    </a:cubicBezTo>
                    <a:lnTo>
                      <a:pt x="198" y="4254"/>
                    </a:lnTo>
                    <a:cubicBezTo>
                      <a:pt x="208" y="4409"/>
                      <a:pt x="218" y="4533"/>
                      <a:pt x="228" y="4637"/>
                    </a:cubicBezTo>
                    <a:cubicBezTo>
                      <a:pt x="249" y="4761"/>
                      <a:pt x="260" y="4876"/>
                      <a:pt x="291" y="4980"/>
                    </a:cubicBezTo>
                    <a:cubicBezTo>
                      <a:pt x="322" y="5104"/>
                      <a:pt x="353" y="5208"/>
                      <a:pt x="405" y="5291"/>
                    </a:cubicBezTo>
                    <a:cubicBezTo>
                      <a:pt x="426" y="5342"/>
                      <a:pt x="456" y="5384"/>
                      <a:pt x="488" y="5425"/>
                    </a:cubicBezTo>
                    <a:cubicBezTo>
                      <a:pt x="519" y="5478"/>
                      <a:pt x="550" y="5508"/>
                      <a:pt x="592" y="5550"/>
                    </a:cubicBezTo>
                    <a:cubicBezTo>
                      <a:pt x="664" y="5623"/>
                      <a:pt x="747" y="5685"/>
                      <a:pt x="861" y="5727"/>
                    </a:cubicBezTo>
                    <a:cubicBezTo>
                      <a:pt x="954" y="5768"/>
                      <a:pt x="1079" y="5799"/>
                      <a:pt x="1214" y="5819"/>
                    </a:cubicBezTo>
                    <a:cubicBezTo>
                      <a:pt x="1286" y="5830"/>
                      <a:pt x="1349" y="5830"/>
                      <a:pt x="1432" y="5830"/>
                    </a:cubicBezTo>
                    <a:lnTo>
                      <a:pt x="1556" y="5830"/>
                    </a:lnTo>
                    <a:cubicBezTo>
                      <a:pt x="1608" y="5830"/>
                      <a:pt x="1660" y="5830"/>
                      <a:pt x="1712" y="5819"/>
                    </a:cubicBezTo>
                    <a:cubicBezTo>
                      <a:pt x="1722" y="5819"/>
                      <a:pt x="1733" y="5830"/>
                      <a:pt x="1733" y="5830"/>
                    </a:cubicBezTo>
                    <a:lnTo>
                      <a:pt x="1754" y="5840"/>
                    </a:lnTo>
                    <a:lnTo>
                      <a:pt x="1919" y="5913"/>
                    </a:lnTo>
                    <a:cubicBezTo>
                      <a:pt x="2178" y="6017"/>
                      <a:pt x="2531" y="6172"/>
                      <a:pt x="2863" y="6287"/>
                    </a:cubicBezTo>
                    <a:cubicBezTo>
                      <a:pt x="3268" y="6421"/>
                      <a:pt x="3621" y="6494"/>
                      <a:pt x="3953" y="6504"/>
                    </a:cubicBezTo>
                    <a:cubicBezTo>
                      <a:pt x="3807" y="6473"/>
                      <a:pt x="3693" y="6453"/>
                      <a:pt x="3589" y="6432"/>
                    </a:cubicBezTo>
                    <a:cubicBezTo>
                      <a:pt x="3299" y="6359"/>
                      <a:pt x="3019" y="6276"/>
                      <a:pt x="2759" y="6162"/>
                    </a:cubicBezTo>
                    <a:cubicBezTo>
                      <a:pt x="2625" y="6110"/>
                      <a:pt x="2490" y="6048"/>
                      <a:pt x="2365" y="5985"/>
                    </a:cubicBezTo>
                    <a:cubicBezTo>
                      <a:pt x="2303" y="5955"/>
                      <a:pt x="2251" y="5923"/>
                      <a:pt x="2189" y="5893"/>
                    </a:cubicBezTo>
                    <a:lnTo>
                      <a:pt x="2116" y="5851"/>
                    </a:lnTo>
                    <a:cubicBezTo>
                      <a:pt x="2085" y="5830"/>
                      <a:pt x="2044" y="5810"/>
                      <a:pt x="2002" y="5789"/>
                    </a:cubicBezTo>
                    <a:cubicBezTo>
                      <a:pt x="1940" y="5757"/>
                      <a:pt x="1888" y="5727"/>
                      <a:pt x="1837" y="5706"/>
                    </a:cubicBezTo>
                    <a:cubicBezTo>
                      <a:pt x="1805" y="5695"/>
                      <a:pt x="1774" y="5674"/>
                      <a:pt x="1733" y="5664"/>
                    </a:cubicBezTo>
                    <a:cubicBezTo>
                      <a:pt x="1712" y="5654"/>
                      <a:pt x="1680" y="5654"/>
                      <a:pt x="1660" y="5644"/>
                    </a:cubicBezTo>
                    <a:cubicBezTo>
                      <a:pt x="1608" y="5633"/>
                      <a:pt x="1567" y="5623"/>
                      <a:pt x="1525" y="5623"/>
                    </a:cubicBezTo>
                    <a:cubicBezTo>
                      <a:pt x="1484" y="5612"/>
                      <a:pt x="1452" y="5612"/>
                      <a:pt x="1411" y="5612"/>
                    </a:cubicBezTo>
                    <a:lnTo>
                      <a:pt x="1214" y="5612"/>
                    </a:lnTo>
                    <a:cubicBezTo>
                      <a:pt x="1162" y="5602"/>
                      <a:pt x="1100" y="5602"/>
                      <a:pt x="1037" y="5581"/>
                    </a:cubicBezTo>
                    <a:cubicBezTo>
                      <a:pt x="965" y="5561"/>
                      <a:pt x="913" y="5529"/>
                      <a:pt x="861" y="5498"/>
                    </a:cubicBezTo>
                    <a:cubicBezTo>
                      <a:pt x="809" y="5446"/>
                      <a:pt x="758" y="5405"/>
                      <a:pt x="726" y="5353"/>
                    </a:cubicBezTo>
                    <a:cubicBezTo>
                      <a:pt x="685" y="5301"/>
                      <a:pt x="654" y="5249"/>
                      <a:pt x="622" y="5187"/>
                    </a:cubicBezTo>
                    <a:cubicBezTo>
                      <a:pt x="571" y="5073"/>
                      <a:pt x="529" y="4948"/>
                      <a:pt x="498" y="4803"/>
                    </a:cubicBezTo>
                    <a:cubicBezTo>
                      <a:pt x="467" y="4658"/>
                      <a:pt x="447" y="4503"/>
                      <a:pt x="436" y="4378"/>
                    </a:cubicBezTo>
                    <a:cubicBezTo>
                      <a:pt x="415" y="4201"/>
                      <a:pt x="394" y="4025"/>
                      <a:pt x="384" y="3849"/>
                    </a:cubicBezTo>
                    <a:cubicBezTo>
                      <a:pt x="353" y="3527"/>
                      <a:pt x="332" y="3196"/>
                      <a:pt x="322" y="2864"/>
                    </a:cubicBezTo>
                    <a:lnTo>
                      <a:pt x="311" y="2708"/>
                    </a:lnTo>
                    <a:cubicBezTo>
                      <a:pt x="301" y="2490"/>
                      <a:pt x="291" y="2272"/>
                      <a:pt x="270" y="2054"/>
                    </a:cubicBezTo>
                    <a:lnTo>
                      <a:pt x="239" y="1712"/>
                    </a:lnTo>
                    <a:cubicBezTo>
                      <a:pt x="239" y="1660"/>
                      <a:pt x="228" y="1608"/>
                      <a:pt x="228" y="1557"/>
                    </a:cubicBezTo>
                    <a:lnTo>
                      <a:pt x="218" y="1515"/>
                    </a:lnTo>
                    <a:cubicBezTo>
                      <a:pt x="218" y="1494"/>
                      <a:pt x="218" y="1463"/>
                      <a:pt x="208" y="1442"/>
                    </a:cubicBezTo>
                    <a:cubicBezTo>
                      <a:pt x="198" y="1318"/>
                      <a:pt x="198" y="1204"/>
                      <a:pt x="198" y="1100"/>
                    </a:cubicBezTo>
                    <a:cubicBezTo>
                      <a:pt x="198" y="965"/>
                      <a:pt x="208" y="851"/>
                      <a:pt x="239" y="757"/>
                    </a:cubicBezTo>
                    <a:cubicBezTo>
                      <a:pt x="260" y="674"/>
                      <a:pt x="291" y="571"/>
                      <a:pt x="343" y="488"/>
                    </a:cubicBezTo>
                    <a:cubicBezTo>
                      <a:pt x="373" y="436"/>
                      <a:pt x="405" y="405"/>
                      <a:pt x="426" y="384"/>
                    </a:cubicBezTo>
                    <a:cubicBezTo>
                      <a:pt x="467" y="353"/>
                      <a:pt x="498" y="333"/>
                      <a:pt x="529" y="312"/>
                    </a:cubicBezTo>
                    <a:cubicBezTo>
                      <a:pt x="581" y="301"/>
                      <a:pt x="622" y="291"/>
                      <a:pt x="675" y="280"/>
                    </a:cubicBezTo>
                    <a:lnTo>
                      <a:pt x="695" y="280"/>
                    </a:lnTo>
                    <a:cubicBezTo>
                      <a:pt x="737" y="280"/>
                      <a:pt x="778" y="291"/>
                      <a:pt x="820" y="301"/>
                    </a:cubicBezTo>
                    <a:cubicBezTo>
                      <a:pt x="882" y="312"/>
                      <a:pt x="954" y="333"/>
                      <a:pt x="1007" y="363"/>
                    </a:cubicBezTo>
                    <a:cubicBezTo>
                      <a:pt x="1069" y="395"/>
                      <a:pt x="1131" y="426"/>
                      <a:pt x="1193" y="467"/>
                    </a:cubicBezTo>
                    <a:cubicBezTo>
                      <a:pt x="1401" y="602"/>
                      <a:pt x="1598" y="799"/>
                      <a:pt x="1774" y="1038"/>
                    </a:cubicBezTo>
                    <a:cubicBezTo>
                      <a:pt x="1929" y="1266"/>
                      <a:pt x="2065" y="1515"/>
                      <a:pt x="2189" y="1815"/>
                    </a:cubicBezTo>
                    <a:cubicBezTo>
                      <a:pt x="2303" y="2064"/>
                      <a:pt x="2397" y="2345"/>
                      <a:pt x="2500" y="2666"/>
                    </a:cubicBezTo>
                    <a:cubicBezTo>
                      <a:pt x="2563" y="2884"/>
                      <a:pt x="2625" y="3102"/>
                      <a:pt x="2676" y="3320"/>
                    </a:cubicBezTo>
                    <a:lnTo>
                      <a:pt x="2687" y="3361"/>
                    </a:lnTo>
                    <a:lnTo>
                      <a:pt x="2697" y="3392"/>
                    </a:lnTo>
                    <a:cubicBezTo>
                      <a:pt x="2729" y="3279"/>
                      <a:pt x="2759" y="3175"/>
                      <a:pt x="2791" y="3092"/>
                    </a:cubicBezTo>
                    <a:cubicBezTo>
                      <a:pt x="2842" y="2988"/>
                      <a:pt x="2895" y="2884"/>
                      <a:pt x="2957" y="2801"/>
                    </a:cubicBezTo>
                    <a:cubicBezTo>
                      <a:pt x="3040" y="2698"/>
                      <a:pt x="3112" y="2604"/>
                      <a:pt x="3206" y="2532"/>
                    </a:cubicBezTo>
                    <a:cubicBezTo>
                      <a:pt x="3299" y="2449"/>
                      <a:pt x="3402" y="2376"/>
                      <a:pt x="3496" y="2324"/>
                    </a:cubicBezTo>
                    <a:cubicBezTo>
                      <a:pt x="3714" y="2200"/>
                      <a:pt x="3953" y="2117"/>
                      <a:pt x="4202" y="2064"/>
                    </a:cubicBezTo>
                    <a:cubicBezTo>
                      <a:pt x="4368" y="2044"/>
                      <a:pt x="4533" y="2023"/>
                      <a:pt x="4689" y="2023"/>
                    </a:cubicBezTo>
                    <a:cubicBezTo>
                      <a:pt x="4782" y="2023"/>
                      <a:pt x="4865" y="2034"/>
                      <a:pt x="4958" y="2034"/>
                    </a:cubicBezTo>
                    <a:cubicBezTo>
                      <a:pt x="4813" y="1981"/>
                      <a:pt x="4647" y="1940"/>
                      <a:pt x="4481" y="1919"/>
                    </a:cubicBezTo>
                    <a:cubicBezTo>
                      <a:pt x="4377" y="1909"/>
                      <a:pt x="4294" y="1909"/>
                      <a:pt x="4212" y="1909"/>
                    </a:cubicBezTo>
                    <a:cubicBezTo>
                      <a:pt x="3932" y="1909"/>
                      <a:pt x="3662" y="1961"/>
                      <a:pt x="3434" y="2064"/>
                    </a:cubicBezTo>
                    <a:cubicBezTo>
                      <a:pt x="3268" y="2137"/>
                      <a:pt x="3123" y="2230"/>
                      <a:pt x="2998" y="2355"/>
                    </a:cubicBezTo>
                    <a:cubicBezTo>
                      <a:pt x="2936" y="2428"/>
                      <a:pt x="2874" y="2490"/>
                      <a:pt x="2822" y="2562"/>
                    </a:cubicBezTo>
                    <a:cubicBezTo>
                      <a:pt x="2791" y="2615"/>
                      <a:pt x="2759" y="2656"/>
                      <a:pt x="2739" y="2708"/>
                    </a:cubicBezTo>
                    <a:cubicBezTo>
                      <a:pt x="2729" y="2728"/>
                      <a:pt x="2718" y="2739"/>
                      <a:pt x="2708" y="2760"/>
                    </a:cubicBezTo>
                    <a:cubicBezTo>
                      <a:pt x="2614" y="2532"/>
                      <a:pt x="2531" y="2293"/>
                      <a:pt x="2438" y="2034"/>
                    </a:cubicBezTo>
                    <a:lnTo>
                      <a:pt x="2417" y="1972"/>
                    </a:lnTo>
                    <a:cubicBezTo>
                      <a:pt x="2344" y="1733"/>
                      <a:pt x="2241" y="1453"/>
                      <a:pt x="2116" y="1183"/>
                    </a:cubicBezTo>
                    <a:cubicBezTo>
                      <a:pt x="2044" y="1048"/>
                      <a:pt x="1971" y="913"/>
                      <a:pt x="1878" y="789"/>
                    </a:cubicBezTo>
                    <a:cubicBezTo>
                      <a:pt x="1795" y="664"/>
                      <a:pt x="1680" y="550"/>
                      <a:pt x="1556" y="436"/>
                    </a:cubicBezTo>
                    <a:cubicBezTo>
                      <a:pt x="1432" y="322"/>
                      <a:pt x="1276" y="218"/>
                      <a:pt x="1120" y="135"/>
                    </a:cubicBezTo>
                    <a:cubicBezTo>
                      <a:pt x="986" y="63"/>
                      <a:pt x="851" y="21"/>
                      <a:pt x="7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1706;p51">
                <a:extLst>
                  <a:ext uri="{FF2B5EF4-FFF2-40B4-BE49-F238E27FC236}">
                    <a16:creationId xmlns:a16="http://schemas.microsoft.com/office/drawing/2014/main" id="{C5543B7C-A1AF-3D43-F969-205CBD2B641E}"/>
                  </a:ext>
                </a:extLst>
              </p:cNvPr>
              <p:cNvSpPr/>
              <p:nvPr/>
            </p:nvSpPr>
            <p:spPr>
              <a:xfrm>
                <a:off x="3977346" y="4108692"/>
                <a:ext cx="42644" cy="108306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661" extrusionOk="0">
                    <a:moveTo>
                      <a:pt x="104" y="1"/>
                    </a:moveTo>
                    <a:cubicBezTo>
                      <a:pt x="83" y="1"/>
                      <a:pt x="51" y="11"/>
                      <a:pt x="42" y="32"/>
                    </a:cubicBezTo>
                    <a:cubicBezTo>
                      <a:pt x="21" y="52"/>
                      <a:pt x="0" y="73"/>
                      <a:pt x="0" y="105"/>
                    </a:cubicBezTo>
                    <a:cubicBezTo>
                      <a:pt x="0" y="125"/>
                      <a:pt x="10" y="156"/>
                      <a:pt x="31" y="177"/>
                    </a:cubicBezTo>
                    <a:cubicBezTo>
                      <a:pt x="70" y="226"/>
                      <a:pt x="110" y="275"/>
                      <a:pt x="149" y="333"/>
                    </a:cubicBezTo>
                    <a:lnTo>
                      <a:pt x="149" y="333"/>
                    </a:lnTo>
                    <a:cubicBezTo>
                      <a:pt x="147" y="333"/>
                      <a:pt x="145" y="333"/>
                      <a:pt x="145" y="333"/>
                    </a:cubicBezTo>
                    <a:lnTo>
                      <a:pt x="145" y="333"/>
                    </a:lnTo>
                    <a:lnTo>
                      <a:pt x="155" y="343"/>
                    </a:lnTo>
                    <a:cubicBezTo>
                      <a:pt x="249" y="488"/>
                      <a:pt x="332" y="644"/>
                      <a:pt x="394" y="810"/>
                    </a:cubicBezTo>
                    <a:lnTo>
                      <a:pt x="404" y="820"/>
                    </a:lnTo>
                    <a:lnTo>
                      <a:pt x="394" y="820"/>
                    </a:lnTo>
                    <a:cubicBezTo>
                      <a:pt x="456" y="986"/>
                      <a:pt x="487" y="1152"/>
                      <a:pt x="508" y="1329"/>
                    </a:cubicBezTo>
                    <a:lnTo>
                      <a:pt x="508" y="1598"/>
                    </a:lnTo>
                    <a:cubicBezTo>
                      <a:pt x="498" y="1629"/>
                      <a:pt x="529" y="1661"/>
                      <a:pt x="560" y="1661"/>
                    </a:cubicBezTo>
                    <a:cubicBezTo>
                      <a:pt x="602" y="1661"/>
                      <a:pt x="632" y="1640"/>
                      <a:pt x="632" y="1598"/>
                    </a:cubicBezTo>
                    <a:cubicBezTo>
                      <a:pt x="653" y="1329"/>
                      <a:pt x="632" y="1048"/>
                      <a:pt x="560" y="789"/>
                    </a:cubicBezTo>
                    <a:cubicBezTo>
                      <a:pt x="529" y="654"/>
                      <a:pt x="477" y="519"/>
                      <a:pt x="425" y="395"/>
                    </a:cubicBezTo>
                    <a:cubicBezTo>
                      <a:pt x="363" y="271"/>
                      <a:pt x="280" y="146"/>
                      <a:pt x="176" y="42"/>
                    </a:cubicBezTo>
                    <a:cubicBezTo>
                      <a:pt x="155" y="22"/>
                      <a:pt x="134" y="1"/>
                      <a:pt x="1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1707;p51">
                <a:extLst>
                  <a:ext uri="{FF2B5EF4-FFF2-40B4-BE49-F238E27FC236}">
                    <a16:creationId xmlns:a16="http://schemas.microsoft.com/office/drawing/2014/main" id="{9402992A-485D-E602-C0BA-6CF309584095}"/>
                  </a:ext>
                </a:extLst>
              </p:cNvPr>
              <p:cNvSpPr/>
              <p:nvPr/>
            </p:nvSpPr>
            <p:spPr>
              <a:xfrm>
                <a:off x="4013144" y="4103932"/>
                <a:ext cx="44731" cy="94156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444" extrusionOk="0">
                    <a:moveTo>
                      <a:pt x="229" y="427"/>
                    </a:moveTo>
                    <a:cubicBezTo>
                      <a:pt x="229" y="427"/>
                      <a:pt x="229" y="436"/>
                      <a:pt x="238" y="436"/>
                    </a:cubicBezTo>
                    <a:lnTo>
                      <a:pt x="238" y="436"/>
                    </a:lnTo>
                    <a:cubicBezTo>
                      <a:pt x="237" y="434"/>
                      <a:pt x="234" y="431"/>
                      <a:pt x="229" y="427"/>
                    </a:cubicBezTo>
                    <a:close/>
                    <a:moveTo>
                      <a:pt x="83" y="1"/>
                    </a:moveTo>
                    <a:cubicBezTo>
                      <a:pt x="63" y="1"/>
                      <a:pt x="42" y="1"/>
                      <a:pt x="21" y="22"/>
                    </a:cubicBezTo>
                    <a:cubicBezTo>
                      <a:pt x="11" y="32"/>
                      <a:pt x="0" y="53"/>
                      <a:pt x="0" y="74"/>
                    </a:cubicBezTo>
                    <a:cubicBezTo>
                      <a:pt x="0" y="105"/>
                      <a:pt x="0" y="125"/>
                      <a:pt x="21" y="136"/>
                    </a:cubicBezTo>
                    <a:cubicBezTo>
                      <a:pt x="94" y="240"/>
                      <a:pt x="166" y="333"/>
                      <a:pt x="239" y="436"/>
                    </a:cubicBezTo>
                    <a:cubicBezTo>
                      <a:pt x="239" y="436"/>
                      <a:pt x="238" y="436"/>
                      <a:pt x="238" y="436"/>
                    </a:cubicBezTo>
                    <a:lnTo>
                      <a:pt x="238" y="436"/>
                    </a:lnTo>
                    <a:cubicBezTo>
                      <a:pt x="239" y="439"/>
                      <a:pt x="239" y="442"/>
                      <a:pt x="239" y="447"/>
                    </a:cubicBezTo>
                    <a:cubicBezTo>
                      <a:pt x="291" y="519"/>
                      <a:pt x="343" y="602"/>
                      <a:pt x="385" y="675"/>
                    </a:cubicBezTo>
                    <a:cubicBezTo>
                      <a:pt x="436" y="768"/>
                      <a:pt x="478" y="862"/>
                      <a:pt x="509" y="966"/>
                    </a:cubicBezTo>
                    <a:cubicBezTo>
                      <a:pt x="530" y="1017"/>
                      <a:pt x="551" y="1070"/>
                      <a:pt x="561" y="1121"/>
                    </a:cubicBezTo>
                    <a:cubicBezTo>
                      <a:pt x="571" y="1183"/>
                      <a:pt x="581" y="1256"/>
                      <a:pt x="592" y="1319"/>
                    </a:cubicBezTo>
                    <a:lnTo>
                      <a:pt x="592" y="1402"/>
                    </a:lnTo>
                    <a:cubicBezTo>
                      <a:pt x="592" y="1422"/>
                      <a:pt x="613" y="1443"/>
                      <a:pt x="644" y="1443"/>
                    </a:cubicBezTo>
                    <a:cubicBezTo>
                      <a:pt x="664" y="1443"/>
                      <a:pt x="685" y="1422"/>
                      <a:pt x="685" y="1402"/>
                    </a:cubicBezTo>
                    <a:cubicBezTo>
                      <a:pt x="685" y="1277"/>
                      <a:pt x="664" y="1153"/>
                      <a:pt x="644" y="1038"/>
                    </a:cubicBezTo>
                    <a:cubicBezTo>
                      <a:pt x="613" y="914"/>
                      <a:pt x="581" y="789"/>
                      <a:pt x="530" y="675"/>
                    </a:cubicBezTo>
                    <a:cubicBezTo>
                      <a:pt x="488" y="561"/>
                      <a:pt x="436" y="447"/>
                      <a:pt x="364" y="333"/>
                    </a:cubicBezTo>
                    <a:cubicBezTo>
                      <a:pt x="343" y="281"/>
                      <a:pt x="302" y="229"/>
                      <a:pt x="270" y="178"/>
                    </a:cubicBezTo>
                    <a:cubicBezTo>
                      <a:pt x="229" y="125"/>
                      <a:pt x="198" y="74"/>
                      <a:pt x="146" y="22"/>
                    </a:cubicBezTo>
                    <a:cubicBezTo>
                      <a:pt x="136" y="1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1708;p51">
                <a:extLst>
                  <a:ext uri="{FF2B5EF4-FFF2-40B4-BE49-F238E27FC236}">
                    <a16:creationId xmlns:a16="http://schemas.microsoft.com/office/drawing/2014/main" id="{C776B80B-E082-5546-1B36-5C9E9483E3E3}"/>
                  </a:ext>
                </a:extLst>
              </p:cNvPr>
              <p:cNvSpPr/>
              <p:nvPr/>
            </p:nvSpPr>
            <p:spPr>
              <a:xfrm>
                <a:off x="4279641" y="3577720"/>
                <a:ext cx="230695" cy="229391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3518" extrusionOk="0">
                    <a:moveTo>
                      <a:pt x="1816" y="1"/>
                    </a:moveTo>
                    <a:cubicBezTo>
                      <a:pt x="1764" y="1"/>
                      <a:pt x="1712" y="1"/>
                      <a:pt x="1660" y="11"/>
                    </a:cubicBezTo>
                    <a:cubicBezTo>
                      <a:pt x="1515" y="32"/>
                      <a:pt x="1370" y="84"/>
                      <a:pt x="1224" y="177"/>
                    </a:cubicBezTo>
                    <a:cubicBezTo>
                      <a:pt x="986" y="312"/>
                      <a:pt x="779" y="509"/>
                      <a:pt x="613" y="758"/>
                    </a:cubicBezTo>
                    <a:cubicBezTo>
                      <a:pt x="468" y="976"/>
                      <a:pt x="353" y="1235"/>
                      <a:pt x="260" y="1557"/>
                    </a:cubicBezTo>
                    <a:cubicBezTo>
                      <a:pt x="94" y="2096"/>
                      <a:pt x="53" y="2667"/>
                      <a:pt x="11" y="3258"/>
                    </a:cubicBezTo>
                    <a:cubicBezTo>
                      <a:pt x="11" y="3299"/>
                      <a:pt x="0" y="3351"/>
                      <a:pt x="0" y="3393"/>
                    </a:cubicBezTo>
                    <a:cubicBezTo>
                      <a:pt x="0" y="3424"/>
                      <a:pt x="0" y="3444"/>
                      <a:pt x="21" y="3465"/>
                    </a:cubicBezTo>
                    <a:cubicBezTo>
                      <a:pt x="32" y="3486"/>
                      <a:pt x="53" y="3507"/>
                      <a:pt x="83" y="3507"/>
                    </a:cubicBezTo>
                    <a:cubicBezTo>
                      <a:pt x="94" y="3517"/>
                      <a:pt x="94" y="3517"/>
                      <a:pt x="104" y="3517"/>
                    </a:cubicBezTo>
                    <a:cubicBezTo>
                      <a:pt x="125" y="3517"/>
                      <a:pt x="146" y="3507"/>
                      <a:pt x="156" y="3497"/>
                    </a:cubicBezTo>
                    <a:cubicBezTo>
                      <a:pt x="177" y="3486"/>
                      <a:pt x="198" y="3455"/>
                      <a:pt x="198" y="3434"/>
                    </a:cubicBezTo>
                    <a:lnTo>
                      <a:pt x="208" y="3351"/>
                    </a:lnTo>
                    <a:lnTo>
                      <a:pt x="208" y="3268"/>
                    </a:lnTo>
                    <a:cubicBezTo>
                      <a:pt x="219" y="3289"/>
                      <a:pt x="249" y="3310"/>
                      <a:pt x="281" y="3310"/>
                    </a:cubicBezTo>
                    <a:cubicBezTo>
                      <a:pt x="737" y="3310"/>
                      <a:pt x="1328" y="3289"/>
                      <a:pt x="1909" y="3112"/>
                    </a:cubicBezTo>
                    <a:cubicBezTo>
                      <a:pt x="2189" y="3029"/>
                      <a:pt x="2438" y="2916"/>
                      <a:pt x="2656" y="2771"/>
                    </a:cubicBezTo>
                    <a:cubicBezTo>
                      <a:pt x="2884" y="2625"/>
                      <a:pt x="3071" y="2418"/>
                      <a:pt x="3206" y="2190"/>
                    </a:cubicBezTo>
                    <a:cubicBezTo>
                      <a:pt x="3237" y="2148"/>
                      <a:pt x="3258" y="2107"/>
                      <a:pt x="3278" y="2065"/>
                    </a:cubicBezTo>
                    <a:lnTo>
                      <a:pt x="3289" y="2086"/>
                    </a:lnTo>
                    <a:cubicBezTo>
                      <a:pt x="3299" y="2137"/>
                      <a:pt x="3320" y="2190"/>
                      <a:pt x="3331" y="2231"/>
                    </a:cubicBezTo>
                    <a:cubicBezTo>
                      <a:pt x="3351" y="2273"/>
                      <a:pt x="3382" y="2303"/>
                      <a:pt x="3434" y="2303"/>
                    </a:cubicBezTo>
                    <a:cubicBezTo>
                      <a:pt x="3444" y="2303"/>
                      <a:pt x="3455" y="2303"/>
                      <a:pt x="3465" y="2293"/>
                    </a:cubicBezTo>
                    <a:cubicBezTo>
                      <a:pt x="3517" y="2283"/>
                      <a:pt x="3538" y="2220"/>
                      <a:pt x="3527" y="2169"/>
                    </a:cubicBezTo>
                    <a:cubicBezTo>
                      <a:pt x="3497" y="2107"/>
                      <a:pt x="3476" y="2034"/>
                      <a:pt x="3455" y="1971"/>
                    </a:cubicBezTo>
                    <a:cubicBezTo>
                      <a:pt x="3414" y="1837"/>
                      <a:pt x="3372" y="1702"/>
                      <a:pt x="3331" y="1577"/>
                    </a:cubicBezTo>
                    <a:cubicBezTo>
                      <a:pt x="3278" y="1453"/>
                      <a:pt x="3227" y="1318"/>
                      <a:pt x="3165" y="1183"/>
                    </a:cubicBezTo>
                    <a:cubicBezTo>
                      <a:pt x="3029" y="893"/>
                      <a:pt x="2874" y="664"/>
                      <a:pt x="2708" y="468"/>
                    </a:cubicBezTo>
                    <a:cubicBezTo>
                      <a:pt x="2604" y="353"/>
                      <a:pt x="2511" y="270"/>
                      <a:pt x="2407" y="198"/>
                    </a:cubicBezTo>
                    <a:cubicBezTo>
                      <a:pt x="2355" y="157"/>
                      <a:pt x="2293" y="125"/>
                      <a:pt x="2241" y="104"/>
                    </a:cubicBezTo>
                    <a:cubicBezTo>
                      <a:pt x="2189" y="74"/>
                      <a:pt x="2127" y="53"/>
                      <a:pt x="2044" y="32"/>
                    </a:cubicBezTo>
                    <a:cubicBezTo>
                      <a:pt x="1971" y="11"/>
                      <a:pt x="1899" y="1"/>
                      <a:pt x="18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1709;p51">
                <a:extLst>
                  <a:ext uri="{FF2B5EF4-FFF2-40B4-BE49-F238E27FC236}">
                    <a16:creationId xmlns:a16="http://schemas.microsoft.com/office/drawing/2014/main" id="{13E5C3C4-FDDA-52FA-967E-D48FEB1B6450}"/>
                  </a:ext>
                </a:extLst>
              </p:cNvPr>
              <p:cNvSpPr/>
              <p:nvPr/>
            </p:nvSpPr>
            <p:spPr>
              <a:xfrm>
                <a:off x="4682091" y="3727889"/>
                <a:ext cx="222610" cy="310571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4763" extrusionOk="0">
                    <a:moveTo>
                      <a:pt x="2200" y="0"/>
                    </a:moveTo>
                    <a:cubicBezTo>
                      <a:pt x="1992" y="0"/>
                      <a:pt x="1764" y="42"/>
                      <a:pt x="1504" y="115"/>
                    </a:cubicBezTo>
                    <a:cubicBezTo>
                      <a:pt x="1255" y="187"/>
                      <a:pt x="986" y="302"/>
                      <a:pt x="695" y="457"/>
                    </a:cubicBezTo>
                    <a:cubicBezTo>
                      <a:pt x="457" y="581"/>
                      <a:pt x="239" y="726"/>
                      <a:pt x="52" y="872"/>
                    </a:cubicBezTo>
                    <a:cubicBezTo>
                      <a:pt x="11" y="903"/>
                      <a:pt x="1" y="965"/>
                      <a:pt x="31" y="1007"/>
                    </a:cubicBezTo>
                    <a:cubicBezTo>
                      <a:pt x="42" y="1038"/>
                      <a:pt x="84" y="1058"/>
                      <a:pt x="114" y="1058"/>
                    </a:cubicBezTo>
                    <a:cubicBezTo>
                      <a:pt x="135" y="1058"/>
                      <a:pt x="156" y="1048"/>
                      <a:pt x="167" y="1038"/>
                    </a:cubicBezTo>
                    <a:cubicBezTo>
                      <a:pt x="218" y="996"/>
                      <a:pt x="270" y="955"/>
                      <a:pt x="333" y="913"/>
                    </a:cubicBezTo>
                    <a:cubicBezTo>
                      <a:pt x="333" y="1100"/>
                      <a:pt x="343" y="1297"/>
                      <a:pt x="374" y="1515"/>
                    </a:cubicBezTo>
                    <a:cubicBezTo>
                      <a:pt x="416" y="1775"/>
                      <a:pt x="467" y="2054"/>
                      <a:pt x="540" y="2335"/>
                    </a:cubicBezTo>
                    <a:cubicBezTo>
                      <a:pt x="623" y="2646"/>
                      <a:pt x="716" y="2916"/>
                      <a:pt x="831" y="3175"/>
                    </a:cubicBezTo>
                    <a:cubicBezTo>
                      <a:pt x="955" y="3455"/>
                      <a:pt x="1090" y="3683"/>
                      <a:pt x="1235" y="3891"/>
                    </a:cubicBezTo>
                    <a:cubicBezTo>
                      <a:pt x="1380" y="4077"/>
                      <a:pt x="1525" y="4223"/>
                      <a:pt x="1681" y="4326"/>
                    </a:cubicBezTo>
                    <a:cubicBezTo>
                      <a:pt x="1702" y="4336"/>
                      <a:pt x="1723" y="4347"/>
                      <a:pt x="1743" y="4347"/>
                    </a:cubicBezTo>
                    <a:cubicBezTo>
                      <a:pt x="1670" y="4430"/>
                      <a:pt x="1587" y="4513"/>
                      <a:pt x="1515" y="4596"/>
                    </a:cubicBezTo>
                    <a:cubicBezTo>
                      <a:pt x="1494" y="4617"/>
                      <a:pt x="1484" y="4638"/>
                      <a:pt x="1484" y="4668"/>
                    </a:cubicBezTo>
                    <a:cubicBezTo>
                      <a:pt x="1484" y="4700"/>
                      <a:pt x="1504" y="4721"/>
                      <a:pt x="1525" y="4741"/>
                    </a:cubicBezTo>
                    <a:cubicBezTo>
                      <a:pt x="1536" y="4762"/>
                      <a:pt x="1567" y="4762"/>
                      <a:pt x="1587" y="4762"/>
                    </a:cubicBezTo>
                    <a:cubicBezTo>
                      <a:pt x="1619" y="4762"/>
                      <a:pt x="1640" y="4751"/>
                      <a:pt x="1660" y="4730"/>
                    </a:cubicBezTo>
                    <a:cubicBezTo>
                      <a:pt x="1868" y="4523"/>
                      <a:pt x="2065" y="4274"/>
                      <a:pt x="2283" y="3963"/>
                    </a:cubicBezTo>
                    <a:cubicBezTo>
                      <a:pt x="2438" y="3735"/>
                      <a:pt x="2583" y="3506"/>
                      <a:pt x="2718" y="3278"/>
                    </a:cubicBezTo>
                    <a:cubicBezTo>
                      <a:pt x="2874" y="3009"/>
                      <a:pt x="3009" y="2739"/>
                      <a:pt x="3113" y="2480"/>
                    </a:cubicBezTo>
                    <a:cubicBezTo>
                      <a:pt x="3247" y="2169"/>
                      <a:pt x="3330" y="1899"/>
                      <a:pt x="3372" y="1639"/>
                    </a:cubicBezTo>
                    <a:cubicBezTo>
                      <a:pt x="3392" y="1505"/>
                      <a:pt x="3413" y="1370"/>
                      <a:pt x="3413" y="1235"/>
                    </a:cubicBezTo>
                    <a:cubicBezTo>
                      <a:pt x="3413" y="1111"/>
                      <a:pt x="3392" y="975"/>
                      <a:pt x="3362" y="851"/>
                    </a:cubicBezTo>
                    <a:cubicBezTo>
                      <a:pt x="3299" y="613"/>
                      <a:pt x="3154" y="385"/>
                      <a:pt x="2967" y="239"/>
                    </a:cubicBezTo>
                    <a:cubicBezTo>
                      <a:pt x="2760" y="83"/>
                      <a:pt x="2511" y="0"/>
                      <a:pt x="22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1710;p51">
                <a:extLst>
                  <a:ext uri="{FF2B5EF4-FFF2-40B4-BE49-F238E27FC236}">
                    <a16:creationId xmlns:a16="http://schemas.microsoft.com/office/drawing/2014/main" id="{EFA068C6-E743-35C0-22CA-480AADE58762}"/>
                  </a:ext>
                </a:extLst>
              </p:cNvPr>
              <p:cNvSpPr/>
              <p:nvPr/>
            </p:nvSpPr>
            <p:spPr>
              <a:xfrm>
                <a:off x="4773380" y="3755667"/>
                <a:ext cx="131323" cy="283381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4346" extrusionOk="0">
                    <a:moveTo>
                      <a:pt x="1754" y="0"/>
                    </a:moveTo>
                    <a:cubicBezTo>
                      <a:pt x="1775" y="72"/>
                      <a:pt x="1775" y="135"/>
                      <a:pt x="1785" y="208"/>
                    </a:cubicBezTo>
                    <a:cubicBezTo>
                      <a:pt x="1785" y="321"/>
                      <a:pt x="1785" y="436"/>
                      <a:pt x="1775" y="549"/>
                    </a:cubicBezTo>
                    <a:cubicBezTo>
                      <a:pt x="1764" y="768"/>
                      <a:pt x="1723" y="985"/>
                      <a:pt x="1671" y="1203"/>
                    </a:cubicBezTo>
                    <a:cubicBezTo>
                      <a:pt x="1609" y="1473"/>
                      <a:pt x="1515" y="1732"/>
                      <a:pt x="1391" y="1981"/>
                    </a:cubicBezTo>
                    <a:cubicBezTo>
                      <a:pt x="1245" y="2282"/>
                      <a:pt x="1059" y="2573"/>
                      <a:pt x="841" y="2832"/>
                    </a:cubicBezTo>
                    <a:cubicBezTo>
                      <a:pt x="623" y="3101"/>
                      <a:pt x="385" y="3340"/>
                      <a:pt x="125" y="3568"/>
                    </a:cubicBezTo>
                    <a:lnTo>
                      <a:pt x="1" y="3661"/>
                    </a:lnTo>
                    <a:cubicBezTo>
                      <a:pt x="94" y="3755"/>
                      <a:pt x="187" y="3838"/>
                      <a:pt x="281" y="3900"/>
                    </a:cubicBezTo>
                    <a:cubicBezTo>
                      <a:pt x="302" y="3910"/>
                      <a:pt x="323" y="3921"/>
                      <a:pt x="343" y="3921"/>
                    </a:cubicBezTo>
                    <a:lnTo>
                      <a:pt x="291" y="3983"/>
                    </a:lnTo>
                    <a:cubicBezTo>
                      <a:pt x="229" y="4046"/>
                      <a:pt x="167" y="4108"/>
                      <a:pt x="115" y="4170"/>
                    </a:cubicBezTo>
                    <a:cubicBezTo>
                      <a:pt x="94" y="4191"/>
                      <a:pt x="84" y="4212"/>
                      <a:pt x="84" y="4242"/>
                    </a:cubicBezTo>
                    <a:cubicBezTo>
                      <a:pt x="84" y="4274"/>
                      <a:pt x="104" y="4304"/>
                      <a:pt x="125" y="4315"/>
                    </a:cubicBezTo>
                    <a:cubicBezTo>
                      <a:pt x="136" y="4336"/>
                      <a:pt x="157" y="4346"/>
                      <a:pt x="187" y="4346"/>
                    </a:cubicBezTo>
                    <a:cubicBezTo>
                      <a:pt x="219" y="4346"/>
                      <a:pt x="240" y="4325"/>
                      <a:pt x="270" y="4304"/>
                    </a:cubicBezTo>
                    <a:cubicBezTo>
                      <a:pt x="468" y="4097"/>
                      <a:pt x="665" y="3859"/>
                      <a:pt x="883" y="3537"/>
                    </a:cubicBezTo>
                    <a:cubicBezTo>
                      <a:pt x="1038" y="3319"/>
                      <a:pt x="1183" y="3080"/>
                      <a:pt x="1318" y="2852"/>
                    </a:cubicBezTo>
                    <a:cubicBezTo>
                      <a:pt x="1474" y="2583"/>
                      <a:pt x="1609" y="2313"/>
                      <a:pt x="1723" y="2054"/>
                    </a:cubicBezTo>
                    <a:cubicBezTo>
                      <a:pt x="1847" y="1743"/>
                      <a:pt x="1930" y="1473"/>
                      <a:pt x="1972" y="1213"/>
                    </a:cubicBezTo>
                    <a:cubicBezTo>
                      <a:pt x="2003" y="1079"/>
                      <a:pt x="2013" y="944"/>
                      <a:pt x="2013" y="809"/>
                    </a:cubicBezTo>
                    <a:cubicBezTo>
                      <a:pt x="2013" y="685"/>
                      <a:pt x="1992" y="549"/>
                      <a:pt x="1962" y="425"/>
                    </a:cubicBezTo>
                    <a:cubicBezTo>
                      <a:pt x="1930" y="270"/>
                      <a:pt x="1858" y="125"/>
                      <a:pt x="17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1711;p51">
                <a:extLst>
                  <a:ext uri="{FF2B5EF4-FFF2-40B4-BE49-F238E27FC236}">
                    <a16:creationId xmlns:a16="http://schemas.microsoft.com/office/drawing/2014/main" id="{D5042EC4-8A2E-BF80-089C-F65113E244E4}"/>
                  </a:ext>
                </a:extLst>
              </p:cNvPr>
              <p:cNvSpPr/>
              <p:nvPr/>
            </p:nvSpPr>
            <p:spPr>
              <a:xfrm>
                <a:off x="4398054" y="3577720"/>
                <a:ext cx="11293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315" extrusionOk="0">
                    <a:moveTo>
                      <a:pt x="0" y="1"/>
                    </a:moveTo>
                    <a:cubicBezTo>
                      <a:pt x="52" y="32"/>
                      <a:pt x="104" y="84"/>
                      <a:pt x="155" y="125"/>
                    </a:cubicBezTo>
                    <a:cubicBezTo>
                      <a:pt x="353" y="302"/>
                      <a:pt x="519" y="509"/>
                      <a:pt x="664" y="727"/>
                    </a:cubicBezTo>
                    <a:cubicBezTo>
                      <a:pt x="798" y="934"/>
                      <a:pt x="923" y="1162"/>
                      <a:pt x="1017" y="1391"/>
                    </a:cubicBezTo>
                    <a:cubicBezTo>
                      <a:pt x="1120" y="1650"/>
                      <a:pt x="1213" y="1909"/>
                      <a:pt x="1286" y="2179"/>
                    </a:cubicBezTo>
                    <a:cubicBezTo>
                      <a:pt x="1296" y="2220"/>
                      <a:pt x="1307" y="2262"/>
                      <a:pt x="1317" y="2314"/>
                    </a:cubicBezTo>
                    <a:cubicBezTo>
                      <a:pt x="1349" y="2273"/>
                      <a:pt x="1369" y="2231"/>
                      <a:pt x="1400" y="2190"/>
                    </a:cubicBezTo>
                    <a:lnTo>
                      <a:pt x="1462" y="2065"/>
                    </a:lnTo>
                    <a:lnTo>
                      <a:pt x="1462" y="2086"/>
                    </a:lnTo>
                    <a:lnTo>
                      <a:pt x="1473" y="2096"/>
                    </a:lnTo>
                    <a:cubicBezTo>
                      <a:pt x="1483" y="2148"/>
                      <a:pt x="1504" y="2190"/>
                      <a:pt x="1515" y="2241"/>
                    </a:cubicBezTo>
                    <a:cubicBezTo>
                      <a:pt x="1524" y="2273"/>
                      <a:pt x="1566" y="2303"/>
                      <a:pt x="1618" y="2303"/>
                    </a:cubicBezTo>
                    <a:lnTo>
                      <a:pt x="1649" y="2303"/>
                    </a:lnTo>
                    <a:cubicBezTo>
                      <a:pt x="1701" y="2283"/>
                      <a:pt x="1732" y="2220"/>
                      <a:pt x="1711" y="2169"/>
                    </a:cubicBezTo>
                    <a:cubicBezTo>
                      <a:pt x="1690" y="2096"/>
                      <a:pt x="1670" y="2034"/>
                      <a:pt x="1649" y="1961"/>
                    </a:cubicBezTo>
                    <a:cubicBezTo>
                      <a:pt x="1607" y="1837"/>
                      <a:pt x="1566" y="1702"/>
                      <a:pt x="1515" y="1577"/>
                    </a:cubicBezTo>
                    <a:cubicBezTo>
                      <a:pt x="1473" y="1453"/>
                      <a:pt x="1421" y="1318"/>
                      <a:pt x="1349" y="1183"/>
                    </a:cubicBezTo>
                    <a:cubicBezTo>
                      <a:pt x="1213" y="893"/>
                      <a:pt x="1058" y="654"/>
                      <a:pt x="892" y="468"/>
                    </a:cubicBezTo>
                    <a:cubicBezTo>
                      <a:pt x="788" y="353"/>
                      <a:pt x="695" y="260"/>
                      <a:pt x="591" y="198"/>
                    </a:cubicBezTo>
                    <a:cubicBezTo>
                      <a:pt x="539" y="157"/>
                      <a:pt x="477" y="125"/>
                      <a:pt x="425" y="94"/>
                    </a:cubicBezTo>
                    <a:cubicBezTo>
                      <a:pt x="373" y="74"/>
                      <a:pt x="311" y="53"/>
                      <a:pt x="238" y="32"/>
                    </a:cubicBezTo>
                    <a:cubicBezTo>
                      <a:pt x="155" y="11"/>
                      <a:pt x="83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1712;p51">
                <a:extLst>
                  <a:ext uri="{FF2B5EF4-FFF2-40B4-BE49-F238E27FC236}">
                    <a16:creationId xmlns:a16="http://schemas.microsoft.com/office/drawing/2014/main" id="{D02D24DA-9E77-B037-535F-329C9155B77D}"/>
                  </a:ext>
                </a:extLst>
              </p:cNvPr>
              <p:cNvSpPr/>
              <p:nvPr/>
            </p:nvSpPr>
            <p:spPr>
              <a:xfrm>
                <a:off x="4702370" y="3768447"/>
                <a:ext cx="159687" cy="187464"/>
              </a:xfrm>
              <a:custGeom>
                <a:avLst/>
                <a:gdLst/>
                <a:ahLst/>
                <a:cxnLst/>
                <a:rect l="l" t="t" r="r" b="b"/>
                <a:pathLst>
                  <a:path w="2449" h="2875" extrusionOk="0">
                    <a:moveTo>
                      <a:pt x="1619" y="1"/>
                    </a:moveTo>
                    <a:cubicBezTo>
                      <a:pt x="1495" y="1"/>
                      <a:pt x="1359" y="22"/>
                      <a:pt x="1204" y="63"/>
                    </a:cubicBezTo>
                    <a:cubicBezTo>
                      <a:pt x="1027" y="115"/>
                      <a:pt x="841" y="187"/>
                      <a:pt x="603" y="302"/>
                    </a:cubicBezTo>
                    <a:cubicBezTo>
                      <a:pt x="437" y="385"/>
                      <a:pt x="271" y="478"/>
                      <a:pt x="94" y="582"/>
                    </a:cubicBezTo>
                    <a:cubicBezTo>
                      <a:pt x="73" y="592"/>
                      <a:pt x="52" y="623"/>
                      <a:pt x="42" y="655"/>
                    </a:cubicBezTo>
                    <a:cubicBezTo>
                      <a:pt x="11" y="675"/>
                      <a:pt x="1" y="717"/>
                      <a:pt x="11" y="758"/>
                    </a:cubicBezTo>
                    <a:cubicBezTo>
                      <a:pt x="125" y="1225"/>
                      <a:pt x="250" y="1598"/>
                      <a:pt x="384" y="1930"/>
                    </a:cubicBezTo>
                    <a:cubicBezTo>
                      <a:pt x="488" y="2169"/>
                      <a:pt x="582" y="2356"/>
                      <a:pt x="696" y="2511"/>
                    </a:cubicBezTo>
                    <a:cubicBezTo>
                      <a:pt x="789" y="2626"/>
                      <a:pt x="924" y="2792"/>
                      <a:pt x="1121" y="2854"/>
                    </a:cubicBezTo>
                    <a:cubicBezTo>
                      <a:pt x="1163" y="2864"/>
                      <a:pt x="1214" y="2875"/>
                      <a:pt x="1256" y="2875"/>
                    </a:cubicBezTo>
                    <a:cubicBezTo>
                      <a:pt x="1297" y="2875"/>
                      <a:pt x="1339" y="2864"/>
                      <a:pt x="1380" y="2854"/>
                    </a:cubicBezTo>
                    <a:cubicBezTo>
                      <a:pt x="1484" y="2833"/>
                      <a:pt x="1578" y="2760"/>
                      <a:pt x="1640" y="2719"/>
                    </a:cubicBezTo>
                    <a:cubicBezTo>
                      <a:pt x="1744" y="2636"/>
                      <a:pt x="1827" y="2532"/>
                      <a:pt x="1899" y="2428"/>
                    </a:cubicBezTo>
                    <a:cubicBezTo>
                      <a:pt x="1982" y="2324"/>
                      <a:pt x="2055" y="2200"/>
                      <a:pt x="2138" y="2045"/>
                    </a:cubicBezTo>
                    <a:cubicBezTo>
                      <a:pt x="2283" y="1743"/>
                      <a:pt x="2387" y="1443"/>
                      <a:pt x="2417" y="1132"/>
                    </a:cubicBezTo>
                    <a:cubicBezTo>
                      <a:pt x="2449" y="914"/>
                      <a:pt x="2449" y="602"/>
                      <a:pt x="2272" y="333"/>
                    </a:cubicBezTo>
                    <a:cubicBezTo>
                      <a:pt x="2221" y="250"/>
                      <a:pt x="2148" y="178"/>
                      <a:pt x="2065" y="115"/>
                    </a:cubicBezTo>
                    <a:cubicBezTo>
                      <a:pt x="1993" y="74"/>
                      <a:pt x="1910" y="42"/>
                      <a:pt x="1816" y="22"/>
                    </a:cubicBezTo>
                    <a:cubicBezTo>
                      <a:pt x="1754" y="12"/>
                      <a:pt x="1691" y="1"/>
                      <a:pt x="1619" y="1"/>
                    </a:cubicBezTo>
                    <a:close/>
                  </a:path>
                </a:pathLst>
              </a:custGeom>
              <a:solidFill>
                <a:srgbClr val="F8ED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1713;p51">
                <a:extLst>
                  <a:ext uri="{FF2B5EF4-FFF2-40B4-BE49-F238E27FC236}">
                    <a16:creationId xmlns:a16="http://schemas.microsoft.com/office/drawing/2014/main" id="{917150A3-E020-A805-6B4A-CD9DF86F4AD2}"/>
                  </a:ext>
                </a:extLst>
              </p:cNvPr>
              <p:cNvSpPr/>
              <p:nvPr/>
            </p:nvSpPr>
            <p:spPr>
              <a:xfrm>
                <a:off x="4316156" y="3629102"/>
                <a:ext cx="156362" cy="151602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2325" extrusionOk="0">
                    <a:moveTo>
                      <a:pt x="1173" y="1"/>
                    </a:moveTo>
                    <a:cubicBezTo>
                      <a:pt x="1100" y="1"/>
                      <a:pt x="1038" y="12"/>
                      <a:pt x="976" y="32"/>
                    </a:cubicBezTo>
                    <a:cubicBezTo>
                      <a:pt x="862" y="53"/>
                      <a:pt x="758" y="105"/>
                      <a:pt x="654" y="188"/>
                    </a:cubicBezTo>
                    <a:cubicBezTo>
                      <a:pt x="571" y="250"/>
                      <a:pt x="498" y="333"/>
                      <a:pt x="426" y="447"/>
                    </a:cubicBezTo>
                    <a:cubicBezTo>
                      <a:pt x="353" y="561"/>
                      <a:pt x="281" y="696"/>
                      <a:pt x="229" y="862"/>
                    </a:cubicBezTo>
                    <a:cubicBezTo>
                      <a:pt x="177" y="1008"/>
                      <a:pt x="146" y="1153"/>
                      <a:pt x="104" y="1360"/>
                    </a:cubicBezTo>
                    <a:cubicBezTo>
                      <a:pt x="53" y="1630"/>
                      <a:pt x="32" y="1900"/>
                      <a:pt x="11" y="2169"/>
                    </a:cubicBezTo>
                    <a:lnTo>
                      <a:pt x="1" y="2211"/>
                    </a:lnTo>
                    <a:cubicBezTo>
                      <a:pt x="1" y="2241"/>
                      <a:pt x="11" y="2262"/>
                      <a:pt x="32" y="2283"/>
                    </a:cubicBezTo>
                    <a:cubicBezTo>
                      <a:pt x="53" y="2304"/>
                      <a:pt x="74" y="2324"/>
                      <a:pt x="104" y="2324"/>
                    </a:cubicBezTo>
                    <a:cubicBezTo>
                      <a:pt x="136" y="2324"/>
                      <a:pt x="166" y="2304"/>
                      <a:pt x="187" y="2283"/>
                    </a:cubicBezTo>
                    <a:cubicBezTo>
                      <a:pt x="198" y="2294"/>
                      <a:pt x="208" y="2294"/>
                      <a:pt x="229" y="2294"/>
                    </a:cubicBezTo>
                    <a:cubicBezTo>
                      <a:pt x="312" y="2315"/>
                      <a:pt x="395" y="2315"/>
                      <a:pt x="498" y="2315"/>
                    </a:cubicBezTo>
                    <a:cubicBezTo>
                      <a:pt x="571" y="2315"/>
                      <a:pt x="654" y="2315"/>
                      <a:pt x="737" y="2304"/>
                    </a:cubicBezTo>
                    <a:cubicBezTo>
                      <a:pt x="934" y="2294"/>
                      <a:pt x="1132" y="2252"/>
                      <a:pt x="1339" y="2200"/>
                    </a:cubicBezTo>
                    <a:cubicBezTo>
                      <a:pt x="1536" y="2138"/>
                      <a:pt x="1722" y="2076"/>
                      <a:pt x="1888" y="1993"/>
                    </a:cubicBezTo>
                    <a:cubicBezTo>
                      <a:pt x="2065" y="1900"/>
                      <a:pt x="2220" y="1796"/>
                      <a:pt x="2335" y="1681"/>
                    </a:cubicBezTo>
                    <a:cubicBezTo>
                      <a:pt x="2335" y="1671"/>
                      <a:pt x="2345" y="1661"/>
                      <a:pt x="2356" y="1651"/>
                    </a:cubicBezTo>
                    <a:lnTo>
                      <a:pt x="2376" y="1630"/>
                    </a:lnTo>
                    <a:cubicBezTo>
                      <a:pt x="2386" y="1609"/>
                      <a:pt x="2397" y="1578"/>
                      <a:pt x="2386" y="1547"/>
                    </a:cubicBezTo>
                    <a:cubicBezTo>
                      <a:pt x="2303" y="1287"/>
                      <a:pt x="2231" y="1049"/>
                      <a:pt x="2127" y="821"/>
                    </a:cubicBezTo>
                    <a:cubicBezTo>
                      <a:pt x="2065" y="706"/>
                      <a:pt x="2003" y="593"/>
                      <a:pt x="1920" y="478"/>
                    </a:cubicBezTo>
                    <a:cubicBezTo>
                      <a:pt x="1847" y="374"/>
                      <a:pt x="1764" y="281"/>
                      <a:pt x="1671" y="198"/>
                    </a:cubicBezTo>
                    <a:cubicBezTo>
                      <a:pt x="1577" y="115"/>
                      <a:pt x="1464" y="63"/>
                      <a:pt x="1360" y="32"/>
                    </a:cubicBezTo>
                    <a:cubicBezTo>
                      <a:pt x="1298" y="12"/>
                      <a:pt x="1235" y="1"/>
                      <a:pt x="1173" y="1"/>
                    </a:cubicBezTo>
                    <a:close/>
                  </a:path>
                </a:pathLst>
              </a:custGeom>
              <a:solidFill>
                <a:srgbClr val="F8ED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1714;p51">
                <a:extLst>
                  <a:ext uri="{FF2B5EF4-FFF2-40B4-BE49-F238E27FC236}">
                    <a16:creationId xmlns:a16="http://schemas.microsoft.com/office/drawing/2014/main" id="{3C135F44-120B-2A22-9D46-ABCA023E6A59}"/>
                  </a:ext>
                </a:extLst>
              </p:cNvPr>
              <p:cNvSpPr/>
              <p:nvPr/>
            </p:nvSpPr>
            <p:spPr>
              <a:xfrm>
                <a:off x="4202502" y="3625059"/>
                <a:ext cx="609536" cy="586519"/>
              </a:xfrm>
              <a:custGeom>
                <a:avLst/>
                <a:gdLst/>
                <a:ahLst/>
                <a:cxnLst/>
                <a:rect l="l" t="t" r="r" b="b"/>
                <a:pathLst>
                  <a:path w="9348" h="8995" extrusionOk="0">
                    <a:moveTo>
                      <a:pt x="6577" y="1"/>
                    </a:moveTo>
                    <a:cubicBezTo>
                      <a:pt x="6515" y="1"/>
                      <a:pt x="6464" y="21"/>
                      <a:pt x="6411" y="42"/>
                    </a:cubicBezTo>
                    <a:cubicBezTo>
                      <a:pt x="6318" y="94"/>
                      <a:pt x="6245" y="167"/>
                      <a:pt x="6183" y="270"/>
                    </a:cubicBezTo>
                    <a:cubicBezTo>
                      <a:pt x="6121" y="364"/>
                      <a:pt x="6079" y="478"/>
                      <a:pt x="6049" y="613"/>
                    </a:cubicBezTo>
                    <a:cubicBezTo>
                      <a:pt x="6049" y="634"/>
                      <a:pt x="6038" y="655"/>
                      <a:pt x="6038" y="675"/>
                    </a:cubicBezTo>
                    <a:cubicBezTo>
                      <a:pt x="5987" y="582"/>
                      <a:pt x="5934" y="509"/>
                      <a:pt x="5883" y="447"/>
                    </a:cubicBezTo>
                    <a:cubicBezTo>
                      <a:pt x="5810" y="343"/>
                      <a:pt x="5748" y="281"/>
                      <a:pt x="5675" y="240"/>
                    </a:cubicBezTo>
                    <a:cubicBezTo>
                      <a:pt x="5655" y="219"/>
                      <a:pt x="5634" y="208"/>
                      <a:pt x="5613" y="198"/>
                    </a:cubicBezTo>
                    <a:cubicBezTo>
                      <a:pt x="5602" y="198"/>
                      <a:pt x="5582" y="187"/>
                      <a:pt x="5572" y="187"/>
                    </a:cubicBezTo>
                    <a:lnTo>
                      <a:pt x="5551" y="177"/>
                    </a:lnTo>
                    <a:lnTo>
                      <a:pt x="5509" y="177"/>
                    </a:lnTo>
                    <a:cubicBezTo>
                      <a:pt x="5468" y="177"/>
                      <a:pt x="5436" y="187"/>
                      <a:pt x="5416" y="187"/>
                    </a:cubicBezTo>
                    <a:cubicBezTo>
                      <a:pt x="5374" y="198"/>
                      <a:pt x="5333" y="229"/>
                      <a:pt x="5291" y="260"/>
                    </a:cubicBezTo>
                    <a:cubicBezTo>
                      <a:pt x="5260" y="291"/>
                      <a:pt x="5229" y="343"/>
                      <a:pt x="5219" y="385"/>
                    </a:cubicBezTo>
                    <a:cubicBezTo>
                      <a:pt x="5177" y="499"/>
                      <a:pt x="5198" y="602"/>
                      <a:pt x="5229" y="685"/>
                    </a:cubicBezTo>
                    <a:cubicBezTo>
                      <a:pt x="5250" y="768"/>
                      <a:pt x="5291" y="851"/>
                      <a:pt x="5353" y="955"/>
                    </a:cubicBezTo>
                    <a:cubicBezTo>
                      <a:pt x="5198" y="924"/>
                      <a:pt x="5021" y="914"/>
                      <a:pt x="4845" y="914"/>
                    </a:cubicBezTo>
                    <a:cubicBezTo>
                      <a:pt x="4762" y="914"/>
                      <a:pt x="4680" y="914"/>
                      <a:pt x="4597" y="924"/>
                    </a:cubicBezTo>
                    <a:cubicBezTo>
                      <a:pt x="4285" y="934"/>
                      <a:pt x="3963" y="996"/>
                      <a:pt x="3601" y="1100"/>
                    </a:cubicBezTo>
                    <a:cubicBezTo>
                      <a:pt x="3290" y="1183"/>
                      <a:pt x="2968" y="1308"/>
                      <a:pt x="2646" y="1453"/>
                    </a:cubicBezTo>
                    <a:cubicBezTo>
                      <a:pt x="2345" y="1598"/>
                      <a:pt x="2055" y="1754"/>
                      <a:pt x="1806" y="1930"/>
                    </a:cubicBezTo>
                    <a:cubicBezTo>
                      <a:pt x="1557" y="2107"/>
                      <a:pt x="1308" y="2314"/>
                      <a:pt x="1090" y="2552"/>
                    </a:cubicBezTo>
                    <a:cubicBezTo>
                      <a:pt x="851" y="2791"/>
                      <a:pt x="655" y="3050"/>
                      <a:pt x="489" y="3341"/>
                    </a:cubicBezTo>
                    <a:cubicBezTo>
                      <a:pt x="146" y="3922"/>
                      <a:pt x="1" y="4565"/>
                      <a:pt x="74" y="5136"/>
                    </a:cubicBezTo>
                    <a:cubicBezTo>
                      <a:pt x="115" y="5436"/>
                      <a:pt x="219" y="5737"/>
                      <a:pt x="385" y="6028"/>
                    </a:cubicBezTo>
                    <a:cubicBezTo>
                      <a:pt x="561" y="6307"/>
                      <a:pt x="789" y="6546"/>
                      <a:pt x="997" y="6733"/>
                    </a:cubicBezTo>
                    <a:cubicBezTo>
                      <a:pt x="1402" y="7107"/>
                      <a:pt x="1879" y="7459"/>
                      <a:pt x="2428" y="7791"/>
                    </a:cubicBezTo>
                    <a:cubicBezTo>
                      <a:pt x="2999" y="8133"/>
                      <a:pt x="3590" y="8414"/>
                      <a:pt x="4182" y="8621"/>
                    </a:cubicBezTo>
                    <a:cubicBezTo>
                      <a:pt x="4493" y="8725"/>
                      <a:pt x="4804" y="8818"/>
                      <a:pt x="5104" y="8880"/>
                    </a:cubicBezTo>
                    <a:cubicBezTo>
                      <a:pt x="5406" y="8942"/>
                      <a:pt x="5717" y="8984"/>
                      <a:pt x="6017" y="8995"/>
                    </a:cubicBezTo>
                    <a:lnTo>
                      <a:pt x="6183" y="8995"/>
                    </a:lnTo>
                    <a:cubicBezTo>
                      <a:pt x="6743" y="8995"/>
                      <a:pt x="7252" y="8880"/>
                      <a:pt x="7688" y="8673"/>
                    </a:cubicBezTo>
                    <a:cubicBezTo>
                      <a:pt x="7967" y="8527"/>
                      <a:pt x="8227" y="8351"/>
                      <a:pt x="8455" y="8133"/>
                    </a:cubicBezTo>
                    <a:cubicBezTo>
                      <a:pt x="8652" y="7926"/>
                      <a:pt x="8829" y="7688"/>
                      <a:pt x="8974" y="7418"/>
                    </a:cubicBezTo>
                    <a:cubicBezTo>
                      <a:pt x="9098" y="7169"/>
                      <a:pt x="9202" y="6878"/>
                      <a:pt x="9264" y="6577"/>
                    </a:cubicBezTo>
                    <a:cubicBezTo>
                      <a:pt x="9327" y="6298"/>
                      <a:pt x="9347" y="5986"/>
                      <a:pt x="9337" y="5675"/>
                    </a:cubicBezTo>
                    <a:cubicBezTo>
                      <a:pt x="9327" y="5385"/>
                      <a:pt x="9274" y="5074"/>
                      <a:pt x="9202" y="4762"/>
                    </a:cubicBezTo>
                    <a:cubicBezTo>
                      <a:pt x="9108" y="4430"/>
                      <a:pt x="8995" y="4098"/>
                      <a:pt x="8859" y="3787"/>
                    </a:cubicBezTo>
                    <a:cubicBezTo>
                      <a:pt x="8642" y="3310"/>
                      <a:pt x="8372" y="2854"/>
                      <a:pt x="8050" y="2449"/>
                    </a:cubicBezTo>
                    <a:cubicBezTo>
                      <a:pt x="7729" y="2055"/>
                      <a:pt x="7356" y="1692"/>
                      <a:pt x="6930" y="1360"/>
                    </a:cubicBezTo>
                    <a:cubicBezTo>
                      <a:pt x="6930" y="1287"/>
                      <a:pt x="6951" y="1215"/>
                      <a:pt x="6962" y="1142"/>
                    </a:cubicBezTo>
                    <a:lnTo>
                      <a:pt x="6982" y="1049"/>
                    </a:lnTo>
                    <a:cubicBezTo>
                      <a:pt x="7003" y="934"/>
                      <a:pt x="7024" y="789"/>
                      <a:pt x="7034" y="644"/>
                    </a:cubicBezTo>
                    <a:cubicBezTo>
                      <a:pt x="7045" y="530"/>
                      <a:pt x="7045" y="395"/>
                      <a:pt x="6992" y="270"/>
                    </a:cubicBezTo>
                    <a:cubicBezTo>
                      <a:pt x="6941" y="167"/>
                      <a:pt x="6847" y="84"/>
                      <a:pt x="6723" y="32"/>
                    </a:cubicBezTo>
                    <a:cubicBezTo>
                      <a:pt x="6671" y="11"/>
                      <a:pt x="6630" y="1"/>
                      <a:pt x="65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1715;p51">
                <a:extLst>
                  <a:ext uri="{FF2B5EF4-FFF2-40B4-BE49-F238E27FC236}">
                    <a16:creationId xmlns:a16="http://schemas.microsoft.com/office/drawing/2014/main" id="{9E50ADA0-C9A4-34C1-5A1C-B456F8985FC4}"/>
                  </a:ext>
                </a:extLst>
              </p:cNvPr>
              <p:cNvSpPr/>
              <p:nvPr/>
            </p:nvSpPr>
            <p:spPr>
              <a:xfrm>
                <a:off x="4199176" y="3738713"/>
                <a:ext cx="142082" cy="309398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745" extrusionOk="0">
                    <a:moveTo>
                      <a:pt x="2116" y="0"/>
                    </a:moveTo>
                    <a:cubicBezTo>
                      <a:pt x="1836" y="166"/>
                      <a:pt x="1556" y="353"/>
                      <a:pt x="1307" y="560"/>
                    </a:cubicBezTo>
                    <a:cubicBezTo>
                      <a:pt x="1058" y="779"/>
                      <a:pt x="840" y="1017"/>
                      <a:pt x="644" y="1277"/>
                    </a:cubicBezTo>
                    <a:cubicBezTo>
                      <a:pt x="457" y="1536"/>
                      <a:pt x="291" y="1816"/>
                      <a:pt x="187" y="2127"/>
                    </a:cubicBezTo>
                    <a:cubicBezTo>
                      <a:pt x="73" y="2418"/>
                      <a:pt x="10" y="2729"/>
                      <a:pt x="10" y="3050"/>
                    </a:cubicBezTo>
                    <a:cubicBezTo>
                      <a:pt x="0" y="3372"/>
                      <a:pt x="52" y="3714"/>
                      <a:pt x="176" y="4015"/>
                    </a:cubicBezTo>
                    <a:cubicBezTo>
                      <a:pt x="208" y="4098"/>
                      <a:pt x="249" y="4170"/>
                      <a:pt x="291" y="4243"/>
                    </a:cubicBezTo>
                    <a:cubicBezTo>
                      <a:pt x="332" y="4316"/>
                      <a:pt x="374" y="4378"/>
                      <a:pt x="425" y="4440"/>
                    </a:cubicBezTo>
                    <a:cubicBezTo>
                      <a:pt x="478" y="4502"/>
                      <a:pt x="540" y="4555"/>
                      <a:pt x="602" y="4606"/>
                    </a:cubicBezTo>
                    <a:cubicBezTo>
                      <a:pt x="633" y="4638"/>
                      <a:pt x="664" y="4658"/>
                      <a:pt x="695" y="4679"/>
                    </a:cubicBezTo>
                    <a:lnTo>
                      <a:pt x="819" y="4741"/>
                    </a:lnTo>
                    <a:cubicBezTo>
                      <a:pt x="830" y="4744"/>
                      <a:pt x="840" y="4745"/>
                      <a:pt x="850" y="4745"/>
                    </a:cubicBezTo>
                    <a:cubicBezTo>
                      <a:pt x="880" y="4745"/>
                      <a:pt x="908" y="4733"/>
                      <a:pt x="923" y="4710"/>
                    </a:cubicBezTo>
                    <a:cubicBezTo>
                      <a:pt x="944" y="4679"/>
                      <a:pt x="944" y="4617"/>
                      <a:pt x="902" y="4596"/>
                    </a:cubicBezTo>
                    <a:cubicBezTo>
                      <a:pt x="872" y="4564"/>
                      <a:pt x="830" y="4534"/>
                      <a:pt x="789" y="4502"/>
                    </a:cubicBezTo>
                    <a:cubicBezTo>
                      <a:pt x="747" y="4472"/>
                      <a:pt x="706" y="4440"/>
                      <a:pt x="674" y="4399"/>
                    </a:cubicBezTo>
                    <a:cubicBezTo>
                      <a:pt x="581" y="4316"/>
                      <a:pt x="508" y="4212"/>
                      <a:pt x="446" y="4098"/>
                    </a:cubicBezTo>
                    <a:cubicBezTo>
                      <a:pt x="363" y="3942"/>
                      <a:pt x="301" y="3776"/>
                      <a:pt x="249" y="3610"/>
                    </a:cubicBezTo>
                    <a:cubicBezTo>
                      <a:pt x="208" y="3423"/>
                      <a:pt x="176" y="3237"/>
                      <a:pt x="176" y="3050"/>
                    </a:cubicBezTo>
                    <a:cubicBezTo>
                      <a:pt x="176" y="2812"/>
                      <a:pt x="208" y="2584"/>
                      <a:pt x="270" y="2355"/>
                    </a:cubicBezTo>
                    <a:lnTo>
                      <a:pt x="270" y="2376"/>
                    </a:lnTo>
                    <a:cubicBezTo>
                      <a:pt x="301" y="2231"/>
                      <a:pt x="353" y="2096"/>
                      <a:pt x="405" y="1961"/>
                    </a:cubicBezTo>
                    <a:cubicBezTo>
                      <a:pt x="457" y="1826"/>
                      <a:pt x="529" y="1692"/>
                      <a:pt x="602" y="1567"/>
                    </a:cubicBezTo>
                    <a:lnTo>
                      <a:pt x="602" y="1567"/>
                    </a:lnTo>
                    <a:cubicBezTo>
                      <a:pt x="602" y="1567"/>
                      <a:pt x="599" y="1567"/>
                      <a:pt x="596" y="1569"/>
                    </a:cubicBezTo>
                    <a:lnTo>
                      <a:pt x="596" y="1569"/>
                    </a:lnTo>
                    <a:cubicBezTo>
                      <a:pt x="770" y="1276"/>
                      <a:pt x="982" y="1012"/>
                      <a:pt x="1224" y="778"/>
                    </a:cubicBezTo>
                    <a:lnTo>
                      <a:pt x="1224" y="778"/>
                    </a:lnTo>
                    <a:cubicBezTo>
                      <a:pt x="1224" y="778"/>
                      <a:pt x="1224" y="778"/>
                      <a:pt x="1224" y="779"/>
                    </a:cubicBezTo>
                    <a:cubicBezTo>
                      <a:pt x="1504" y="498"/>
                      <a:pt x="1815" y="260"/>
                      <a:pt x="2158" y="53"/>
                    </a:cubicBezTo>
                    <a:cubicBezTo>
                      <a:pt x="2179" y="53"/>
                      <a:pt x="2179" y="21"/>
                      <a:pt x="2168" y="11"/>
                    </a:cubicBezTo>
                    <a:cubicBezTo>
                      <a:pt x="2158" y="0"/>
                      <a:pt x="2147" y="0"/>
                      <a:pt x="21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1716;p51">
                <a:extLst>
                  <a:ext uri="{FF2B5EF4-FFF2-40B4-BE49-F238E27FC236}">
                    <a16:creationId xmlns:a16="http://schemas.microsoft.com/office/drawing/2014/main" id="{8EC3B183-B29D-7F51-6C18-1E7586E203F2}"/>
                  </a:ext>
                </a:extLst>
              </p:cNvPr>
              <p:cNvSpPr/>
              <p:nvPr/>
            </p:nvSpPr>
            <p:spPr>
              <a:xfrm>
                <a:off x="4378362" y="3772555"/>
                <a:ext cx="433678" cy="439025"/>
              </a:xfrm>
              <a:custGeom>
                <a:avLst/>
                <a:gdLst/>
                <a:ahLst/>
                <a:cxnLst/>
                <a:rect l="l" t="t" r="r" b="b"/>
                <a:pathLst>
                  <a:path w="6651" h="6733" extrusionOk="0">
                    <a:moveTo>
                      <a:pt x="5198" y="0"/>
                    </a:moveTo>
                    <a:lnTo>
                      <a:pt x="5198" y="0"/>
                    </a:lnTo>
                    <a:cubicBezTo>
                      <a:pt x="5270" y="135"/>
                      <a:pt x="5343" y="260"/>
                      <a:pt x="5406" y="394"/>
                    </a:cubicBezTo>
                    <a:cubicBezTo>
                      <a:pt x="5623" y="851"/>
                      <a:pt x="5800" y="1339"/>
                      <a:pt x="5893" y="1836"/>
                    </a:cubicBezTo>
                    <a:cubicBezTo>
                      <a:pt x="5976" y="2324"/>
                      <a:pt x="6007" y="2832"/>
                      <a:pt x="5924" y="3330"/>
                    </a:cubicBezTo>
                    <a:cubicBezTo>
                      <a:pt x="5883" y="3558"/>
                      <a:pt x="5830" y="3797"/>
                      <a:pt x="5748" y="4025"/>
                    </a:cubicBezTo>
                    <a:cubicBezTo>
                      <a:pt x="5655" y="4253"/>
                      <a:pt x="5551" y="4460"/>
                      <a:pt x="5406" y="4668"/>
                    </a:cubicBezTo>
                    <a:cubicBezTo>
                      <a:pt x="5270" y="4875"/>
                      <a:pt x="5104" y="5062"/>
                      <a:pt x="4918" y="5228"/>
                    </a:cubicBezTo>
                    <a:cubicBezTo>
                      <a:pt x="4710" y="5415"/>
                      <a:pt x="4493" y="5571"/>
                      <a:pt x="4254" y="5695"/>
                    </a:cubicBezTo>
                    <a:cubicBezTo>
                      <a:pt x="3953" y="5861"/>
                      <a:pt x="3642" y="5986"/>
                      <a:pt x="3320" y="6069"/>
                    </a:cubicBezTo>
                    <a:cubicBezTo>
                      <a:pt x="2978" y="6162"/>
                      <a:pt x="2626" y="6203"/>
                      <a:pt x="2262" y="6203"/>
                    </a:cubicBezTo>
                    <a:cubicBezTo>
                      <a:pt x="1909" y="6203"/>
                      <a:pt x="1568" y="6172"/>
                      <a:pt x="1225" y="6099"/>
                    </a:cubicBezTo>
                    <a:cubicBezTo>
                      <a:pt x="872" y="6016"/>
                      <a:pt x="530" y="5913"/>
                      <a:pt x="198" y="5767"/>
                    </a:cubicBezTo>
                    <a:cubicBezTo>
                      <a:pt x="125" y="5747"/>
                      <a:pt x="63" y="5716"/>
                      <a:pt x="1" y="5684"/>
                    </a:cubicBezTo>
                    <a:lnTo>
                      <a:pt x="1" y="5684"/>
                    </a:lnTo>
                    <a:cubicBezTo>
                      <a:pt x="489" y="5965"/>
                      <a:pt x="987" y="6182"/>
                      <a:pt x="1485" y="6359"/>
                    </a:cubicBezTo>
                    <a:cubicBezTo>
                      <a:pt x="1796" y="6473"/>
                      <a:pt x="2107" y="6556"/>
                      <a:pt x="2407" y="6618"/>
                    </a:cubicBezTo>
                    <a:cubicBezTo>
                      <a:pt x="2709" y="6680"/>
                      <a:pt x="3020" y="6722"/>
                      <a:pt x="3320" y="6733"/>
                    </a:cubicBezTo>
                    <a:lnTo>
                      <a:pt x="3486" y="6733"/>
                    </a:lnTo>
                    <a:cubicBezTo>
                      <a:pt x="4046" y="6733"/>
                      <a:pt x="4555" y="6629"/>
                      <a:pt x="4991" y="6411"/>
                    </a:cubicBezTo>
                    <a:cubicBezTo>
                      <a:pt x="5270" y="6276"/>
                      <a:pt x="5530" y="6089"/>
                      <a:pt x="5758" y="5871"/>
                    </a:cubicBezTo>
                    <a:cubicBezTo>
                      <a:pt x="5966" y="5664"/>
                      <a:pt x="6132" y="5426"/>
                      <a:pt x="6277" y="5156"/>
                    </a:cubicBezTo>
                    <a:cubicBezTo>
                      <a:pt x="6411" y="4907"/>
                      <a:pt x="6505" y="4616"/>
                      <a:pt x="6567" y="4315"/>
                    </a:cubicBezTo>
                    <a:cubicBezTo>
                      <a:pt x="6630" y="4036"/>
                      <a:pt x="6650" y="3724"/>
                      <a:pt x="6640" y="3413"/>
                    </a:cubicBezTo>
                    <a:cubicBezTo>
                      <a:pt x="6630" y="3123"/>
                      <a:pt x="6588" y="2812"/>
                      <a:pt x="6505" y="2500"/>
                    </a:cubicBezTo>
                    <a:cubicBezTo>
                      <a:pt x="6411" y="2168"/>
                      <a:pt x="6298" y="1836"/>
                      <a:pt x="6162" y="1525"/>
                    </a:cubicBezTo>
                    <a:cubicBezTo>
                      <a:pt x="5955" y="1048"/>
                      <a:pt x="5685" y="592"/>
                      <a:pt x="5353" y="187"/>
                    </a:cubicBezTo>
                    <a:lnTo>
                      <a:pt x="51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1717;p51">
                <a:extLst>
                  <a:ext uri="{FF2B5EF4-FFF2-40B4-BE49-F238E27FC236}">
                    <a16:creationId xmlns:a16="http://schemas.microsoft.com/office/drawing/2014/main" id="{F7F2C24E-7E64-51E4-41CC-31F6E95E3EF9}"/>
                  </a:ext>
                </a:extLst>
              </p:cNvPr>
              <p:cNvSpPr/>
              <p:nvPr/>
            </p:nvSpPr>
            <p:spPr>
              <a:xfrm>
                <a:off x="4191026" y="4027576"/>
                <a:ext cx="438373" cy="310441"/>
              </a:xfrm>
              <a:custGeom>
                <a:avLst/>
                <a:gdLst/>
                <a:ahLst/>
                <a:cxnLst/>
                <a:rect l="l" t="t" r="r" b="b"/>
                <a:pathLst>
                  <a:path w="6723" h="4761" extrusionOk="0">
                    <a:moveTo>
                      <a:pt x="2127" y="0"/>
                    </a:moveTo>
                    <a:cubicBezTo>
                      <a:pt x="2076" y="0"/>
                      <a:pt x="2013" y="0"/>
                      <a:pt x="1961" y="10"/>
                    </a:cubicBezTo>
                    <a:cubicBezTo>
                      <a:pt x="1827" y="10"/>
                      <a:pt x="1691" y="31"/>
                      <a:pt x="1557" y="52"/>
                    </a:cubicBezTo>
                    <a:cubicBezTo>
                      <a:pt x="1412" y="72"/>
                      <a:pt x="1276" y="114"/>
                      <a:pt x="1163" y="155"/>
                    </a:cubicBezTo>
                    <a:cubicBezTo>
                      <a:pt x="1048" y="187"/>
                      <a:pt x="934" y="249"/>
                      <a:pt x="799" y="332"/>
                    </a:cubicBezTo>
                    <a:cubicBezTo>
                      <a:pt x="675" y="394"/>
                      <a:pt x="561" y="477"/>
                      <a:pt x="457" y="570"/>
                    </a:cubicBezTo>
                    <a:cubicBezTo>
                      <a:pt x="343" y="664"/>
                      <a:pt x="260" y="768"/>
                      <a:pt x="188" y="871"/>
                    </a:cubicBezTo>
                    <a:cubicBezTo>
                      <a:pt x="105" y="975"/>
                      <a:pt x="52" y="1100"/>
                      <a:pt x="32" y="1213"/>
                    </a:cubicBezTo>
                    <a:cubicBezTo>
                      <a:pt x="1" y="1328"/>
                      <a:pt x="11" y="1452"/>
                      <a:pt x="52" y="1577"/>
                    </a:cubicBezTo>
                    <a:cubicBezTo>
                      <a:pt x="94" y="1690"/>
                      <a:pt x="177" y="1794"/>
                      <a:pt x="301" y="1909"/>
                    </a:cubicBezTo>
                    <a:cubicBezTo>
                      <a:pt x="416" y="2012"/>
                      <a:pt x="571" y="2095"/>
                      <a:pt x="748" y="2158"/>
                    </a:cubicBezTo>
                    <a:cubicBezTo>
                      <a:pt x="893" y="2209"/>
                      <a:pt x="1048" y="2230"/>
                      <a:pt x="1256" y="2251"/>
                    </a:cubicBezTo>
                    <a:lnTo>
                      <a:pt x="1795" y="2251"/>
                    </a:lnTo>
                    <a:cubicBezTo>
                      <a:pt x="2013" y="2251"/>
                      <a:pt x="2262" y="2261"/>
                      <a:pt x="2500" y="2324"/>
                    </a:cubicBezTo>
                    <a:cubicBezTo>
                      <a:pt x="2615" y="2354"/>
                      <a:pt x="2719" y="2396"/>
                      <a:pt x="2802" y="2448"/>
                    </a:cubicBezTo>
                    <a:cubicBezTo>
                      <a:pt x="2926" y="2520"/>
                      <a:pt x="3030" y="2624"/>
                      <a:pt x="3102" y="2697"/>
                    </a:cubicBezTo>
                    <a:cubicBezTo>
                      <a:pt x="3247" y="2842"/>
                      <a:pt x="3383" y="3008"/>
                      <a:pt x="3538" y="3184"/>
                    </a:cubicBezTo>
                    <a:lnTo>
                      <a:pt x="3631" y="3299"/>
                    </a:lnTo>
                    <a:cubicBezTo>
                      <a:pt x="3756" y="3444"/>
                      <a:pt x="3880" y="3599"/>
                      <a:pt x="4005" y="3734"/>
                    </a:cubicBezTo>
                    <a:cubicBezTo>
                      <a:pt x="4192" y="3952"/>
                      <a:pt x="4358" y="4118"/>
                      <a:pt x="4513" y="4263"/>
                    </a:cubicBezTo>
                    <a:cubicBezTo>
                      <a:pt x="4699" y="4429"/>
                      <a:pt x="4876" y="4553"/>
                      <a:pt x="5052" y="4636"/>
                    </a:cubicBezTo>
                    <a:cubicBezTo>
                      <a:pt x="5197" y="4709"/>
                      <a:pt x="5353" y="4751"/>
                      <a:pt x="5499" y="4761"/>
                    </a:cubicBezTo>
                    <a:lnTo>
                      <a:pt x="5540" y="4761"/>
                    </a:lnTo>
                    <a:cubicBezTo>
                      <a:pt x="5695" y="4761"/>
                      <a:pt x="5841" y="4730"/>
                      <a:pt x="5976" y="4657"/>
                    </a:cubicBezTo>
                    <a:cubicBezTo>
                      <a:pt x="6059" y="4616"/>
                      <a:pt x="6142" y="4564"/>
                      <a:pt x="6214" y="4502"/>
                    </a:cubicBezTo>
                    <a:cubicBezTo>
                      <a:pt x="6318" y="4419"/>
                      <a:pt x="6401" y="4336"/>
                      <a:pt x="6463" y="4242"/>
                    </a:cubicBezTo>
                    <a:cubicBezTo>
                      <a:pt x="6546" y="4139"/>
                      <a:pt x="6608" y="4014"/>
                      <a:pt x="6650" y="3869"/>
                    </a:cubicBezTo>
                    <a:cubicBezTo>
                      <a:pt x="6691" y="3724"/>
                      <a:pt x="6723" y="3578"/>
                      <a:pt x="6723" y="3433"/>
                    </a:cubicBezTo>
                    <a:cubicBezTo>
                      <a:pt x="6723" y="3412"/>
                      <a:pt x="6723" y="3392"/>
                      <a:pt x="6702" y="3361"/>
                    </a:cubicBezTo>
                    <a:lnTo>
                      <a:pt x="6702" y="3340"/>
                    </a:lnTo>
                    <a:cubicBezTo>
                      <a:pt x="6660" y="3205"/>
                      <a:pt x="6619" y="3070"/>
                      <a:pt x="6567" y="2946"/>
                    </a:cubicBezTo>
                    <a:cubicBezTo>
                      <a:pt x="6515" y="2822"/>
                      <a:pt x="6463" y="2707"/>
                      <a:pt x="6391" y="2573"/>
                    </a:cubicBezTo>
                    <a:cubicBezTo>
                      <a:pt x="6255" y="2324"/>
                      <a:pt x="6089" y="2085"/>
                      <a:pt x="5893" y="1856"/>
                    </a:cubicBezTo>
                    <a:cubicBezTo>
                      <a:pt x="5509" y="1411"/>
                      <a:pt x="5042" y="1017"/>
                      <a:pt x="4503" y="705"/>
                    </a:cubicBezTo>
                    <a:cubicBezTo>
                      <a:pt x="3953" y="383"/>
                      <a:pt x="3392" y="166"/>
                      <a:pt x="2822" y="62"/>
                    </a:cubicBezTo>
                    <a:cubicBezTo>
                      <a:pt x="2594" y="21"/>
                      <a:pt x="2355" y="0"/>
                      <a:pt x="21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1718;p51">
                <a:extLst>
                  <a:ext uri="{FF2B5EF4-FFF2-40B4-BE49-F238E27FC236}">
                    <a16:creationId xmlns:a16="http://schemas.microsoft.com/office/drawing/2014/main" id="{E9BD0DA6-0732-E1C3-AD26-D9DAAC847218}"/>
                  </a:ext>
                </a:extLst>
              </p:cNvPr>
              <p:cNvSpPr/>
              <p:nvPr/>
            </p:nvSpPr>
            <p:spPr>
              <a:xfrm>
                <a:off x="4191026" y="4027576"/>
                <a:ext cx="422789" cy="305746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4689" extrusionOk="0">
                    <a:moveTo>
                      <a:pt x="1961" y="0"/>
                    </a:moveTo>
                    <a:cubicBezTo>
                      <a:pt x="1837" y="10"/>
                      <a:pt x="1691" y="21"/>
                      <a:pt x="1557" y="52"/>
                    </a:cubicBezTo>
                    <a:cubicBezTo>
                      <a:pt x="1412" y="72"/>
                      <a:pt x="1276" y="104"/>
                      <a:pt x="1163" y="145"/>
                    </a:cubicBezTo>
                    <a:cubicBezTo>
                      <a:pt x="1048" y="187"/>
                      <a:pt x="934" y="249"/>
                      <a:pt x="799" y="321"/>
                    </a:cubicBezTo>
                    <a:cubicBezTo>
                      <a:pt x="686" y="394"/>
                      <a:pt x="571" y="477"/>
                      <a:pt x="457" y="570"/>
                    </a:cubicBezTo>
                    <a:cubicBezTo>
                      <a:pt x="343" y="664"/>
                      <a:pt x="250" y="768"/>
                      <a:pt x="177" y="871"/>
                    </a:cubicBezTo>
                    <a:cubicBezTo>
                      <a:pt x="105" y="975"/>
                      <a:pt x="52" y="1100"/>
                      <a:pt x="22" y="1213"/>
                    </a:cubicBezTo>
                    <a:cubicBezTo>
                      <a:pt x="1" y="1328"/>
                      <a:pt x="11" y="1452"/>
                      <a:pt x="52" y="1577"/>
                    </a:cubicBezTo>
                    <a:cubicBezTo>
                      <a:pt x="94" y="1690"/>
                      <a:pt x="167" y="1794"/>
                      <a:pt x="291" y="1909"/>
                    </a:cubicBezTo>
                    <a:cubicBezTo>
                      <a:pt x="416" y="2012"/>
                      <a:pt x="571" y="2105"/>
                      <a:pt x="748" y="2158"/>
                    </a:cubicBezTo>
                    <a:cubicBezTo>
                      <a:pt x="893" y="2209"/>
                      <a:pt x="1048" y="2241"/>
                      <a:pt x="1256" y="2251"/>
                    </a:cubicBezTo>
                    <a:cubicBezTo>
                      <a:pt x="1370" y="2261"/>
                      <a:pt x="1484" y="2261"/>
                      <a:pt x="1578" y="2261"/>
                    </a:cubicBezTo>
                    <a:lnTo>
                      <a:pt x="1795" y="2261"/>
                    </a:lnTo>
                    <a:cubicBezTo>
                      <a:pt x="2013" y="2261"/>
                      <a:pt x="2262" y="2261"/>
                      <a:pt x="2500" y="2324"/>
                    </a:cubicBezTo>
                    <a:cubicBezTo>
                      <a:pt x="2615" y="2354"/>
                      <a:pt x="2708" y="2396"/>
                      <a:pt x="2802" y="2448"/>
                    </a:cubicBezTo>
                    <a:cubicBezTo>
                      <a:pt x="2926" y="2520"/>
                      <a:pt x="3030" y="2624"/>
                      <a:pt x="3102" y="2697"/>
                    </a:cubicBezTo>
                    <a:cubicBezTo>
                      <a:pt x="3247" y="2842"/>
                      <a:pt x="3372" y="2997"/>
                      <a:pt x="3538" y="3184"/>
                    </a:cubicBezTo>
                    <a:lnTo>
                      <a:pt x="3631" y="3299"/>
                    </a:lnTo>
                    <a:lnTo>
                      <a:pt x="3662" y="3340"/>
                    </a:lnTo>
                    <a:lnTo>
                      <a:pt x="4005" y="3744"/>
                    </a:lnTo>
                    <a:cubicBezTo>
                      <a:pt x="4192" y="3952"/>
                      <a:pt x="4347" y="4118"/>
                      <a:pt x="4513" y="4263"/>
                    </a:cubicBezTo>
                    <a:cubicBezTo>
                      <a:pt x="4690" y="4429"/>
                      <a:pt x="4865" y="4553"/>
                      <a:pt x="5052" y="4636"/>
                    </a:cubicBezTo>
                    <a:cubicBezTo>
                      <a:pt x="5084" y="4657"/>
                      <a:pt x="5125" y="4678"/>
                      <a:pt x="5167" y="4689"/>
                    </a:cubicBezTo>
                    <a:cubicBezTo>
                      <a:pt x="4886" y="4533"/>
                      <a:pt x="4658" y="4295"/>
                      <a:pt x="4451" y="4046"/>
                    </a:cubicBezTo>
                    <a:cubicBezTo>
                      <a:pt x="4337" y="3910"/>
                      <a:pt x="4222" y="3765"/>
                      <a:pt x="4119" y="3620"/>
                    </a:cubicBezTo>
                    <a:cubicBezTo>
                      <a:pt x="4005" y="3485"/>
                      <a:pt x="3901" y="3340"/>
                      <a:pt x="3787" y="3205"/>
                    </a:cubicBezTo>
                    <a:cubicBezTo>
                      <a:pt x="3662" y="3039"/>
                      <a:pt x="3538" y="2884"/>
                      <a:pt x="3392" y="2739"/>
                    </a:cubicBezTo>
                    <a:cubicBezTo>
                      <a:pt x="3330" y="2666"/>
                      <a:pt x="3258" y="2603"/>
                      <a:pt x="3196" y="2531"/>
                    </a:cubicBezTo>
                    <a:cubicBezTo>
                      <a:pt x="3134" y="2479"/>
                      <a:pt x="3061" y="2427"/>
                      <a:pt x="2998" y="2375"/>
                    </a:cubicBezTo>
                    <a:cubicBezTo>
                      <a:pt x="2968" y="2354"/>
                      <a:pt x="2936" y="2344"/>
                      <a:pt x="2895" y="2324"/>
                    </a:cubicBezTo>
                    <a:lnTo>
                      <a:pt x="2832" y="2292"/>
                    </a:lnTo>
                    <a:cubicBezTo>
                      <a:pt x="2687" y="2241"/>
                      <a:pt x="2532" y="2199"/>
                      <a:pt x="2376" y="2168"/>
                    </a:cubicBezTo>
                    <a:cubicBezTo>
                      <a:pt x="2210" y="2147"/>
                      <a:pt x="2055" y="2126"/>
                      <a:pt x="1889" y="2105"/>
                    </a:cubicBezTo>
                    <a:lnTo>
                      <a:pt x="1899" y="2105"/>
                    </a:lnTo>
                    <a:cubicBezTo>
                      <a:pt x="1608" y="2075"/>
                      <a:pt x="1329" y="2064"/>
                      <a:pt x="1048" y="2012"/>
                    </a:cubicBezTo>
                    <a:cubicBezTo>
                      <a:pt x="914" y="1981"/>
                      <a:pt x="778" y="1950"/>
                      <a:pt x="644" y="1888"/>
                    </a:cubicBezTo>
                    <a:cubicBezTo>
                      <a:pt x="592" y="1867"/>
                      <a:pt x="540" y="1836"/>
                      <a:pt x="488" y="1794"/>
                    </a:cubicBezTo>
                    <a:cubicBezTo>
                      <a:pt x="467" y="1784"/>
                      <a:pt x="447" y="1773"/>
                      <a:pt x="437" y="1753"/>
                    </a:cubicBezTo>
                    <a:cubicBezTo>
                      <a:pt x="416" y="1743"/>
                      <a:pt x="405" y="1732"/>
                      <a:pt x="395" y="1722"/>
                    </a:cubicBezTo>
                    <a:cubicBezTo>
                      <a:pt x="343" y="1649"/>
                      <a:pt x="301" y="1577"/>
                      <a:pt x="271" y="1494"/>
                    </a:cubicBezTo>
                    <a:cubicBezTo>
                      <a:pt x="260" y="1483"/>
                      <a:pt x="260" y="1462"/>
                      <a:pt x="250" y="1452"/>
                    </a:cubicBezTo>
                    <a:cubicBezTo>
                      <a:pt x="239" y="1432"/>
                      <a:pt x="229" y="1400"/>
                      <a:pt x="218" y="1379"/>
                    </a:cubicBezTo>
                    <a:cubicBezTo>
                      <a:pt x="218" y="1338"/>
                      <a:pt x="208" y="1307"/>
                      <a:pt x="208" y="1276"/>
                    </a:cubicBezTo>
                    <a:lnTo>
                      <a:pt x="208" y="1245"/>
                    </a:lnTo>
                    <a:lnTo>
                      <a:pt x="208" y="1224"/>
                    </a:lnTo>
                    <a:cubicBezTo>
                      <a:pt x="208" y="1183"/>
                      <a:pt x="218" y="1141"/>
                      <a:pt x="229" y="1100"/>
                    </a:cubicBezTo>
                    <a:cubicBezTo>
                      <a:pt x="239" y="1079"/>
                      <a:pt x="250" y="1068"/>
                      <a:pt x="260" y="1047"/>
                    </a:cubicBezTo>
                    <a:cubicBezTo>
                      <a:pt x="260" y="1037"/>
                      <a:pt x="271" y="1027"/>
                      <a:pt x="281" y="1027"/>
                    </a:cubicBezTo>
                    <a:cubicBezTo>
                      <a:pt x="291" y="996"/>
                      <a:pt x="312" y="964"/>
                      <a:pt x="322" y="934"/>
                    </a:cubicBezTo>
                    <a:cubicBezTo>
                      <a:pt x="354" y="881"/>
                      <a:pt x="395" y="840"/>
                      <a:pt x="426" y="788"/>
                    </a:cubicBezTo>
                    <a:cubicBezTo>
                      <a:pt x="467" y="736"/>
                      <a:pt x="509" y="695"/>
                      <a:pt x="550" y="643"/>
                    </a:cubicBezTo>
                    <a:cubicBezTo>
                      <a:pt x="654" y="549"/>
                      <a:pt x="758" y="466"/>
                      <a:pt x="872" y="394"/>
                    </a:cubicBezTo>
                    <a:cubicBezTo>
                      <a:pt x="997" y="332"/>
                      <a:pt x="1121" y="280"/>
                      <a:pt x="1246" y="238"/>
                    </a:cubicBezTo>
                    <a:cubicBezTo>
                      <a:pt x="1380" y="197"/>
                      <a:pt x="1515" y="176"/>
                      <a:pt x="1650" y="155"/>
                    </a:cubicBezTo>
                    <a:cubicBezTo>
                      <a:pt x="1754" y="145"/>
                      <a:pt x="1847" y="145"/>
                      <a:pt x="1940" y="145"/>
                    </a:cubicBezTo>
                    <a:cubicBezTo>
                      <a:pt x="2138" y="145"/>
                      <a:pt x="2334" y="166"/>
                      <a:pt x="2521" y="197"/>
                    </a:cubicBezTo>
                    <a:cubicBezTo>
                      <a:pt x="2812" y="238"/>
                      <a:pt x="3081" y="311"/>
                      <a:pt x="3351" y="404"/>
                    </a:cubicBezTo>
                    <a:cubicBezTo>
                      <a:pt x="3475" y="456"/>
                      <a:pt x="3600" y="498"/>
                      <a:pt x="3724" y="549"/>
                    </a:cubicBezTo>
                    <a:cubicBezTo>
                      <a:pt x="3860" y="612"/>
                      <a:pt x="3994" y="674"/>
                      <a:pt x="4129" y="747"/>
                    </a:cubicBezTo>
                    <a:cubicBezTo>
                      <a:pt x="4420" y="892"/>
                      <a:pt x="4699" y="1058"/>
                      <a:pt x="4969" y="1245"/>
                    </a:cubicBezTo>
                    <a:cubicBezTo>
                      <a:pt x="5250" y="1442"/>
                      <a:pt x="5519" y="1649"/>
                      <a:pt x="5758" y="1888"/>
                    </a:cubicBezTo>
                    <a:cubicBezTo>
                      <a:pt x="5997" y="2116"/>
                      <a:pt x="6225" y="2365"/>
                      <a:pt x="6411" y="2635"/>
                    </a:cubicBezTo>
                    <a:cubicBezTo>
                      <a:pt x="6432" y="2676"/>
                      <a:pt x="6453" y="2707"/>
                      <a:pt x="6484" y="2749"/>
                    </a:cubicBezTo>
                    <a:cubicBezTo>
                      <a:pt x="6453" y="2686"/>
                      <a:pt x="6421" y="2635"/>
                      <a:pt x="6391" y="2573"/>
                    </a:cubicBezTo>
                    <a:cubicBezTo>
                      <a:pt x="6255" y="2324"/>
                      <a:pt x="6089" y="2085"/>
                      <a:pt x="5893" y="1856"/>
                    </a:cubicBezTo>
                    <a:cubicBezTo>
                      <a:pt x="5509" y="1411"/>
                      <a:pt x="5042" y="1017"/>
                      <a:pt x="4503" y="705"/>
                    </a:cubicBezTo>
                    <a:cubicBezTo>
                      <a:pt x="3963" y="383"/>
                      <a:pt x="3392" y="166"/>
                      <a:pt x="2822" y="62"/>
                    </a:cubicBezTo>
                    <a:cubicBezTo>
                      <a:pt x="2594" y="21"/>
                      <a:pt x="2355" y="0"/>
                      <a:pt x="21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1719;p51">
                <a:extLst>
                  <a:ext uri="{FF2B5EF4-FFF2-40B4-BE49-F238E27FC236}">
                    <a16:creationId xmlns:a16="http://schemas.microsoft.com/office/drawing/2014/main" id="{DF0D23AF-5912-AA41-F4ED-C1E146C00D68}"/>
                  </a:ext>
                </a:extLst>
              </p:cNvPr>
              <p:cNvSpPr/>
              <p:nvPr/>
            </p:nvSpPr>
            <p:spPr>
              <a:xfrm>
                <a:off x="4200546" y="4116843"/>
                <a:ext cx="96112" cy="21844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335" extrusionOk="0">
                    <a:moveTo>
                      <a:pt x="944" y="0"/>
                    </a:moveTo>
                    <a:cubicBezTo>
                      <a:pt x="881" y="0"/>
                      <a:pt x="809" y="0"/>
                      <a:pt x="747" y="10"/>
                    </a:cubicBezTo>
                    <a:cubicBezTo>
                      <a:pt x="695" y="10"/>
                      <a:pt x="643" y="21"/>
                      <a:pt x="591" y="31"/>
                    </a:cubicBezTo>
                    <a:lnTo>
                      <a:pt x="404" y="63"/>
                    </a:lnTo>
                    <a:cubicBezTo>
                      <a:pt x="280" y="93"/>
                      <a:pt x="155" y="135"/>
                      <a:pt x="52" y="187"/>
                    </a:cubicBezTo>
                    <a:cubicBezTo>
                      <a:pt x="21" y="208"/>
                      <a:pt x="0" y="249"/>
                      <a:pt x="10" y="280"/>
                    </a:cubicBezTo>
                    <a:cubicBezTo>
                      <a:pt x="19" y="307"/>
                      <a:pt x="60" y="334"/>
                      <a:pt x="97" y="334"/>
                    </a:cubicBezTo>
                    <a:cubicBezTo>
                      <a:pt x="103" y="334"/>
                      <a:pt x="108" y="334"/>
                      <a:pt x="114" y="332"/>
                    </a:cubicBezTo>
                    <a:cubicBezTo>
                      <a:pt x="166" y="311"/>
                      <a:pt x="228" y="291"/>
                      <a:pt x="291" y="259"/>
                    </a:cubicBezTo>
                    <a:cubicBezTo>
                      <a:pt x="342" y="238"/>
                      <a:pt x="404" y="218"/>
                      <a:pt x="467" y="197"/>
                    </a:cubicBezTo>
                    <a:cubicBezTo>
                      <a:pt x="529" y="176"/>
                      <a:pt x="591" y="166"/>
                      <a:pt x="653" y="146"/>
                    </a:cubicBezTo>
                    <a:cubicBezTo>
                      <a:pt x="715" y="125"/>
                      <a:pt x="788" y="114"/>
                      <a:pt x="851" y="104"/>
                    </a:cubicBezTo>
                    <a:cubicBezTo>
                      <a:pt x="939" y="96"/>
                      <a:pt x="1027" y="89"/>
                      <a:pt x="1116" y="89"/>
                    </a:cubicBezTo>
                    <a:cubicBezTo>
                      <a:pt x="1152" y="89"/>
                      <a:pt x="1188" y="90"/>
                      <a:pt x="1224" y="93"/>
                    </a:cubicBezTo>
                    <a:cubicBezTo>
                      <a:pt x="1286" y="104"/>
                      <a:pt x="1359" y="114"/>
                      <a:pt x="1432" y="135"/>
                    </a:cubicBezTo>
                    <a:cubicBezTo>
                      <a:pt x="1437" y="138"/>
                      <a:pt x="1442" y="139"/>
                      <a:pt x="1446" y="139"/>
                    </a:cubicBezTo>
                    <a:cubicBezTo>
                      <a:pt x="1458" y="139"/>
                      <a:pt x="1465" y="129"/>
                      <a:pt x="1473" y="114"/>
                    </a:cubicBezTo>
                    <a:cubicBezTo>
                      <a:pt x="1473" y="93"/>
                      <a:pt x="1462" y="83"/>
                      <a:pt x="1452" y="73"/>
                    </a:cubicBezTo>
                    <a:cubicBezTo>
                      <a:pt x="1338" y="42"/>
                      <a:pt x="1224" y="21"/>
                      <a:pt x="1110" y="10"/>
                    </a:cubicBezTo>
                    <a:cubicBezTo>
                      <a:pt x="1047" y="0"/>
                      <a:pt x="996" y="0"/>
                      <a:pt x="9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1720;p51">
                <a:extLst>
                  <a:ext uri="{FF2B5EF4-FFF2-40B4-BE49-F238E27FC236}">
                    <a16:creationId xmlns:a16="http://schemas.microsoft.com/office/drawing/2014/main" id="{5B54085B-80E3-D284-078C-11310F939308}"/>
                  </a:ext>
                </a:extLst>
              </p:cNvPr>
              <p:cNvSpPr/>
              <p:nvPr/>
            </p:nvSpPr>
            <p:spPr>
              <a:xfrm>
                <a:off x="4195134" y="4077589"/>
                <a:ext cx="97416" cy="27386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420" extrusionOk="0">
                    <a:moveTo>
                      <a:pt x="1130" y="1"/>
                    </a:moveTo>
                    <a:cubicBezTo>
                      <a:pt x="1006" y="1"/>
                      <a:pt x="871" y="11"/>
                      <a:pt x="747" y="42"/>
                    </a:cubicBezTo>
                    <a:cubicBezTo>
                      <a:pt x="612" y="63"/>
                      <a:pt x="477" y="84"/>
                      <a:pt x="353" y="135"/>
                    </a:cubicBezTo>
                    <a:cubicBezTo>
                      <a:pt x="238" y="167"/>
                      <a:pt x="135" y="218"/>
                      <a:pt x="42" y="291"/>
                    </a:cubicBezTo>
                    <a:cubicBezTo>
                      <a:pt x="21" y="301"/>
                      <a:pt x="10" y="312"/>
                      <a:pt x="0" y="333"/>
                    </a:cubicBezTo>
                    <a:cubicBezTo>
                      <a:pt x="0" y="353"/>
                      <a:pt x="0" y="363"/>
                      <a:pt x="10" y="384"/>
                    </a:cubicBezTo>
                    <a:cubicBezTo>
                      <a:pt x="21" y="405"/>
                      <a:pt x="42" y="416"/>
                      <a:pt x="62" y="416"/>
                    </a:cubicBezTo>
                    <a:cubicBezTo>
                      <a:pt x="65" y="418"/>
                      <a:pt x="69" y="420"/>
                      <a:pt x="74" y="420"/>
                    </a:cubicBezTo>
                    <a:cubicBezTo>
                      <a:pt x="84" y="420"/>
                      <a:pt x="99" y="412"/>
                      <a:pt x="114" y="405"/>
                    </a:cubicBezTo>
                    <a:cubicBezTo>
                      <a:pt x="182" y="357"/>
                      <a:pt x="268" y="308"/>
                      <a:pt x="355" y="268"/>
                    </a:cubicBezTo>
                    <a:lnTo>
                      <a:pt x="355" y="268"/>
                    </a:lnTo>
                    <a:cubicBezTo>
                      <a:pt x="354" y="269"/>
                      <a:pt x="354" y="269"/>
                      <a:pt x="353" y="270"/>
                    </a:cubicBezTo>
                    <a:cubicBezTo>
                      <a:pt x="446" y="229"/>
                      <a:pt x="529" y="197"/>
                      <a:pt x="623" y="167"/>
                    </a:cubicBezTo>
                    <a:cubicBezTo>
                      <a:pt x="715" y="135"/>
                      <a:pt x="819" y="125"/>
                      <a:pt x="923" y="104"/>
                    </a:cubicBezTo>
                    <a:lnTo>
                      <a:pt x="913" y="104"/>
                    </a:lnTo>
                    <a:cubicBezTo>
                      <a:pt x="1019" y="89"/>
                      <a:pt x="1130" y="79"/>
                      <a:pt x="1239" y="79"/>
                    </a:cubicBezTo>
                    <a:cubicBezTo>
                      <a:pt x="1280" y="79"/>
                      <a:pt x="1319" y="81"/>
                      <a:pt x="1359" y="84"/>
                    </a:cubicBezTo>
                    <a:cubicBezTo>
                      <a:pt x="1390" y="94"/>
                      <a:pt x="1411" y="94"/>
                      <a:pt x="1442" y="104"/>
                    </a:cubicBezTo>
                    <a:cubicBezTo>
                      <a:pt x="1462" y="104"/>
                      <a:pt x="1483" y="94"/>
                      <a:pt x="1483" y="73"/>
                    </a:cubicBezTo>
                    <a:cubicBezTo>
                      <a:pt x="1494" y="52"/>
                      <a:pt x="1473" y="31"/>
                      <a:pt x="1462" y="31"/>
                    </a:cubicBezTo>
                    <a:cubicBezTo>
                      <a:pt x="1349" y="11"/>
                      <a:pt x="1245" y="1"/>
                      <a:pt x="11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1721;p51">
                <a:extLst>
                  <a:ext uri="{FF2B5EF4-FFF2-40B4-BE49-F238E27FC236}">
                    <a16:creationId xmlns:a16="http://schemas.microsoft.com/office/drawing/2014/main" id="{1E81F650-91C5-65C6-6FBE-B5C208FDF79F}"/>
                  </a:ext>
                </a:extLst>
              </p:cNvPr>
              <p:cNvSpPr/>
              <p:nvPr/>
            </p:nvSpPr>
            <p:spPr>
              <a:xfrm>
                <a:off x="4439265" y="3861170"/>
                <a:ext cx="56207" cy="39253"/>
              </a:xfrm>
              <a:custGeom>
                <a:avLst/>
                <a:gdLst/>
                <a:ahLst/>
                <a:cxnLst/>
                <a:rect l="l" t="t" r="r" b="b"/>
                <a:pathLst>
                  <a:path w="862" h="602" extrusionOk="0">
                    <a:moveTo>
                      <a:pt x="291" y="0"/>
                    </a:moveTo>
                    <a:cubicBezTo>
                      <a:pt x="249" y="0"/>
                      <a:pt x="219" y="0"/>
                      <a:pt x="187" y="10"/>
                    </a:cubicBezTo>
                    <a:cubicBezTo>
                      <a:pt x="136" y="21"/>
                      <a:pt x="94" y="42"/>
                      <a:pt x="53" y="63"/>
                    </a:cubicBezTo>
                    <a:cubicBezTo>
                      <a:pt x="32" y="93"/>
                      <a:pt x="11" y="114"/>
                      <a:pt x="11" y="155"/>
                    </a:cubicBezTo>
                    <a:cubicBezTo>
                      <a:pt x="0" y="187"/>
                      <a:pt x="11" y="228"/>
                      <a:pt x="21" y="259"/>
                    </a:cubicBezTo>
                    <a:cubicBezTo>
                      <a:pt x="42" y="301"/>
                      <a:pt x="73" y="342"/>
                      <a:pt x="104" y="394"/>
                    </a:cubicBezTo>
                    <a:cubicBezTo>
                      <a:pt x="166" y="457"/>
                      <a:pt x="219" y="519"/>
                      <a:pt x="281" y="570"/>
                    </a:cubicBezTo>
                    <a:cubicBezTo>
                      <a:pt x="281" y="570"/>
                      <a:pt x="291" y="581"/>
                      <a:pt x="302" y="581"/>
                    </a:cubicBezTo>
                    <a:cubicBezTo>
                      <a:pt x="302" y="591"/>
                      <a:pt x="322" y="602"/>
                      <a:pt x="332" y="602"/>
                    </a:cubicBezTo>
                    <a:lnTo>
                      <a:pt x="447" y="602"/>
                    </a:lnTo>
                    <a:cubicBezTo>
                      <a:pt x="478" y="591"/>
                      <a:pt x="519" y="591"/>
                      <a:pt x="561" y="581"/>
                    </a:cubicBezTo>
                    <a:cubicBezTo>
                      <a:pt x="613" y="570"/>
                      <a:pt x="675" y="550"/>
                      <a:pt x="727" y="519"/>
                    </a:cubicBezTo>
                    <a:cubicBezTo>
                      <a:pt x="758" y="498"/>
                      <a:pt x="789" y="477"/>
                      <a:pt x="800" y="457"/>
                    </a:cubicBezTo>
                    <a:cubicBezTo>
                      <a:pt x="820" y="436"/>
                      <a:pt x="841" y="404"/>
                      <a:pt x="851" y="374"/>
                    </a:cubicBezTo>
                    <a:cubicBezTo>
                      <a:pt x="851" y="363"/>
                      <a:pt x="851" y="353"/>
                      <a:pt x="862" y="332"/>
                    </a:cubicBezTo>
                    <a:lnTo>
                      <a:pt x="862" y="311"/>
                    </a:lnTo>
                    <a:cubicBezTo>
                      <a:pt x="851" y="280"/>
                      <a:pt x="841" y="249"/>
                      <a:pt x="830" y="228"/>
                    </a:cubicBezTo>
                    <a:cubicBezTo>
                      <a:pt x="810" y="187"/>
                      <a:pt x="768" y="155"/>
                      <a:pt x="717" y="114"/>
                    </a:cubicBezTo>
                    <a:cubicBezTo>
                      <a:pt x="654" y="83"/>
                      <a:pt x="592" y="52"/>
                      <a:pt x="551" y="42"/>
                    </a:cubicBezTo>
                    <a:cubicBezTo>
                      <a:pt x="488" y="21"/>
                      <a:pt x="426" y="10"/>
                      <a:pt x="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1722;p51">
                <a:extLst>
                  <a:ext uri="{FF2B5EF4-FFF2-40B4-BE49-F238E27FC236}">
                    <a16:creationId xmlns:a16="http://schemas.microsoft.com/office/drawing/2014/main" id="{9353F379-2114-11D6-0624-EB35131E9FBC}"/>
                  </a:ext>
                </a:extLst>
              </p:cNvPr>
              <p:cNvSpPr/>
              <p:nvPr/>
            </p:nvSpPr>
            <p:spPr>
              <a:xfrm>
                <a:off x="4423746" y="3890904"/>
                <a:ext cx="41275" cy="37232"/>
              </a:xfrm>
              <a:custGeom>
                <a:avLst/>
                <a:gdLst/>
                <a:ahLst/>
                <a:cxnLst/>
                <a:rect l="l" t="t" r="r" b="b"/>
                <a:pathLst>
                  <a:path w="633" h="571" extrusionOk="0">
                    <a:moveTo>
                      <a:pt x="602" y="1"/>
                    </a:moveTo>
                    <a:cubicBezTo>
                      <a:pt x="581" y="1"/>
                      <a:pt x="570" y="11"/>
                      <a:pt x="560" y="31"/>
                    </a:cubicBezTo>
                    <a:cubicBezTo>
                      <a:pt x="550" y="94"/>
                      <a:pt x="529" y="167"/>
                      <a:pt x="498" y="229"/>
                    </a:cubicBezTo>
                    <a:cubicBezTo>
                      <a:pt x="477" y="291"/>
                      <a:pt x="446" y="343"/>
                      <a:pt x="404" y="395"/>
                    </a:cubicBezTo>
                    <a:cubicBezTo>
                      <a:pt x="394" y="405"/>
                      <a:pt x="394" y="416"/>
                      <a:pt x="384" y="426"/>
                    </a:cubicBezTo>
                    <a:lnTo>
                      <a:pt x="342" y="467"/>
                    </a:lnTo>
                    <a:cubicBezTo>
                      <a:pt x="332" y="467"/>
                      <a:pt x="321" y="478"/>
                      <a:pt x="301" y="488"/>
                    </a:cubicBezTo>
                    <a:cubicBezTo>
                      <a:pt x="280" y="488"/>
                      <a:pt x="270" y="499"/>
                      <a:pt x="249" y="499"/>
                    </a:cubicBezTo>
                    <a:lnTo>
                      <a:pt x="176" y="499"/>
                    </a:lnTo>
                    <a:cubicBezTo>
                      <a:pt x="166" y="488"/>
                      <a:pt x="166" y="488"/>
                      <a:pt x="155" y="488"/>
                    </a:cubicBezTo>
                    <a:cubicBezTo>
                      <a:pt x="145" y="478"/>
                      <a:pt x="135" y="478"/>
                      <a:pt x="125" y="467"/>
                    </a:cubicBezTo>
                    <a:lnTo>
                      <a:pt x="104" y="446"/>
                    </a:lnTo>
                    <a:cubicBezTo>
                      <a:pt x="93" y="436"/>
                      <a:pt x="93" y="426"/>
                      <a:pt x="83" y="416"/>
                    </a:cubicBezTo>
                    <a:lnTo>
                      <a:pt x="83" y="426"/>
                    </a:lnTo>
                    <a:cubicBezTo>
                      <a:pt x="83" y="416"/>
                      <a:pt x="83" y="405"/>
                      <a:pt x="72" y="395"/>
                    </a:cubicBezTo>
                    <a:lnTo>
                      <a:pt x="72" y="374"/>
                    </a:lnTo>
                    <a:lnTo>
                      <a:pt x="72" y="343"/>
                    </a:lnTo>
                    <a:lnTo>
                      <a:pt x="72" y="322"/>
                    </a:lnTo>
                    <a:lnTo>
                      <a:pt x="72" y="291"/>
                    </a:lnTo>
                    <a:cubicBezTo>
                      <a:pt x="83" y="270"/>
                      <a:pt x="83" y="260"/>
                      <a:pt x="93" y="239"/>
                    </a:cubicBezTo>
                    <a:cubicBezTo>
                      <a:pt x="93" y="229"/>
                      <a:pt x="104" y="218"/>
                      <a:pt x="104" y="208"/>
                    </a:cubicBezTo>
                    <a:cubicBezTo>
                      <a:pt x="114" y="197"/>
                      <a:pt x="104" y="177"/>
                      <a:pt x="93" y="167"/>
                    </a:cubicBezTo>
                    <a:cubicBezTo>
                      <a:pt x="84" y="162"/>
                      <a:pt x="76" y="160"/>
                      <a:pt x="69" y="160"/>
                    </a:cubicBezTo>
                    <a:cubicBezTo>
                      <a:pt x="59" y="160"/>
                      <a:pt x="52" y="165"/>
                      <a:pt x="52" y="177"/>
                    </a:cubicBezTo>
                    <a:cubicBezTo>
                      <a:pt x="31" y="197"/>
                      <a:pt x="21" y="229"/>
                      <a:pt x="10" y="250"/>
                    </a:cubicBezTo>
                    <a:cubicBezTo>
                      <a:pt x="10" y="280"/>
                      <a:pt x="10" y="301"/>
                      <a:pt x="0" y="333"/>
                    </a:cubicBezTo>
                    <a:cubicBezTo>
                      <a:pt x="0" y="353"/>
                      <a:pt x="10" y="374"/>
                      <a:pt x="10" y="395"/>
                    </a:cubicBezTo>
                    <a:cubicBezTo>
                      <a:pt x="10" y="426"/>
                      <a:pt x="31" y="446"/>
                      <a:pt x="42" y="467"/>
                    </a:cubicBezTo>
                    <a:cubicBezTo>
                      <a:pt x="52" y="488"/>
                      <a:pt x="62" y="509"/>
                      <a:pt x="83" y="519"/>
                    </a:cubicBezTo>
                    <a:cubicBezTo>
                      <a:pt x="104" y="540"/>
                      <a:pt x="125" y="550"/>
                      <a:pt x="145" y="550"/>
                    </a:cubicBezTo>
                    <a:cubicBezTo>
                      <a:pt x="166" y="561"/>
                      <a:pt x="197" y="561"/>
                      <a:pt x="218" y="571"/>
                    </a:cubicBezTo>
                    <a:cubicBezTo>
                      <a:pt x="228" y="571"/>
                      <a:pt x="249" y="561"/>
                      <a:pt x="259" y="561"/>
                    </a:cubicBezTo>
                    <a:cubicBezTo>
                      <a:pt x="280" y="561"/>
                      <a:pt x="291" y="561"/>
                      <a:pt x="311" y="550"/>
                    </a:cubicBezTo>
                    <a:cubicBezTo>
                      <a:pt x="332" y="550"/>
                      <a:pt x="353" y="540"/>
                      <a:pt x="363" y="529"/>
                    </a:cubicBezTo>
                    <a:cubicBezTo>
                      <a:pt x="384" y="519"/>
                      <a:pt x="404" y="499"/>
                      <a:pt x="415" y="488"/>
                    </a:cubicBezTo>
                    <a:cubicBezTo>
                      <a:pt x="436" y="467"/>
                      <a:pt x="446" y="446"/>
                      <a:pt x="467" y="436"/>
                    </a:cubicBezTo>
                    <a:cubicBezTo>
                      <a:pt x="477" y="405"/>
                      <a:pt x="498" y="374"/>
                      <a:pt x="519" y="353"/>
                    </a:cubicBezTo>
                    <a:cubicBezTo>
                      <a:pt x="540" y="301"/>
                      <a:pt x="560" y="250"/>
                      <a:pt x="581" y="187"/>
                    </a:cubicBezTo>
                    <a:cubicBezTo>
                      <a:pt x="602" y="146"/>
                      <a:pt x="612" y="94"/>
                      <a:pt x="633" y="42"/>
                    </a:cubicBezTo>
                    <a:cubicBezTo>
                      <a:pt x="633" y="21"/>
                      <a:pt x="623" y="1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1723;p51">
                <a:extLst>
                  <a:ext uri="{FF2B5EF4-FFF2-40B4-BE49-F238E27FC236}">
                    <a16:creationId xmlns:a16="http://schemas.microsoft.com/office/drawing/2014/main" id="{AEDB7E3E-F8A6-02BD-5A21-A0948FBEDD0F}"/>
                  </a:ext>
                </a:extLst>
              </p:cNvPr>
              <p:cNvSpPr/>
              <p:nvPr/>
            </p:nvSpPr>
            <p:spPr>
              <a:xfrm>
                <a:off x="4453480" y="3892273"/>
                <a:ext cx="35928" cy="47404"/>
              </a:xfrm>
              <a:custGeom>
                <a:avLst/>
                <a:gdLst/>
                <a:ahLst/>
                <a:cxnLst/>
                <a:rect l="l" t="t" r="r" b="b"/>
                <a:pathLst>
                  <a:path w="551" h="727" extrusionOk="0">
                    <a:moveTo>
                      <a:pt x="146" y="0"/>
                    </a:moveTo>
                    <a:cubicBezTo>
                      <a:pt x="135" y="10"/>
                      <a:pt x="125" y="10"/>
                      <a:pt x="125" y="21"/>
                    </a:cubicBezTo>
                    <a:cubicBezTo>
                      <a:pt x="104" y="73"/>
                      <a:pt x="94" y="114"/>
                      <a:pt x="73" y="156"/>
                    </a:cubicBezTo>
                    <a:cubicBezTo>
                      <a:pt x="52" y="218"/>
                      <a:pt x="31" y="270"/>
                      <a:pt x="21" y="332"/>
                    </a:cubicBezTo>
                    <a:cubicBezTo>
                      <a:pt x="1" y="425"/>
                      <a:pt x="1" y="529"/>
                      <a:pt x="63" y="612"/>
                    </a:cubicBezTo>
                    <a:lnTo>
                      <a:pt x="114" y="664"/>
                    </a:lnTo>
                    <a:cubicBezTo>
                      <a:pt x="135" y="674"/>
                      <a:pt x="167" y="695"/>
                      <a:pt x="187" y="706"/>
                    </a:cubicBezTo>
                    <a:cubicBezTo>
                      <a:pt x="208" y="716"/>
                      <a:pt x="239" y="727"/>
                      <a:pt x="260" y="727"/>
                    </a:cubicBezTo>
                    <a:lnTo>
                      <a:pt x="312" y="727"/>
                    </a:lnTo>
                    <a:cubicBezTo>
                      <a:pt x="322" y="716"/>
                      <a:pt x="343" y="716"/>
                      <a:pt x="353" y="716"/>
                    </a:cubicBezTo>
                    <a:lnTo>
                      <a:pt x="416" y="685"/>
                    </a:lnTo>
                    <a:cubicBezTo>
                      <a:pt x="436" y="674"/>
                      <a:pt x="446" y="654"/>
                      <a:pt x="467" y="633"/>
                    </a:cubicBezTo>
                    <a:cubicBezTo>
                      <a:pt x="509" y="591"/>
                      <a:pt x="529" y="529"/>
                      <a:pt x="550" y="478"/>
                    </a:cubicBezTo>
                    <a:cubicBezTo>
                      <a:pt x="550" y="457"/>
                      <a:pt x="540" y="446"/>
                      <a:pt x="529" y="436"/>
                    </a:cubicBezTo>
                    <a:cubicBezTo>
                      <a:pt x="509" y="436"/>
                      <a:pt x="488" y="446"/>
                      <a:pt x="488" y="457"/>
                    </a:cubicBezTo>
                    <a:cubicBezTo>
                      <a:pt x="478" y="478"/>
                      <a:pt x="478" y="488"/>
                      <a:pt x="467" y="508"/>
                    </a:cubicBezTo>
                    <a:cubicBezTo>
                      <a:pt x="467" y="519"/>
                      <a:pt x="457" y="529"/>
                      <a:pt x="457" y="540"/>
                    </a:cubicBezTo>
                    <a:cubicBezTo>
                      <a:pt x="446" y="550"/>
                      <a:pt x="436" y="571"/>
                      <a:pt x="426" y="581"/>
                    </a:cubicBezTo>
                    <a:lnTo>
                      <a:pt x="405" y="602"/>
                    </a:lnTo>
                    <a:cubicBezTo>
                      <a:pt x="405" y="612"/>
                      <a:pt x="395" y="612"/>
                      <a:pt x="384" y="623"/>
                    </a:cubicBezTo>
                    <a:lnTo>
                      <a:pt x="395" y="612"/>
                    </a:lnTo>
                    <a:lnTo>
                      <a:pt x="395" y="612"/>
                    </a:lnTo>
                    <a:cubicBezTo>
                      <a:pt x="384" y="623"/>
                      <a:pt x="374" y="633"/>
                      <a:pt x="363" y="633"/>
                    </a:cubicBezTo>
                    <a:cubicBezTo>
                      <a:pt x="363" y="644"/>
                      <a:pt x="353" y="644"/>
                      <a:pt x="343" y="644"/>
                    </a:cubicBezTo>
                    <a:cubicBezTo>
                      <a:pt x="333" y="654"/>
                      <a:pt x="322" y="654"/>
                      <a:pt x="301" y="654"/>
                    </a:cubicBezTo>
                    <a:lnTo>
                      <a:pt x="239" y="654"/>
                    </a:lnTo>
                    <a:cubicBezTo>
                      <a:pt x="229" y="644"/>
                      <a:pt x="218" y="644"/>
                      <a:pt x="208" y="644"/>
                    </a:cubicBezTo>
                    <a:lnTo>
                      <a:pt x="218" y="644"/>
                    </a:lnTo>
                    <a:cubicBezTo>
                      <a:pt x="197" y="633"/>
                      <a:pt x="187" y="633"/>
                      <a:pt x="177" y="623"/>
                    </a:cubicBezTo>
                    <a:cubicBezTo>
                      <a:pt x="167" y="623"/>
                      <a:pt x="156" y="612"/>
                      <a:pt x="156" y="612"/>
                    </a:cubicBezTo>
                    <a:lnTo>
                      <a:pt x="135" y="591"/>
                    </a:lnTo>
                    <a:lnTo>
                      <a:pt x="114" y="571"/>
                    </a:lnTo>
                    <a:cubicBezTo>
                      <a:pt x="114" y="561"/>
                      <a:pt x="104" y="561"/>
                      <a:pt x="104" y="550"/>
                    </a:cubicBezTo>
                    <a:cubicBezTo>
                      <a:pt x="94" y="540"/>
                      <a:pt x="94" y="529"/>
                      <a:pt x="94" y="529"/>
                    </a:cubicBezTo>
                    <a:cubicBezTo>
                      <a:pt x="84" y="508"/>
                      <a:pt x="84" y="498"/>
                      <a:pt x="73" y="478"/>
                    </a:cubicBezTo>
                    <a:lnTo>
                      <a:pt x="73" y="436"/>
                    </a:lnTo>
                    <a:cubicBezTo>
                      <a:pt x="73" y="415"/>
                      <a:pt x="73" y="395"/>
                      <a:pt x="84" y="384"/>
                    </a:cubicBezTo>
                    <a:lnTo>
                      <a:pt x="84" y="374"/>
                    </a:lnTo>
                    <a:cubicBezTo>
                      <a:pt x="94" y="259"/>
                      <a:pt x="146" y="146"/>
                      <a:pt x="187" y="42"/>
                    </a:cubicBezTo>
                    <a:lnTo>
                      <a:pt x="187" y="10"/>
                    </a:lnTo>
                    <a:cubicBezTo>
                      <a:pt x="177" y="10"/>
                      <a:pt x="177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1724;p51">
                <a:extLst>
                  <a:ext uri="{FF2B5EF4-FFF2-40B4-BE49-F238E27FC236}">
                    <a16:creationId xmlns:a16="http://schemas.microsoft.com/office/drawing/2014/main" id="{09E57BBB-162D-A09A-67A2-BFB54932322A}"/>
                  </a:ext>
                </a:extLst>
              </p:cNvPr>
              <p:cNvSpPr/>
              <p:nvPr/>
            </p:nvSpPr>
            <p:spPr>
              <a:xfrm>
                <a:off x="4339174" y="3802811"/>
                <a:ext cx="56207" cy="6664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022" extrusionOk="0">
                    <a:moveTo>
                      <a:pt x="594" y="1"/>
                    </a:moveTo>
                    <a:cubicBezTo>
                      <a:pt x="442" y="1"/>
                      <a:pt x="263" y="137"/>
                      <a:pt x="145" y="356"/>
                    </a:cubicBezTo>
                    <a:cubicBezTo>
                      <a:pt x="0" y="626"/>
                      <a:pt x="21" y="916"/>
                      <a:pt x="177" y="999"/>
                    </a:cubicBezTo>
                    <a:cubicBezTo>
                      <a:pt x="207" y="1014"/>
                      <a:pt x="240" y="1021"/>
                      <a:pt x="274" y="1021"/>
                    </a:cubicBezTo>
                    <a:cubicBezTo>
                      <a:pt x="427" y="1021"/>
                      <a:pt x="608" y="879"/>
                      <a:pt x="726" y="667"/>
                    </a:cubicBezTo>
                    <a:cubicBezTo>
                      <a:pt x="862" y="397"/>
                      <a:pt x="851" y="107"/>
                      <a:pt x="696" y="24"/>
                    </a:cubicBezTo>
                    <a:cubicBezTo>
                      <a:pt x="664" y="8"/>
                      <a:pt x="630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1725;p51">
                <a:extLst>
                  <a:ext uri="{FF2B5EF4-FFF2-40B4-BE49-F238E27FC236}">
                    <a16:creationId xmlns:a16="http://schemas.microsoft.com/office/drawing/2014/main" id="{A64B2F53-EACB-BF46-2742-93DE4AFEE278}"/>
                  </a:ext>
                </a:extLst>
              </p:cNvPr>
              <p:cNvSpPr/>
              <p:nvPr/>
            </p:nvSpPr>
            <p:spPr>
              <a:xfrm>
                <a:off x="4571176" y="3889144"/>
                <a:ext cx="59597" cy="70552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82" extrusionOk="0">
                    <a:moveTo>
                      <a:pt x="619" y="0"/>
                    </a:moveTo>
                    <a:cubicBezTo>
                      <a:pt x="463" y="0"/>
                      <a:pt x="270" y="147"/>
                      <a:pt x="146" y="380"/>
                    </a:cubicBezTo>
                    <a:cubicBezTo>
                      <a:pt x="1" y="660"/>
                      <a:pt x="11" y="971"/>
                      <a:pt x="187" y="1054"/>
                    </a:cubicBezTo>
                    <a:cubicBezTo>
                      <a:pt x="220" y="1073"/>
                      <a:pt x="256" y="1081"/>
                      <a:pt x="294" y="1081"/>
                    </a:cubicBezTo>
                    <a:cubicBezTo>
                      <a:pt x="451" y="1081"/>
                      <a:pt x="643" y="935"/>
                      <a:pt x="768" y="702"/>
                    </a:cubicBezTo>
                    <a:cubicBezTo>
                      <a:pt x="913" y="422"/>
                      <a:pt x="903" y="111"/>
                      <a:pt x="727" y="28"/>
                    </a:cubicBezTo>
                    <a:cubicBezTo>
                      <a:pt x="694" y="9"/>
                      <a:pt x="658" y="0"/>
                      <a:pt x="6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1726;p51">
                <a:extLst>
                  <a:ext uri="{FF2B5EF4-FFF2-40B4-BE49-F238E27FC236}">
                    <a16:creationId xmlns:a16="http://schemas.microsoft.com/office/drawing/2014/main" id="{0D82FD61-10AD-67ED-E238-2AC7FDF125DE}"/>
                  </a:ext>
                </a:extLst>
              </p:cNvPr>
              <p:cNvSpPr/>
              <p:nvPr/>
            </p:nvSpPr>
            <p:spPr>
              <a:xfrm>
                <a:off x="4632078" y="3763752"/>
                <a:ext cx="70356" cy="58880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903" extrusionOk="0">
                    <a:moveTo>
                      <a:pt x="218" y="1"/>
                    </a:moveTo>
                    <a:cubicBezTo>
                      <a:pt x="166" y="1"/>
                      <a:pt x="125" y="21"/>
                      <a:pt x="93" y="52"/>
                    </a:cubicBezTo>
                    <a:cubicBezTo>
                      <a:pt x="0" y="156"/>
                      <a:pt x="114" y="425"/>
                      <a:pt x="363" y="654"/>
                    </a:cubicBezTo>
                    <a:cubicBezTo>
                      <a:pt x="529" y="810"/>
                      <a:pt x="715" y="903"/>
                      <a:pt x="851" y="903"/>
                    </a:cubicBezTo>
                    <a:cubicBezTo>
                      <a:pt x="913" y="903"/>
                      <a:pt x="954" y="882"/>
                      <a:pt x="985" y="851"/>
                    </a:cubicBezTo>
                    <a:cubicBezTo>
                      <a:pt x="1079" y="737"/>
                      <a:pt x="964" y="478"/>
                      <a:pt x="715" y="250"/>
                    </a:cubicBezTo>
                    <a:cubicBezTo>
                      <a:pt x="550" y="94"/>
                      <a:pt x="363" y="1"/>
                      <a:pt x="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1727;p51">
                <a:extLst>
                  <a:ext uri="{FF2B5EF4-FFF2-40B4-BE49-F238E27FC236}">
                    <a16:creationId xmlns:a16="http://schemas.microsoft.com/office/drawing/2014/main" id="{E0B78B44-EB8C-B25F-7D51-7E4AFF5A3F2E}"/>
                  </a:ext>
                </a:extLst>
              </p:cNvPr>
              <p:cNvSpPr/>
              <p:nvPr/>
            </p:nvSpPr>
            <p:spPr>
              <a:xfrm>
                <a:off x="4373667" y="3697503"/>
                <a:ext cx="78507" cy="35211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540" extrusionOk="0">
                    <a:moveTo>
                      <a:pt x="550" y="0"/>
                    </a:moveTo>
                    <a:cubicBezTo>
                      <a:pt x="250" y="0"/>
                      <a:pt x="11" y="104"/>
                      <a:pt x="1" y="238"/>
                    </a:cubicBezTo>
                    <a:cubicBezTo>
                      <a:pt x="1" y="394"/>
                      <a:pt x="260" y="529"/>
                      <a:pt x="591" y="539"/>
                    </a:cubicBezTo>
                    <a:lnTo>
                      <a:pt x="654" y="539"/>
                    </a:lnTo>
                    <a:cubicBezTo>
                      <a:pt x="955" y="539"/>
                      <a:pt x="1193" y="436"/>
                      <a:pt x="1204" y="300"/>
                    </a:cubicBezTo>
                    <a:cubicBezTo>
                      <a:pt x="1204" y="259"/>
                      <a:pt x="1183" y="217"/>
                      <a:pt x="1152" y="187"/>
                    </a:cubicBezTo>
                    <a:cubicBezTo>
                      <a:pt x="1059" y="83"/>
                      <a:pt x="851" y="10"/>
                      <a:pt x="6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1728;p51">
                <a:extLst>
                  <a:ext uri="{FF2B5EF4-FFF2-40B4-BE49-F238E27FC236}">
                    <a16:creationId xmlns:a16="http://schemas.microsoft.com/office/drawing/2014/main" id="{2B8D8D4E-09D1-063E-FADE-2ED7B873341A}"/>
                  </a:ext>
                </a:extLst>
              </p:cNvPr>
              <p:cNvSpPr/>
              <p:nvPr/>
            </p:nvSpPr>
            <p:spPr>
              <a:xfrm>
                <a:off x="4602279" y="3998429"/>
                <a:ext cx="253713" cy="54381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834" extrusionOk="0">
                    <a:moveTo>
                      <a:pt x="1038" y="1"/>
                    </a:moveTo>
                    <a:cubicBezTo>
                      <a:pt x="872" y="11"/>
                      <a:pt x="706" y="21"/>
                      <a:pt x="550" y="42"/>
                    </a:cubicBezTo>
                    <a:cubicBezTo>
                      <a:pt x="467" y="53"/>
                      <a:pt x="384" y="74"/>
                      <a:pt x="301" y="84"/>
                    </a:cubicBezTo>
                    <a:cubicBezTo>
                      <a:pt x="218" y="104"/>
                      <a:pt x="135" y="136"/>
                      <a:pt x="63" y="157"/>
                    </a:cubicBezTo>
                    <a:cubicBezTo>
                      <a:pt x="42" y="157"/>
                      <a:pt x="31" y="167"/>
                      <a:pt x="21" y="187"/>
                    </a:cubicBezTo>
                    <a:cubicBezTo>
                      <a:pt x="11" y="198"/>
                      <a:pt x="1" y="229"/>
                      <a:pt x="1" y="250"/>
                    </a:cubicBezTo>
                    <a:cubicBezTo>
                      <a:pt x="10" y="287"/>
                      <a:pt x="44" y="324"/>
                      <a:pt x="89" y="324"/>
                    </a:cubicBezTo>
                    <a:cubicBezTo>
                      <a:pt x="94" y="324"/>
                      <a:pt x="99" y="324"/>
                      <a:pt x="104" y="323"/>
                    </a:cubicBezTo>
                    <a:cubicBezTo>
                      <a:pt x="146" y="312"/>
                      <a:pt x="197" y="312"/>
                      <a:pt x="239" y="302"/>
                    </a:cubicBezTo>
                    <a:cubicBezTo>
                      <a:pt x="291" y="291"/>
                      <a:pt x="343" y="291"/>
                      <a:pt x="384" y="281"/>
                    </a:cubicBezTo>
                    <a:cubicBezTo>
                      <a:pt x="488" y="270"/>
                      <a:pt x="592" y="250"/>
                      <a:pt x="695" y="240"/>
                    </a:cubicBezTo>
                    <a:cubicBezTo>
                      <a:pt x="903" y="219"/>
                      <a:pt x="1110" y="208"/>
                      <a:pt x="1318" y="208"/>
                    </a:cubicBezTo>
                    <a:cubicBezTo>
                      <a:pt x="1816" y="219"/>
                      <a:pt x="2314" y="270"/>
                      <a:pt x="2791" y="395"/>
                    </a:cubicBezTo>
                    <a:cubicBezTo>
                      <a:pt x="2874" y="426"/>
                      <a:pt x="2967" y="447"/>
                      <a:pt x="3050" y="478"/>
                    </a:cubicBezTo>
                    <a:cubicBezTo>
                      <a:pt x="3143" y="509"/>
                      <a:pt x="3237" y="540"/>
                      <a:pt x="3330" y="581"/>
                    </a:cubicBezTo>
                    <a:cubicBezTo>
                      <a:pt x="3496" y="655"/>
                      <a:pt x="3673" y="738"/>
                      <a:pt x="3828" y="830"/>
                    </a:cubicBezTo>
                    <a:cubicBezTo>
                      <a:pt x="3832" y="833"/>
                      <a:pt x="3836" y="833"/>
                      <a:pt x="3840" y="833"/>
                    </a:cubicBezTo>
                    <a:cubicBezTo>
                      <a:pt x="3856" y="833"/>
                      <a:pt x="3872" y="818"/>
                      <a:pt x="3880" y="810"/>
                    </a:cubicBezTo>
                    <a:cubicBezTo>
                      <a:pt x="3890" y="789"/>
                      <a:pt x="3880" y="768"/>
                      <a:pt x="3860" y="758"/>
                    </a:cubicBezTo>
                    <a:cubicBezTo>
                      <a:pt x="3724" y="675"/>
                      <a:pt x="3579" y="602"/>
                      <a:pt x="3434" y="530"/>
                    </a:cubicBezTo>
                    <a:cubicBezTo>
                      <a:pt x="3289" y="468"/>
                      <a:pt x="3143" y="406"/>
                      <a:pt x="2988" y="343"/>
                    </a:cubicBezTo>
                    <a:cubicBezTo>
                      <a:pt x="2832" y="291"/>
                      <a:pt x="2677" y="240"/>
                      <a:pt x="2521" y="198"/>
                    </a:cubicBezTo>
                    <a:cubicBezTo>
                      <a:pt x="2355" y="157"/>
                      <a:pt x="2200" y="115"/>
                      <a:pt x="2034" y="84"/>
                    </a:cubicBezTo>
                    <a:cubicBezTo>
                      <a:pt x="1868" y="53"/>
                      <a:pt x="1702" y="32"/>
                      <a:pt x="1536" y="21"/>
                    </a:cubicBezTo>
                    <a:cubicBezTo>
                      <a:pt x="1411" y="11"/>
                      <a:pt x="1276" y="1"/>
                      <a:pt x="115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1729;p51">
                <a:extLst>
                  <a:ext uri="{FF2B5EF4-FFF2-40B4-BE49-F238E27FC236}">
                    <a16:creationId xmlns:a16="http://schemas.microsoft.com/office/drawing/2014/main" id="{D8171DFD-6248-FAE7-7DA4-C09C6DEDE719}"/>
                  </a:ext>
                </a:extLst>
              </p:cNvPr>
              <p:cNvSpPr/>
              <p:nvPr/>
            </p:nvSpPr>
            <p:spPr>
              <a:xfrm>
                <a:off x="4643555" y="4035662"/>
                <a:ext cx="216481" cy="7837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1202" extrusionOk="0">
                    <a:moveTo>
                      <a:pt x="83" y="1"/>
                    </a:moveTo>
                    <a:cubicBezTo>
                      <a:pt x="42" y="10"/>
                      <a:pt x="0" y="52"/>
                      <a:pt x="11" y="93"/>
                    </a:cubicBezTo>
                    <a:cubicBezTo>
                      <a:pt x="11" y="114"/>
                      <a:pt x="21" y="135"/>
                      <a:pt x="42" y="156"/>
                    </a:cubicBezTo>
                    <a:cubicBezTo>
                      <a:pt x="52" y="156"/>
                      <a:pt x="52" y="156"/>
                      <a:pt x="62" y="167"/>
                    </a:cubicBezTo>
                    <a:lnTo>
                      <a:pt x="104" y="167"/>
                    </a:lnTo>
                    <a:cubicBezTo>
                      <a:pt x="208" y="167"/>
                      <a:pt x="301" y="167"/>
                      <a:pt x="405" y="176"/>
                    </a:cubicBezTo>
                    <a:cubicBezTo>
                      <a:pt x="519" y="176"/>
                      <a:pt x="622" y="187"/>
                      <a:pt x="737" y="208"/>
                    </a:cubicBezTo>
                    <a:cubicBezTo>
                      <a:pt x="934" y="229"/>
                      <a:pt x="1141" y="270"/>
                      <a:pt x="1349" y="322"/>
                    </a:cubicBezTo>
                    <a:lnTo>
                      <a:pt x="1339" y="322"/>
                    </a:lnTo>
                    <a:cubicBezTo>
                      <a:pt x="1515" y="374"/>
                      <a:pt x="1681" y="425"/>
                      <a:pt x="1837" y="488"/>
                    </a:cubicBezTo>
                    <a:cubicBezTo>
                      <a:pt x="2002" y="550"/>
                      <a:pt x="2168" y="623"/>
                      <a:pt x="2324" y="695"/>
                    </a:cubicBezTo>
                    <a:cubicBezTo>
                      <a:pt x="2490" y="768"/>
                      <a:pt x="2646" y="851"/>
                      <a:pt x="2791" y="923"/>
                    </a:cubicBezTo>
                    <a:cubicBezTo>
                      <a:pt x="2946" y="1006"/>
                      <a:pt x="3102" y="1100"/>
                      <a:pt x="3257" y="1183"/>
                    </a:cubicBezTo>
                    <a:lnTo>
                      <a:pt x="3247" y="1183"/>
                    </a:lnTo>
                    <a:cubicBezTo>
                      <a:pt x="3257" y="1183"/>
                      <a:pt x="3257" y="1193"/>
                      <a:pt x="3268" y="1193"/>
                    </a:cubicBezTo>
                    <a:cubicBezTo>
                      <a:pt x="3273" y="1198"/>
                      <a:pt x="3281" y="1201"/>
                      <a:pt x="3288" y="1201"/>
                    </a:cubicBezTo>
                    <a:cubicBezTo>
                      <a:pt x="3296" y="1201"/>
                      <a:pt x="3304" y="1198"/>
                      <a:pt x="3309" y="1193"/>
                    </a:cubicBezTo>
                    <a:cubicBezTo>
                      <a:pt x="3319" y="1172"/>
                      <a:pt x="3319" y="1152"/>
                      <a:pt x="3309" y="1142"/>
                    </a:cubicBezTo>
                    <a:cubicBezTo>
                      <a:pt x="3195" y="1069"/>
                      <a:pt x="3081" y="1006"/>
                      <a:pt x="2967" y="934"/>
                    </a:cubicBezTo>
                    <a:cubicBezTo>
                      <a:pt x="2842" y="861"/>
                      <a:pt x="2708" y="789"/>
                      <a:pt x="2573" y="716"/>
                    </a:cubicBezTo>
                    <a:cubicBezTo>
                      <a:pt x="2314" y="581"/>
                      <a:pt x="2044" y="446"/>
                      <a:pt x="1774" y="342"/>
                    </a:cubicBezTo>
                    <a:cubicBezTo>
                      <a:pt x="1639" y="280"/>
                      <a:pt x="1505" y="239"/>
                      <a:pt x="1369" y="197"/>
                    </a:cubicBezTo>
                    <a:cubicBezTo>
                      <a:pt x="1224" y="146"/>
                      <a:pt x="1090" y="104"/>
                      <a:pt x="944" y="73"/>
                    </a:cubicBezTo>
                    <a:cubicBezTo>
                      <a:pt x="726" y="31"/>
                      <a:pt x="498" y="1"/>
                      <a:pt x="281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1730;p51">
                <a:extLst>
                  <a:ext uri="{FF2B5EF4-FFF2-40B4-BE49-F238E27FC236}">
                    <a16:creationId xmlns:a16="http://schemas.microsoft.com/office/drawing/2014/main" id="{504FB999-E710-6303-D836-5D26DA389FA7}"/>
                  </a:ext>
                </a:extLst>
              </p:cNvPr>
              <p:cNvSpPr/>
              <p:nvPr/>
            </p:nvSpPr>
            <p:spPr>
              <a:xfrm>
                <a:off x="4598237" y="4058679"/>
                <a:ext cx="212438" cy="104654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1605" extrusionOk="0">
                    <a:moveTo>
                      <a:pt x="93" y="0"/>
                    </a:moveTo>
                    <a:cubicBezTo>
                      <a:pt x="73" y="0"/>
                      <a:pt x="63" y="0"/>
                      <a:pt x="42" y="21"/>
                    </a:cubicBezTo>
                    <a:cubicBezTo>
                      <a:pt x="21" y="31"/>
                      <a:pt x="10" y="52"/>
                      <a:pt x="10" y="72"/>
                    </a:cubicBezTo>
                    <a:cubicBezTo>
                      <a:pt x="0" y="125"/>
                      <a:pt x="31" y="155"/>
                      <a:pt x="83" y="166"/>
                    </a:cubicBezTo>
                    <a:cubicBezTo>
                      <a:pt x="135" y="176"/>
                      <a:pt x="197" y="187"/>
                      <a:pt x="259" y="197"/>
                    </a:cubicBezTo>
                    <a:cubicBezTo>
                      <a:pt x="332" y="208"/>
                      <a:pt x="395" y="218"/>
                      <a:pt x="457" y="228"/>
                    </a:cubicBezTo>
                    <a:cubicBezTo>
                      <a:pt x="591" y="259"/>
                      <a:pt x="716" y="280"/>
                      <a:pt x="830" y="321"/>
                    </a:cubicBezTo>
                    <a:cubicBezTo>
                      <a:pt x="830" y="321"/>
                      <a:pt x="826" y="317"/>
                      <a:pt x="820" y="314"/>
                    </a:cubicBezTo>
                    <a:lnTo>
                      <a:pt x="820" y="314"/>
                    </a:lnTo>
                    <a:cubicBezTo>
                      <a:pt x="1075" y="386"/>
                      <a:pt x="1321" y="479"/>
                      <a:pt x="1556" y="581"/>
                    </a:cubicBezTo>
                    <a:cubicBezTo>
                      <a:pt x="1670" y="643"/>
                      <a:pt x="1785" y="695"/>
                      <a:pt x="1898" y="757"/>
                    </a:cubicBezTo>
                    <a:cubicBezTo>
                      <a:pt x="2023" y="819"/>
                      <a:pt x="2137" y="892"/>
                      <a:pt x="2251" y="955"/>
                    </a:cubicBezTo>
                    <a:lnTo>
                      <a:pt x="2241" y="955"/>
                    </a:lnTo>
                    <a:cubicBezTo>
                      <a:pt x="2407" y="1047"/>
                      <a:pt x="2562" y="1151"/>
                      <a:pt x="2728" y="1255"/>
                    </a:cubicBezTo>
                    <a:cubicBezTo>
                      <a:pt x="2884" y="1369"/>
                      <a:pt x="3050" y="1483"/>
                      <a:pt x="3205" y="1598"/>
                    </a:cubicBezTo>
                    <a:cubicBezTo>
                      <a:pt x="3210" y="1602"/>
                      <a:pt x="3216" y="1604"/>
                      <a:pt x="3222" y="1604"/>
                    </a:cubicBezTo>
                    <a:cubicBezTo>
                      <a:pt x="3231" y="1604"/>
                      <a:pt x="3241" y="1599"/>
                      <a:pt x="3247" y="1587"/>
                    </a:cubicBezTo>
                    <a:cubicBezTo>
                      <a:pt x="3258" y="1577"/>
                      <a:pt x="3258" y="1556"/>
                      <a:pt x="3247" y="1545"/>
                    </a:cubicBezTo>
                    <a:cubicBezTo>
                      <a:pt x="3133" y="1462"/>
                      <a:pt x="3019" y="1369"/>
                      <a:pt x="2905" y="1286"/>
                    </a:cubicBezTo>
                    <a:cubicBezTo>
                      <a:pt x="2780" y="1193"/>
                      <a:pt x="2656" y="1110"/>
                      <a:pt x="2532" y="1027"/>
                    </a:cubicBezTo>
                    <a:cubicBezTo>
                      <a:pt x="2293" y="861"/>
                      <a:pt x="2044" y="695"/>
                      <a:pt x="1785" y="560"/>
                    </a:cubicBezTo>
                    <a:cubicBezTo>
                      <a:pt x="1660" y="487"/>
                      <a:pt x="1536" y="425"/>
                      <a:pt x="1400" y="363"/>
                    </a:cubicBezTo>
                    <a:cubicBezTo>
                      <a:pt x="1266" y="301"/>
                      <a:pt x="1131" y="249"/>
                      <a:pt x="986" y="197"/>
                    </a:cubicBezTo>
                    <a:cubicBezTo>
                      <a:pt x="840" y="145"/>
                      <a:pt x="695" y="104"/>
                      <a:pt x="550" y="62"/>
                    </a:cubicBezTo>
                    <a:cubicBezTo>
                      <a:pt x="478" y="52"/>
                      <a:pt x="405" y="31"/>
                      <a:pt x="332" y="21"/>
                    </a:cubicBezTo>
                    <a:cubicBezTo>
                      <a:pt x="259" y="10"/>
                      <a:pt x="176" y="0"/>
                      <a:pt x="104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1731;p51">
                <a:extLst>
                  <a:ext uri="{FF2B5EF4-FFF2-40B4-BE49-F238E27FC236}">
                    <a16:creationId xmlns:a16="http://schemas.microsoft.com/office/drawing/2014/main" id="{70AF1BFC-B027-B8BE-9B60-17C50C6B8D24}"/>
                  </a:ext>
                </a:extLst>
              </p:cNvPr>
              <p:cNvSpPr/>
              <p:nvPr/>
            </p:nvSpPr>
            <p:spPr>
              <a:xfrm>
                <a:off x="4076068" y="3771903"/>
                <a:ext cx="233369" cy="112022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1718" extrusionOk="0">
                    <a:moveTo>
                      <a:pt x="52" y="0"/>
                    </a:moveTo>
                    <a:cubicBezTo>
                      <a:pt x="31" y="0"/>
                      <a:pt x="10" y="10"/>
                      <a:pt x="10" y="31"/>
                    </a:cubicBezTo>
                    <a:cubicBezTo>
                      <a:pt x="1" y="51"/>
                      <a:pt x="21" y="72"/>
                      <a:pt x="42" y="72"/>
                    </a:cubicBezTo>
                    <a:cubicBezTo>
                      <a:pt x="229" y="83"/>
                      <a:pt x="415" y="104"/>
                      <a:pt x="591" y="145"/>
                    </a:cubicBezTo>
                    <a:cubicBezTo>
                      <a:pt x="695" y="166"/>
                      <a:pt x="789" y="187"/>
                      <a:pt x="882" y="208"/>
                    </a:cubicBezTo>
                    <a:cubicBezTo>
                      <a:pt x="976" y="228"/>
                      <a:pt x="1059" y="259"/>
                      <a:pt x="1142" y="280"/>
                    </a:cubicBezTo>
                    <a:cubicBezTo>
                      <a:pt x="1619" y="436"/>
                      <a:pt x="2064" y="664"/>
                      <a:pt x="2479" y="934"/>
                    </a:cubicBezTo>
                    <a:cubicBezTo>
                      <a:pt x="2656" y="1047"/>
                      <a:pt x="2822" y="1172"/>
                      <a:pt x="2977" y="1296"/>
                    </a:cubicBezTo>
                    <a:cubicBezTo>
                      <a:pt x="3060" y="1369"/>
                      <a:pt x="3143" y="1432"/>
                      <a:pt x="3216" y="1504"/>
                    </a:cubicBezTo>
                    <a:cubicBezTo>
                      <a:pt x="3258" y="1535"/>
                      <a:pt x="3288" y="1566"/>
                      <a:pt x="3330" y="1597"/>
                    </a:cubicBezTo>
                    <a:cubicBezTo>
                      <a:pt x="3361" y="1628"/>
                      <a:pt x="3403" y="1660"/>
                      <a:pt x="3434" y="1690"/>
                    </a:cubicBezTo>
                    <a:cubicBezTo>
                      <a:pt x="3447" y="1709"/>
                      <a:pt x="3467" y="1717"/>
                      <a:pt x="3488" y="1717"/>
                    </a:cubicBezTo>
                    <a:cubicBezTo>
                      <a:pt x="3514" y="1717"/>
                      <a:pt x="3541" y="1704"/>
                      <a:pt x="3558" y="1680"/>
                    </a:cubicBezTo>
                    <a:cubicBezTo>
                      <a:pt x="3569" y="1670"/>
                      <a:pt x="3579" y="1639"/>
                      <a:pt x="3579" y="1618"/>
                    </a:cubicBezTo>
                    <a:cubicBezTo>
                      <a:pt x="3579" y="1607"/>
                      <a:pt x="3569" y="1587"/>
                      <a:pt x="3558" y="1577"/>
                    </a:cubicBezTo>
                    <a:cubicBezTo>
                      <a:pt x="3507" y="1515"/>
                      <a:pt x="3454" y="1452"/>
                      <a:pt x="3392" y="1390"/>
                    </a:cubicBezTo>
                    <a:cubicBezTo>
                      <a:pt x="3341" y="1328"/>
                      <a:pt x="3278" y="1276"/>
                      <a:pt x="3216" y="1213"/>
                    </a:cubicBezTo>
                    <a:cubicBezTo>
                      <a:pt x="3092" y="1110"/>
                      <a:pt x="2967" y="1006"/>
                      <a:pt x="2832" y="923"/>
                    </a:cubicBezTo>
                    <a:cubicBezTo>
                      <a:pt x="2790" y="892"/>
                      <a:pt x="2760" y="871"/>
                      <a:pt x="2728" y="851"/>
                    </a:cubicBezTo>
                    <a:cubicBezTo>
                      <a:pt x="2624" y="778"/>
                      <a:pt x="2511" y="715"/>
                      <a:pt x="2396" y="653"/>
                    </a:cubicBezTo>
                    <a:cubicBezTo>
                      <a:pt x="2251" y="570"/>
                      <a:pt x="2106" y="498"/>
                      <a:pt x="1951" y="436"/>
                    </a:cubicBezTo>
                    <a:cubicBezTo>
                      <a:pt x="1795" y="373"/>
                      <a:pt x="1639" y="311"/>
                      <a:pt x="1483" y="259"/>
                    </a:cubicBezTo>
                    <a:cubicBezTo>
                      <a:pt x="1328" y="208"/>
                      <a:pt x="1162" y="166"/>
                      <a:pt x="1006" y="134"/>
                    </a:cubicBezTo>
                    <a:cubicBezTo>
                      <a:pt x="851" y="93"/>
                      <a:pt x="685" y="62"/>
                      <a:pt x="529" y="42"/>
                    </a:cubicBezTo>
                    <a:cubicBezTo>
                      <a:pt x="374" y="21"/>
                      <a:pt x="208" y="0"/>
                      <a:pt x="5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1732;p51">
                <a:extLst>
                  <a:ext uri="{FF2B5EF4-FFF2-40B4-BE49-F238E27FC236}">
                    <a16:creationId xmlns:a16="http://schemas.microsoft.com/office/drawing/2014/main" id="{183E305E-A9DA-A1E2-FE5D-52BC954504AF}"/>
                  </a:ext>
                </a:extLst>
              </p:cNvPr>
              <p:cNvSpPr/>
              <p:nvPr/>
            </p:nvSpPr>
            <p:spPr>
              <a:xfrm>
                <a:off x="4038835" y="3821199"/>
                <a:ext cx="221241" cy="62336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956" extrusionOk="0">
                    <a:moveTo>
                      <a:pt x="32" y="1"/>
                    </a:moveTo>
                    <a:cubicBezTo>
                      <a:pt x="11" y="1"/>
                      <a:pt x="1" y="22"/>
                      <a:pt x="1" y="32"/>
                    </a:cubicBezTo>
                    <a:cubicBezTo>
                      <a:pt x="1" y="53"/>
                      <a:pt x="21" y="63"/>
                      <a:pt x="32" y="63"/>
                    </a:cubicBezTo>
                    <a:lnTo>
                      <a:pt x="53" y="63"/>
                    </a:lnTo>
                    <a:cubicBezTo>
                      <a:pt x="229" y="74"/>
                      <a:pt x="406" y="84"/>
                      <a:pt x="581" y="105"/>
                    </a:cubicBezTo>
                    <a:cubicBezTo>
                      <a:pt x="747" y="115"/>
                      <a:pt x="924" y="136"/>
                      <a:pt x="1100" y="157"/>
                    </a:cubicBezTo>
                    <a:cubicBezTo>
                      <a:pt x="1266" y="188"/>
                      <a:pt x="1443" y="219"/>
                      <a:pt x="1619" y="250"/>
                    </a:cubicBezTo>
                    <a:cubicBezTo>
                      <a:pt x="1785" y="291"/>
                      <a:pt x="1961" y="333"/>
                      <a:pt x="2127" y="395"/>
                    </a:cubicBezTo>
                    <a:lnTo>
                      <a:pt x="2117" y="385"/>
                    </a:lnTo>
                    <a:lnTo>
                      <a:pt x="2117" y="385"/>
                    </a:lnTo>
                    <a:cubicBezTo>
                      <a:pt x="2314" y="457"/>
                      <a:pt x="2511" y="530"/>
                      <a:pt x="2698" y="623"/>
                    </a:cubicBezTo>
                    <a:cubicBezTo>
                      <a:pt x="2801" y="676"/>
                      <a:pt x="2895" y="727"/>
                      <a:pt x="2988" y="779"/>
                    </a:cubicBezTo>
                    <a:cubicBezTo>
                      <a:pt x="3071" y="831"/>
                      <a:pt x="3165" y="883"/>
                      <a:pt x="3248" y="934"/>
                    </a:cubicBezTo>
                    <a:cubicBezTo>
                      <a:pt x="3258" y="945"/>
                      <a:pt x="3268" y="955"/>
                      <a:pt x="3289" y="955"/>
                    </a:cubicBezTo>
                    <a:lnTo>
                      <a:pt x="3310" y="955"/>
                    </a:lnTo>
                    <a:cubicBezTo>
                      <a:pt x="3331" y="955"/>
                      <a:pt x="3351" y="945"/>
                      <a:pt x="3361" y="934"/>
                    </a:cubicBezTo>
                    <a:cubicBezTo>
                      <a:pt x="3393" y="893"/>
                      <a:pt x="3393" y="841"/>
                      <a:pt x="3351" y="810"/>
                    </a:cubicBezTo>
                    <a:cubicBezTo>
                      <a:pt x="3299" y="768"/>
                      <a:pt x="3248" y="738"/>
                      <a:pt x="3195" y="696"/>
                    </a:cubicBezTo>
                    <a:cubicBezTo>
                      <a:pt x="3009" y="572"/>
                      <a:pt x="2801" y="478"/>
                      <a:pt x="2594" y="406"/>
                    </a:cubicBezTo>
                    <a:cubicBezTo>
                      <a:pt x="2459" y="354"/>
                      <a:pt x="2314" y="302"/>
                      <a:pt x="2169" y="271"/>
                    </a:cubicBezTo>
                    <a:cubicBezTo>
                      <a:pt x="2034" y="229"/>
                      <a:pt x="1899" y="198"/>
                      <a:pt x="1754" y="167"/>
                    </a:cubicBezTo>
                    <a:cubicBezTo>
                      <a:pt x="1464" y="105"/>
                      <a:pt x="1173" y="74"/>
                      <a:pt x="872" y="42"/>
                    </a:cubicBezTo>
                    <a:cubicBezTo>
                      <a:pt x="727" y="32"/>
                      <a:pt x="581" y="22"/>
                      <a:pt x="426" y="12"/>
                    </a:cubicBezTo>
                    <a:cubicBezTo>
                      <a:pt x="291" y="12"/>
                      <a:pt x="167" y="1"/>
                      <a:pt x="3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1733;p51">
                <a:extLst>
                  <a:ext uri="{FF2B5EF4-FFF2-40B4-BE49-F238E27FC236}">
                    <a16:creationId xmlns:a16="http://schemas.microsoft.com/office/drawing/2014/main" id="{7C7A6828-C39C-A617-1A77-8268C722244B}"/>
                  </a:ext>
                </a:extLst>
              </p:cNvPr>
              <p:cNvSpPr/>
              <p:nvPr/>
            </p:nvSpPr>
            <p:spPr>
              <a:xfrm>
                <a:off x="4053050" y="3885883"/>
                <a:ext cx="232065" cy="42122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646" extrusionOk="0">
                    <a:moveTo>
                      <a:pt x="1147" y="1"/>
                    </a:moveTo>
                    <a:cubicBezTo>
                      <a:pt x="1069" y="1"/>
                      <a:pt x="991" y="2"/>
                      <a:pt x="914" y="5"/>
                    </a:cubicBezTo>
                    <a:cubicBezTo>
                      <a:pt x="758" y="5"/>
                      <a:pt x="612" y="15"/>
                      <a:pt x="457" y="25"/>
                    </a:cubicBezTo>
                    <a:cubicBezTo>
                      <a:pt x="322" y="36"/>
                      <a:pt x="177" y="46"/>
                      <a:pt x="32" y="57"/>
                    </a:cubicBezTo>
                    <a:cubicBezTo>
                      <a:pt x="11" y="57"/>
                      <a:pt x="1" y="67"/>
                      <a:pt x="1" y="88"/>
                    </a:cubicBezTo>
                    <a:cubicBezTo>
                      <a:pt x="1" y="108"/>
                      <a:pt x="22" y="119"/>
                      <a:pt x="42" y="119"/>
                    </a:cubicBezTo>
                    <a:cubicBezTo>
                      <a:pt x="239" y="108"/>
                      <a:pt x="426" y="98"/>
                      <a:pt x="623" y="98"/>
                    </a:cubicBezTo>
                    <a:lnTo>
                      <a:pt x="1193" y="98"/>
                    </a:lnTo>
                    <a:cubicBezTo>
                      <a:pt x="1193" y="99"/>
                      <a:pt x="1193" y="99"/>
                      <a:pt x="1193" y="99"/>
                    </a:cubicBezTo>
                    <a:lnTo>
                      <a:pt x="1193" y="99"/>
                    </a:lnTo>
                    <a:lnTo>
                      <a:pt x="1183" y="98"/>
                    </a:lnTo>
                    <a:lnTo>
                      <a:pt x="1183" y="98"/>
                    </a:lnTo>
                    <a:cubicBezTo>
                      <a:pt x="1183" y="98"/>
                      <a:pt x="1188" y="103"/>
                      <a:pt x="1191" y="103"/>
                    </a:cubicBezTo>
                    <a:cubicBezTo>
                      <a:pt x="1192" y="103"/>
                      <a:pt x="1193" y="102"/>
                      <a:pt x="1193" y="99"/>
                    </a:cubicBezTo>
                    <a:lnTo>
                      <a:pt x="1193" y="99"/>
                    </a:lnTo>
                    <a:lnTo>
                      <a:pt x="1587" y="129"/>
                    </a:lnTo>
                    <a:cubicBezTo>
                      <a:pt x="1723" y="140"/>
                      <a:pt x="1847" y="161"/>
                      <a:pt x="1972" y="181"/>
                    </a:cubicBezTo>
                    <a:cubicBezTo>
                      <a:pt x="2231" y="212"/>
                      <a:pt x="2490" y="274"/>
                      <a:pt x="2739" y="357"/>
                    </a:cubicBezTo>
                    <a:cubicBezTo>
                      <a:pt x="2739" y="357"/>
                      <a:pt x="2736" y="354"/>
                      <a:pt x="2732" y="352"/>
                    </a:cubicBezTo>
                    <a:lnTo>
                      <a:pt x="2732" y="352"/>
                    </a:lnTo>
                    <a:cubicBezTo>
                      <a:pt x="2852" y="392"/>
                      <a:pt x="2972" y="432"/>
                      <a:pt x="3081" y="482"/>
                    </a:cubicBezTo>
                    <a:cubicBezTo>
                      <a:pt x="3143" y="503"/>
                      <a:pt x="3206" y="534"/>
                      <a:pt x="3268" y="565"/>
                    </a:cubicBezTo>
                    <a:cubicBezTo>
                      <a:pt x="3320" y="586"/>
                      <a:pt x="3382" y="606"/>
                      <a:pt x="3434" y="638"/>
                    </a:cubicBezTo>
                    <a:cubicBezTo>
                      <a:pt x="3445" y="643"/>
                      <a:pt x="3457" y="646"/>
                      <a:pt x="3469" y="646"/>
                    </a:cubicBezTo>
                    <a:cubicBezTo>
                      <a:pt x="3501" y="646"/>
                      <a:pt x="3533" y="627"/>
                      <a:pt x="3548" y="596"/>
                    </a:cubicBezTo>
                    <a:cubicBezTo>
                      <a:pt x="3558" y="576"/>
                      <a:pt x="3558" y="555"/>
                      <a:pt x="3548" y="534"/>
                    </a:cubicBezTo>
                    <a:cubicBezTo>
                      <a:pt x="3548" y="513"/>
                      <a:pt x="3528" y="493"/>
                      <a:pt x="3517" y="482"/>
                    </a:cubicBezTo>
                    <a:lnTo>
                      <a:pt x="3507" y="482"/>
                    </a:lnTo>
                    <a:cubicBezTo>
                      <a:pt x="3445" y="440"/>
                      <a:pt x="3372" y="410"/>
                      <a:pt x="3309" y="378"/>
                    </a:cubicBezTo>
                    <a:cubicBezTo>
                      <a:pt x="3237" y="347"/>
                      <a:pt x="3164" y="316"/>
                      <a:pt x="3092" y="295"/>
                    </a:cubicBezTo>
                    <a:cubicBezTo>
                      <a:pt x="2957" y="244"/>
                      <a:pt x="2811" y="191"/>
                      <a:pt x="2666" y="161"/>
                    </a:cubicBezTo>
                    <a:cubicBezTo>
                      <a:pt x="2521" y="129"/>
                      <a:pt x="2366" y="98"/>
                      <a:pt x="2221" y="78"/>
                    </a:cubicBezTo>
                    <a:cubicBezTo>
                      <a:pt x="2075" y="57"/>
                      <a:pt x="1940" y="36"/>
                      <a:pt x="1795" y="25"/>
                    </a:cubicBezTo>
                    <a:cubicBezTo>
                      <a:pt x="1582" y="10"/>
                      <a:pt x="1363" y="1"/>
                      <a:pt x="1147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1734;p51">
                <a:extLst>
                  <a:ext uri="{FF2B5EF4-FFF2-40B4-BE49-F238E27FC236}">
                    <a16:creationId xmlns:a16="http://schemas.microsoft.com/office/drawing/2014/main" id="{7913DC53-AB61-388E-33EA-136937CF237F}"/>
                  </a:ext>
                </a:extLst>
              </p:cNvPr>
              <p:cNvSpPr/>
              <p:nvPr/>
            </p:nvSpPr>
            <p:spPr>
              <a:xfrm>
                <a:off x="3045228" y="2472477"/>
                <a:ext cx="41340" cy="65009"/>
              </a:xfrm>
              <a:custGeom>
                <a:avLst/>
                <a:gdLst/>
                <a:ahLst/>
                <a:cxnLst/>
                <a:rect l="l" t="t" r="r" b="b"/>
                <a:pathLst>
                  <a:path w="634" h="997" extrusionOk="0">
                    <a:moveTo>
                      <a:pt x="343" y="1"/>
                    </a:moveTo>
                    <a:cubicBezTo>
                      <a:pt x="198" y="1"/>
                      <a:pt x="52" y="208"/>
                      <a:pt x="22" y="468"/>
                    </a:cubicBezTo>
                    <a:cubicBezTo>
                      <a:pt x="1" y="738"/>
                      <a:pt x="105" y="976"/>
                      <a:pt x="260" y="997"/>
                    </a:cubicBezTo>
                    <a:lnTo>
                      <a:pt x="281" y="997"/>
                    </a:lnTo>
                    <a:cubicBezTo>
                      <a:pt x="426" y="997"/>
                      <a:pt x="571" y="789"/>
                      <a:pt x="603" y="530"/>
                    </a:cubicBezTo>
                    <a:cubicBezTo>
                      <a:pt x="633" y="261"/>
                      <a:pt x="520" y="22"/>
                      <a:pt x="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1735;p51">
                <a:extLst>
                  <a:ext uri="{FF2B5EF4-FFF2-40B4-BE49-F238E27FC236}">
                    <a16:creationId xmlns:a16="http://schemas.microsoft.com/office/drawing/2014/main" id="{43A11DB5-B2AD-68AE-99F2-1C3C49D4C890}"/>
                  </a:ext>
                </a:extLst>
              </p:cNvPr>
              <p:cNvSpPr/>
              <p:nvPr/>
            </p:nvSpPr>
            <p:spPr>
              <a:xfrm>
                <a:off x="2781470" y="2438700"/>
                <a:ext cx="41992" cy="69769"/>
              </a:xfrm>
              <a:custGeom>
                <a:avLst/>
                <a:gdLst/>
                <a:ahLst/>
                <a:cxnLst/>
                <a:rect l="l" t="t" r="r" b="b"/>
                <a:pathLst>
                  <a:path w="644" h="1070" extrusionOk="0">
                    <a:moveTo>
                      <a:pt x="363" y="0"/>
                    </a:moveTo>
                    <a:cubicBezTo>
                      <a:pt x="197" y="0"/>
                      <a:pt x="42" y="219"/>
                      <a:pt x="10" y="498"/>
                    </a:cubicBezTo>
                    <a:cubicBezTo>
                      <a:pt x="0" y="696"/>
                      <a:pt x="31" y="872"/>
                      <a:pt x="114" y="975"/>
                    </a:cubicBezTo>
                    <a:cubicBezTo>
                      <a:pt x="156" y="1028"/>
                      <a:pt x="208" y="1058"/>
                      <a:pt x="270" y="1069"/>
                    </a:cubicBezTo>
                    <a:lnTo>
                      <a:pt x="280" y="1069"/>
                    </a:lnTo>
                    <a:cubicBezTo>
                      <a:pt x="446" y="1069"/>
                      <a:pt x="602" y="851"/>
                      <a:pt x="633" y="571"/>
                    </a:cubicBezTo>
                    <a:cubicBezTo>
                      <a:pt x="644" y="426"/>
                      <a:pt x="623" y="291"/>
                      <a:pt x="581" y="187"/>
                    </a:cubicBezTo>
                    <a:cubicBezTo>
                      <a:pt x="529" y="83"/>
                      <a:pt x="457" y="11"/>
                      <a:pt x="384" y="11"/>
                    </a:cubicBezTo>
                    <a:cubicBezTo>
                      <a:pt x="374" y="0"/>
                      <a:pt x="363" y="0"/>
                      <a:pt x="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1736;p51">
                <a:extLst>
                  <a:ext uri="{FF2B5EF4-FFF2-40B4-BE49-F238E27FC236}">
                    <a16:creationId xmlns:a16="http://schemas.microsoft.com/office/drawing/2014/main" id="{A5FA73CB-CAF6-8E89-B248-5C649946CF01}"/>
                  </a:ext>
                </a:extLst>
              </p:cNvPr>
              <p:cNvSpPr/>
              <p:nvPr/>
            </p:nvSpPr>
            <p:spPr>
              <a:xfrm>
                <a:off x="2944419" y="2399446"/>
                <a:ext cx="66379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574" extrusionOk="0">
                    <a:moveTo>
                      <a:pt x="333" y="1"/>
                    </a:moveTo>
                    <a:cubicBezTo>
                      <a:pt x="312" y="1"/>
                      <a:pt x="291" y="21"/>
                      <a:pt x="291" y="42"/>
                    </a:cubicBezTo>
                    <a:cubicBezTo>
                      <a:pt x="229" y="260"/>
                      <a:pt x="178" y="499"/>
                      <a:pt x="125" y="768"/>
                    </a:cubicBezTo>
                    <a:cubicBezTo>
                      <a:pt x="105" y="883"/>
                      <a:pt x="84" y="996"/>
                      <a:pt x="63" y="1121"/>
                    </a:cubicBezTo>
                    <a:cubicBezTo>
                      <a:pt x="53" y="1162"/>
                      <a:pt x="53" y="1215"/>
                      <a:pt x="42" y="1256"/>
                    </a:cubicBezTo>
                    <a:lnTo>
                      <a:pt x="42" y="1266"/>
                    </a:lnTo>
                    <a:lnTo>
                      <a:pt x="42" y="1298"/>
                    </a:lnTo>
                    <a:cubicBezTo>
                      <a:pt x="33" y="1370"/>
                      <a:pt x="22" y="1432"/>
                      <a:pt x="12" y="1494"/>
                    </a:cubicBezTo>
                    <a:cubicBezTo>
                      <a:pt x="1" y="1526"/>
                      <a:pt x="12" y="1547"/>
                      <a:pt x="22" y="1557"/>
                    </a:cubicBezTo>
                    <a:cubicBezTo>
                      <a:pt x="33" y="1567"/>
                      <a:pt x="53" y="1577"/>
                      <a:pt x="74" y="1577"/>
                    </a:cubicBezTo>
                    <a:cubicBezTo>
                      <a:pt x="84" y="1577"/>
                      <a:pt x="95" y="1577"/>
                      <a:pt x="105" y="1567"/>
                    </a:cubicBezTo>
                    <a:lnTo>
                      <a:pt x="146" y="1547"/>
                    </a:lnTo>
                    <a:lnTo>
                      <a:pt x="167" y="1526"/>
                    </a:lnTo>
                    <a:cubicBezTo>
                      <a:pt x="178" y="1526"/>
                      <a:pt x="198" y="1515"/>
                      <a:pt x="208" y="1505"/>
                    </a:cubicBezTo>
                    <a:cubicBezTo>
                      <a:pt x="240" y="1484"/>
                      <a:pt x="271" y="1474"/>
                      <a:pt x="312" y="1453"/>
                    </a:cubicBezTo>
                    <a:lnTo>
                      <a:pt x="323" y="1443"/>
                    </a:lnTo>
                    <a:cubicBezTo>
                      <a:pt x="374" y="1432"/>
                      <a:pt x="427" y="1422"/>
                      <a:pt x="457" y="1411"/>
                    </a:cubicBezTo>
                    <a:lnTo>
                      <a:pt x="561" y="1411"/>
                    </a:lnTo>
                    <a:cubicBezTo>
                      <a:pt x="582" y="1411"/>
                      <a:pt x="603" y="1422"/>
                      <a:pt x="623" y="1432"/>
                    </a:cubicBezTo>
                    <a:cubicBezTo>
                      <a:pt x="634" y="1443"/>
                      <a:pt x="655" y="1453"/>
                      <a:pt x="676" y="1464"/>
                    </a:cubicBezTo>
                    <a:lnTo>
                      <a:pt x="717" y="1505"/>
                    </a:lnTo>
                    <a:cubicBezTo>
                      <a:pt x="738" y="1536"/>
                      <a:pt x="759" y="1557"/>
                      <a:pt x="769" y="1588"/>
                    </a:cubicBezTo>
                    <a:cubicBezTo>
                      <a:pt x="789" y="1640"/>
                      <a:pt x="800" y="1692"/>
                      <a:pt x="810" y="1743"/>
                    </a:cubicBezTo>
                    <a:cubicBezTo>
                      <a:pt x="821" y="1806"/>
                      <a:pt x="810" y="1879"/>
                      <a:pt x="810" y="1941"/>
                    </a:cubicBezTo>
                    <a:cubicBezTo>
                      <a:pt x="800" y="2013"/>
                      <a:pt x="779" y="2075"/>
                      <a:pt x="759" y="2128"/>
                    </a:cubicBezTo>
                    <a:cubicBezTo>
                      <a:pt x="738" y="2179"/>
                      <a:pt x="706" y="2221"/>
                      <a:pt x="686" y="2252"/>
                    </a:cubicBezTo>
                    <a:cubicBezTo>
                      <a:pt x="655" y="2283"/>
                      <a:pt x="634" y="2314"/>
                      <a:pt x="603" y="2345"/>
                    </a:cubicBezTo>
                    <a:cubicBezTo>
                      <a:pt x="561" y="2366"/>
                      <a:pt x="530" y="2386"/>
                      <a:pt x="499" y="2397"/>
                    </a:cubicBezTo>
                    <a:lnTo>
                      <a:pt x="406" y="2428"/>
                    </a:lnTo>
                    <a:lnTo>
                      <a:pt x="261" y="2428"/>
                    </a:lnTo>
                    <a:cubicBezTo>
                      <a:pt x="219" y="2418"/>
                      <a:pt x="167" y="2407"/>
                      <a:pt x="115" y="2386"/>
                    </a:cubicBezTo>
                    <a:lnTo>
                      <a:pt x="95" y="2386"/>
                    </a:lnTo>
                    <a:cubicBezTo>
                      <a:pt x="74" y="2386"/>
                      <a:pt x="42" y="2407"/>
                      <a:pt x="33" y="2439"/>
                    </a:cubicBezTo>
                    <a:cubicBezTo>
                      <a:pt x="22" y="2469"/>
                      <a:pt x="42" y="2501"/>
                      <a:pt x="84" y="2522"/>
                    </a:cubicBezTo>
                    <a:cubicBezTo>
                      <a:pt x="188" y="2552"/>
                      <a:pt x="291" y="2573"/>
                      <a:pt x="385" y="2573"/>
                    </a:cubicBezTo>
                    <a:cubicBezTo>
                      <a:pt x="457" y="2573"/>
                      <a:pt x="530" y="2563"/>
                      <a:pt x="593" y="2542"/>
                    </a:cubicBezTo>
                    <a:cubicBezTo>
                      <a:pt x="665" y="2511"/>
                      <a:pt x="727" y="2469"/>
                      <a:pt x="789" y="2407"/>
                    </a:cubicBezTo>
                    <a:cubicBezTo>
                      <a:pt x="842" y="2356"/>
                      <a:pt x="883" y="2304"/>
                      <a:pt x="914" y="2231"/>
                    </a:cubicBezTo>
                    <a:cubicBezTo>
                      <a:pt x="987" y="2096"/>
                      <a:pt x="1018" y="1930"/>
                      <a:pt x="1008" y="1785"/>
                    </a:cubicBezTo>
                    <a:cubicBezTo>
                      <a:pt x="997" y="1702"/>
                      <a:pt x="987" y="1630"/>
                      <a:pt x="955" y="1567"/>
                    </a:cubicBezTo>
                    <a:cubicBezTo>
                      <a:pt x="935" y="1494"/>
                      <a:pt x="893" y="1432"/>
                      <a:pt x="842" y="1381"/>
                    </a:cubicBezTo>
                    <a:cubicBezTo>
                      <a:pt x="769" y="1298"/>
                      <a:pt x="655" y="1245"/>
                      <a:pt x="530" y="1245"/>
                    </a:cubicBezTo>
                    <a:lnTo>
                      <a:pt x="510" y="1245"/>
                    </a:lnTo>
                    <a:cubicBezTo>
                      <a:pt x="437" y="1245"/>
                      <a:pt x="364" y="1266"/>
                      <a:pt x="281" y="1308"/>
                    </a:cubicBezTo>
                    <a:cubicBezTo>
                      <a:pt x="240" y="1318"/>
                      <a:pt x="208" y="1339"/>
                      <a:pt x="167" y="1370"/>
                    </a:cubicBezTo>
                    <a:lnTo>
                      <a:pt x="146" y="1381"/>
                    </a:lnTo>
                    <a:lnTo>
                      <a:pt x="178" y="1111"/>
                    </a:lnTo>
                    <a:lnTo>
                      <a:pt x="178" y="1121"/>
                    </a:lnTo>
                    <a:cubicBezTo>
                      <a:pt x="229" y="727"/>
                      <a:pt x="302" y="374"/>
                      <a:pt x="385" y="63"/>
                    </a:cubicBezTo>
                    <a:cubicBezTo>
                      <a:pt x="385" y="42"/>
                      <a:pt x="374" y="11"/>
                      <a:pt x="344" y="11"/>
                    </a:cubicBezTo>
                    <a:lnTo>
                      <a:pt x="333" y="1"/>
                    </a:lnTo>
                    <a:close/>
                  </a:path>
                </a:pathLst>
              </a:custGeom>
              <a:solidFill>
                <a:srgbClr val="B478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1737;p51">
                <a:extLst>
                  <a:ext uri="{FF2B5EF4-FFF2-40B4-BE49-F238E27FC236}">
                    <a16:creationId xmlns:a16="http://schemas.microsoft.com/office/drawing/2014/main" id="{62233F56-5C77-128E-1A30-AA5B609E789C}"/>
                  </a:ext>
                </a:extLst>
              </p:cNvPr>
              <p:cNvSpPr/>
              <p:nvPr/>
            </p:nvSpPr>
            <p:spPr>
              <a:xfrm>
                <a:off x="2745606" y="2333849"/>
                <a:ext cx="107653" cy="60249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924" extrusionOk="0">
                    <a:moveTo>
                      <a:pt x="1090" y="1"/>
                    </a:moveTo>
                    <a:cubicBezTo>
                      <a:pt x="965" y="1"/>
                      <a:pt x="841" y="22"/>
                      <a:pt x="716" y="52"/>
                    </a:cubicBezTo>
                    <a:cubicBezTo>
                      <a:pt x="415" y="135"/>
                      <a:pt x="166" y="291"/>
                      <a:pt x="63" y="467"/>
                    </a:cubicBezTo>
                    <a:cubicBezTo>
                      <a:pt x="21" y="540"/>
                      <a:pt x="0" y="613"/>
                      <a:pt x="21" y="675"/>
                    </a:cubicBezTo>
                    <a:cubicBezTo>
                      <a:pt x="63" y="831"/>
                      <a:pt x="270" y="924"/>
                      <a:pt x="550" y="924"/>
                    </a:cubicBezTo>
                    <a:cubicBezTo>
                      <a:pt x="675" y="924"/>
                      <a:pt x="799" y="903"/>
                      <a:pt x="934" y="872"/>
                    </a:cubicBezTo>
                    <a:cubicBezTo>
                      <a:pt x="1141" y="820"/>
                      <a:pt x="1328" y="727"/>
                      <a:pt x="1463" y="603"/>
                    </a:cubicBezTo>
                    <a:cubicBezTo>
                      <a:pt x="1598" y="488"/>
                      <a:pt x="1650" y="364"/>
                      <a:pt x="1618" y="250"/>
                    </a:cubicBezTo>
                    <a:cubicBezTo>
                      <a:pt x="1588" y="94"/>
                      <a:pt x="1380" y="1"/>
                      <a:pt x="10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1738;p51">
                <a:extLst>
                  <a:ext uri="{FF2B5EF4-FFF2-40B4-BE49-F238E27FC236}">
                    <a16:creationId xmlns:a16="http://schemas.microsoft.com/office/drawing/2014/main" id="{0F42D611-090C-61DA-CE78-A4C519CF57C4}"/>
                  </a:ext>
                </a:extLst>
              </p:cNvPr>
              <p:cNvSpPr/>
              <p:nvPr/>
            </p:nvSpPr>
            <p:spPr>
              <a:xfrm>
                <a:off x="3036425" y="2362279"/>
                <a:ext cx="97481" cy="65009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997" extrusionOk="0">
                    <a:moveTo>
                      <a:pt x="395" y="1"/>
                    </a:moveTo>
                    <a:cubicBezTo>
                      <a:pt x="219" y="1"/>
                      <a:pt x="94" y="52"/>
                      <a:pt x="53" y="156"/>
                    </a:cubicBezTo>
                    <a:cubicBezTo>
                      <a:pt x="1" y="250"/>
                      <a:pt x="32" y="384"/>
                      <a:pt x="136" y="519"/>
                    </a:cubicBezTo>
                    <a:cubicBezTo>
                      <a:pt x="229" y="644"/>
                      <a:pt x="395" y="768"/>
                      <a:pt x="582" y="861"/>
                    </a:cubicBezTo>
                    <a:cubicBezTo>
                      <a:pt x="768" y="944"/>
                      <a:pt x="955" y="996"/>
                      <a:pt x="1111" y="996"/>
                    </a:cubicBezTo>
                    <a:cubicBezTo>
                      <a:pt x="1287" y="996"/>
                      <a:pt x="1411" y="944"/>
                      <a:pt x="1464" y="840"/>
                    </a:cubicBezTo>
                    <a:cubicBezTo>
                      <a:pt x="1494" y="778"/>
                      <a:pt x="1494" y="716"/>
                      <a:pt x="1464" y="633"/>
                    </a:cubicBezTo>
                    <a:cubicBezTo>
                      <a:pt x="1401" y="457"/>
                      <a:pt x="1204" y="259"/>
                      <a:pt x="934" y="135"/>
                    </a:cubicBezTo>
                    <a:cubicBezTo>
                      <a:pt x="748" y="52"/>
                      <a:pt x="561" y="1"/>
                      <a:pt x="3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1739;p51">
                <a:extLst>
                  <a:ext uri="{FF2B5EF4-FFF2-40B4-BE49-F238E27FC236}">
                    <a16:creationId xmlns:a16="http://schemas.microsoft.com/office/drawing/2014/main" id="{5ADC7C69-0364-87A9-E09D-E7C06B6D2542}"/>
                  </a:ext>
                </a:extLst>
              </p:cNvPr>
              <p:cNvSpPr/>
              <p:nvPr/>
            </p:nvSpPr>
            <p:spPr>
              <a:xfrm>
                <a:off x="2870019" y="2551702"/>
                <a:ext cx="70421" cy="69704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069" extrusionOk="0">
                    <a:moveTo>
                      <a:pt x="84" y="0"/>
                    </a:moveTo>
                    <a:cubicBezTo>
                      <a:pt x="63" y="0"/>
                      <a:pt x="53" y="10"/>
                      <a:pt x="42" y="21"/>
                    </a:cubicBezTo>
                    <a:cubicBezTo>
                      <a:pt x="22" y="93"/>
                      <a:pt x="12" y="176"/>
                      <a:pt x="1" y="249"/>
                    </a:cubicBezTo>
                    <a:cubicBezTo>
                      <a:pt x="1" y="332"/>
                      <a:pt x="12" y="404"/>
                      <a:pt x="32" y="498"/>
                    </a:cubicBezTo>
                    <a:cubicBezTo>
                      <a:pt x="53" y="570"/>
                      <a:pt x="74" y="632"/>
                      <a:pt x="115" y="715"/>
                    </a:cubicBezTo>
                    <a:cubicBezTo>
                      <a:pt x="157" y="778"/>
                      <a:pt x="198" y="851"/>
                      <a:pt x="250" y="902"/>
                    </a:cubicBezTo>
                    <a:cubicBezTo>
                      <a:pt x="302" y="954"/>
                      <a:pt x="364" y="996"/>
                      <a:pt x="416" y="1027"/>
                    </a:cubicBezTo>
                    <a:cubicBezTo>
                      <a:pt x="478" y="1047"/>
                      <a:pt x="540" y="1068"/>
                      <a:pt x="613" y="1068"/>
                    </a:cubicBezTo>
                    <a:lnTo>
                      <a:pt x="634" y="1068"/>
                    </a:lnTo>
                    <a:cubicBezTo>
                      <a:pt x="706" y="1058"/>
                      <a:pt x="779" y="1037"/>
                      <a:pt x="852" y="996"/>
                    </a:cubicBezTo>
                    <a:cubicBezTo>
                      <a:pt x="893" y="975"/>
                      <a:pt x="945" y="934"/>
                      <a:pt x="955" y="913"/>
                    </a:cubicBezTo>
                    <a:cubicBezTo>
                      <a:pt x="987" y="892"/>
                      <a:pt x="1018" y="851"/>
                      <a:pt x="1059" y="798"/>
                    </a:cubicBezTo>
                    <a:cubicBezTo>
                      <a:pt x="1080" y="778"/>
                      <a:pt x="1070" y="736"/>
                      <a:pt x="1049" y="715"/>
                    </a:cubicBezTo>
                    <a:cubicBezTo>
                      <a:pt x="1028" y="695"/>
                      <a:pt x="1008" y="695"/>
                      <a:pt x="997" y="695"/>
                    </a:cubicBezTo>
                    <a:cubicBezTo>
                      <a:pt x="976" y="695"/>
                      <a:pt x="955" y="695"/>
                      <a:pt x="945" y="715"/>
                    </a:cubicBezTo>
                    <a:cubicBezTo>
                      <a:pt x="904" y="747"/>
                      <a:pt x="872" y="788"/>
                      <a:pt x="831" y="819"/>
                    </a:cubicBezTo>
                    <a:cubicBezTo>
                      <a:pt x="789" y="851"/>
                      <a:pt x="759" y="871"/>
                      <a:pt x="717" y="892"/>
                    </a:cubicBezTo>
                    <a:cubicBezTo>
                      <a:pt x="696" y="902"/>
                      <a:pt x="665" y="902"/>
                      <a:pt x="634" y="913"/>
                    </a:cubicBezTo>
                    <a:lnTo>
                      <a:pt x="551" y="913"/>
                    </a:lnTo>
                    <a:lnTo>
                      <a:pt x="457" y="881"/>
                    </a:lnTo>
                    <a:cubicBezTo>
                      <a:pt x="427" y="871"/>
                      <a:pt x="395" y="851"/>
                      <a:pt x="354" y="819"/>
                    </a:cubicBezTo>
                    <a:cubicBezTo>
                      <a:pt x="312" y="788"/>
                      <a:pt x="271" y="747"/>
                      <a:pt x="240" y="705"/>
                    </a:cubicBezTo>
                    <a:cubicBezTo>
                      <a:pt x="198" y="653"/>
                      <a:pt x="167" y="602"/>
                      <a:pt x="146" y="539"/>
                    </a:cubicBezTo>
                    <a:cubicBezTo>
                      <a:pt x="125" y="477"/>
                      <a:pt x="105" y="404"/>
                      <a:pt x="95" y="342"/>
                    </a:cubicBezTo>
                    <a:cubicBezTo>
                      <a:pt x="84" y="280"/>
                      <a:pt x="84" y="217"/>
                      <a:pt x="95" y="155"/>
                    </a:cubicBezTo>
                    <a:cubicBezTo>
                      <a:pt x="95" y="125"/>
                      <a:pt x="105" y="83"/>
                      <a:pt x="115" y="42"/>
                    </a:cubicBezTo>
                    <a:cubicBezTo>
                      <a:pt x="125" y="42"/>
                      <a:pt x="125" y="31"/>
                      <a:pt x="115" y="21"/>
                    </a:cubicBezTo>
                    <a:cubicBezTo>
                      <a:pt x="115" y="10"/>
                      <a:pt x="105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4322621"/>
      </p:ext>
    </p:extLst>
  </p:cSld>
  <p:clrMapOvr>
    <a:masterClrMapping/>
  </p:clrMapOvr>
  <p:transition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9">
          <a:extLst>
            <a:ext uri="{FF2B5EF4-FFF2-40B4-BE49-F238E27FC236}">
              <a16:creationId xmlns:a16="http://schemas.microsoft.com/office/drawing/2014/main" id="{61F51174-FD96-E9E5-81FA-6496A840F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0" name="Google Shape;4450;p75">
            <a:extLst>
              <a:ext uri="{FF2B5EF4-FFF2-40B4-BE49-F238E27FC236}">
                <a16:creationId xmlns:a16="http://schemas.microsoft.com/office/drawing/2014/main" id="{DC441E38-FE45-250D-5FB8-3897AE2E60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05928" y="-71365"/>
            <a:ext cx="5331974" cy="8610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Роли за достъп</a:t>
            </a:r>
          </a:p>
        </p:txBody>
      </p:sp>
      <p:grpSp>
        <p:nvGrpSpPr>
          <p:cNvPr id="4461" name="Google Shape;4461;p75">
            <a:extLst>
              <a:ext uri="{FF2B5EF4-FFF2-40B4-BE49-F238E27FC236}">
                <a16:creationId xmlns:a16="http://schemas.microsoft.com/office/drawing/2014/main" id="{9B61B3A3-97F7-47FD-969A-A9414BA1005D}"/>
              </a:ext>
            </a:extLst>
          </p:cNvPr>
          <p:cNvGrpSpPr/>
          <p:nvPr/>
        </p:nvGrpSpPr>
        <p:grpSpPr>
          <a:xfrm>
            <a:off x="7837902" y="443642"/>
            <a:ext cx="822243" cy="677725"/>
            <a:chOff x="6624842" y="906425"/>
            <a:chExt cx="822243" cy="677725"/>
          </a:xfrm>
        </p:grpSpPr>
        <p:sp>
          <p:nvSpPr>
            <p:cNvPr id="4462" name="Google Shape;4462;p75">
              <a:extLst>
                <a:ext uri="{FF2B5EF4-FFF2-40B4-BE49-F238E27FC236}">
                  <a16:creationId xmlns:a16="http://schemas.microsoft.com/office/drawing/2014/main" id="{3A1A6244-F7BB-D245-B695-F77D82AC4109}"/>
                </a:ext>
              </a:extLst>
            </p:cNvPr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463" name="Google Shape;4463;p75">
              <a:extLst>
                <a:ext uri="{FF2B5EF4-FFF2-40B4-BE49-F238E27FC236}">
                  <a16:creationId xmlns:a16="http://schemas.microsoft.com/office/drawing/2014/main" id="{8D19AF75-274F-1FE3-5083-D098D802B2C1}"/>
                </a:ext>
              </a:extLst>
            </p:cNvPr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4464" name="Google Shape;4464;p75">
                <a:extLst>
                  <a:ext uri="{FF2B5EF4-FFF2-40B4-BE49-F238E27FC236}">
                    <a16:creationId xmlns:a16="http://schemas.microsoft.com/office/drawing/2014/main" id="{6814A0F7-D699-80B5-F548-ABDBF726D9CA}"/>
                  </a:ext>
                </a:extLst>
              </p:cNvPr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5" name="Google Shape;4465;p75">
                <a:extLst>
                  <a:ext uri="{FF2B5EF4-FFF2-40B4-BE49-F238E27FC236}">
                    <a16:creationId xmlns:a16="http://schemas.microsoft.com/office/drawing/2014/main" id="{2A0F43FB-0FE9-D51E-70C5-3D01412D4D33}"/>
                  </a:ext>
                </a:extLst>
              </p:cNvPr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6" name="Google Shape;4466;p75">
                <a:extLst>
                  <a:ext uri="{FF2B5EF4-FFF2-40B4-BE49-F238E27FC236}">
                    <a16:creationId xmlns:a16="http://schemas.microsoft.com/office/drawing/2014/main" id="{8D862DAF-5180-0F7C-0405-7CE6DE5E9AD1}"/>
                  </a:ext>
                </a:extLst>
              </p:cNvPr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7" name="Google Shape;4467;p75">
                <a:extLst>
                  <a:ext uri="{FF2B5EF4-FFF2-40B4-BE49-F238E27FC236}">
                    <a16:creationId xmlns:a16="http://schemas.microsoft.com/office/drawing/2014/main" id="{A054E55D-D9C0-7606-8563-7A57132307B4}"/>
                  </a:ext>
                </a:extLst>
              </p:cNvPr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8" name="Google Shape;4468;p75">
                <a:extLst>
                  <a:ext uri="{FF2B5EF4-FFF2-40B4-BE49-F238E27FC236}">
                    <a16:creationId xmlns:a16="http://schemas.microsoft.com/office/drawing/2014/main" id="{2D21D026-2E33-1FB8-0F5D-D0E3B13BFFFA}"/>
                  </a:ext>
                </a:extLst>
              </p:cNvPr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9" name="Google Shape;4469;p75">
                <a:extLst>
                  <a:ext uri="{FF2B5EF4-FFF2-40B4-BE49-F238E27FC236}">
                    <a16:creationId xmlns:a16="http://schemas.microsoft.com/office/drawing/2014/main" id="{C66CA752-CEFF-B49C-DBA6-648EB270B79C}"/>
                  </a:ext>
                </a:extLst>
              </p:cNvPr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C00D540F-768D-C4C4-AEB5-0212B81F6E0E}"/>
              </a:ext>
            </a:extLst>
          </p:cNvPr>
          <p:cNvSpPr/>
          <p:nvPr/>
        </p:nvSpPr>
        <p:spPr>
          <a:xfrm>
            <a:off x="293661" y="1167679"/>
            <a:ext cx="1453116" cy="102781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Вписване в профил 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F6990E7-45EA-4431-2623-072B591F78CC}"/>
              </a:ext>
            </a:extLst>
          </p:cNvPr>
          <p:cNvSpPr/>
          <p:nvPr/>
        </p:nvSpPr>
        <p:spPr>
          <a:xfrm>
            <a:off x="102383" y="2412840"/>
            <a:ext cx="1768548" cy="120233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Регистрация на профил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57AF553-1208-E07A-85F4-BAA562FCC4B2}"/>
              </a:ext>
            </a:extLst>
          </p:cNvPr>
          <p:cNvSpPr/>
          <p:nvPr/>
        </p:nvSpPr>
        <p:spPr>
          <a:xfrm>
            <a:off x="102383" y="3772478"/>
            <a:ext cx="1768548" cy="120233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Редакция на собствен профил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DB86C41-269A-E512-990E-01FDDAF6CC9D}"/>
              </a:ext>
            </a:extLst>
          </p:cNvPr>
          <p:cNvSpPr/>
          <p:nvPr/>
        </p:nvSpPr>
        <p:spPr>
          <a:xfrm>
            <a:off x="2099675" y="1453014"/>
            <a:ext cx="1453116" cy="102781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Преглед на всички домашни любимци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DCAB545-4BC0-E582-8C7C-E87A33757445}"/>
              </a:ext>
            </a:extLst>
          </p:cNvPr>
          <p:cNvSpPr/>
          <p:nvPr/>
        </p:nvSpPr>
        <p:spPr>
          <a:xfrm>
            <a:off x="2004542" y="2701957"/>
            <a:ext cx="1610525" cy="102781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Изпращане на искане към чужд любимец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8DF657-BE10-AF35-3098-EA4D0F5A7F87}"/>
              </a:ext>
            </a:extLst>
          </p:cNvPr>
          <p:cNvSpPr/>
          <p:nvPr/>
        </p:nvSpPr>
        <p:spPr>
          <a:xfrm>
            <a:off x="2004542" y="3941166"/>
            <a:ext cx="1957857" cy="120233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Регистрация и редакция на всички свои любимци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2B462A0-1C63-7F95-A3E5-D1B2DEF9DFC8}"/>
              </a:ext>
            </a:extLst>
          </p:cNvPr>
          <p:cNvSpPr/>
          <p:nvPr/>
        </p:nvSpPr>
        <p:spPr>
          <a:xfrm>
            <a:off x="3748678" y="2359641"/>
            <a:ext cx="1878817" cy="116268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Приемане/ Отказ на чужди искания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2ED381-7248-AF70-14F5-662E1F0BA7D0}"/>
              </a:ext>
            </a:extLst>
          </p:cNvPr>
          <p:cNvSpPr/>
          <p:nvPr/>
        </p:nvSpPr>
        <p:spPr>
          <a:xfrm>
            <a:off x="5402139" y="1231932"/>
            <a:ext cx="1453116" cy="102781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Пълни права над всички любимци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0DF8470-B6DB-FA9A-68BD-32B2C982AC1D}"/>
              </a:ext>
            </a:extLst>
          </p:cNvPr>
          <p:cNvSpPr/>
          <p:nvPr/>
        </p:nvSpPr>
        <p:spPr>
          <a:xfrm>
            <a:off x="5684463" y="2649292"/>
            <a:ext cx="1453116" cy="102781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Пълни права над всички градове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08CBF90-53E0-07B5-6B76-0457F5B97046}"/>
              </a:ext>
            </a:extLst>
          </p:cNvPr>
          <p:cNvSpPr/>
          <p:nvPr/>
        </p:nvSpPr>
        <p:spPr>
          <a:xfrm>
            <a:off x="5115493" y="3909503"/>
            <a:ext cx="1453116" cy="102781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Преглед на всички искания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34CBF0B-C41B-7002-C40C-0550A074E41A}"/>
              </a:ext>
            </a:extLst>
          </p:cNvPr>
          <p:cNvSpPr/>
          <p:nvPr/>
        </p:nvSpPr>
        <p:spPr>
          <a:xfrm>
            <a:off x="6988896" y="1506727"/>
            <a:ext cx="2052721" cy="13775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Пълни права над</a:t>
            </a:r>
          </a:p>
          <a:p>
            <a:pPr algn="ctr"/>
            <a:r>
              <a:rPr lang="bg-BG" noProof="0" dirty="0"/>
              <a:t>всички потребители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E9492AC-267C-59B5-29DF-A89FEA67344F}"/>
              </a:ext>
            </a:extLst>
          </p:cNvPr>
          <p:cNvSpPr/>
          <p:nvPr/>
        </p:nvSpPr>
        <p:spPr>
          <a:xfrm>
            <a:off x="6674042" y="3402311"/>
            <a:ext cx="2469958" cy="165502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Добавяне/</a:t>
            </a:r>
          </a:p>
          <a:p>
            <a:pPr algn="ctr"/>
            <a:r>
              <a:rPr lang="bg-BG" noProof="0" dirty="0"/>
              <a:t>Премахване на администраторски роли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D6C0FB-F0A2-31D0-684E-DC66F4D11800}"/>
              </a:ext>
            </a:extLst>
          </p:cNvPr>
          <p:cNvSpPr txBox="1"/>
          <p:nvPr/>
        </p:nvSpPr>
        <p:spPr>
          <a:xfrm>
            <a:off x="1190301" y="708151"/>
            <a:ext cx="2041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noProof="0" dirty="0">
                <a:solidFill>
                  <a:srgbClr val="97B8A5"/>
                </a:solidFill>
                <a:latin typeface="+mn-lt"/>
              </a:rPr>
              <a:t>Потребител: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819E4C-6E3E-8D46-82D6-2494159EAEFD}"/>
              </a:ext>
            </a:extLst>
          </p:cNvPr>
          <p:cNvSpPr txBox="1"/>
          <p:nvPr/>
        </p:nvSpPr>
        <p:spPr>
          <a:xfrm>
            <a:off x="5398569" y="748936"/>
            <a:ext cx="2997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noProof="0" dirty="0">
                <a:solidFill>
                  <a:srgbClr val="F18B7E"/>
                </a:solidFill>
                <a:latin typeface="+mn-lt"/>
              </a:rPr>
              <a:t>Администратор:</a:t>
            </a:r>
          </a:p>
        </p:txBody>
      </p:sp>
    </p:spTree>
    <p:extLst>
      <p:ext uri="{BB962C8B-B14F-4D97-AF65-F5344CB8AC3E}">
        <p14:creationId xmlns:p14="http://schemas.microsoft.com/office/powerpoint/2010/main" val="2517620776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861E6E2F-41CE-E2BF-836F-0FD602DA3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F2CBC0C5-776E-0ACF-2533-65C8BC4621DE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5510851D-C6B4-67C9-D4B8-B129FACD4EA9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E628F075-CC39-183B-3E05-A3131E53D3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671378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Защита на </a:t>
            </a:r>
            <a:br>
              <a:rPr lang="bg-BG" noProof="0" dirty="0"/>
            </a:br>
            <a:r>
              <a:rPr lang="bg-BG" noProof="0" dirty="0"/>
              <a:t>данните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36A5CB6E-7FA4-7F9F-16B3-7F67C157142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6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71023DE8-F338-6799-1DBB-5068E469D39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0950" y="3384452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Сигурността е приоритет.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7CA09A5C-3BBD-2209-C6D8-E5D2CCD19264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64B20D72-9FC3-EDF9-F484-B19E8D9989EB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9194F10D-ED86-D5DA-9464-CC92EB08D0B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16BBC1FA-4387-AC45-7881-5EC68D02BD2F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BE29E430-D04B-7630-07C1-32B5FF4B6E8C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B6E0064-67FD-96A1-0529-D72504B5CBE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F023E8A7-DD98-C12D-1E62-1CECB0AE49DE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E2D55F1B-8F70-F32C-E95F-D1EE280FFCA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71939BE5-C2A1-BBF4-74A3-24241E159CD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71D09ACB-011D-6B81-6504-42BE2E4E3EF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C7B8E350-E015-736C-4E96-AE73BF8D2A6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4B7DADC7-D63D-8AF0-7B7A-871A3F3123CF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3759;p66">
            <a:extLst>
              <a:ext uri="{FF2B5EF4-FFF2-40B4-BE49-F238E27FC236}">
                <a16:creationId xmlns:a16="http://schemas.microsoft.com/office/drawing/2014/main" id="{2F23CD5A-0999-1372-CC30-CD6E1782925A}"/>
              </a:ext>
            </a:extLst>
          </p:cNvPr>
          <p:cNvGrpSpPr/>
          <p:nvPr/>
        </p:nvGrpSpPr>
        <p:grpSpPr>
          <a:xfrm>
            <a:off x="5937247" y="1470188"/>
            <a:ext cx="2428807" cy="2449764"/>
            <a:chOff x="4024276" y="2126758"/>
            <a:chExt cx="581300" cy="701802"/>
          </a:xfrm>
        </p:grpSpPr>
        <p:sp>
          <p:nvSpPr>
            <p:cNvPr id="3" name="Google Shape;3760;p66">
              <a:extLst>
                <a:ext uri="{FF2B5EF4-FFF2-40B4-BE49-F238E27FC236}">
                  <a16:creationId xmlns:a16="http://schemas.microsoft.com/office/drawing/2014/main" id="{693E5AAB-FECE-9806-B028-B5FD5AC82551}"/>
                </a:ext>
              </a:extLst>
            </p:cNvPr>
            <p:cNvSpPr/>
            <p:nvPr/>
          </p:nvSpPr>
          <p:spPr>
            <a:xfrm>
              <a:off x="4024284" y="2126758"/>
              <a:ext cx="581285" cy="701802"/>
            </a:xfrm>
            <a:custGeom>
              <a:avLst/>
              <a:gdLst/>
              <a:ahLst/>
              <a:cxnLst/>
              <a:rect l="l" t="t" r="r" b="b"/>
              <a:pathLst>
                <a:path w="14108" h="17033" extrusionOk="0">
                  <a:moveTo>
                    <a:pt x="4678" y="5851"/>
                  </a:moveTo>
                  <a:cubicBezTo>
                    <a:pt x="4710" y="5881"/>
                    <a:pt x="4730" y="5923"/>
                    <a:pt x="4761" y="5964"/>
                  </a:cubicBezTo>
                  <a:cubicBezTo>
                    <a:pt x="4834" y="6047"/>
                    <a:pt x="4917" y="6141"/>
                    <a:pt x="5010" y="6213"/>
                  </a:cubicBezTo>
                  <a:cubicBezTo>
                    <a:pt x="4823" y="6328"/>
                    <a:pt x="4657" y="6462"/>
                    <a:pt x="4512" y="6607"/>
                  </a:cubicBezTo>
                  <a:cubicBezTo>
                    <a:pt x="4295" y="6826"/>
                    <a:pt x="4108" y="7095"/>
                    <a:pt x="3973" y="7437"/>
                  </a:cubicBezTo>
                  <a:cubicBezTo>
                    <a:pt x="3869" y="7676"/>
                    <a:pt x="3797" y="7925"/>
                    <a:pt x="3724" y="8163"/>
                  </a:cubicBezTo>
                  <a:lnTo>
                    <a:pt x="3714" y="8174"/>
                  </a:lnTo>
                  <a:lnTo>
                    <a:pt x="3672" y="8309"/>
                  </a:lnTo>
                  <a:lnTo>
                    <a:pt x="3682" y="8299"/>
                  </a:lnTo>
                  <a:lnTo>
                    <a:pt x="3682" y="8299"/>
                  </a:lnTo>
                  <a:cubicBezTo>
                    <a:pt x="3672" y="8319"/>
                    <a:pt x="3672" y="8329"/>
                    <a:pt x="3672" y="8340"/>
                  </a:cubicBezTo>
                  <a:lnTo>
                    <a:pt x="3661" y="8350"/>
                  </a:lnTo>
                  <a:lnTo>
                    <a:pt x="3599" y="8537"/>
                  </a:lnTo>
                  <a:cubicBezTo>
                    <a:pt x="3578" y="8599"/>
                    <a:pt x="3558" y="8661"/>
                    <a:pt x="3527" y="8724"/>
                  </a:cubicBezTo>
                  <a:cubicBezTo>
                    <a:pt x="3475" y="8838"/>
                    <a:pt x="3412" y="8931"/>
                    <a:pt x="3340" y="9014"/>
                  </a:cubicBezTo>
                  <a:cubicBezTo>
                    <a:pt x="3288" y="9066"/>
                    <a:pt x="3237" y="9118"/>
                    <a:pt x="3184" y="9149"/>
                  </a:cubicBezTo>
                  <a:cubicBezTo>
                    <a:pt x="3143" y="9180"/>
                    <a:pt x="3101" y="9201"/>
                    <a:pt x="3060" y="9221"/>
                  </a:cubicBezTo>
                  <a:cubicBezTo>
                    <a:pt x="3008" y="9232"/>
                    <a:pt x="2967" y="9242"/>
                    <a:pt x="2925" y="9253"/>
                  </a:cubicBezTo>
                  <a:lnTo>
                    <a:pt x="2884" y="9253"/>
                  </a:lnTo>
                  <a:cubicBezTo>
                    <a:pt x="2852" y="9253"/>
                    <a:pt x="2822" y="9253"/>
                    <a:pt x="2790" y="9242"/>
                  </a:cubicBezTo>
                  <a:cubicBezTo>
                    <a:pt x="2739" y="9232"/>
                    <a:pt x="2697" y="9221"/>
                    <a:pt x="2656" y="9201"/>
                  </a:cubicBezTo>
                  <a:cubicBezTo>
                    <a:pt x="2614" y="9180"/>
                    <a:pt x="2573" y="9159"/>
                    <a:pt x="2541" y="9129"/>
                  </a:cubicBezTo>
                  <a:cubicBezTo>
                    <a:pt x="2500" y="9087"/>
                    <a:pt x="2469" y="9055"/>
                    <a:pt x="2437" y="9014"/>
                  </a:cubicBezTo>
                  <a:cubicBezTo>
                    <a:pt x="2396" y="8952"/>
                    <a:pt x="2365" y="8890"/>
                    <a:pt x="2344" y="8827"/>
                  </a:cubicBezTo>
                  <a:cubicBezTo>
                    <a:pt x="2334" y="8786"/>
                    <a:pt x="2324" y="8734"/>
                    <a:pt x="2313" y="8682"/>
                  </a:cubicBezTo>
                  <a:cubicBezTo>
                    <a:pt x="2313" y="8641"/>
                    <a:pt x="2313" y="8599"/>
                    <a:pt x="2324" y="8558"/>
                  </a:cubicBezTo>
                  <a:cubicBezTo>
                    <a:pt x="2334" y="8506"/>
                    <a:pt x="2344" y="8465"/>
                    <a:pt x="2365" y="8412"/>
                  </a:cubicBezTo>
                  <a:cubicBezTo>
                    <a:pt x="2407" y="8340"/>
                    <a:pt x="2448" y="8278"/>
                    <a:pt x="2500" y="8216"/>
                  </a:cubicBezTo>
                  <a:cubicBezTo>
                    <a:pt x="2645" y="8050"/>
                    <a:pt x="2822" y="7925"/>
                    <a:pt x="2998" y="7801"/>
                  </a:cubicBezTo>
                  <a:cubicBezTo>
                    <a:pt x="3050" y="7769"/>
                    <a:pt x="3101" y="7728"/>
                    <a:pt x="3164" y="7697"/>
                  </a:cubicBezTo>
                  <a:cubicBezTo>
                    <a:pt x="3205" y="7665"/>
                    <a:pt x="3237" y="7635"/>
                    <a:pt x="3278" y="7614"/>
                  </a:cubicBezTo>
                  <a:cubicBezTo>
                    <a:pt x="3361" y="7562"/>
                    <a:pt x="3454" y="7500"/>
                    <a:pt x="3527" y="7427"/>
                  </a:cubicBezTo>
                  <a:cubicBezTo>
                    <a:pt x="3610" y="7365"/>
                    <a:pt x="3682" y="7292"/>
                    <a:pt x="3744" y="7209"/>
                  </a:cubicBezTo>
                  <a:cubicBezTo>
                    <a:pt x="3817" y="7105"/>
                    <a:pt x="3869" y="6992"/>
                    <a:pt x="3910" y="6867"/>
                  </a:cubicBezTo>
                  <a:cubicBezTo>
                    <a:pt x="3952" y="6763"/>
                    <a:pt x="3973" y="6639"/>
                    <a:pt x="3983" y="6524"/>
                  </a:cubicBezTo>
                  <a:cubicBezTo>
                    <a:pt x="3993" y="6441"/>
                    <a:pt x="3993" y="6358"/>
                    <a:pt x="3973" y="6276"/>
                  </a:cubicBezTo>
                  <a:lnTo>
                    <a:pt x="3983" y="6276"/>
                  </a:lnTo>
                  <a:cubicBezTo>
                    <a:pt x="3983" y="6266"/>
                    <a:pt x="3993" y="6255"/>
                    <a:pt x="3993" y="6234"/>
                  </a:cubicBezTo>
                  <a:cubicBezTo>
                    <a:pt x="4014" y="6203"/>
                    <a:pt x="4035" y="6162"/>
                    <a:pt x="4066" y="6120"/>
                  </a:cubicBezTo>
                  <a:lnTo>
                    <a:pt x="4087" y="6100"/>
                  </a:lnTo>
                  <a:cubicBezTo>
                    <a:pt x="4097" y="6089"/>
                    <a:pt x="4108" y="6079"/>
                    <a:pt x="4118" y="6079"/>
                  </a:cubicBezTo>
                  <a:cubicBezTo>
                    <a:pt x="4129" y="6068"/>
                    <a:pt x="4139" y="6068"/>
                    <a:pt x="4149" y="6058"/>
                  </a:cubicBezTo>
                  <a:cubicBezTo>
                    <a:pt x="4149" y="6058"/>
                    <a:pt x="4159" y="6058"/>
                    <a:pt x="4170" y="6047"/>
                  </a:cubicBezTo>
                  <a:cubicBezTo>
                    <a:pt x="4191" y="6047"/>
                    <a:pt x="4201" y="6037"/>
                    <a:pt x="4212" y="6037"/>
                  </a:cubicBezTo>
                  <a:cubicBezTo>
                    <a:pt x="4222" y="6037"/>
                    <a:pt x="4242" y="6027"/>
                    <a:pt x="4253" y="6027"/>
                  </a:cubicBezTo>
                  <a:lnTo>
                    <a:pt x="4346" y="6027"/>
                  </a:lnTo>
                  <a:cubicBezTo>
                    <a:pt x="4357" y="6027"/>
                    <a:pt x="4367" y="6037"/>
                    <a:pt x="4378" y="6037"/>
                  </a:cubicBezTo>
                  <a:lnTo>
                    <a:pt x="4398" y="6037"/>
                  </a:lnTo>
                  <a:cubicBezTo>
                    <a:pt x="4408" y="6037"/>
                    <a:pt x="4419" y="6037"/>
                    <a:pt x="4440" y="6027"/>
                  </a:cubicBezTo>
                  <a:lnTo>
                    <a:pt x="4461" y="6027"/>
                  </a:lnTo>
                  <a:cubicBezTo>
                    <a:pt x="4481" y="6027"/>
                    <a:pt x="4491" y="6027"/>
                    <a:pt x="4502" y="6017"/>
                  </a:cubicBezTo>
                  <a:cubicBezTo>
                    <a:pt x="4544" y="6006"/>
                    <a:pt x="4585" y="5975"/>
                    <a:pt x="4616" y="5934"/>
                  </a:cubicBezTo>
                  <a:cubicBezTo>
                    <a:pt x="4647" y="5913"/>
                    <a:pt x="4657" y="5881"/>
                    <a:pt x="4678" y="5851"/>
                  </a:cubicBezTo>
                  <a:close/>
                  <a:moveTo>
                    <a:pt x="11213" y="0"/>
                  </a:moveTo>
                  <a:cubicBezTo>
                    <a:pt x="11172" y="0"/>
                    <a:pt x="11130" y="10"/>
                    <a:pt x="11079" y="10"/>
                  </a:cubicBezTo>
                  <a:cubicBezTo>
                    <a:pt x="11006" y="21"/>
                    <a:pt x="10943" y="31"/>
                    <a:pt x="10871" y="52"/>
                  </a:cubicBezTo>
                  <a:cubicBezTo>
                    <a:pt x="10736" y="83"/>
                    <a:pt x="10611" y="135"/>
                    <a:pt x="10487" y="218"/>
                  </a:cubicBezTo>
                  <a:cubicBezTo>
                    <a:pt x="10383" y="291"/>
                    <a:pt x="10279" y="374"/>
                    <a:pt x="10196" y="477"/>
                  </a:cubicBezTo>
                  <a:cubicBezTo>
                    <a:pt x="10113" y="581"/>
                    <a:pt x="10041" y="695"/>
                    <a:pt x="10000" y="819"/>
                  </a:cubicBezTo>
                  <a:cubicBezTo>
                    <a:pt x="9958" y="923"/>
                    <a:pt x="9938" y="1027"/>
                    <a:pt x="9927" y="1141"/>
                  </a:cubicBezTo>
                  <a:lnTo>
                    <a:pt x="9927" y="1224"/>
                  </a:lnTo>
                  <a:cubicBezTo>
                    <a:pt x="9844" y="1141"/>
                    <a:pt x="9751" y="1058"/>
                    <a:pt x="9647" y="985"/>
                  </a:cubicBezTo>
                  <a:cubicBezTo>
                    <a:pt x="9574" y="934"/>
                    <a:pt x="9502" y="882"/>
                    <a:pt x="9398" y="809"/>
                  </a:cubicBezTo>
                  <a:cubicBezTo>
                    <a:pt x="9304" y="757"/>
                    <a:pt x="9211" y="695"/>
                    <a:pt x="9118" y="653"/>
                  </a:cubicBezTo>
                  <a:cubicBezTo>
                    <a:pt x="8931" y="550"/>
                    <a:pt x="8734" y="467"/>
                    <a:pt x="8527" y="404"/>
                  </a:cubicBezTo>
                  <a:cubicBezTo>
                    <a:pt x="8329" y="332"/>
                    <a:pt x="8112" y="291"/>
                    <a:pt x="7894" y="259"/>
                  </a:cubicBezTo>
                  <a:cubicBezTo>
                    <a:pt x="7728" y="238"/>
                    <a:pt x="7562" y="228"/>
                    <a:pt x="7407" y="228"/>
                  </a:cubicBezTo>
                  <a:lnTo>
                    <a:pt x="7292" y="228"/>
                  </a:lnTo>
                  <a:cubicBezTo>
                    <a:pt x="6909" y="238"/>
                    <a:pt x="6535" y="311"/>
                    <a:pt x="6172" y="457"/>
                  </a:cubicBezTo>
                  <a:cubicBezTo>
                    <a:pt x="5830" y="581"/>
                    <a:pt x="5498" y="768"/>
                    <a:pt x="5176" y="1006"/>
                  </a:cubicBezTo>
                  <a:cubicBezTo>
                    <a:pt x="5021" y="1110"/>
                    <a:pt x="4875" y="1245"/>
                    <a:pt x="4719" y="1379"/>
                  </a:cubicBezTo>
                  <a:cubicBezTo>
                    <a:pt x="4564" y="1515"/>
                    <a:pt x="4429" y="1660"/>
                    <a:pt x="4295" y="1805"/>
                  </a:cubicBezTo>
                  <a:cubicBezTo>
                    <a:pt x="3993" y="2147"/>
                    <a:pt x="3797" y="2479"/>
                    <a:pt x="3693" y="2822"/>
                  </a:cubicBezTo>
                  <a:cubicBezTo>
                    <a:pt x="3641" y="2998"/>
                    <a:pt x="3610" y="3174"/>
                    <a:pt x="3620" y="3361"/>
                  </a:cubicBezTo>
                  <a:cubicBezTo>
                    <a:pt x="3620" y="3548"/>
                    <a:pt x="3651" y="3735"/>
                    <a:pt x="3724" y="3931"/>
                  </a:cubicBezTo>
                  <a:cubicBezTo>
                    <a:pt x="3755" y="4014"/>
                    <a:pt x="3797" y="4108"/>
                    <a:pt x="3848" y="4212"/>
                  </a:cubicBezTo>
                  <a:cubicBezTo>
                    <a:pt x="3890" y="4305"/>
                    <a:pt x="3942" y="4388"/>
                    <a:pt x="3993" y="4471"/>
                  </a:cubicBezTo>
                  <a:cubicBezTo>
                    <a:pt x="4056" y="4574"/>
                    <a:pt x="4129" y="4678"/>
                    <a:pt x="4212" y="4761"/>
                  </a:cubicBezTo>
                  <a:cubicBezTo>
                    <a:pt x="4232" y="4793"/>
                    <a:pt x="4263" y="4823"/>
                    <a:pt x="4295" y="4855"/>
                  </a:cubicBezTo>
                  <a:cubicBezTo>
                    <a:pt x="4305" y="4959"/>
                    <a:pt x="4325" y="5051"/>
                    <a:pt x="4357" y="5155"/>
                  </a:cubicBezTo>
                  <a:cubicBezTo>
                    <a:pt x="4398" y="5321"/>
                    <a:pt x="4471" y="5487"/>
                    <a:pt x="4554" y="5643"/>
                  </a:cubicBezTo>
                  <a:cubicBezTo>
                    <a:pt x="4564" y="5653"/>
                    <a:pt x="4564" y="5674"/>
                    <a:pt x="4574" y="5695"/>
                  </a:cubicBezTo>
                  <a:cubicBezTo>
                    <a:pt x="4554" y="5715"/>
                    <a:pt x="4533" y="5747"/>
                    <a:pt x="4512" y="5768"/>
                  </a:cubicBezTo>
                  <a:cubicBezTo>
                    <a:pt x="4491" y="5788"/>
                    <a:pt x="4471" y="5809"/>
                    <a:pt x="4440" y="5830"/>
                  </a:cubicBezTo>
                  <a:cubicBezTo>
                    <a:pt x="4429" y="5830"/>
                    <a:pt x="4408" y="5840"/>
                    <a:pt x="4388" y="5851"/>
                  </a:cubicBezTo>
                  <a:lnTo>
                    <a:pt x="4325" y="5851"/>
                  </a:lnTo>
                  <a:cubicBezTo>
                    <a:pt x="4263" y="5851"/>
                    <a:pt x="4201" y="5851"/>
                    <a:pt x="4139" y="5871"/>
                  </a:cubicBezTo>
                  <a:cubicBezTo>
                    <a:pt x="4118" y="5871"/>
                    <a:pt x="4087" y="5881"/>
                    <a:pt x="4066" y="5892"/>
                  </a:cubicBezTo>
                  <a:cubicBezTo>
                    <a:pt x="4035" y="5913"/>
                    <a:pt x="4014" y="5923"/>
                    <a:pt x="3993" y="5954"/>
                  </a:cubicBezTo>
                  <a:cubicBezTo>
                    <a:pt x="3973" y="5975"/>
                    <a:pt x="3952" y="5996"/>
                    <a:pt x="3942" y="6027"/>
                  </a:cubicBezTo>
                  <a:cubicBezTo>
                    <a:pt x="3931" y="6037"/>
                    <a:pt x="3931" y="6047"/>
                    <a:pt x="3921" y="6058"/>
                  </a:cubicBezTo>
                  <a:cubicBezTo>
                    <a:pt x="3921" y="6047"/>
                    <a:pt x="3910" y="6027"/>
                    <a:pt x="3900" y="6006"/>
                  </a:cubicBezTo>
                  <a:cubicBezTo>
                    <a:pt x="3880" y="5964"/>
                    <a:pt x="3859" y="5913"/>
                    <a:pt x="3817" y="5861"/>
                  </a:cubicBezTo>
                  <a:cubicBezTo>
                    <a:pt x="3755" y="5768"/>
                    <a:pt x="3661" y="5685"/>
                    <a:pt x="3548" y="5622"/>
                  </a:cubicBezTo>
                  <a:cubicBezTo>
                    <a:pt x="3548" y="5622"/>
                    <a:pt x="3537" y="5612"/>
                    <a:pt x="3527" y="5612"/>
                  </a:cubicBezTo>
                  <a:lnTo>
                    <a:pt x="3516" y="5612"/>
                  </a:lnTo>
                  <a:cubicBezTo>
                    <a:pt x="3506" y="5612"/>
                    <a:pt x="3495" y="5622"/>
                    <a:pt x="3485" y="5622"/>
                  </a:cubicBezTo>
                  <a:cubicBezTo>
                    <a:pt x="3433" y="5653"/>
                    <a:pt x="3382" y="5685"/>
                    <a:pt x="3329" y="5705"/>
                  </a:cubicBezTo>
                  <a:cubicBezTo>
                    <a:pt x="3257" y="5736"/>
                    <a:pt x="3174" y="5757"/>
                    <a:pt x="3091" y="5768"/>
                  </a:cubicBezTo>
                  <a:lnTo>
                    <a:pt x="2956" y="5768"/>
                  </a:lnTo>
                  <a:cubicBezTo>
                    <a:pt x="2852" y="5768"/>
                    <a:pt x="2739" y="5757"/>
                    <a:pt x="2603" y="5736"/>
                  </a:cubicBezTo>
                  <a:cubicBezTo>
                    <a:pt x="2396" y="5705"/>
                    <a:pt x="2230" y="5685"/>
                    <a:pt x="2075" y="5685"/>
                  </a:cubicBezTo>
                  <a:lnTo>
                    <a:pt x="2064" y="5685"/>
                  </a:lnTo>
                  <a:cubicBezTo>
                    <a:pt x="1992" y="5685"/>
                    <a:pt x="1930" y="5685"/>
                    <a:pt x="1867" y="5695"/>
                  </a:cubicBezTo>
                  <a:cubicBezTo>
                    <a:pt x="1764" y="5695"/>
                    <a:pt x="1670" y="5715"/>
                    <a:pt x="1577" y="5736"/>
                  </a:cubicBezTo>
                  <a:cubicBezTo>
                    <a:pt x="1411" y="5788"/>
                    <a:pt x="1255" y="5851"/>
                    <a:pt x="1110" y="5944"/>
                  </a:cubicBezTo>
                  <a:cubicBezTo>
                    <a:pt x="975" y="6027"/>
                    <a:pt x="851" y="6130"/>
                    <a:pt x="726" y="6255"/>
                  </a:cubicBezTo>
                  <a:cubicBezTo>
                    <a:pt x="632" y="6358"/>
                    <a:pt x="540" y="6462"/>
                    <a:pt x="457" y="6587"/>
                  </a:cubicBezTo>
                  <a:cubicBezTo>
                    <a:pt x="384" y="6701"/>
                    <a:pt x="311" y="6815"/>
                    <a:pt x="259" y="6950"/>
                  </a:cubicBezTo>
                  <a:cubicBezTo>
                    <a:pt x="145" y="7188"/>
                    <a:pt x="72" y="7458"/>
                    <a:pt x="31" y="7759"/>
                  </a:cubicBezTo>
                  <a:cubicBezTo>
                    <a:pt x="0" y="8018"/>
                    <a:pt x="0" y="8309"/>
                    <a:pt x="31" y="8610"/>
                  </a:cubicBezTo>
                  <a:cubicBezTo>
                    <a:pt x="62" y="8890"/>
                    <a:pt x="125" y="9170"/>
                    <a:pt x="218" y="9450"/>
                  </a:cubicBezTo>
                  <a:cubicBezTo>
                    <a:pt x="270" y="9606"/>
                    <a:pt x="332" y="9751"/>
                    <a:pt x="394" y="9885"/>
                  </a:cubicBezTo>
                  <a:cubicBezTo>
                    <a:pt x="384" y="9906"/>
                    <a:pt x="374" y="9938"/>
                    <a:pt x="363" y="9958"/>
                  </a:cubicBezTo>
                  <a:cubicBezTo>
                    <a:pt x="332" y="10051"/>
                    <a:pt x="301" y="10166"/>
                    <a:pt x="291" y="10300"/>
                  </a:cubicBezTo>
                  <a:lnTo>
                    <a:pt x="291" y="10311"/>
                  </a:lnTo>
                  <a:cubicBezTo>
                    <a:pt x="270" y="10425"/>
                    <a:pt x="270" y="10528"/>
                    <a:pt x="280" y="10622"/>
                  </a:cubicBezTo>
                  <a:cubicBezTo>
                    <a:pt x="301" y="10788"/>
                    <a:pt x="353" y="10954"/>
                    <a:pt x="446" y="11089"/>
                  </a:cubicBezTo>
                  <a:cubicBezTo>
                    <a:pt x="487" y="11162"/>
                    <a:pt x="540" y="11224"/>
                    <a:pt x="602" y="11286"/>
                  </a:cubicBezTo>
                  <a:cubicBezTo>
                    <a:pt x="643" y="11338"/>
                    <a:pt x="706" y="11379"/>
                    <a:pt x="757" y="11411"/>
                  </a:cubicBezTo>
                  <a:cubicBezTo>
                    <a:pt x="809" y="11452"/>
                    <a:pt x="871" y="11473"/>
                    <a:pt x="944" y="11504"/>
                  </a:cubicBezTo>
                  <a:cubicBezTo>
                    <a:pt x="1006" y="11524"/>
                    <a:pt x="1079" y="11535"/>
                    <a:pt x="1141" y="11535"/>
                  </a:cubicBezTo>
                  <a:cubicBezTo>
                    <a:pt x="1213" y="11535"/>
                    <a:pt x="1276" y="11524"/>
                    <a:pt x="1328" y="11494"/>
                  </a:cubicBezTo>
                  <a:cubicBezTo>
                    <a:pt x="1359" y="11473"/>
                    <a:pt x="1379" y="11452"/>
                    <a:pt x="1400" y="11431"/>
                  </a:cubicBezTo>
                  <a:cubicBezTo>
                    <a:pt x="1421" y="11411"/>
                    <a:pt x="1432" y="11390"/>
                    <a:pt x="1442" y="11358"/>
                  </a:cubicBezTo>
                  <a:cubicBezTo>
                    <a:pt x="1452" y="11358"/>
                    <a:pt x="1452" y="11348"/>
                    <a:pt x="1452" y="11348"/>
                  </a:cubicBezTo>
                  <a:cubicBezTo>
                    <a:pt x="1462" y="11328"/>
                    <a:pt x="1462" y="11296"/>
                    <a:pt x="1473" y="11275"/>
                  </a:cubicBezTo>
                  <a:cubicBezTo>
                    <a:pt x="1556" y="11338"/>
                    <a:pt x="1628" y="11400"/>
                    <a:pt x="1711" y="11452"/>
                  </a:cubicBezTo>
                  <a:cubicBezTo>
                    <a:pt x="1722" y="11452"/>
                    <a:pt x="1722" y="11452"/>
                    <a:pt x="1722" y="11462"/>
                  </a:cubicBezTo>
                  <a:cubicBezTo>
                    <a:pt x="1764" y="11483"/>
                    <a:pt x="1794" y="11504"/>
                    <a:pt x="1836" y="11524"/>
                  </a:cubicBezTo>
                  <a:cubicBezTo>
                    <a:pt x="2013" y="11628"/>
                    <a:pt x="2199" y="11711"/>
                    <a:pt x="2386" y="11773"/>
                  </a:cubicBezTo>
                  <a:lnTo>
                    <a:pt x="2573" y="11835"/>
                  </a:lnTo>
                  <a:cubicBezTo>
                    <a:pt x="2552" y="11846"/>
                    <a:pt x="2541" y="11856"/>
                    <a:pt x="2531" y="11877"/>
                  </a:cubicBezTo>
                  <a:cubicBezTo>
                    <a:pt x="2510" y="11908"/>
                    <a:pt x="2510" y="11950"/>
                    <a:pt x="2520" y="11991"/>
                  </a:cubicBezTo>
                  <a:cubicBezTo>
                    <a:pt x="2531" y="12043"/>
                    <a:pt x="2552" y="12084"/>
                    <a:pt x="2583" y="12116"/>
                  </a:cubicBezTo>
                  <a:cubicBezTo>
                    <a:pt x="2614" y="12157"/>
                    <a:pt x="2656" y="12199"/>
                    <a:pt x="2697" y="12230"/>
                  </a:cubicBezTo>
                  <a:lnTo>
                    <a:pt x="2676" y="12230"/>
                  </a:lnTo>
                  <a:cubicBezTo>
                    <a:pt x="2656" y="12230"/>
                    <a:pt x="2645" y="12230"/>
                    <a:pt x="2635" y="12240"/>
                  </a:cubicBezTo>
                  <a:cubicBezTo>
                    <a:pt x="2614" y="12250"/>
                    <a:pt x="2593" y="12261"/>
                    <a:pt x="2583" y="12271"/>
                  </a:cubicBezTo>
                  <a:cubicBezTo>
                    <a:pt x="2583" y="12282"/>
                    <a:pt x="2583" y="12292"/>
                    <a:pt x="2573" y="12292"/>
                  </a:cubicBezTo>
                  <a:lnTo>
                    <a:pt x="2573" y="12313"/>
                  </a:lnTo>
                  <a:lnTo>
                    <a:pt x="2573" y="12354"/>
                  </a:lnTo>
                  <a:cubicBezTo>
                    <a:pt x="2583" y="12386"/>
                    <a:pt x="2603" y="12416"/>
                    <a:pt x="2614" y="12437"/>
                  </a:cubicBezTo>
                  <a:cubicBezTo>
                    <a:pt x="2645" y="12489"/>
                    <a:pt x="2676" y="12531"/>
                    <a:pt x="2707" y="12562"/>
                  </a:cubicBezTo>
                  <a:cubicBezTo>
                    <a:pt x="2769" y="12645"/>
                    <a:pt x="2852" y="12728"/>
                    <a:pt x="2946" y="12821"/>
                  </a:cubicBezTo>
                  <a:cubicBezTo>
                    <a:pt x="3101" y="12967"/>
                    <a:pt x="3278" y="13122"/>
                    <a:pt x="3506" y="13278"/>
                  </a:cubicBezTo>
                  <a:cubicBezTo>
                    <a:pt x="3724" y="13423"/>
                    <a:pt x="3942" y="13557"/>
                    <a:pt x="4118" y="13661"/>
                  </a:cubicBezTo>
                  <a:cubicBezTo>
                    <a:pt x="4149" y="13682"/>
                    <a:pt x="4180" y="13703"/>
                    <a:pt x="4222" y="13723"/>
                  </a:cubicBezTo>
                  <a:cubicBezTo>
                    <a:pt x="4212" y="13806"/>
                    <a:pt x="4191" y="13889"/>
                    <a:pt x="4180" y="13972"/>
                  </a:cubicBezTo>
                  <a:cubicBezTo>
                    <a:pt x="4097" y="14419"/>
                    <a:pt x="3973" y="14844"/>
                    <a:pt x="3797" y="15238"/>
                  </a:cubicBezTo>
                  <a:lnTo>
                    <a:pt x="3800" y="15238"/>
                  </a:lnTo>
                  <a:cubicBezTo>
                    <a:pt x="3797" y="15245"/>
                    <a:pt x="3797" y="15252"/>
                    <a:pt x="3797" y="15259"/>
                  </a:cubicBezTo>
                  <a:lnTo>
                    <a:pt x="3786" y="15279"/>
                  </a:lnTo>
                  <a:cubicBezTo>
                    <a:pt x="3755" y="15342"/>
                    <a:pt x="3734" y="15394"/>
                    <a:pt x="3703" y="15456"/>
                  </a:cubicBezTo>
                  <a:lnTo>
                    <a:pt x="3693" y="15466"/>
                  </a:lnTo>
                  <a:cubicBezTo>
                    <a:pt x="3682" y="15477"/>
                    <a:pt x="3682" y="15487"/>
                    <a:pt x="3682" y="15508"/>
                  </a:cubicBezTo>
                  <a:lnTo>
                    <a:pt x="3693" y="15508"/>
                  </a:lnTo>
                  <a:lnTo>
                    <a:pt x="3703" y="15528"/>
                  </a:lnTo>
                  <a:lnTo>
                    <a:pt x="3714" y="15528"/>
                  </a:lnTo>
                  <a:lnTo>
                    <a:pt x="3724" y="15539"/>
                  </a:lnTo>
                  <a:lnTo>
                    <a:pt x="3744" y="15560"/>
                  </a:lnTo>
                  <a:cubicBezTo>
                    <a:pt x="3827" y="15622"/>
                    <a:pt x="3910" y="15674"/>
                    <a:pt x="4004" y="15736"/>
                  </a:cubicBezTo>
                  <a:cubicBezTo>
                    <a:pt x="4191" y="15850"/>
                    <a:pt x="4388" y="15964"/>
                    <a:pt x="4595" y="16068"/>
                  </a:cubicBezTo>
                  <a:cubicBezTo>
                    <a:pt x="4885" y="16213"/>
                    <a:pt x="5207" y="16337"/>
                    <a:pt x="5539" y="16431"/>
                  </a:cubicBezTo>
                  <a:cubicBezTo>
                    <a:pt x="5798" y="16514"/>
                    <a:pt x="6068" y="16576"/>
                    <a:pt x="6338" y="16618"/>
                  </a:cubicBezTo>
                  <a:cubicBezTo>
                    <a:pt x="6690" y="16680"/>
                    <a:pt x="7054" y="16711"/>
                    <a:pt x="7407" y="16711"/>
                  </a:cubicBezTo>
                  <a:lnTo>
                    <a:pt x="7541" y="16711"/>
                  </a:lnTo>
                  <a:cubicBezTo>
                    <a:pt x="7884" y="16701"/>
                    <a:pt x="8226" y="16669"/>
                    <a:pt x="8557" y="16607"/>
                  </a:cubicBezTo>
                  <a:cubicBezTo>
                    <a:pt x="8900" y="16535"/>
                    <a:pt x="9232" y="16441"/>
                    <a:pt x="9533" y="16317"/>
                  </a:cubicBezTo>
                  <a:cubicBezTo>
                    <a:pt x="9699" y="16254"/>
                    <a:pt x="9865" y="16182"/>
                    <a:pt x="10030" y="16078"/>
                  </a:cubicBezTo>
                  <a:lnTo>
                    <a:pt x="10041" y="16078"/>
                  </a:lnTo>
                  <a:cubicBezTo>
                    <a:pt x="10062" y="16068"/>
                    <a:pt x="10072" y="16058"/>
                    <a:pt x="10062" y="16037"/>
                  </a:cubicBezTo>
                  <a:cubicBezTo>
                    <a:pt x="10051" y="15860"/>
                    <a:pt x="10051" y="15684"/>
                    <a:pt x="10041" y="15508"/>
                  </a:cubicBezTo>
                  <a:cubicBezTo>
                    <a:pt x="10030" y="15362"/>
                    <a:pt x="10030" y="15217"/>
                    <a:pt x="10021" y="15062"/>
                  </a:cubicBezTo>
                  <a:lnTo>
                    <a:pt x="10021" y="15062"/>
                  </a:lnTo>
                  <a:cubicBezTo>
                    <a:pt x="10103" y="15072"/>
                    <a:pt x="10186" y="15083"/>
                    <a:pt x="10259" y="15083"/>
                  </a:cubicBezTo>
                  <a:cubicBezTo>
                    <a:pt x="10466" y="15103"/>
                    <a:pt x="10674" y="15113"/>
                    <a:pt x="10881" y="15124"/>
                  </a:cubicBezTo>
                  <a:lnTo>
                    <a:pt x="10913" y="15124"/>
                  </a:lnTo>
                  <a:cubicBezTo>
                    <a:pt x="11026" y="15134"/>
                    <a:pt x="11130" y="15145"/>
                    <a:pt x="11234" y="15145"/>
                  </a:cubicBezTo>
                  <a:cubicBezTo>
                    <a:pt x="11420" y="15155"/>
                    <a:pt x="11576" y="15166"/>
                    <a:pt x="11722" y="15186"/>
                  </a:cubicBezTo>
                  <a:cubicBezTo>
                    <a:pt x="11835" y="15196"/>
                    <a:pt x="12012" y="15207"/>
                    <a:pt x="12188" y="15238"/>
                  </a:cubicBezTo>
                  <a:cubicBezTo>
                    <a:pt x="12375" y="15259"/>
                    <a:pt x="12624" y="15300"/>
                    <a:pt x="12852" y="15394"/>
                  </a:cubicBezTo>
                  <a:lnTo>
                    <a:pt x="12863" y="15404"/>
                  </a:lnTo>
                  <a:cubicBezTo>
                    <a:pt x="12966" y="15445"/>
                    <a:pt x="13049" y="15498"/>
                    <a:pt x="13122" y="15549"/>
                  </a:cubicBezTo>
                  <a:cubicBezTo>
                    <a:pt x="13184" y="15601"/>
                    <a:pt x="13236" y="15653"/>
                    <a:pt x="13278" y="15705"/>
                  </a:cubicBezTo>
                  <a:cubicBezTo>
                    <a:pt x="13329" y="15767"/>
                    <a:pt x="13371" y="15839"/>
                    <a:pt x="13402" y="15912"/>
                  </a:cubicBezTo>
                  <a:cubicBezTo>
                    <a:pt x="13433" y="15995"/>
                    <a:pt x="13454" y="16078"/>
                    <a:pt x="13474" y="16171"/>
                  </a:cubicBezTo>
                  <a:lnTo>
                    <a:pt x="13474" y="16213"/>
                  </a:lnTo>
                  <a:cubicBezTo>
                    <a:pt x="13485" y="16296"/>
                    <a:pt x="13474" y="16390"/>
                    <a:pt x="13464" y="16473"/>
                  </a:cubicBezTo>
                  <a:lnTo>
                    <a:pt x="13464" y="16503"/>
                  </a:lnTo>
                  <a:cubicBezTo>
                    <a:pt x="13444" y="16586"/>
                    <a:pt x="13423" y="16669"/>
                    <a:pt x="13391" y="16742"/>
                  </a:cubicBezTo>
                  <a:cubicBezTo>
                    <a:pt x="13361" y="16815"/>
                    <a:pt x="13319" y="16888"/>
                    <a:pt x="13278" y="16950"/>
                  </a:cubicBezTo>
                  <a:cubicBezTo>
                    <a:pt x="13267" y="16960"/>
                    <a:pt x="13267" y="16971"/>
                    <a:pt x="13267" y="16981"/>
                  </a:cubicBezTo>
                  <a:cubicBezTo>
                    <a:pt x="13267" y="17012"/>
                    <a:pt x="13288" y="17033"/>
                    <a:pt x="13308" y="17033"/>
                  </a:cubicBezTo>
                  <a:lnTo>
                    <a:pt x="13329" y="17033"/>
                  </a:lnTo>
                  <a:cubicBezTo>
                    <a:pt x="13371" y="17033"/>
                    <a:pt x="13412" y="17022"/>
                    <a:pt x="13454" y="17012"/>
                  </a:cubicBezTo>
                  <a:lnTo>
                    <a:pt x="13454" y="17022"/>
                  </a:lnTo>
                  <a:cubicBezTo>
                    <a:pt x="13786" y="16939"/>
                    <a:pt x="13951" y="16524"/>
                    <a:pt x="14025" y="16275"/>
                  </a:cubicBezTo>
                  <a:cubicBezTo>
                    <a:pt x="14045" y="16182"/>
                    <a:pt x="14066" y="16078"/>
                    <a:pt x="14076" y="15985"/>
                  </a:cubicBezTo>
                  <a:cubicBezTo>
                    <a:pt x="14097" y="15892"/>
                    <a:pt x="14097" y="15809"/>
                    <a:pt x="14107" y="15736"/>
                  </a:cubicBezTo>
                  <a:cubicBezTo>
                    <a:pt x="14107" y="15632"/>
                    <a:pt x="14097" y="15528"/>
                    <a:pt x="14076" y="15394"/>
                  </a:cubicBezTo>
                  <a:cubicBezTo>
                    <a:pt x="14055" y="15279"/>
                    <a:pt x="14025" y="15166"/>
                    <a:pt x="13983" y="15041"/>
                  </a:cubicBezTo>
                  <a:cubicBezTo>
                    <a:pt x="13900" y="14834"/>
                    <a:pt x="13786" y="14636"/>
                    <a:pt x="13620" y="14460"/>
                  </a:cubicBezTo>
                  <a:cubicBezTo>
                    <a:pt x="13474" y="14304"/>
                    <a:pt x="13298" y="14159"/>
                    <a:pt x="13080" y="14045"/>
                  </a:cubicBezTo>
                  <a:cubicBezTo>
                    <a:pt x="12893" y="13931"/>
                    <a:pt x="12665" y="13848"/>
                    <a:pt x="12427" y="13786"/>
                  </a:cubicBezTo>
                  <a:cubicBezTo>
                    <a:pt x="12271" y="13744"/>
                    <a:pt x="12105" y="13713"/>
                    <a:pt x="11950" y="13693"/>
                  </a:cubicBezTo>
                  <a:lnTo>
                    <a:pt x="11950" y="13693"/>
                  </a:lnTo>
                  <a:cubicBezTo>
                    <a:pt x="11950" y="13693"/>
                    <a:pt x="11950" y="13699"/>
                    <a:pt x="11955" y="13702"/>
                  </a:cubicBezTo>
                  <a:lnTo>
                    <a:pt x="11955" y="13702"/>
                  </a:lnTo>
                  <a:cubicBezTo>
                    <a:pt x="11853" y="13682"/>
                    <a:pt x="11762" y="13682"/>
                    <a:pt x="11669" y="13672"/>
                  </a:cubicBezTo>
                  <a:lnTo>
                    <a:pt x="11659" y="13661"/>
                  </a:lnTo>
                  <a:lnTo>
                    <a:pt x="11514" y="13651"/>
                  </a:lnTo>
                  <a:cubicBezTo>
                    <a:pt x="11337" y="13630"/>
                    <a:pt x="11151" y="13620"/>
                    <a:pt x="10975" y="13589"/>
                  </a:cubicBezTo>
                  <a:cubicBezTo>
                    <a:pt x="10674" y="13547"/>
                    <a:pt x="10435" y="13495"/>
                    <a:pt x="10217" y="13433"/>
                  </a:cubicBezTo>
                  <a:cubicBezTo>
                    <a:pt x="10321" y="13308"/>
                    <a:pt x="10425" y="13174"/>
                    <a:pt x="10518" y="13039"/>
                  </a:cubicBezTo>
                  <a:cubicBezTo>
                    <a:pt x="10528" y="13029"/>
                    <a:pt x="10528" y="13018"/>
                    <a:pt x="10539" y="13008"/>
                  </a:cubicBezTo>
                  <a:cubicBezTo>
                    <a:pt x="10653" y="12831"/>
                    <a:pt x="10757" y="12645"/>
                    <a:pt x="10850" y="12437"/>
                  </a:cubicBezTo>
                  <a:cubicBezTo>
                    <a:pt x="10892" y="12344"/>
                    <a:pt x="10933" y="12230"/>
                    <a:pt x="10975" y="12116"/>
                  </a:cubicBezTo>
                  <a:cubicBezTo>
                    <a:pt x="11016" y="11981"/>
                    <a:pt x="11058" y="11846"/>
                    <a:pt x="11089" y="11711"/>
                  </a:cubicBezTo>
                  <a:cubicBezTo>
                    <a:pt x="11120" y="11566"/>
                    <a:pt x="11141" y="11421"/>
                    <a:pt x="11151" y="11286"/>
                  </a:cubicBezTo>
                  <a:cubicBezTo>
                    <a:pt x="11151" y="11224"/>
                    <a:pt x="11162" y="11162"/>
                    <a:pt x="11151" y="11099"/>
                  </a:cubicBezTo>
                  <a:lnTo>
                    <a:pt x="11369" y="11006"/>
                  </a:lnTo>
                  <a:lnTo>
                    <a:pt x="11379" y="10996"/>
                  </a:lnTo>
                  <a:cubicBezTo>
                    <a:pt x="11473" y="10943"/>
                    <a:pt x="11566" y="10881"/>
                    <a:pt x="11639" y="10809"/>
                  </a:cubicBezTo>
                  <a:lnTo>
                    <a:pt x="11649" y="10809"/>
                  </a:lnTo>
                  <a:lnTo>
                    <a:pt x="11649" y="10757"/>
                  </a:lnTo>
                  <a:cubicBezTo>
                    <a:pt x="11659" y="10653"/>
                    <a:pt x="11659" y="10549"/>
                    <a:pt x="11659" y="10477"/>
                  </a:cubicBezTo>
                  <a:cubicBezTo>
                    <a:pt x="11659" y="10383"/>
                    <a:pt x="11649" y="10290"/>
                    <a:pt x="11649" y="10187"/>
                  </a:cubicBezTo>
                  <a:cubicBezTo>
                    <a:pt x="11639" y="10010"/>
                    <a:pt x="11618" y="9834"/>
                    <a:pt x="11586" y="9636"/>
                  </a:cubicBezTo>
                  <a:cubicBezTo>
                    <a:pt x="11535" y="9294"/>
                    <a:pt x="11452" y="8942"/>
                    <a:pt x="11328" y="8589"/>
                  </a:cubicBezTo>
                  <a:cubicBezTo>
                    <a:pt x="11275" y="8433"/>
                    <a:pt x="11213" y="8267"/>
                    <a:pt x="11141" y="8101"/>
                  </a:cubicBezTo>
                  <a:lnTo>
                    <a:pt x="11130" y="8091"/>
                  </a:lnTo>
                  <a:cubicBezTo>
                    <a:pt x="11130" y="8091"/>
                    <a:pt x="11130" y="8080"/>
                    <a:pt x="11120" y="8080"/>
                  </a:cubicBezTo>
                  <a:cubicBezTo>
                    <a:pt x="11120" y="8070"/>
                    <a:pt x="11120" y="8070"/>
                    <a:pt x="11109" y="8070"/>
                  </a:cubicBezTo>
                  <a:lnTo>
                    <a:pt x="11109" y="8060"/>
                  </a:lnTo>
                  <a:lnTo>
                    <a:pt x="11089" y="8039"/>
                  </a:lnTo>
                  <a:cubicBezTo>
                    <a:pt x="11109" y="7894"/>
                    <a:pt x="11130" y="7739"/>
                    <a:pt x="11130" y="7583"/>
                  </a:cubicBezTo>
                  <a:cubicBezTo>
                    <a:pt x="11141" y="7386"/>
                    <a:pt x="11120" y="7188"/>
                    <a:pt x="11089" y="7002"/>
                  </a:cubicBezTo>
                  <a:cubicBezTo>
                    <a:pt x="11047" y="6805"/>
                    <a:pt x="10985" y="6628"/>
                    <a:pt x="10892" y="6473"/>
                  </a:cubicBezTo>
                  <a:cubicBezTo>
                    <a:pt x="10871" y="6432"/>
                    <a:pt x="10850" y="6390"/>
                    <a:pt x="10819" y="6349"/>
                  </a:cubicBezTo>
                  <a:cubicBezTo>
                    <a:pt x="10788" y="6286"/>
                    <a:pt x="10747" y="6224"/>
                    <a:pt x="10705" y="6172"/>
                  </a:cubicBezTo>
                  <a:cubicBezTo>
                    <a:pt x="10632" y="6079"/>
                    <a:pt x="10549" y="6006"/>
                    <a:pt x="10445" y="5923"/>
                  </a:cubicBezTo>
                  <a:cubicBezTo>
                    <a:pt x="10394" y="5892"/>
                    <a:pt x="10352" y="5861"/>
                    <a:pt x="10300" y="5830"/>
                  </a:cubicBezTo>
                  <a:cubicBezTo>
                    <a:pt x="10362" y="5747"/>
                    <a:pt x="10425" y="5643"/>
                    <a:pt x="10487" y="5529"/>
                  </a:cubicBezTo>
                  <a:cubicBezTo>
                    <a:pt x="10570" y="5373"/>
                    <a:pt x="10643" y="5187"/>
                    <a:pt x="10705" y="4959"/>
                  </a:cubicBezTo>
                  <a:cubicBezTo>
                    <a:pt x="10736" y="4876"/>
                    <a:pt x="10757" y="4782"/>
                    <a:pt x="10788" y="4668"/>
                  </a:cubicBezTo>
                  <a:cubicBezTo>
                    <a:pt x="10809" y="4564"/>
                    <a:pt x="10830" y="4481"/>
                    <a:pt x="10850" y="4388"/>
                  </a:cubicBezTo>
                  <a:cubicBezTo>
                    <a:pt x="10860" y="4295"/>
                    <a:pt x="10881" y="4201"/>
                    <a:pt x="10881" y="4108"/>
                  </a:cubicBezTo>
                  <a:cubicBezTo>
                    <a:pt x="10892" y="4118"/>
                    <a:pt x="10902" y="4118"/>
                    <a:pt x="10913" y="4129"/>
                  </a:cubicBezTo>
                  <a:cubicBezTo>
                    <a:pt x="10964" y="4170"/>
                    <a:pt x="11026" y="4201"/>
                    <a:pt x="11099" y="4232"/>
                  </a:cubicBezTo>
                  <a:cubicBezTo>
                    <a:pt x="11172" y="4263"/>
                    <a:pt x="11254" y="4274"/>
                    <a:pt x="11328" y="4274"/>
                  </a:cubicBezTo>
                  <a:cubicBezTo>
                    <a:pt x="11369" y="4274"/>
                    <a:pt x="11420" y="4274"/>
                    <a:pt x="11462" y="4263"/>
                  </a:cubicBezTo>
                  <a:cubicBezTo>
                    <a:pt x="11524" y="4242"/>
                    <a:pt x="11586" y="4222"/>
                    <a:pt x="11639" y="4180"/>
                  </a:cubicBezTo>
                  <a:cubicBezTo>
                    <a:pt x="11690" y="4149"/>
                    <a:pt x="11732" y="4097"/>
                    <a:pt x="11763" y="4046"/>
                  </a:cubicBezTo>
                  <a:cubicBezTo>
                    <a:pt x="11794" y="3983"/>
                    <a:pt x="11825" y="3921"/>
                    <a:pt x="11835" y="3848"/>
                  </a:cubicBezTo>
                  <a:cubicBezTo>
                    <a:pt x="11835" y="3797"/>
                    <a:pt x="11846" y="3744"/>
                    <a:pt x="11835" y="3682"/>
                  </a:cubicBezTo>
                  <a:lnTo>
                    <a:pt x="11846" y="3682"/>
                  </a:lnTo>
                  <a:cubicBezTo>
                    <a:pt x="11888" y="3703"/>
                    <a:pt x="11929" y="3714"/>
                    <a:pt x="11981" y="3724"/>
                  </a:cubicBezTo>
                  <a:lnTo>
                    <a:pt x="12074" y="3724"/>
                  </a:lnTo>
                  <a:cubicBezTo>
                    <a:pt x="12116" y="3724"/>
                    <a:pt x="12157" y="3724"/>
                    <a:pt x="12220" y="3714"/>
                  </a:cubicBezTo>
                  <a:cubicBezTo>
                    <a:pt x="12292" y="3703"/>
                    <a:pt x="12365" y="3682"/>
                    <a:pt x="12448" y="3652"/>
                  </a:cubicBezTo>
                  <a:cubicBezTo>
                    <a:pt x="12520" y="3631"/>
                    <a:pt x="12593" y="3589"/>
                    <a:pt x="12644" y="3548"/>
                  </a:cubicBezTo>
                  <a:cubicBezTo>
                    <a:pt x="12790" y="3465"/>
                    <a:pt x="12904" y="3330"/>
                    <a:pt x="12997" y="3143"/>
                  </a:cubicBezTo>
                  <a:cubicBezTo>
                    <a:pt x="13080" y="2988"/>
                    <a:pt x="13142" y="2811"/>
                    <a:pt x="13184" y="2603"/>
                  </a:cubicBezTo>
                  <a:cubicBezTo>
                    <a:pt x="13225" y="2407"/>
                    <a:pt x="13236" y="2209"/>
                    <a:pt x="13225" y="2023"/>
                  </a:cubicBezTo>
                  <a:cubicBezTo>
                    <a:pt x="13215" y="1815"/>
                    <a:pt x="13184" y="1649"/>
                    <a:pt x="13112" y="1494"/>
                  </a:cubicBezTo>
                  <a:cubicBezTo>
                    <a:pt x="13049" y="1338"/>
                    <a:pt x="12956" y="1213"/>
                    <a:pt x="12831" y="1141"/>
                  </a:cubicBezTo>
                  <a:cubicBezTo>
                    <a:pt x="12748" y="1089"/>
                    <a:pt x="12644" y="1068"/>
                    <a:pt x="12531" y="1068"/>
                  </a:cubicBezTo>
                  <a:lnTo>
                    <a:pt x="12489" y="1068"/>
                  </a:lnTo>
                  <a:cubicBezTo>
                    <a:pt x="12386" y="1068"/>
                    <a:pt x="12271" y="1100"/>
                    <a:pt x="12147" y="1162"/>
                  </a:cubicBezTo>
                  <a:lnTo>
                    <a:pt x="12147" y="1151"/>
                  </a:lnTo>
                  <a:cubicBezTo>
                    <a:pt x="12157" y="1121"/>
                    <a:pt x="12167" y="1079"/>
                    <a:pt x="12167" y="1038"/>
                  </a:cubicBezTo>
                  <a:cubicBezTo>
                    <a:pt x="12178" y="964"/>
                    <a:pt x="12178" y="902"/>
                    <a:pt x="12157" y="819"/>
                  </a:cubicBezTo>
                  <a:cubicBezTo>
                    <a:pt x="12147" y="685"/>
                    <a:pt x="12084" y="550"/>
                    <a:pt x="12012" y="436"/>
                  </a:cubicBezTo>
                  <a:cubicBezTo>
                    <a:pt x="11929" y="321"/>
                    <a:pt x="11835" y="218"/>
                    <a:pt x="11711" y="145"/>
                  </a:cubicBezTo>
                  <a:cubicBezTo>
                    <a:pt x="11649" y="104"/>
                    <a:pt x="11586" y="72"/>
                    <a:pt x="11514" y="52"/>
                  </a:cubicBezTo>
                  <a:cubicBezTo>
                    <a:pt x="11452" y="31"/>
                    <a:pt x="11379" y="21"/>
                    <a:pt x="11307" y="10"/>
                  </a:cubicBezTo>
                  <a:cubicBezTo>
                    <a:pt x="11275" y="10"/>
                    <a:pt x="11245" y="0"/>
                    <a:pt x="11213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3761;p66">
              <a:extLst>
                <a:ext uri="{FF2B5EF4-FFF2-40B4-BE49-F238E27FC236}">
                  <a16:creationId xmlns:a16="http://schemas.microsoft.com/office/drawing/2014/main" id="{ABC42553-8998-0B9B-43A1-D4401BC9C737}"/>
                </a:ext>
              </a:extLst>
            </p:cNvPr>
            <p:cNvGrpSpPr/>
            <p:nvPr/>
          </p:nvGrpSpPr>
          <p:grpSpPr>
            <a:xfrm>
              <a:off x="4024276" y="2126846"/>
              <a:ext cx="581300" cy="701626"/>
              <a:chOff x="6841300" y="961163"/>
              <a:chExt cx="759075" cy="916200"/>
            </a:xfrm>
          </p:grpSpPr>
          <p:sp>
            <p:nvSpPr>
              <p:cNvPr id="5" name="Google Shape;3762;p66">
                <a:extLst>
                  <a:ext uri="{FF2B5EF4-FFF2-40B4-BE49-F238E27FC236}">
                    <a16:creationId xmlns:a16="http://schemas.microsoft.com/office/drawing/2014/main" id="{5E8B05F4-D641-4ABE-BA70-ABB260C841C4}"/>
                  </a:ext>
                </a:extLst>
              </p:cNvPr>
              <p:cNvSpPr/>
              <p:nvPr/>
            </p:nvSpPr>
            <p:spPr>
              <a:xfrm>
                <a:off x="7310425" y="1526738"/>
                <a:ext cx="13150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6453" extrusionOk="0">
                    <a:moveTo>
                      <a:pt x="2386" y="1"/>
                    </a:moveTo>
                    <a:cubicBezTo>
                      <a:pt x="2158" y="1"/>
                      <a:pt x="1930" y="21"/>
                      <a:pt x="1722" y="53"/>
                    </a:cubicBezTo>
                    <a:cubicBezTo>
                      <a:pt x="1442" y="94"/>
                      <a:pt x="1204" y="187"/>
                      <a:pt x="1017" y="302"/>
                    </a:cubicBezTo>
                    <a:cubicBezTo>
                      <a:pt x="1006" y="312"/>
                      <a:pt x="1006" y="312"/>
                      <a:pt x="996" y="312"/>
                    </a:cubicBezTo>
                    <a:cubicBezTo>
                      <a:pt x="965" y="323"/>
                      <a:pt x="923" y="343"/>
                      <a:pt x="913" y="385"/>
                    </a:cubicBezTo>
                    <a:cubicBezTo>
                      <a:pt x="768" y="955"/>
                      <a:pt x="591" y="1453"/>
                      <a:pt x="374" y="1909"/>
                    </a:cubicBezTo>
                    <a:lnTo>
                      <a:pt x="374" y="1899"/>
                    </a:lnTo>
                    <a:cubicBezTo>
                      <a:pt x="259" y="2137"/>
                      <a:pt x="135" y="2356"/>
                      <a:pt x="1" y="2552"/>
                    </a:cubicBezTo>
                    <a:cubicBezTo>
                      <a:pt x="73" y="2791"/>
                      <a:pt x="167" y="3030"/>
                      <a:pt x="270" y="3248"/>
                    </a:cubicBezTo>
                    <a:lnTo>
                      <a:pt x="270" y="3258"/>
                    </a:lnTo>
                    <a:cubicBezTo>
                      <a:pt x="415" y="3548"/>
                      <a:pt x="571" y="3839"/>
                      <a:pt x="747" y="4108"/>
                    </a:cubicBezTo>
                    <a:cubicBezTo>
                      <a:pt x="923" y="4378"/>
                      <a:pt x="1121" y="4638"/>
                      <a:pt x="1328" y="4887"/>
                    </a:cubicBezTo>
                    <a:cubicBezTo>
                      <a:pt x="1557" y="5156"/>
                      <a:pt x="1795" y="5415"/>
                      <a:pt x="2044" y="5654"/>
                    </a:cubicBezTo>
                    <a:cubicBezTo>
                      <a:pt x="2303" y="5903"/>
                      <a:pt x="2583" y="6132"/>
                      <a:pt x="2873" y="6339"/>
                    </a:cubicBezTo>
                    <a:cubicBezTo>
                      <a:pt x="2873" y="6337"/>
                      <a:pt x="2873" y="6336"/>
                      <a:pt x="2873" y="6335"/>
                    </a:cubicBezTo>
                    <a:lnTo>
                      <a:pt x="2873" y="6335"/>
                    </a:lnTo>
                    <a:cubicBezTo>
                      <a:pt x="2933" y="6374"/>
                      <a:pt x="3001" y="6413"/>
                      <a:pt x="3060" y="6453"/>
                    </a:cubicBezTo>
                    <a:cubicBezTo>
                      <a:pt x="3371" y="6132"/>
                      <a:pt x="3662" y="5758"/>
                      <a:pt x="3922" y="5374"/>
                    </a:cubicBezTo>
                    <a:cubicBezTo>
                      <a:pt x="4171" y="4990"/>
                      <a:pt x="4399" y="4576"/>
                      <a:pt x="4595" y="4140"/>
                    </a:cubicBezTo>
                    <a:cubicBezTo>
                      <a:pt x="4689" y="3922"/>
                      <a:pt x="4782" y="3693"/>
                      <a:pt x="4855" y="3444"/>
                    </a:cubicBezTo>
                    <a:cubicBezTo>
                      <a:pt x="4959" y="3154"/>
                      <a:pt x="5042" y="2854"/>
                      <a:pt x="5104" y="2563"/>
                    </a:cubicBezTo>
                    <a:cubicBezTo>
                      <a:pt x="5166" y="2262"/>
                      <a:pt x="5218" y="1951"/>
                      <a:pt x="5239" y="1660"/>
                    </a:cubicBezTo>
                    <a:cubicBezTo>
                      <a:pt x="5259" y="1360"/>
                      <a:pt x="5249" y="1059"/>
                      <a:pt x="5218" y="747"/>
                    </a:cubicBezTo>
                    <a:cubicBezTo>
                      <a:pt x="5208" y="717"/>
                      <a:pt x="5197" y="696"/>
                      <a:pt x="5166" y="675"/>
                    </a:cubicBezTo>
                    <a:cubicBezTo>
                      <a:pt x="5156" y="655"/>
                      <a:pt x="5146" y="644"/>
                      <a:pt x="5125" y="634"/>
                    </a:cubicBezTo>
                    <a:cubicBezTo>
                      <a:pt x="4927" y="530"/>
                      <a:pt x="4710" y="436"/>
                      <a:pt x="4429" y="343"/>
                    </a:cubicBezTo>
                    <a:cubicBezTo>
                      <a:pt x="4160" y="250"/>
                      <a:pt x="3869" y="177"/>
                      <a:pt x="3558" y="115"/>
                    </a:cubicBezTo>
                    <a:cubicBezTo>
                      <a:pt x="3237" y="63"/>
                      <a:pt x="2915" y="21"/>
                      <a:pt x="2615" y="11"/>
                    </a:cubicBezTo>
                    <a:cubicBezTo>
                      <a:pt x="2542" y="1"/>
                      <a:pt x="2459" y="1"/>
                      <a:pt x="2386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3763;p66">
                <a:extLst>
                  <a:ext uri="{FF2B5EF4-FFF2-40B4-BE49-F238E27FC236}">
                    <a16:creationId xmlns:a16="http://schemas.microsoft.com/office/drawing/2014/main" id="{3449DB5C-C2C0-A87C-FB60-253C95D8DB85}"/>
                  </a:ext>
                </a:extLst>
              </p:cNvPr>
              <p:cNvSpPr/>
              <p:nvPr/>
            </p:nvSpPr>
            <p:spPr>
              <a:xfrm>
                <a:off x="7317175" y="16079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3764;p66">
                <a:extLst>
                  <a:ext uri="{FF2B5EF4-FFF2-40B4-BE49-F238E27FC236}">
                    <a16:creationId xmlns:a16="http://schemas.microsoft.com/office/drawing/2014/main" id="{7570BC1F-2535-4A79-1B86-95517A2DFCC8}"/>
                  </a:ext>
                </a:extLst>
              </p:cNvPr>
              <p:cNvSpPr/>
              <p:nvPr/>
            </p:nvSpPr>
            <p:spPr>
              <a:xfrm>
                <a:off x="7319500" y="1526738"/>
                <a:ext cx="122425" cy="161600"/>
              </a:xfrm>
              <a:custGeom>
                <a:avLst/>
                <a:gdLst/>
                <a:ahLst/>
                <a:cxnLst/>
                <a:rect l="l" t="t" r="r" b="b"/>
                <a:pathLst>
                  <a:path w="4897" h="6464" extrusionOk="0">
                    <a:moveTo>
                      <a:pt x="2023" y="1"/>
                    </a:moveTo>
                    <a:cubicBezTo>
                      <a:pt x="1795" y="1"/>
                      <a:pt x="1567" y="11"/>
                      <a:pt x="1359" y="53"/>
                    </a:cubicBezTo>
                    <a:cubicBezTo>
                      <a:pt x="1079" y="94"/>
                      <a:pt x="841" y="177"/>
                      <a:pt x="654" y="302"/>
                    </a:cubicBezTo>
                    <a:cubicBezTo>
                      <a:pt x="643" y="302"/>
                      <a:pt x="643" y="312"/>
                      <a:pt x="633" y="312"/>
                    </a:cubicBezTo>
                    <a:cubicBezTo>
                      <a:pt x="602" y="312"/>
                      <a:pt x="560" y="343"/>
                      <a:pt x="550" y="385"/>
                    </a:cubicBezTo>
                    <a:cubicBezTo>
                      <a:pt x="394" y="955"/>
                      <a:pt x="218" y="1453"/>
                      <a:pt x="11" y="1899"/>
                    </a:cubicBezTo>
                    <a:lnTo>
                      <a:pt x="0" y="1920"/>
                    </a:lnTo>
                    <a:cubicBezTo>
                      <a:pt x="62" y="1951"/>
                      <a:pt x="125" y="1971"/>
                      <a:pt x="187" y="2003"/>
                    </a:cubicBezTo>
                    <a:lnTo>
                      <a:pt x="177" y="2003"/>
                    </a:lnTo>
                    <a:cubicBezTo>
                      <a:pt x="488" y="2128"/>
                      <a:pt x="820" y="2200"/>
                      <a:pt x="1152" y="2252"/>
                    </a:cubicBezTo>
                    <a:cubicBezTo>
                      <a:pt x="1406" y="2284"/>
                      <a:pt x="1666" y="2297"/>
                      <a:pt x="1928" y="2297"/>
                    </a:cubicBezTo>
                    <a:cubicBezTo>
                      <a:pt x="2008" y="2297"/>
                      <a:pt x="2088" y="2296"/>
                      <a:pt x="2169" y="2293"/>
                    </a:cubicBezTo>
                    <a:cubicBezTo>
                      <a:pt x="2490" y="2283"/>
                      <a:pt x="2822" y="2262"/>
                      <a:pt x="3144" y="2220"/>
                    </a:cubicBezTo>
                    <a:cubicBezTo>
                      <a:pt x="3393" y="2190"/>
                      <a:pt x="3642" y="2148"/>
                      <a:pt x="3891" y="2107"/>
                    </a:cubicBezTo>
                    <a:cubicBezTo>
                      <a:pt x="3900" y="2107"/>
                      <a:pt x="3921" y="2107"/>
                      <a:pt x="3932" y="2128"/>
                    </a:cubicBezTo>
                    <a:cubicBezTo>
                      <a:pt x="3932" y="2128"/>
                      <a:pt x="3942" y="2128"/>
                      <a:pt x="3942" y="2137"/>
                    </a:cubicBezTo>
                    <a:cubicBezTo>
                      <a:pt x="3953" y="2137"/>
                      <a:pt x="3953" y="2148"/>
                      <a:pt x="3953" y="2158"/>
                    </a:cubicBezTo>
                    <a:cubicBezTo>
                      <a:pt x="3911" y="2542"/>
                      <a:pt x="3828" y="2926"/>
                      <a:pt x="3704" y="3289"/>
                    </a:cubicBezTo>
                    <a:cubicBezTo>
                      <a:pt x="3662" y="3435"/>
                      <a:pt x="3610" y="3569"/>
                      <a:pt x="3548" y="3714"/>
                    </a:cubicBezTo>
                    <a:cubicBezTo>
                      <a:pt x="3517" y="3808"/>
                      <a:pt x="3486" y="3891"/>
                      <a:pt x="3444" y="3984"/>
                    </a:cubicBezTo>
                    <a:cubicBezTo>
                      <a:pt x="3403" y="4088"/>
                      <a:pt x="3351" y="4191"/>
                      <a:pt x="3299" y="4285"/>
                    </a:cubicBezTo>
                    <a:cubicBezTo>
                      <a:pt x="3278" y="4347"/>
                      <a:pt x="3247" y="4399"/>
                      <a:pt x="3216" y="4451"/>
                    </a:cubicBezTo>
                    <a:cubicBezTo>
                      <a:pt x="3174" y="4534"/>
                      <a:pt x="3123" y="4617"/>
                      <a:pt x="3071" y="4689"/>
                    </a:cubicBezTo>
                    <a:lnTo>
                      <a:pt x="3050" y="4710"/>
                    </a:lnTo>
                    <a:cubicBezTo>
                      <a:pt x="3040" y="4721"/>
                      <a:pt x="3040" y="4731"/>
                      <a:pt x="3029" y="4731"/>
                    </a:cubicBezTo>
                    <a:lnTo>
                      <a:pt x="2998" y="4731"/>
                    </a:lnTo>
                    <a:cubicBezTo>
                      <a:pt x="2998" y="4721"/>
                      <a:pt x="2998" y="4721"/>
                      <a:pt x="2988" y="4721"/>
                    </a:cubicBezTo>
                    <a:cubicBezTo>
                      <a:pt x="2988" y="4721"/>
                      <a:pt x="2978" y="4721"/>
                      <a:pt x="2978" y="4710"/>
                    </a:cubicBezTo>
                    <a:cubicBezTo>
                      <a:pt x="2853" y="4876"/>
                      <a:pt x="2729" y="5032"/>
                      <a:pt x="2593" y="5187"/>
                    </a:cubicBezTo>
                    <a:cubicBezTo>
                      <a:pt x="2376" y="5426"/>
                      <a:pt x="2148" y="5654"/>
                      <a:pt x="1909" y="5862"/>
                    </a:cubicBezTo>
                    <a:cubicBezTo>
                      <a:pt x="2116" y="6038"/>
                      <a:pt x="2303" y="6194"/>
                      <a:pt x="2510" y="6339"/>
                    </a:cubicBezTo>
                    <a:cubicBezTo>
                      <a:pt x="2563" y="6370"/>
                      <a:pt x="2625" y="6422"/>
                      <a:pt x="2697" y="6463"/>
                    </a:cubicBezTo>
                    <a:cubicBezTo>
                      <a:pt x="3008" y="6132"/>
                      <a:pt x="3299" y="5768"/>
                      <a:pt x="3559" y="5374"/>
                    </a:cubicBezTo>
                    <a:cubicBezTo>
                      <a:pt x="3817" y="4990"/>
                      <a:pt x="4036" y="4576"/>
                      <a:pt x="4232" y="4140"/>
                    </a:cubicBezTo>
                    <a:cubicBezTo>
                      <a:pt x="4326" y="3932"/>
                      <a:pt x="4419" y="3693"/>
                      <a:pt x="4492" y="3455"/>
                    </a:cubicBezTo>
                    <a:cubicBezTo>
                      <a:pt x="4596" y="3154"/>
                      <a:pt x="4679" y="2854"/>
                      <a:pt x="4741" y="2573"/>
                    </a:cubicBezTo>
                    <a:cubicBezTo>
                      <a:pt x="4813" y="2262"/>
                      <a:pt x="4855" y="1962"/>
                      <a:pt x="4876" y="1660"/>
                    </a:cubicBezTo>
                    <a:cubicBezTo>
                      <a:pt x="4896" y="1360"/>
                      <a:pt x="4896" y="1059"/>
                      <a:pt x="4855" y="747"/>
                    </a:cubicBezTo>
                    <a:cubicBezTo>
                      <a:pt x="4855" y="717"/>
                      <a:pt x="4834" y="685"/>
                      <a:pt x="4803" y="675"/>
                    </a:cubicBezTo>
                    <a:cubicBezTo>
                      <a:pt x="4803" y="655"/>
                      <a:pt x="4783" y="644"/>
                      <a:pt x="4762" y="634"/>
                    </a:cubicBezTo>
                    <a:cubicBezTo>
                      <a:pt x="4564" y="530"/>
                      <a:pt x="4347" y="436"/>
                      <a:pt x="4066" y="343"/>
                    </a:cubicBezTo>
                    <a:cubicBezTo>
                      <a:pt x="3797" y="250"/>
                      <a:pt x="3506" y="177"/>
                      <a:pt x="3195" y="115"/>
                    </a:cubicBezTo>
                    <a:cubicBezTo>
                      <a:pt x="2874" y="53"/>
                      <a:pt x="2552" y="21"/>
                      <a:pt x="2252" y="1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3765;p66">
                <a:extLst>
                  <a:ext uri="{FF2B5EF4-FFF2-40B4-BE49-F238E27FC236}">
                    <a16:creationId xmlns:a16="http://schemas.microsoft.com/office/drawing/2014/main" id="{D3A20341-C6E1-C01E-25F6-7612F367CE0A}"/>
                  </a:ext>
                </a:extLst>
              </p:cNvPr>
              <p:cNvSpPr/>
              <p:nvPr/>
            </p:nvSpPr>
            <p:spPr>
              <a:xfrm>
                <a:off x="7313025" y="1383338"/>
                <a:ext cx="155625" cy="191925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7677" extrusionOk="0">
                    <a:moveTo>
                      <a:pt x="4097" y="1"/>
                    </a:moveTo>
                    <a:cubicBezTo>
                      <a:pt x="3921" y="1"/>
                      <a:pt x="3735" y="42"/>
                      <a:pt x="3548" y="125"/>
                    </a:cubicBezTo>
                    <a:cubicBezTo>
                      <a:pt x="3340" y="208"/>
                      <a:pt x="3133" y="343"/>
                      <a:pt x="2915" y="519"/>
                    </a:cubicBezTo>
                    <a:cubicBezTo>
                      <a:pt x="2728" y="675"/>
                      <a:pt x="2552" y="861"/>
                      <a:pt x="2355" y="1089"/>
                    </a:cubicBezTo>
                    <a:cubicBezTo>
                      <a:pt x="2043" y="1474"/>
                      <a:pt x="1743" y="1919"/>
                      <a:pt x="1483" y="2417"/>
                    </a:cubicBezTo>
                    <a:cubicBezTo>
                      <a:pt x="1379" y="2615"/>
                      <a:pt x="1287" y="2811"/>
                      <a:pt x="1204" y="3009"/>
                    </a:cubicBezTo>
                    <a:cubicBezTo>
                      <a:pt x="1141" y="3164"/>
                      <a:pt x="1079" y="3320"/>
                      <a:pt x="1027" y="3465"/>
                    </a:cubicBezTo>
                    <a:cubicBezTo>
                      <a:pt x="965" y="3652"/>
                      <a:pt x="902" y="3859"/>
                      <a:pt x="830" y="4088"/>
                    </a:cubicBezTo>
                    <a:cubicBezTo>
                      <a:pt x="726" y="4440"/>
                      <a:pt x="633" y="4793"/>
                      <a:pt x="540" y="5146"/>
                    </a:cubicBezTo>
                    <a:lnTo>
                      <a:pt x="498" y="5332"/>
                    </a:lnTo>
                    <a:cubicBezTo>
                      <a:pt x="436" y="5540"/>
                      <a:pt x="384" y="5757"/>
                      <a:pt x="321" y="5965"/>
                    </a:cubicBezTo>
                    <a:lnTo>
                      <a:pt x="321" y="5986"/>
                    </a:lnTo>
                    <a:cubicBezTo>
                      <a:pt x="291" y="6069"/>
                      <a:pt x="270" y="6152"/>
                      <a:pt x="249" y="6235"/>
                    </a:cubicBezTo>
                    <a:cubicBezTo>
                      <a:pt x="228" y="6287"/>
                      <a:pt x="208" y="6328"/>
                      <a:pt x="187" y="6380"/>
                    </a:cubicBezTo>
                    <a:lnTo>
                      <a:pt x="176" y="6411"/>
                    </a:lnTo>
                    <a:lnTo>
                      <a:pt x="176" y="6432"/>
                    </a:lnTo>
                    <a:cubicBezTo>
                      <a:pt x="114" y="6556"/>
                      <a:pt x="63" y="6691"/>
                      <a:pt x="31" y="6836"/>
                    </a:cubicBezTo>
                    <a:cubicBezTo>
                      <a:pt x="10" y="6898"/>
                      <a:pt x="0" y="6971"/>
                      <a:pt x="0" y="7034"/>
                    </a:cubicBezTo>
                    <a:cubicBezTo>
                      <a:pt x="0" y="7096"/>
                      <a:pt x="10" y="7168"/>
                      <a:pt x="42" y="7230"/>
                    </a:cubicBezTo>
                    <a:cubicBezTo>
                      <a:pt x="63" y="7262"/>
                      <a:pt x="93" y="7303"/>
                      <a:pt x="135" y="7334"/>
                    </a:cubicBezTo>
                    <a:cubicBezTo>
                      <a:pt x="176" y="7376"/>
                      <a:pt x="228" y="7407"/>
                      <a:pt x="291" y="7438"/>
                    </a:cubicBezTo>
                    <a:cubicBezTo>
                      <a:pt x="425" y="7500"/>
                      <a:pt x="560" y="7532"/>
                      <a:pt x="674" y="7552"/>
                    </a:cubicBezTo>
                    <a:cubicBezTo>
                      <a:pt x="861" y="7583"/>
                      <a:pt x="1058" y="7604"/>
                      <a:pt x="1255" y="7625"/>
                    </a:cubicBezTo>
                    <a:lnTo>
                      <a:pt x="1421" y="7645"/>
                    </a:lnTo>
                    <a:cubicBezTo>
                      <a:pt x="1598" y="7666"/>
                      <a:pt x="1794" y="7677"/>
                      <a:pt x="1992" y="7677"/>
                    </a:cubicBezTo>
                    <a:cubicBezTo>
                      <a:pt x="2189" y="7677"/>
                      <a:pt x="2407" y="7666"/>
                      <a:pt x="2635" y="7645"/>
                    </a:cubicBezTo>
                    <a:cubicBezTo>
                      <a:pt x="3382" y="7562"/>
                      <a:pt x="4180" y="7366"/>
                      <a:pt x="5010" y="7044"/>
                    </a:cubicBezTo>
                    <a:cubicBezTo>
                      <a:pt x="5208" y="6961"/>
                      <a:pt x="5425" y="6878"/>
                      <a:pt x="5622" y="6774"/>
                    </a:cubicBezTo>
                    <a:cubicBezTo>
                      <a:pt x="5830" y="6660"/>
                      <a:pt x="6027" y="6525"/>
                      <a:pt x="6193" y="6370"/>
                    </a:cubicBezTo>
                    <a:lnTo>
                      <a:pt x="6203" y="6370"/>
                    </a:lnTo>
                    <a:cubicBezTo>
                      <a:pt x="6203" y="6328"/>
                      <a:pt x="6203" y="6297"/>
                      <a:pt x="6213" y="6255"/>
                    </a:cubicBezTo>
                    <a:lnTo>
                      <a:pt x="6203" y="6255"/>
                    </a:lnTo>
                    <a:cubicBezTo>
                      <a:pt x="6213" y="6027"/>
                      <a:pt x="6224" y="5810"/>
                      <a:pt x="6213" y="5644"/>
                    </a:cubicBezTo>
                    <a:cubicBezTo>
                      <a:pt x="6213" y="5446"/>
                      <a:pt x="6213" y="5239"/>
                      <a:pt x="6203" y="5042"/>
                    </a:cubicBezTo>
                    <a:cubicBezTo>
                      <a:pt x="6183" y="4648"/>
                      <a:pt x="6141" y="4254"/>
                      <a:pt x="6079" y="3849"/>
                    </a:cubicBezTo>
                    <a:cubicBezTo>
                      <a:pt x="5975" y="3113"/>
                      <a:pt x="5778" y="2355"/>
                      <a:pt x="5519" y="1598"/>
                    </a:cubicBezTo>
                    <a:cubicBezTo>
                      <a:pt x="5394" y="1245"/>
                      <a:pt x="5259" y="882"/>
                      <a:pt x="5093" y="519"/>
                    </a:cubicBezTo>
                    <a:cubicBezTo>
                      <a:pt x="5083" y="499"/>
                      <a:pt x="5062" y="478"/>
                      <a:pt x="5052" y="446"/>
                    </a:cubicBezTo>
                    <a:lnTo>
                      <a:pt x="5042" y="446"/>
                    </a:lnTo>
                    <a:cubicBezTo>
                      <a:pt x="5031" y="426"/>
                      <a:pt x="5021" y="416"/>
                      <a:pt x="5010" y="405"/>
                    </a:cubicBezTo>
                    <a:lnTo>
                      <a:pt x="4989" y="384"/>
                    </a:lnTo>
                    <a:cubicBezTo>
                      <a:pt x="4959" y="353"/>
                      <a:pt x="4917" y="322"/>
                      <a:pt x="4886" y="291"/>
                    </a:cubicBezTo>
                    <a:cubicBezTo>
                      <a:pt x="4834" y="250"/>
                      <a:pt x="4782" y="208"/>
                      <a:pt x="4720" y="167"/>
                    </a:cubicBezTo>
                    <a:cubicBezTo>
                      <a:pt x="4720" y="156"/>
                      <a:pt x="4710" y="156"/>
                      <a:pt x="4699" y="146"/>
                    </a:cubicBezTo>
                    <a:lnTo>
                      <a:pt x="4699" y="156"/>
                    </a:lnTo>
                    <a:cubicBezTo>
                      <a:pt x="4647" y="125"/>
                      <a:pt x="4595" y="94"/>
                      <a:pt x="4544" y="84"/>
                    </a:cubicBezTo>
                    <a:cubicBezTo>
                      <a:pt x="4440" y="42"/>
                      <a:pt x="4325" y="21"/>
                      <a:pt x="4201" y="11"/>
                    </a:cubicBezTo>
                    <a:cubicBezTo>
                      <a:pt x="4170" y="1"/>
                      <a:pt x="4139" y="1"/>
                      <a:pt x="4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3766;p66">
                <a:extLst>
                  <a:ext uri="{FF2B5EF4-FFF2-40B4-BE49-F238E27FC236}">
                    <a16:creationId xmlns:a16="http://schemas.microsoft.com/office/drawing/2014/main" id="{258D67B9-55D0-23C9-7839-6EC0360B8238}"/>
                  </a:ext>
                </a:extLst>
              </p:cNvPr>
              <p:cNvSpPr/>
              <p:nvPr/>
            </p:nvSpPr>
            <p:spPr>
              <a:xfrm>
                <a:off x="7313025" y="1383338"/>
                <a:ext cx="15562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7574" extrusionOk="0">
                    <a:moveTo>
                      <a:pt x="4108" y="1"/>
                    </a:moveTo>
                    <a:cubicBezTo>
                      <a:pt x="3921" y="1"/>
                      <a:pt x="3735" y="42"/>
                      <a:pt x="3548" y="125"/>
                    </a:cubicBezTo>
                    <a:cubicBezTo>
                      <a:pt x="3340" y="208"/>
                      <a:pt x="3133" y="333"/>
                      <a:pt x="2915" y="519"/>
                    </a:cubicBezTo>
                    <a:cubicBezTo>
                      <a:pt x="2728" y="665"/>
                      <a:pt x="2552" y="851"/>
                      <a:pt x="2355" y="1089"/>
                    </a:cubicBezTo>
                    <a:cubicBezTo>
                      <a:pt x="2033" y="1474"/>
                      <a:pt x="1743" y="1919"/>
                      <a:pt x="1483" y="2417"/>
                    </a:cubicBezTo>
                    <a:cubicBezTo>
                      <a:pt x="1379" y="2615"/>
                      <a:pt x="1287" y="2811"/>
                      <a:pt x="1204" y="3009"/>
                    </a:cubicBezTo>
                    <a:cubicBezTo>
                      <a:pt x="1141" y="3164"/>
                      <a:pt x="1079" y="3330"/>
                      <a:pt x="1027" y="3465"/>
                    </a:cubicBezTo>
                    <a:cubicBezTo>
                      <a:pt x="965" y="3662"/>
                      <a:pt x="902" y="3859"/>
                      <a:pt x="830" y="4088"/>
                    </a:cubicBezTo>
                    <a:cubicBezTo>
                      <a:pt x="736" y="4409"/>
                      <a:pt x="643" y="4752"/>
                      <a:pt x="560" y="5073"/>
                    </a:cubicBezTo>
                    <a:lnTo>
                      <a:pt x="550" y="5114"/>
                    </a:lnTo>
                    <a:lnTo>
                      <a:pt x="540" y="5146"/>
                    </a:lnTo>
                    <a:lnTo>
                      <a:pt x="487" y="5332"/>
                    </a:lnTo>
                    <a:cubicBezTo>
                      <a:pt x="436" y="5540"/>
                      <a:pt x="384" y="5757"/>
                      <a:pt x="321" y="5965"/>
                    </a:cubicBezTo>
                    <a:lnTo>
                      <a:pt x="311" y="5986"/>
                    </a:lnTo>
                    <a:cubicBezTo>
                      <a:pt x="291" y="6079"/>
                      <a:pt x="270" y="6152"/>
                      <a:pt x="249" y="6235"/>
                    </a:cubicBezTo>
                    <a:cubicBezTo>
                      <a:pt x="228" y="6287"/>
                      <a:pt x="208" y="6328"/>
                      <a:pt x="187" y="6380"/>
                    </a:cubicBezTo>
                    <a:lnTo>
                      <a:pt x="176" y="6411"/>
                    </a:lnTo>
                    <a:lnTo>
                      <a:pt x="166" y="6421"/>
                    </a:lnTo>
                    <a:cubicBezTo>
                      <a:pt x="125" y="6546"/>
                      <a:pt x="63" y="6691"/>
                      <a:pt x="31" y="6836"/>
                    </a:cubicBezTo>
                    <a:cubicBezTo>
                      <a:pt x="10" y="6898"/>
                      <a:pt x="0" y="6971"/>
                      <a:pt x="0" y="7034"/>
                    </a:cubicBezTo>
                    <a:cubicBezTo>
                      <a:pt x="0" y="7096"/>
                      <a:pt x="10" y="7168"/>
                      <a:pt x="42" y="7230"/>
                    </a:cubicBezTo>
                    <a:cubicBezTo>
                      <a:pt x="63" y="7262"/>
                      <a:pt x="93" y="7303"/>
                      <a:pt x="135" y="7345"/>
                    </a:cubicBezTo>
                    <a:cubicBezTo>
                      <a:pt x="176" y="7376"/>
                      <a:pt x="228" y="7407"/>
                      <a:pt x="291" y="7438"/>
                    </a:cubicBezTo>
                    <a:cubicBezTo>
                      <a:pt x="425" y="7500"/>
                      <a:pt x="560" y="7532"/>
                      <a:pt x="674" y="7552"/>
                    </a:cubicBezTo>
                    <a:cubicBezTo>
                      <a:pt x="706" y="7562"/>
                      <a:pt x="747" y="7562"/>
                      <a:pt x="778" y="7573"/>
                    </a:cubicBezTo>
                    <a:cubicBezTo>
                      <a:pt x="809" y="7469"/>
                      <a:pt x="840" y="7355"/>
                      <a:pt x="872" y="7251"/>
                    </a:cubicBezTo>
                    <a:cubicBezTo>
                      <a:pt x="944" y="7054"/>
                      <a:pt x="1027" y="6868"/>
                      <a:pt x="1121" y="6691"/>
                    </a:cubicBezTo>
                    <a:cubicBezTo>
                      <a:pt x="1317" y="6328"/>
                      <a:pt x="1566" y="6006"/>
                      <a:pt x="1836" y="5706"/>
                    </a:cubicBezTo>
                    <a:cubicBezTo>
                      <a:pt x="2614" y="4855"/>
                      <a:pt x="3569" y="4171"/>
                      <a:pt x="4274" y="3258"/>
                    </a:cubicBezTo>
                    <a:cubicBezTo>
                      <a:pt x="4378" y="3113"/>
                      <a:pt x="4481" y="2967"/>
                      <a:pt x="4585" y="2811"/>
                    </a:cubicBezTo>
                    <a:cubicBezTo>
                      <a:pt x="4689" y="2645"/>
                      <a:pt x="4782" y="2459"/>
                      <a:pt x="4855" y="2272"/>
                    </a:cubicBezTo>
                    <a:lnTo>
                      <a:pt x="4855" y="2283"/>
                    </a:lnTo>
                    <a:cubicBezTo>
                      <a:pt x="4896" y="2189"/>
                      <a:pt x="4927" y="2096"/>
                      <a:pt x="4969" y="1992"/>
                    </a:cubicBezTo>
                    <a:cubicBezTo>
                      <a:pt x="4969" y="1982"/>
                      <a:pt x="4989" y="1972"/>
                      <a:pt x="5000" y="1972"/>
                    </a:cubicBezTo>
                    <a:lnTo>
                      <a:pt x="5010" y="1972"/>
                    </a:lnTo>
                    <a:cubicBezTo>
                      <a:pt x="5010" y="1972"/>
                      <a:pt x="5021" y="1972"/>
                      <a:pt x="5021" y="1982"/>
                    </a:cubicBezTo>
                    <a:lnTo>
                      <a:pt x="5042" y="1982"/>
                    </a:lnTo>
                    <a:lnTo>
                      <a:pt x="5052" y="1992"/>
                    </a:lnTo>
                    <a:cubicBezTo>
                      <a:pt x="5238" y="2396"/>
                      <a:pt x="5363" y="2811"/>
                      <a:pt x="5457" y="3237"/>
                    </a:cubicBezTo>
                    <a:cubicBezTo>
                      <a:pt x="5612" y="3984"/>
                      <a:pt x="5664" y="4752"/>
                      <a:pt x="5653" y="5519"/>
                    </a:cubicBezTo>
                    <a:cubicBezTo>
                      <a:pt x="5653" y="5934"/>
                      <a:pt x="5632" y="6359"/>
                      <a:pt x="5602" y="6785"/>
                    </a:cubicBezTo>
                    <a:lnTo>
                      <a:pt x="5622" y="6774"/>
                    </a:lnTo>
                    <a:cubicBezTo>
                      <a:pt x="5840" y="6660"/>
                      <a:pt x="6027" y="6536"/>
                      <a:pt x="6193" y="6380"/>
                    </a:cubicBezTo>
                    <a:lnTo>
                      <a:pt x="6203" y="6370"/>
                    </a:lnTo>
                    <a:lnTo>
                      <a:pt x="6213" y="6255"/>
                    </a:lnTo>
                    <a:cubicBezTo>
                      <a:pt x="6224" y="6027"/>
                      <a:pt x="6224" y="5810"/>
                      <a:pt x="6224" y="5644"/>
                    </a:cubicBezTo>
                    <a:cubicBezTo>
                      <a:pt x="6224" y="5457"/>
                      <a:pt x="6213" y="5249"/>
                      <a:pt x="6203" y="5042"/>
                    </a:cubicBezTo>
                    <a:cubicBezTo>
                      <a:pt x="6183" y="4658"/>
                      <a:pt x="6141" y="4254"/>
                      <a:pt x="6089" y="3849"/>
                    </a:cubicBezTo>
                    <a:cubicBezTo>
                      <a:pt x="5975" y="3113"/>
                      <a:pt x="5788" y="2355"/>
                      <a:pt x="5519" y="1598"/>
                    </a:cubicBezTo>
                    <a:cubicBezTo>
                      <a:pt x="5404" y="1255"/>
                      <a:pt x="5270" y="903"/>
                      <a:pt x="5104" y="540"/>
                    </a:cubicBezTo>
                    <a:cubicBezTo>
                      <a:pt x="5093" y="509"/>
                      <a:pt x="5072" y="478"/>
                      <a:pt x="5052" y="446"/>
                    </a:cubicBezTo>
                    <a:lnTo>
                      <a:pt x="5042" y="446"/>
                    </a:lnTo>
                    <a:cubicBezTo>
                      <a:pt x="5031" y="426"/>
                      <a:pt x="5021" y="416"/>
                      <a:pt x="5010" y="405"/>
                    </a:cubicBezTo>
                    <a:lnTo>
                      <a:pt x="4979" y="374"/>
                    </a:lnTo>
                    <a:cubicBezTo>
                      <a:pt x="4948" y="343"/>
                      <a:pt x="4917" y="322"/>
                      <a:pt x="4886" y="291"/>
                    </a:cubicBezTo>
                    <a:cubicBezTo>
                      <a:pt x="4834" y="250"/>
                      <a:pt x="4782" y="208"/>
                      <a:pt x="4720" y="167"/>
                    </a:cubicBezTo>
                    <a:lnTo>
                      <a:pt x="4699" y="146"/>
                    </a:lnTo>
                    <a:lnTo>
                      <a:pt x="4699" y="156"/>
                    </a:lnTo>
                    <a:cubicBezTo>
                      <a:pt x="4657" y="125"/>
                      <a:pt x="4606" y="104"/>
                      <a:pt x="4544" y="73"/>
                    </a:cubicBezTo>
                    <a:cubicBezTo>
                      <a:pt x="4440" y="42"/>
                      <a:pt x="4325" y="11"/>
                      <a:pt x="4201" y="1"/>
                    </a:cubicBezTo>
                    <a:close/>
                  </a:path>
                </a:pathLst>
              </a:custGeom>
              <a:solidFill>
                <a:srgbClr val="DF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3767;p66">
                <a:extLst>
                  <a:ext uri="{FF2B5EF4-FFF2-40B4-BE49-F238E27FC236}">
                    <a16:creationId xmlns:a16="http://schemas.microsoft.com/office/drawing/2014/main" id="{99621338-51C5-8D59-A299-E607207292B4}"/>
                  </a:ext>
                </a:extLst>
              </p:cNvPr>
              <p:cNvSpPr/>
              <p:nvPr/>
            </p:nvSpPr>
            <p:spPr>
              <a:xfrm>
                <a:off x="7352425" y="1536088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" y="0"/>
                    </a:move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3768;p66">
                <a:extLst>
                  <a:ext uri="{FF2B5EF4-FFF2-40B4-BE49-F238E27FC236}">
                    <a16:creationId xmlns:a16="http://schemas.microsoft.com/office/drawing/2014/main" id="{F14B8883-429D-B2FC-1EFF-9D634F829B63}"/>
                  </a:ext>
                </a:extLst>
              </p:cNvPr>
              <p:cNvSpPr/>
              <p:nvPr/>
            </p:nvSpPr>
            <p:spPr>
              <a:xfrm>
                <a:off x="7056025" y="1249788"/>
                <a:ext cx="370600" cy="147575"/>
              </a:xfrm>
              <a:custGeom>
                <a:avLst/>
                <a:gdLst/>
                <a:ahLst/>
                <a:cxnLst/>
                <a:rect l="l" t="t" r="r" b="b"/>
                <a:pathLst>
                  <a:path w="14824" h="5903" extrusionOk="0">
                    <a:moveTo>
                      <a:pt x="9045" y="0"/>
                    </a:moveTo>
                    <a:cubicBezTo>
                      <a:pt x="7552" y="0"/>
                      <a:pt x="6027" y="311"/>
                      <a:pt x="4523" y="934"/>
                    </a:cubicBezTo>
                    <a:cubicBezTo>
                      <a:pt x="3766" y="1245"/>
                      <a:pt x="3029" y="1629"/>
                      <a:pt x="2344" y="2086"/>
                    </a:cubicBezTo>
                    <a:cubicBezTo>
                      <a:pt x="1629" y="2563"/>
                      <a:pt x="1111" y="3008"/>
                      <a:pt x="685" y="3486"/>
                    </a:cubicBezTo>
                    <a:cubicBezTo>
                      <a:pt x="519" y="3683"/>
                      <a:pt x="374" y="3880"/>
                      <a:pt x="260" y="4087"/>
                    </a:cubicBezTo>
                    <a:cubicBezTo>
                      <a:pt x="208" y="4191"/>
                      <a:pt x="156" y="4295"/>
                      <a:pt x="115" y="4398"/>
                    </a:cubicBezTo>
                    <a:cubicBezTo>
                      <a:pt x="73" y="4492"/>
                      <a:pt x="42" y="4596"/>
                      <a:pt x="11" y="4720"/>
                    </a:cubicBezTo>
                    <a:cubicBezTo>
                      <a:pt x="0" y="4751"/>
                      <a:pt x="11" y="4783"/>
                      <a:pt x="32" y="4803"/>
                    </a:cubicBezTo>
                    <a:cubicBezTo>
                      <a:pt x="52" y="4824"/>
                      <a:pt x="73" y="4834"/>
                      <a:pt x="104" y="4834"/>
                    </a:cubicBezTo>
                    <a:cubicBezTo>
                      <a:pt x="135" y="4834"/>
                      <a:pt x="156" y="4834"/>
                      <a:pt x="177" y="4813"/>
                    </a:cubicBezTo>
                    <a:cubicBezTo>
                      <a:pt x="198" y="4793"/>
                      <a:pt x="208" y="4772"/>
                      <a:pt x="218" y="4751"/>
                    </a:cubicBezTo>
                    <a:lnTo>
                      <a:pt x="218" y="4720"/>
                    </a:lnTo>
                    <a:cubicBezTo>
                      <a:pt x="249" y="4617"/>
                      <a:pt x="291" y="4513"/>
                      <a:pt x="332" y="4409"/>
                    </a:cubicBezTo>
                    <a:cubicBezTo>
                      <a:pt x="426" y="4513"/>
                      <a:pt x="540" y="4606"/>
                      <a:pt x="685" y="4710"/>
                    </a:cubicBezTo>
                    <a:cubicBezTo>
                      <a:pt x="820" y="4793"/>
                      <a:pt x="955" y="4876"/>
                      <a:pt x="1100" y="4949"/>
                    </a:cubicBezTo>
                    <a:lnTo>
                      <a:pt x="1193" y="5000"/>
                    </a:lnTo>
                    <a:cubicBezTo>
                      <a:pt x="1349" y="5094"/>
                      <a:pt x="1494" y="5187"/>
                      <a:pt x="1650" y="5280"/>
                    </a:cubicBezTo>
                    <a:cubicBezTo>
                      <a:pt x="1805" y="5384"/>
                      <a:pt x="1971" y="5488"/>
                      <a:pt x="2137" y="5581"/>
                    </a:cubicBezTo>
                    <a:cubicBezTo>
                      <a:pt x="2376" y="5716"/>
                      <a:pt x="2739" y="5903"/>
                      <a:pt x="3123" y="5903"/>
                    </a:cubicBezTo>
                    <a:cubicBezTo>
                      <a:pt x="3299" y="5903"/>
                      <a:pt x="3476" y="5861"/>
                      <a:pt x="3642" y="5788"/>
                    </a:cubicBezTo>
                    <a:cubicBezTo>
                      <a:pt x="3828" y="5705"/>
                      <a:pt x="3983" y="5560"/>
                      <a:pt x="4129" y="5446"/>
                    </a:cubicBezTo>
                    <a:cubicBezTo>
                      <a:pt x="4202" y="5373"/>
                      <a:pt x="4274" y="5311"/>
                      <a:pt x="4347" y="5249"/>
                    </a:cubicBezTo>
                    <a:cubicBezTo>
                      <a:pt x="4544" y="5073"/>
                      <a:pt x="4741" y="4896"/>
                      <a:pt x="4958" y="4741"/>
                    </a:cubicBezTo>
                    <a:cubicBezTo>
                      <a:pt x="5011" y="4710"/>
                      <a:pt x="5062" y="4668"/>
                      <a:pt x="5115" y="4637"/>
                    </a:cubicBezTo>
                    <a:cubicBezTo>
                      <a:pt x="5207" y="4585"/>
                      <a:pt x="5290" y="4544"/>
                      <a:pt x="5373" y="4502"/>
                    </a:cubicBezTo>
                    <a:cubicBezTo>
                      <a:pt x="5477" y="4451"/>
                      <a:pt x="5581" y="4409"/>
                      <a:pt x="5685" y="4368"/>
                    </a:cubicBezTo>
                    <a:cubicBezTo>
                      <a:pt x="5924" y="4285"/>
                      <a:pt x="6131" y="4202"/>
                      <a:pt x="6339" y="4149"/>
                    </a:cubicBezTo>
                    <a:cubicBezTo>
                      <a:pt x="6774" y="4025"/>
                      <a:pt x="7168" y="3953"/>
                      <a:pt x="7552" y="3942"/>
                    </a:cubicBezTo>
                    <a:lnTo>
                      <a:pt x="7593" y="3942"/>
                    </a:lnTo>
                    <a:cubicBezTo>
                      <a:pt x="7759" y="3942"/>
                      <a:pt x="7925" y="3953"/>
                      <a:pt x="8091" y="3983"/>
                    </a:cubicBezTo>
                    <a:cubicBezTo>
                      <a:pt x="8236" y="4004"/>
                      <a:pt x="8392" y="4036"/>
                      <a:pt x="8579" y="4077"/>
                    </a:cubicBezTo>
                    <a:lnTo>
                      <a:pt x="8589" y="4077"/>
                    </a:lnTo>
                    <a:cubicBezTo>
                      <a:pt x="8807" y="4139"/>
                      <a:pt x="9025" y="4212"/>
                      <a:pt x="9243" y="4274"/>
                    </a:cubicBezTo>
                    <a:cubicBezTo>
                      <a:pt x="9762" y="4440"/>
                      <a:pt x="10301" y="4606"/>
                      <a:pt x="10861" y="4606"/>
                    </a:cubicBezTo>
                    <a:lnTo>
                      <a:pt x="10903" y="4606"/>
                    </a:lnTo>
                    <a:cubicBezTo>
                      <a:pt x="11058" y="4606"/>
                      <a:pt x="11224" y="4596"/>
                      <a:pt x="11380" y="4564"/>
                    </a:cubicBezTo>
                    <a:cubicBezTo>
                      <a:pt x="11535" y="4544"/>
                      <a:pt x="11691" y="4502"/>
                      <a:pt x="11867" y="4451"/>
                    </a:cubicBezTo>
                    <a:cubicBezTo>
                      <a:pt x="12178" y="4357"/>
                      <a:pt x="12500" y="4222"/>
                      <a:pt x="12811" y="4046"/>
                    </a:cubicBezTo>
                    <a:cubicBezTo>
                      <a:pt x="13205" y="3828"/>
                      <a:pt x="13558" y="3559"/>
                      <a:pt x="13859" y="3257"/>
                    </a:cubicBezTo>
                    <a:cubicBezTo>
                      <a:pt x="14160" y="2967"/>
                      <a:pt x="14398" y="2646"/>
                      <a:pt x="14564" y="2314"/>
                    </a:cubicBezTo>
                    <a:cubicBezTo>
                      <a:pt x="14585" y="2355"/>
                      <a:pt x="14605" y="2407"/>
                      <a:pt x="14616" y="2448"/>
                    </a:cubicBezTo>
                    <a:cubicBezTo>
                      <a:pt x="14637" y="2490"/>
                      <a:pt x="14678" y="2510"/>
                      <a:pt x="14709" y="2510"/>
                    </a:cubicBezTo>
                    <a:cubicBezTo>
                      <a:pt x="14730" y="2510"/>
                      <a:pt x="14741" y="2510"/>
                      <a:pt x="14751" y="2500"/>
                    </a:cubicBezTo>
                    <a:cubicBezTo>
                      <a:pt x="14782" y="2490"/>
                      <a:pt x="14803" y="2469"/>
                      <a:pt x="14813" y="2448"/>
                    </a:cubicBezTo>
                    <a:cubicBezTo>
                      <a:pt x="14824" y="2427"/>
                      <a:pt x="14824" y="2397"/>
                      <a:pt x="14803" y="2365"/>
                    </a:cubicBezTo>
                    <a:cubicBezTo>
                      <a:pt x="14730" y="2137"/>
                      <a:pt x="14605" y="1920"/>
                      <a:pt x="14450" y="1722"/>
                    </a:cubicBezTo>
                    <a:cubicBezTo>
                      <a:pt x="14305" y="1535"/>
                      <a:pt x="14118" y="1359"/>
                      <a:pt x="13890" y="1203"/>
                    </a:cubicBezTo>
                    <a:cubicBezTo>
                      <a:pt x="13693" y="1048"/>
                      <a:pt x="13464" y="913"/>
                      <a:pt x="13185" y="789"/>
                    </a:cubicBezTo>
                    <a:cubicBezTo>
                      <a:pt x="12946" y="675"/>
                      <a:pt x="12687" y="571"/>
                      <a:pt x="12396" y="477"/>
                    </a:cubicBezTo>
                    <a:cubicBezTo>
                      <a:pt x="11878" y="311"/>
                      <a:pt x="11318" y="198"/>
                      <a:pt x="10674" y="115"/>
                    </a:cubicBezTo>
                    <a:cubicBezTo>
                      <a:pt x="10166" y="42"/>
                      <a:pt x="9647" y="11"/>
                      <a:pt x="9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3769;p66">
                <a:extLst>
                  <a:ext uri="{FF2B5EF4-FFF2-40B4-BE49-F238E27FC236}">
                    <a16:creationId xmlns:a16="http://schemas.microsoft.com/office/drawing/2014/main" id="{B6DB69B9-2F27-421D-4915-28CEDFE6CB5B}"/>
                  </a:ext>
                </a:extLst>
              </p:cNvPr>
              <p:cNvSpPr/>
              <p:nvPr/>
            </p:nvSpPr>
            <p:spPr>
              <a:xfrm>
                <a:off x="7024125" y="1264063"/>
                <a:ext cx="210600" cy="186925"/>
              </a:xfrm>
              <a:custGeom>
                <a:avLst/>
                <a:gdLst/>
                <a:ahLst/>
                <a:cxnLst/>
                <a:rect l="l" t="t" r="r" b="b"/>
                <a:pathLst>
                  <a:path w="8424" h="7477" extrusionOk="0">
                    <a:moveTo>
                      <a:pt x="4035" y="1172"/>
                    </a:moveTo>
                    <a:cubicBezTo>
                      <a:pt x="4035" y="1172"/>
                      <a:pt x="4035" y="1177"/>
                      <a:pt x="4033" y="1180"/>
                    </a:cubicBezTo>
                    <a:lnTo>
                      <a:pt x="4033" y="1180"/>
                    </a:lnTo>
                    <a:cubicBezTo>
                      <a:pt x="4034" y="1178"/>
                      <a:pt x="4035" y="1176"/>
                      <a:pt x="4035" y="1172"/>
                    </a:cubicBezTo>
                    <a:close/>
                    <a:moveTo>
                      <a:pt x="4033" y="1180"/>
                    </a:moveTo>
                    <a:cubicBezTo>
                      <a:pt x="4030" y="1183"/>
                      <a:pt x="4025" y="1183"/>
                      <a:pt x="4025" y="1183"/>
                    </a:cubicBezTo>
                    <a:cubicBezTo>
                      <a:pt x="4029" y="1183"/>
                      <a:pt x="4031" y="1181"/>
                      <a:pt x="4033" y="1180"/>
                    </a:cubicBezTo>
                    <a:close/>
                    <a:moveTo>
                      <a:pt x="8195" y="0"/>
                    </a:moveTo>
                    <a:cubicBezTo>
                      <a:pt x="7532" y="0"/>
                      <a:pt x="6857" y="72"/>
                      <a:pt x="6204" y="208"/>
                    </a:cubicBezTo>
                    <a:cubicBezTo>
                      <a:pt x="5498" y="353"/>
                      <a:pt x="4803" y="570"/>
                      <a:pt x="4150" y="892"/>
                    </a:cubicBezTo>
                    <a:cubicBezTo>
                      <a:pt x="3507" y="1193"/>
                      <a:pt x="2905" y="1598"/>
                      <a:pt x="2396" y="2095"/>
                    </a:cubicBezTo>
                    <a:cubicBezTo>
                      <a:pt x="1889" y="2603"/>
                      <a:pt x="1515" y="3216"/>
                      <a:pt x="1235" y="3880"/>
                    </a:cubicBezTo>
                    <a:cubicBezTo>
                      <a:pt x="976" y="4481"/>
                      <a:pt x="799" y="5124"/>
                      <a:pt x="602" y="5757"/>
                    </a:cubicBezTo>
                    <a:cubicBezTo>
                      <a:pt x="602" y="5757"/>
                      <a:pt x="603" y="5757"/>
                      <a:pt x="603" y="5756"/>
                    </a:cubicBezTo>
                    <a:lnTo>
                      <a:pt x="603" y="5756"/>
                    </a:lnTo>
                    <a:cubicBezTo>
                      <a:pt x="524" y="6005"/>
                      <a:pt x="453" y="6255"/>
                      <a:pt x="363" y="6504"/>
                    </a:cubicBezTo>
                    <a:cubicBezTo>
                      <a:pt x="322" y="6628"/>
                      <a:pt x="270" y="6763"/>
                      <a:pt x="218" y="6888"/>
                    </a:cubicBezTo>
                    <a:cubicBezTo>
                      <a:pt x="167" y="7033"/>
                      <a:pt x="104" y="7188"/>
                      <a:pt x="31" y="7333"/>
                    </a:cubicBezTo>
                    <a:cubicBezTo>
                      <a:pt x="1" y="7386"/>
                      <a:pt x="31" y="7448"/>
                      <a:pt x="84" y="7469"/>
                    </a:cubicBezTo>
                    <a:cubicBezTo>
                      <a:pt x="97" y="7474"/>
                      <a:pt x="110" y="7477"/>
                      <a:pt x="123" y="7477"/>
                    </a:cubicBezTo>
                    <a:cubicBezTo>
                      <a:pt x="161" y="7477"/>
                      <a:pt x="195" y="7455"/>
                      <a:pt x="218" y="7416"/>
                    </a:cubicBezTo>
                    <a:cubicBezTo>
                      <a:pt x="301" y="7241"/>
                      <a:pt x="374" y="7054"/>
                      <a:pt x="446" y="6867"/>
                    </a:cubicBezTo>
                    <a:cubicBezTo>
                      <a:pt x="509" y="6701"/>
                      <a:pt x="571" y="6535"/>
                      <a:pt x="623" y="6358"/>
                    </a:cubicBezTo>
                    <a:cubicBezTo>
                      <a:pt x="737" y="6026"/>
                      <a:pt x="841" y="5685"/>
                      <a:pt x="944" y="5342"/>
                    </a:cubicBezTo>
                    <a:cubicBezTo>
                      <a:pt x="955" y="5321"/>
                      <a:pt x="965" y="5300"/>
                      <a:pt x="965" y="5280"/>
                    </a:cubicBezTo>
                    <a:cubicBezTo>
                      <a:pt x="976" y="5249"/>
                      <a:pt x="976" y="5228"/>
                      <a:pt x="986" y="5207"/>
                    </a:cubicBezTo>
                    <a:cubicBezTo>
                      <a:pt x="997" y="5166"/>
                      <a:pt x="1006" y="5124"/>
                      <a:pt x="1027" y="5083"/>
                    </a:cubicBezTo>
                    <a:cubicBezTo>
                      <a:pt x="1048" y="5000"/>
                      <a:pt x="1080" y="4917"/>
                      <a:pt x="1110" y="4823"/>
                    </a:cubicBezTo>
                    <a:cubicBezTo>
                      <a:pt x="1214" y="4491"/>
                      <a:pt x="1328" y="4170"/>
                      <a:pt x="1474" y="3848"/>
                    </a:cubicBezTo>
                    <a:cubicBezTo>
                      <a:pt x="1598" y="3578"/>
                      <a:pt x="1733" y="3309"/>
                      <a:pt x="1889" y="3050"/>
                    </a:cubicBezTo>
                    <a:lnTo>
                      <a:pt x="1889" y="3060"/>
                    </a:lnTo>
                    <a:cubicBezTo>
                      <a:pt x="2117" y="2707"/>
                      <a:pt x="2387" y="2386"/>
                      <a:pt x="2687" y="2105"/>
                    </a:cubicBezTo>
                    <a:cubicBezTo>
                      <a:pt x="2698" y="2105"/>
                      <a:pt x="2698" y="2095"/>
                      <a:pt x="2708" y="2095"/>
                    </a:cubicBezTo>
                    <a:lnTo>
                      <a:pt x="2698" y="2095"/>
                    </a:lnTo>
                    <a:cubicBezTo>
                      <a:pt x="3092" y="1743"/>
                      <a:pt x="3538" y="1432"/>
                      <a:pt x="4015" y="1183"/>
                    </a:cubicBezTo>
                    <a:cubicBezTo>
                      <a:pt x="4025" y="1183"/>
                      <a:pt x="4025" y="1183"/>
                      <a:pt x="4035" y="1172"/>
                    </a:cubicBezTo>
                    <a:lnTo>
                      <a:pt x="4035" y="1172"/>
                    </a:lnTo>
                    <a:cubicBezTo>
                      <a:pt x="4035" y="1172"/>
                      <a:pt x="4035" y="1172"/>
                      <a:pt x="4035" y="1172"/>
                    </a:cubicBezTo>
                    <a:cubicBezTo>
                      <a:pt x="4658" y="851"/>
                      <a:pt x="5332" y="622"/>
                      <a:pt x="6017" y="457"/>
                    </a:cubicBezTo>
                    <a:lnTo>
                      <a:pt x="6027" y="457"/>
                    </a:lnTo>
                    <a:cubicBezTo>
                      <a:pt x="6741" y="290"/>
                      <a:pt x="7464" y="207"/>
                      <a:pt x="8187" y="207"/>
                    </a:cubicBezTo>
                    <a:cubicBezTo>
                      <a:pt x="8232" y="207"/>
                      <a:pt x="8276" y="207"/>
                      <a:pt x="8320" y="208"/>
                    </a:cubicBezTo>
                    <a:cubicBezTo>
                      <a:pt x="8351" y="208"/>
                      <a:pt x="8371" y="187"/>
                      <a:pt x="8392" y="176"/>
                    </a:cubicBezTo>
                    <a:cubicBezTo>
                      <a:pt x="8413" y="155"/>
                      <a:pt x="8424" y="125"/>
                      <a:pt x="8413" y="93"/>
                    </a:cubicBezTo>
                    <a:cubicBezTo>
                      <a:pt x="8413" y="72"/>
                      <a:pt x="8403" y="42"/>
                      <a:pt x="8382" y="31"/>
                    </a:cubicBezTo>
                    <a:cubicBezTo>
                      <a:pt x="8361" y="10"/>
                      <a:pt x="8330" y="0"/>
                      <a:pt x="8299" y="0"/>
                    </a:cubicBezTo>
                    <a:close/>
                  </a:path>
                </a:pathLst>
              </a:custGeom>
              <a:solidFill>
                <a:srgbClr val="9A97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3770;p66">
                <a:extLst>
                  <a:ext uri="{FF2B5EF4-FFF2-40B4-BE49-F238E27FC236}">
                    <a16:creationId xmlns:a16="http://schemas.microsoft.com/office/drawing/2014/main" id="{8480D7B3-370A-2215-75D6-89CA72FAD67F}"/>
                  </a:ext>
                </a:extLst>
              </p:cNvPr>
              <p:cNvSpPr/>
              <p:nvPr/>
            </p:nvSpPr>
            <p:spPr>
              <a:xfrm>
                <a:off x="7069250" y="1284538"/>
                <a:ext cx="77825" cy="59850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2394" extrusionOk="0">
                    <a:moveTo>
                      <a:pt x="301" y="2179"/>
                    </a:moveTo>
                    <a:lnTo>
                      <a:pt x="295" y="2189"/>
                    </a:lnTo>
                    <a:lnTo>
                      <a:pt x="295" y="2189"/>
                    </a:lnTo>
                    <a:cubicBezTo>
                      <a:pt x="301" y="2186"/>
                      <a:pt x="301" y="2179"/>
                      <a:pt x="301" y="2179"/>
                    </a:cubicBezTo>
                    <a:close/>
                    <a:moveTo>
                      <a:pt x="2998" y="0"/>
                    </a:moveTo>
                    <a:cubicBezTo>
                      <a:pt x="2988" y="0"/>
                      <a:pt x="2967" y="11"/>
                      <a:pt x="2957" y="11"/>
                    </a:cubicBezTo>
                    <a:cubicBezTo>
                      <a:pt x="2946" y="6"/>
                      <a:pt x="2936" y="3"/>
                      <a:pt x="2924" y="3"/>
                    </a:cubicBezTo>
                    <a:cubicBezTo>
                      <a:pt x="2913" y="3"/>
                      <a:pt x="2900" y="6"/>
                      <a:pt x="2884" y="11"/>
                    </a:cubicBezTo>
                    <a:cubicBezTo>
                      <a:pt x="2864" y="21"/>
                      <a:pt x="2832" y="42"/>
                      <a:pt x="2801" y="52"/>
                    </a:cubicBezTo>
                    <a:cubicBezTo>
                      <a:pt x="2635" y="94"/>
                      <a:pt x="2469" y="156"/>
                      <a:pt x="2303" y="228"/>
                    </a:cubicBezTo>
                    <a:cubicBezTo>
                      <a:pt x="2075" y="332"/>
                      <a:pt x="1847" y="467"/>
                      <a:pt x="1629" y="602"/>
                    </a:cubicBezTo>
                    <a:cubicBezTo>
                      <a:pt x="1266" y="851"/>
                      <a:pt x="923" y="1152"/>
                      <a:pt x="623" y="1473"/>
                    </a:cubicBezTo>
                    <a:lnTo>
                      <a:pt x="602" y="1494"/>
                    </a:lnTo>
                    <a:cubicBezTo>
                      <a:pt x="374" y="1722"/>
                      <a:pt x="177" y="1971"/>
                      <a:pt x="21" y="2252"/>
                    </a:cubicBezTo>
                    <a:cubicBezTo>
                      <a:pt x="1" y="2303"/>
                      <a:pt x="31" y="2365"/>
                      <a:pt x="73" y="2386"/>
                    </a:cubicBezTo>
                    <a:cubicBezTo>
                      <a:pt x="86" y="2391"/>
                      <a:pt x="101" y="2394"/>
                      <a:pt x="115" y="2394"/>
                    </a:cubicBezTo>
                    <a:cubicBezTo>
                      <a:pt x="155" y="2394"/>
                      <a:pt x="193" y="2373"/>
                      <a:pt x="208" y="2335"/>
                    </a:cubicBezTo>
                    <a:lnTo>
                      <a:pt x="295" y="2189"/>
                    </a:lnTo>
                    <a:lnTo>
                      <a:pt x="295" y="2189"/>
                    </a:lnTo>
                    <a:cubicBezTo>
                      <a:pt x="294" y="2189"/>
                      <a:pt x="293" y="2189"/>
                      <a:pt x="291" y="2189"/>
                    </a:cubicBezTo>
                    <a:cubicBezTo>
                      <a:pt x="395" y="2033"/>
                      <a:pt x="519" y="1888"/>
                      <a:pt x="644" y="1743"/>
                    </a:cubicBezTo>
                    <a:cubicBezTo>
                      <a:pt x="654" y="1743"/>
                      <a:pt x="664" y="1733"/>
                      <a:pt x="664" y="1722"/>
                    </a:cubicBezTo>
                    <a:lnTo>
                      <a:pt x="747" y="1639"/>
                    </a:lnTo>
                    <a:cubicBezTo>
                      <a:pt x="789" y="1598"/>
                      <a:pt x="820" y="1567"/>
                      <a:pt x="861" y="1535"/>
                    </a:cubicBezTo>
                    <a:lnTo>
                      <a:pt x="851" y="1535"/>
                    </a:lnTo>
                    <a:lnTo>
                      <a:pt x="861" y="1525"/>
                    </a:lnTo>
                    <a:lnTo>
                      <a:pt x="861" y="1535"/>
                    </a:lnTo>
                    <a:cubicBezTo>
                      <a:pt x="861" y="1526"/>
                      <a:pt x="871" y="1525"/>
                      <a:pt x="872" y="1516"/>
                    </a:cubicBezTo>
                    <a:lnTo>
                      <a:pt x="872" y="1516"/>
                    </a:lnTo>
                    <a:cubicBezTo>
                      <a:pt x="872" y="1519"/>
                      <a:pt x="870" y="1521"/>
                      <a:pt x="869" y="1522"/>
                    </a:cubicBezTo>
                    <a:lnTo>
                      <a:pt x="869" y="1522"/>
                    </a:lnTo>
                    <a:cubicBezTo>
                      <a:pt x="872" y="1519"/>
                      <a:pt x="872" y="1515"/>
                      <a:pt x="872" y="1515"/>
                    </a:cubicBezTo>
                    <a:lnTo>
                      <a:pt x="872" y="1515"/>
                    </a:lnTo>
                    <a:cubicBezTo>
                      <a:pt x="872" y="1515"/>
                      <a:pt x="872" y="1515"/>
                      <a:pt x="872" y="1515"/>
                    </a:cubicBezTo>
                    <a:cubicBezTo>
                      <a:pt x="1370" y="1069"/>
                      <a:pt x="1961" y="726"/>
                      <a:pt x="2552" y="415"/>
                    </a:cubicBezTo>
                    <a:cubicBezTo>
                      <a:pt x="2562" y="405"/>
                      <a:pt x="2562" y="405"/>
                      <a:pt x="2573" y="405"/>
                    </a:cubicBezTo>
                    <a:lnTo>
                      <a:pt x="2562" y="405"/>
                    </a:lnTo>
                    <a:cubicBezTo>
                      <a:pt x="2677" y="343"/>
                      <a:pt x="2791" y="291"/>
                      <a:pt x="2905" y="228"/>
                    </a:cubicBezTo>
                    <a:cubicBezTo>
                      <a:pt x="2936" y="228"/>
                      <a:pt x="2957" y="218"/>
                      <a:pt x="2988" y="208"/>
                    </a:cubicBezTo>
                    <a:lnTo>
                      <a:pt x="3019" y="208"/>
                    </a:lnTo>
                    <a:cubicBezTo>
                      <a:pt x="3050" y="198"/>
                      <a:pt x="3071" y="187"/>
                      <a:pt x="3092" y="166"/>
                    </a:cubicBezTo>
                    <a:cubicBezTo>
                      <a:pt x="3102" y="145"/>
                      <a:pt x="3113" y="115"/>
                      <a:pt x="3113" y="94"/>
                    </a:cubicBezTo>
                    <a:cubicBezTo>
                      <a:pt x="3113" y="62"/>
                      <a:pt x="3092" y="42"/>
                      <a:pt x="3071" y="21"/>
                    </a:cubicBezTo>
                    <a:cubicBezTo>
                      <a:pt x="3060" y="11"/>
                      <a:pt x="3030" y="0"/>
                      <a:pt x="3009" y="0"/>
                    </a:cubicBezTo>
                    <a:close/>
                  </a:path>
                </a:pathLst>
              </a:custGeom>
              <a:solidFill>
                <a:srgbClr val="9A97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3771;p66">
                <a:extLst>
                  <a:ext uri="{FF2B5EF4-FFF2-40B4-BE49-F238E27FC236}">
                    <a16:creationId xmlns:a16="http://schemas.microsoft.com/office/drawing/2014/main" id="{9504BE1A-D7FC-6DDD-31EC-39AF3AF2C759}"/>
                  </a:ext>
                </a:extLst>
              </p:cNvPr>
              <p:cNvSpPr/>
              <p:nvPr/>
            </p:nvSpPr>
            <p:spPr>
              <a:xfrm>
                <a:off x="7113575" y="1291013"/>
                <a:ext cx="249500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4254" extrusionOk="0">
                    <a:moveTo>
                      <a:pt x="6391" y="1"/>
                    </a:moveTo>
                    <a:cubicBezTo>
                      <a:pt x="5997" y="1"/>
                      <a:pt x="5602" y="42"/>
                      <a:pt x="5208" y="105"/>
                    </a:cubicBezTo>
                    <a:lnTo>
                      <a:pt x="5219" y="105"/>
                    </a:lnTo>
                    <a:cubicBezTo>
                      <a:pt x="4939" y="146"/>
                      <a:pt x="4669" y="208"/>
                      <a:pt x="4399" y="281"/>
                    </a:cubicBezTo>
                    <a:lnTo>
                      <a:pt x="4057" y="374"/>
                    </a:lnTo>
                    <a:cubicBezTo>
                      <a:pt x="3943" y="405"/>
                      <a:pt x="3839" y="426"/>
                      <a:pt x="3735" y="457"/>
                    </a:cubicBezTo>
                    <a:cubicBezTo>
                      <a:pt x="3258" y="592"/>
                      <a:pt x="2781" y="737"/>
                      <a:pt x="2335" y="944"/>
                    </a:cubicBezTo>
                    <a:cubicBezTo>
                      <a:pt x="2138" y="1038"/>
                      <a:pt x="1941" y="1142"/>
                      <a:pt x="1754" y="1276"/>
                    </a:cubicBezTo>
                    <a:cubicBezTo>
                      <a:pt x="1754" y="1276"/>
                      <a:pt x="1744" y="1287"/>
                      <a:pt x="1734" y="1287"/>
                    </a:cubicBezTo>
                    <a:cubicBezTo>
                      <a:pt x="1734" y="1297"/>
                      <a:pt x="1734" y="1297"/>
                      <a:pt x="1723" y="1297"/>
                    </a:cubicBezTo>
                    <a:cubicBezTo>
                      <a:pt x="1702" y="1318"/>
                      <a:pt x="1681" y="1339"/>
                      <a:pt x="1651" y="1359"/>
                    </a:cubicBezTo>
                    <a:lnTo>
                      <a:pt x="1661" y="1359"/>
                    </a:lnTo>
                    <a:cubicBezTo>
                      <a:pt x="1609" y="1412"/>
                      <a:pt x="1557" y="1453"/>
                      <a:pt x="1515" y="1505"/>
                    </a:cubicBezTo>
                    <a:cubicBezTo>
                      <a:pt x="1506" y="1515"/>
                      <a:pt x="1485" y="1515"/>
                      <a:pt x="1474" y="1515"/>
                    </a:cubicBezTo>
                    <a:cubicBezTo>
                      <a:pt x="1391" y="1598"/>
                      <a:pt x="1319" y="1681"/>
                      <a:pt x="1236" y="1764"/>
                    </a:cubicBezTo>
                    <a:cubicBezTo>
                      <a:pt x="1236" y="1774"/>
                      <a:pt x="1225" y="1774"/>
                      <a:pt x="1225" y="1785"/>
                    </a:cubicBezTo>
                    <a:lnTo>
                      <a:pt x="1215" y="1795"/>
                    </a:lnTo>
                    <a:cubicBezTo>
                      <a:pt x="1174" y="1847"/>
                      <a:pt x="1121" y="1889"/>
                      <a:pt x="1080" y="1940"/>
                    </a:cubicBezTo>
                    <a:cubicBezTo>
                      <a:pt x="945" y="2117"/>
                      <a:pt x="821" y="2293"/>
                      <a:pt x="706" y="2470"/>
                    </a:cubicBezTo>
                    <a:lnTo>
                      <a:pt x="717" y="2459"/>
                    </a:lnTo>
                    <a:lnTo>
                      <a:pt x="717" y="2459"/>
                    </a:lnTo>
                    <a:cubicBezTo>
                      <a:pt x="416" y="2957"/>
                      <a:pt x="188" y="3486"/>
                      <a:pt x="1" y="4026"/>
                    </a:cubicBezTo>
                    <a:cubicBezTo>
                      <a:pt x="229" y="4139"/>
                      <a:pt x="520" y="4254"/>
                      <a:pt x="821" y="4254"/>
                    </a:cubicBezTo>
                    <a:cubicBezTo>
                      <a:pt x="1008" y="4254"/>
                      <a:pt x="1174" y="4212"/>
                      <a:pt x="1340" y="4139"/>
                    </a:cubicBezTo>
                    <a:cubicBezTo>
                      <a:pt x="1536" y="4056"/>
                      <a:pt x="1692" y="3911"/>
                      <a:pt x="1827" y="3797"/>
                    </a:cubicBezTo>
                    <a:cubicBezTo>
                      <a:pt x="1900" y="3735"/>
                      <a:pt x="1972" y="3662"/>
                      <a:pt x="2045" y="3600"/>
                    </a:cubicBezTo>
                    <a:cubicBezTo>
                      <a:pt x="2242" y="3424"/>
                      <a:pt x="2439" y="3247"/>
                      <a:pt x="2656" y="3092"/>
                    </a:cubicBezTo>
                    <a:cubicBezTo>
                      <a:pt x="2709" y="3061"/>
                      <a:pt x="2760" y="3019"/>
                      <a:pt x="2822" y="2988"/>
                    </a:cubicBezTo>
                    <a:cubicBezTo>
                      <a:pt x="2895" y="2947"/>
                      <a:pt x="2988" y="2895"/>
                      <a:pt x="3071" y="2853"/>
                    </a:cubicBezTo>
                    <a:cubicBezTo>
                      <a:pt x="3175" y="2812"/>
                      <a:pt x="3269" y="2770"/>
                      <a:pt x="3373" y="2729"/>
                    </a:cubicBezTo>
                    <a:cubicBezTo>
                      <a:pt x="3622" y="2636"/>
                      <a:pt x="3839" y="2563"/>
                      <a:pt x="4046" y="2500"/>
                    </a:cubicBezTo>
                    <a:cubicBezTo>
                      <a:pt x="4472" y="2376"/>
                      <a:pt x="4866" y="2314"/>
                      <a:pt x="5250" y="2304"/>
                    </a:cubicBezTo>
                    <a:lnTo>
                      <a:pt x="5291" y="2304"/>
                    </a:lnTo>
                    <a:cubicBezTo>
                      <a:pt x="5468" y="2304"/>
                      <a:pt x="5634" y="2314"/>
                      <a:pt x="5789" y="2334"/>
                    </a:cubicBezTo>
                    <a:cubicBezTo>
                      <a:pt x="5934" y="2355"/>
                      <a:pt x="6090" y="2387"/>
                      <a:pt x="6277" y="2428"/>
                    </a:cubicBezTo>
                    <a:lnTo>
                      <a:pt x="6287" y="2438"/>
                    </a:lnTo>
                    <a:cubicBezTo>
                      <a:pt x="6515" y="2490"/>
                      <a:pt x="6734" y="2563"/>
                      <a:pt x="6930" y="2625"/>
                    </a:cubicBezTo>
                    <a:cubicBezTo>
                      <a:pt x="7460" y="2791"/>
                      <a:pt x="7999" y="2968"/>
                      <a:pt x="8559" y="2968"/>
                    </a:cubicBezTo>
                    <a:lnTo>
                      <a:pt x="8601" y="2968"/>
                    </a:lnTo>
                    <a:cubicBezTo>
                      <a:pt x="8756" y="2957"/>
                      <a:pt x="8912" y="2947"/>
                      <a:pt x="9078" y="2915"/>
                    </a:cubicBezTo>
                    <a:cubicBezTo>
                      <a:pt x="9233" y="2895"/>
                      <a:pt x="9389" y="2853"/>
                      <a:pt x="9565" y="2802"/>
                    </a:cubicBezTo>
                    <a:cubicBezTo>
                      <a:pt x="9700" y="2760"/>
                      <a:pt x="9845" y="2719"/>
                      <a:pt x="9980" y="2656"/>
                    </a:cubicBezTo>
                    <a:cubicBezTo>
                      <a:pt x="9970" y="2615"/>
                      <a:pt x="9959" y="2583"/>
                      <a:pt x="9938" y="2542"/>
                    </a:cubicBezTo>
                    <a:cubicBezTo>
                      <a:pt x="9866" y="2324"/>
                      <a:pt x="9783" y="2106"/>
                      <a:pt x="9679" y="1899"/>
                    </a:cubicBezTo>
                    <a:cubicBezTo>
                      <a:pt x="9596" y="1733"/>
                      <a:pt x="9503" y="1567"/>
                      <a:pt x="9399" y="1401"/>
                    </a:cubicBezTo>
                    <a:cubicBezTo>
                      <a:pt x="9378" y="1359"/>
                      <a:pt x="9348" y="1329"/>
                      <a:pt x="9327" y="1287"/>
                    </a:cubicBezTo>
                    <a:lnTo>
                      <a:pt x="9316" y="1287"/>
                    </a:lnTo>
                    <a:lnTo>
                      <a:pt x="9316" y="1297"/>
                    </a:lnTo>
                    <a:cubicBezTo>
                      <a:pt x="9348" y="1380"/>
                      <a:pt x="9378" y="1463"/>
                      <a:pt x="9399" y="1546"/>
                    </a:cubicBezTo>
                    <a:cubicBezTo>
                      <a:pt x="9410" y="1557"/>
                      <a:pt x="9399" y="1567"/>
                      <a:pt x="9399" y="1578"/>
                    </a:cubicBezTo>
                    <a:cubicBezTo>
                      <a:pt x="9389" y="1588"/>
                      <a:pt x="9378" y="1588"/>
                      <a:pt x="9378" y="1588"/>
                    </a:cubicBezTo>
                    <a:lnTo>
                      <a:pt x="9348" y="1588"/>
                    </a:lnTo>
                    <a:cubicBezTo>
                      <a:pt x="9348" y="1578"/>
                      <a:pt x="9337" y="1578"/>
                      <a:pt x="9337" y="1578"/>
                    </a:cubicBezTo>
                    <a:cubicBezTo>
                      <a:pt x="9327" y="1578"/>
                      <a:pt x="9327" y="1578"/>
                      <a:pt x="9316" y="1567"/>
                    </a:cubicBezTo>
                    <a:cubicBezTo>
                      <a:pt x="9306" y="1567"/>
                      <a:pt x="9306" y="1557"/>
                      <a:pt x="9295" y="1546"/>
                    </a:cubicBezTo>
                    <a:lnTo>
                      <a:pt x="9295" y="1515"/>
                    </a:lnTo>
                    <a:cubicBezTo>
                      <a:pt x="9254" y="1412"/>
                      <a:pt x="9212" y="1297"/>
                      <a:pt x="9171" y="1193"/>
                    </a:cubicBezTo>
                    <a:cubicBezTo>
                      <a:pt x="9150" y="1131"/>
                      <a:pt x="9119" y="1059"/>
                      <a:pt x="9088" y="997"/>
                    </a:cubicBezTo>
                    <a:cubicBezTo>
                      <a:pt x="9036" y="934"/>
                      <a:pt x="8974" y="872"/>
                      <a:pt x="8922" y="810"/>
                    </a:cubicBezTo>
                    <a:cubicBezTo>
                      <a:pt x="8870" y="769"/>
                      <a:pt x="8818" y="727"/>
                      <a:pt x="8767" y="695"/>
                    </a:cubicBezTo>
                    <a:lnTo>
                      <a:pt x="8777" y="695"/>
                    </a:lnTo>
                    <a:cubicBezTo>
                      <a:pt x="8642" y="603"/>
                      <a:pt x="8518" y="520"/>
                      <a:pt x="8372" y="447"/>
                    </a:cubicBezTo>
                    <a:cubicBezTo>
                      <a:pt x="8248" y="374"/>
                      <a:pt x="8113" y="312"/>
                      <a:pt x="7967" y="260"/>
                    </a:cubicBezTo>
                    <a:cubicBezTo>
                      <a:pt x="7802" y="198"/>
                      <a:pt x="7626" y="146"/>
                      <a:pt x="7439" y="105"/>
                    </a:cubicBezTo>
                    <a:cubicBezTo>
                      <a:pt x="7273" y="73"/>
                      <a:pt x="7086" y="42"/>
                      <a:pt x="6909" y="22"/>
                    </a:cubicBezTo>
                    <a:lnTo>
                      <a:pt x="6920" y="22"/>
                    </a:lnTo>
                    <a:cubicBezTo>
                      <a:pt x="6743" y="11"/>
                      <a:pt x="6568" y="1"/>
                      <a:pt x="63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3772;p66">
                <a:extLst>
                  <a:ext uri="{FF2B5EF4-FFF2-40B4-BE49-F238E27FC236}">
                    <a16:creationId xmlns:a16="http://schemas.microsoft.com/office/drawing/2014/main" id="{2810A113-F2A5-F695-EC5B-64FCB990383D}"/>
                  </a:ext>
                </a:extLst>
              </p:cNvPr>
              <p:cNvSpPr/>
              <p:nvPr/>
            </p:nvSpPr>
            <p:spPr>
              <a:xfrm>
                <a:off x="7355550" y="133846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3773;p66">
                <a:extLst>
                  <a:ext uri="{FF2B5EF4-FFF2-40B4-BE49-F238E27FC236}">
                    <a16:creationId xmlns:a16="http://schemas.microsoft.com/office/drawing/2014/main" id="{126735B4-1D8F-0D36-71DB-8E961E77B34B}"/>
                  </a:ext>
                </a:extLst>
              </p:cNvPr>
              <p:cNvSpPr/>
              <p:nvPr/>
            </p:nvSpPr>
            <p:spPr>
              <a:xfrm>
                <a:off x="7332725" y="1310463"/>
                <a:ext cx="8325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499" extrusionOk="0">
                    <a:moveTo>
                      <a:pt x="31" y="0"/>
                    </a:moveTo>
                    <a:cubicBezTo>
                      <a:pt x="31" y="0"/>
                      <a:pt x="21" y="0"/>
                      <a:pt x="11" y="11"/>
                    </a:cubicBezTo>
                    <a:cubicBezTo>
                      <a:pt x="1" y="21"/>
                      <a:pt x="1" y="42"/>
                      <a:pt x="11" y="63"/>
                    </a:cubicBezTo>
                    <a:cubicBezTo>
                      <a:pt x="52" y="104"/>
                      <a:pt x="94" y="156"/>
                      <a:pt x="135" y="219"/>
                    </a:cubicBezTo>
                    <a:cubicBezTo>
                      <a:pt x="156" y="249"/>
                      <a:pt x="177" y="291"/>
                      <a:pt x="197" y="332"/>
                    </a:cubicBezTo>
                    <a:cubicBezTo>
                      <a:pt x="229" y="385"/>
                      <a:pt x="250" y="426"/>
                      <a:pt x="270" y="478"/>
                    </a:cubicBezTo>
                    <a:cubicBezTo>
                      <a:pt x="270" y="488"/>
                      <a:pt x="280" y="498"/>
                      <a:pt x="280" y="498"/>
                    </a:cubicBezTo>
                    <a:lnTo>
                      <a:pt x="312" y="498"/>
                    </a:lnTo>
                    <a:lnTo>
                      <a:pt x="333" y="478"/>
                    </a:lnTo>
                    <a:lnTo>
                      <a:pt x="333" y="447"/>
                    </a:lnTo>
                    <a:cubicBezTo>
                      <a:pt x="312" y="415"/>
                      <a:pt x="301" y="385"/>
                      <a:pt x="280" y="343"/>
                    </a:cubicBezTo>
                    <a:cubicBezTo>
                      <a:pt x="260" y="302"/>
                      <a:pt x="239" y="260"/>
                      <a:pt x="218" y="229"/>
                    </a:cubicBezTo>
                    <a:cubicBezTo>
                      <a:pt x="177" y="146"/>
                      <a:pt x="114" y="83"/>
                      <a:pt x="63" y="11"/>
                    </a:cubicBezTo>
                    <a:cubicBezTo>
                      <a:pt x="52" y="11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3774;p66">
                <a:extLst>
                  <a:ext uri="{FF2B5EF4-FFF2-40B4-BE49-F238E27FC236}">
                    <a16:creationId xmlns:a16="http://schemas.microsoft.com/office/drawing/2014/main" id="{13A2B4A9-BBA5-1D58-5959-6D00761CE797}"/>
                  </a:ext>
                </a:extLst>
              </p:cNvPr>
              <p:cNvSpPr/>
              <p:nvPr/>
            </p:nvSpPr>
            <p:spPr>
              <a:xfrm>
                <a:off x="7328825" y="1305038"/>
                <a:ext cx="1195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85" extrusionOk="0">
                    <a:moveTo>
                      <a:pt x="42" y="0"/>
                    </a:moveTo>
                    <a:cubicBezTo>
                      <a:pt x="32" y="0"/>
                      <a:pt x="21" y="10"/>
                      <a:pt x="21" y="10"/>
                    </a:cubicBezTo>
                    <a:cubicBezTo>
                      <a:pt x="11" y="21"/>
                      <a:pt x="1" y="31"/>
                      <a:pt x="1" y="42"/>
                    </a:cubicBezTo>
                    <a:cubicBezTo>
                      <a:pt x="1" y="42"/>
                      <a:pt x="1" y="62"/>
                      <a:pt x="11" y="62"/>
                    </a:cubicBezTo>
                    <a:lnTo>
                      <a:pt x="136" y="187"/>
                    </a:lnTo>
                    <a:cubicBezTo>
                      <a:pt x="177" y="228"/>
                      <a:pt x="219" y="280"/>
                      <a:pt x="250" y="332"/>
                    </a:cubicBezTo>
                    <a:lnTo>
                      <a:pt x="250" y="321"/>
                    </a:lnTo>
                    <a:cubicBezTo>
                      <a:pt x="270" y="363"/>
                      <a:pt x="302" y="415"/>
                      <a:pt x="323" y="456"/>
                    </a:cubicBezTo>
                    <a:cubicBezTo>
                      <a:pt x="342" y="496"/>
                      <a:pt x="362" y="544"/>
                      <a:pt x="382" y="594"/>
                    </a:cubicBezTo>
                    <a:lnTo>
                      <a:pt x="382" y="594"/>
                    </a:lnTo>
                    <a:cubicBezTo>
                      <a:pt x="379" y="591"/>
                      <a:pt x="374" y="591"/>
                      <a:pt x="374" y="591"/>
                    </a:cubicBezTo>
                    <a:lnTo>
                      <a:pt x="374" y="591"/>
                    </a:lnTo>
                    <a:cubicBezTo>
                      <a:pt x="385" y="612"/>
                      <a:pt x="395" y="632"/>
                      <a:pt x="395" y="653"/>
                    </a:cubicBezTo>
                    <a:cubicBezTo>
                      <a:pt x="406" y="674"/>
                      <a:pt x="416" y="685"/>
                      <a:pt x="436" y="685"/>
                    </a:cubicBezTo>
                    <a:cubicBezTo>
                      <a:pt x="457" y="674"/>
                      <a:pt x="478" y="653"/>
                      <a:pt x="468" y="643"/>
                    </a:cubicBezTo>
                    <a:cubicBezTo>
                      <a:pt x="457" y="581"/>
                      <a:pt x="436" y="519"/>
                      <a:pt x="416" y="466"/>
                    </a:cubicBezTo>
                    <a:cubicBezTo>
                      <a:pt x="385" y="404"/>
                      <a:pt x="353" y="342"/>
                      <a:pt x="312" y="290"/>
                    </a:cubicBezTo>
                    <a:cubicBezTo>
                      <a:pt x="250" y="176"/>
                      <a:pt x="167" y="83"/>
                      <a:pt x="63" y="10"/>
                    </a:cubicBezTo>
                    <a:cubicBezTo>
                      <a:pt x="53" y="0"/>
                      <a:pt x="53" y="0"/>
                      <a:pt x="4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3775;p66">
                <a:extLst>
                  <a:ext uri="{FF2B5EF4-FFF2-40B4-BE49-F238E27FC236}">
                    <a16:creationId xmlns:a16="http://schemas.microsoft.com/office/drawing/2014/main" id="{5B28820F-8439-4DAB-2EAC-8FBAB9E81AE3}"/>
                  </a:ext>
                </a:extLst>
              </p:cNvPr>
              <p:cNvSpPr/>
              <p:nvPr/>
            </p:nvSpPr>
            <p:spPr>
              <a:xfrm>
                <a:off x="7331175" y="1306063"/>
                <a:ext cx="9600" cy="14800"/>
              </a:xfrm>
              <a:custGeom>
                <a:avLst/>
                <a:gdLst/>
                <a:ahLst/>
                <a:cxnLst/>
                <a:rect l="l" t="t" r="r" b="b"/>
                <a:pathLst>
                  <a:path w="384" h="592" extrusionOk="0">
                    <a:moveTo>
                      <a:pt x="42" y="1"/>
                    </a:moveTo>
                    <a:cubicBezTo>
                      <a:pt x="31" y="1"/>
                      <a:pt x="31" y="11"/>
                      <a:pt x="21" y="11"/>
                    </a:cubicBezTo>
                    <a:cubicBezTo>
                      <a:pt x="0" y="31"/>
                      <a:pt x="0" y="52"/>
                      <a:pt x="10" y="63"/>
                    </a:cubicBezTo>
                    <a:cubicBezTo>
                      <a:pt x="42" y="104"/>
                      <a:pt x="73" y="135"/>
                      <a:pt x="104" y="167"/>
                    </a:cubicBezTo>
                    <a:cubicBezTo>
                      <a:pt x="135" y="197"/>
                      <a:pt x="156" y="239"/>
                      <a:pt x="176" y="280"/>
                    </a:cubicBezTo>
                    <a:cubicBezTo>
                      <a:pt x="208" y="312"/>
                      <a:pt x="229" y="342"/>
                      <a:pt x="239" y="384"/>
                    </a:cubicBezTo>
                    <a:cubicBezTo>
                      <a:pt x="259" y="425"/>
                      <a:pt x="280" y="467"/>
                      <a:pt x="291" y="508"/>
                    </a:cubicBezTo>
                    <a:lnTo>
                      <a:pt x="291" y="498"/>
                    </a:lnTo>
                    <a:cubicBezTo>
                      <a:pt x="301" y="519"/>
                      <a:pt x="301" y="540"/>
                      <a:pt x="312" y="561"/>
                    </a:cubicBezTo>
                    <a:cubicBezTo>
                      <a:pt x="312" y="581"/>
                      <a:pt x="332" y="591"/>
                      <a:pt x="353" y="591"/>
                    </a:cubicBezTo>
                    <a:cubicBezTo>
                      <a:pt x="374" y="591"/>
                      <a:pt x="384" y="571"/>
                      <a:pt x="384" y="550"/>
                    </a:cubicBezTo>
                    <a:cubicBezTo>
                      <a:pt x="363" y="498"/>
                      <a:pt x="353" y="457"/>
                      <a:pt x="332" y="415"/>
                    </a:cubicBezTo>
                    <a:cubicBezTo>
                      <a:pt x="322" y="363"/>
                      <a:pt x="291" y="322"/>
                      <a:pt x="270" y="270"/>
                    </a:cubicBezTo>
                    <a:cubicBezTo>
                      <a:pt x="239" y="229"/>
                      <a:pt x="218" y="187"/>
                      <a:pt x="187" y="156"/>
                    </a:cubicBezTo>
                    <a:cubicBezTo>
                      <a:pt x="156" y="104"/>
                      <a:pt x="114" y="63"/>
                      <a:pt x="73" y="21"/>
                    </a:cubicBezTo>
                    <a:cubicBezTo>
                      <a:pt x="63" y="1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3776;p66">
                <a:extLst>
                  <a:ext uri="{FF2B5EF4-FFF2-40B4-BE49-F238E27FC236}">
                    <a16:creationId xmlns:a16="http://schemas.microsoft.com/office/drawing/2014/main" id="{FA76C249-AAE6-7064-F2F1-DED25648FCBA}"/>
                  </a:ext>
                </a:extLst>
              </p:cNvPr>
              <p:cNvSpPr/>
              <p:nvPr/>
            </p:nvSpPr>
            <p:spPr>
              <a:xfrm>
                <a:off x="7332975" y="1307338"/>
                <a:ext cx="91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603" extrusionOk="0">
                    <a:moveTo>
                      <a:pt x="42" y="1"/>
                    </a:moveTo>
                    <a:cubicBezTo>
                      <a:pt x="32" y="1"/>
                      <a:pt x="21" y="12"/>
                      <a:pt x="21" y="12"/>
                    </a:cubicBezTo>
                    <a:cubicBezTo>
                      <a:pt x="1" y="22"/>
                      <a:pt x="1" y="42"/>
                      <a:pt x="11" y="63"/>
                    </a:cubicBezTo>
                    <a:cubicBezTo>
                      <a:pt x="53" y="105"/>
                      <a:pt x="84" y="157"/>
                      <a:pt x="125" y="208"/>
                    </a:cubicBezTo>
                    <a:cubicBezTo>
                      <a:pt x="157" y="250"/>
                      <a:pt x="177" y="302"/>
                      <a:pt x="198" y="344"/>
                    </a:cubicBezTo>
                    <a:cubicBezTo>
                      <a:pt x="229" y="395"/>
                      <a:pt x="260" y="457"/>
                      <a:pt x="270" y="510"/>
                    </a:cubicBezTo>
                    <a:cubicBezTo>
                      <a:pt x="281" y="530"/>
                      <a:pt x="291" y="551"/>
                      <a:pt x="291" y="572"/>
                    </a:cubicBezTo>
                    <a:cubicBezTo>
                      <a:pt x="302" y="593"/>
                      <a:pt x="312" y="603"/>
                      <a:pt x="333" y="603"/>
                    </a:cubicBezTo>
                    <a:cubicBezTo>
                      <a:pt x="353" y="593"/>
                      <a:pt x="364" y="572"/>
                      <a:pt x="364" y="561"/>
                    </a:cubicBezTo>
                    <a:cubicBezTo>
                      <a:pt x="343" y="510"/>
                      <a:pt x="333" y="468"/>
                      <a:pt x="312" y="416"/>
                    </a:cubicBezTo>
                    <a:cubicBezTo>
                      <a:pt x="291" y="364"/>
                      <a:pt x="270" y="323"/>
                      <a:pt x="240" y="271"/>
                    </a:cubicBezTo>
                    <a:cubicBezTo>
                      <a:pt x="219" y="229"/>
                      <a:pt x="198" y="188"/>
                      <a:pt x="167" y="146"/>
                    </a:cubicBezTo>
                    <a:cubicBezTo>
                      <a:pt x="136" y="105"/>
                      <a:pt x="104" y="53"/>
                      <a:pt x="63" y="12"/>
                    </a:cubicBezTo>
                    <a:cubicBezTo>
                      <a:pt x="63" y="12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3777;p66">
                <a:extLst>
                  <a:ext uri="{FF2B5EF4-FFF2-40B4-BE49-F238E27FC236}">
                    <a16:creationId xmlns:a16="http://schemas.microsoft.com/office/drawing/2014/main" id="{E89DA70C-B21E-D4A0-8EFB-1E5FEDAB7981}"/>
                  </a:ext>
                </a:extLst>
              </p:cNvPr>
              <p:cNvSpPr/>
              <p:nvPr/>
            </p:nvSpPr>
            <p:spPr>
              <a:xfrm>
                <a:off x="7331950" y="1305788"/>
                <a:ext cx="9875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4" extrusionOk="0">
                    <a:moveTo>
                      <a:pt x="11" y="1"/>
                    </a:moveTo>
                    <a:cubicBezTo>
                      <a:pt x="0" y="12"/>
                      <a:pt x="0" y="42"/>
                      <a:pt x="11" y="53"/>
                    </a:cubicBezTo>
                    <a:cubicBezTo>
                      <a:pt x="73" y="125"/>
                      <a:pt x="125" y="187"/>
                      <a:pt x="177" y="270"/>
                    </a:cubicBezTo>
                    <a:lnTo>
                      <a:pt x="177" y="260"/>
                    </a:lnTo>
                    <a:cubicBezTo>
                      <a:pt x="198" y="302"/>
                      <a:pt x="228" y="333"/>
                      <a:pt x="249" y="374"/>
                    </a:cubicBezTo>
                    <a:cubicBezTo>
                      <a:pt x="270" y="426"/>
                      <a:pt x="291" y="468"/>
                      <a:pt x="311" y="519"/>
                    </a:cubicBezTo>
                    <a:cubicBezTo>
                      <a:pt x="311" y="551"/>
                      <a:pt x="322" y="572"/>
                      <a:pt x="332" y="602"/>
                    </a:cubicBezTo>
                    <a:cubicBezTo>
                      <a:pt x="332" y="623"/>
                      <a:pt x="353" y="634"/>
                      <a:pt x="364" y="634"/>
                    </a:cubicBezTo>
                    <a:cubicBezTo>
                      <a:pt x="384" y="623"/>
                      <a:pt x="394" y="613"/>
                      <a:pt x="394" y="592"/>
                    </a:cubicBezTo>
                    <a:cubicBezTo>
                      <a:pt x="394" y="572"/>
                      <a:pt x="384" y="551"/>
                      <a:pt x="384" y="530"/>
                    </a:cubicBezTo>
                    <a:cubicBezTo>
                      <a:pt x="374" y="499"/>
                      <a:pt x="364" y="478"/>
                      <a:pt x="353" y="447"/>
                    </a:cubicBezTo>
                    <a:cubicBezTo>
                      <a:pt x="332" y="395"/>
                      <a:pt x="301" y="343"/>
                      <a:pt x="270" y="291"/>
                    </a:cubicBezTo>
                    <a:cubicBezTo>
                      <a:pt x="218" y="187"/>
                      <a:pt x="135" y="95"/>
                      <a:pt x="62" y="12"/>
                    </a:cubicBezTo>
                    <a:cubicBezTo>
                      <a:pt x="52" y="1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3778;p66">
                <a:extLst>
                  <a:ext uri="{FF2B5EF4-FFF2-40B4-BE49-F238E27FC236}">
                    <a16:creationId xmlns:a16="http://schemas.microsoft.com/office/drawing/2014/main" id="{1BC1AE39-B19A-0686-0E2F-0A2D0375795C}"/>
                  </a:ext>
                </a:extLst>
              </p:cNvPr>
              <p:cNvSpPr/>
              <p:nvPr/>
            </p:nvSpPr>
            <p:spPr>
              <a:xfrm>
                <a:off x="7332975" y="1305788"/>
                <a:ext cx="104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63" extrusionOk="0">
                    <a:moveTo>
                      <a:pt x="32" y="1"/>
                    </a:moveTo>
                    <a:cubicBezTo>
                      <a:pt x="32" y="1"/>
                      <a:pt x="21" y="12"/>
                      <a:pt x="11" y="12"/>
                    </a:cubicBezTo>
                    <a:cubicBezTo>
                      <a:pt x="1" y="22"/>
                      <a:pt x="1" y="42"/>
                      <a:pt x="11" y="63"/>
                    </a:cubicBezTo>
                    <a:cubicBezTo>
                      <a:pt x="63" y="115"/>
                      <a:pt x="104" y="178"/>
                      <a:pt x="157" y="250"/>
                    </a:cubicBezTo>
                    <a:cubicBezTo>
                      <a:pt x="187" y="302"/>
                      <a:pt x="219" y="364"/>
                      <a:pt x="250" y="426"/>
                    </a:cubicBezTo>
                    <a:cubicBezTo>
                      <a:pt x="291" y="499"/>
                      <a:pt x="323" y="572"/>
                      <a:pt x="343" y="644"/>
                    </a:cubicBezTo>
                    <a:cubicBezTo>
                      <a:pt x="353" y="644"/>
                      <a:pt x="353" y="655"/>
                      <a:pt x="364" y="655"/>
                    </a:cubicBezTo>
                    <a:cubicBezTo>
                      <a:pt x="369" y="660"/>
                      <a:pt x="374" y="662"/>
                      <a:pt x="379" y="662"/>
                    </a:cubicBezTo>
                    <a:cubicBezTo>
                      <a:pt x="385" y="662"/>
                      <a:pt x="390" y="660"/>
                      <a:pt x="395" y="655"/>
                    </a:cubicBezTo>
                    <a:cubicBezTo>
                      <a:pt x="406" y="655"/>
                      <a:pt x="406" y="644"/>
                      <a:pt x="406" y="634"/>
                    </a:cubicBezTo>
                    <a:cubicBezTo>
                      <a:pt x="416" y="623"/>
                      <a:pt x="416" y="623"/>
                      <a:pt x="406" y="613"/>
                    </a:cubicBezTo>
                    <a:lnTo>
                      <a:pt x="343" y="457"/>
                    </a:lnTo>
                    <a:cubicBezTo>
                      <a:pt x="323" y="406"/>
                      <a:pt x="291" y="343"/>
                      <a:pt x="260" y="291"/>
                    </a:cubicBezTo>
                    <a:cubicBezTo>
                      <a:pt x="208" y="187"/>
                      <a:pt x="136" y="104"/>
                      <a:pt x="63" y="12"/>
                    </a:cubicBezTo>
                    <a:cubicBezTo>
                      <a:pt x="53" y="12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3779;p66">
                <a:extLst>
                  <a:ext uri="{FF2B5EF4-FFF2-40B4-BE49-F238E27FC236}">
                    <a16:creationId xmlns:a16="http://schemas.microsoft.com/office/drawing/2014/main" id="{E22AD858-9581-874E-C415-552D18E6ACCD}"/>
                  </a:ext>
                </a:extLst>
              </p:cNvPr>
              <p:cNvSpPr/>
              <p:nvPr/>
            </p:nvSpPr>
            <p:spPr>
              <a:xfrm>
                <a:off x="7333250" y="1306313"/>
                <a:ext cx="910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613" extrusionOk="0">
                    <a:moveTo>
                      <a:pt x="42" y="1"/>
                    </a:moveTo>
                    <a:cubicBezTo>
                      <a:pt x="31" y="1"/>
                      <a:pt x="21" y="1"/>
                      <a:pt x="10" y="11"/>
                    </a:cubicBezTo>
                    <a:cubicBezTo>
                      <a:pt x="0" y="21"/>
                      <a:pt x="0" y="42"/>
                      <a:pt x="10" y="53"/>
                    </a:cubicBezTo>
                    <a:cubicBezTo>
                      <a:pt x="42" y="94"/>
                      <a:pt x="63" y="125"/>
                      <a:pt x="93" y="166"/>
                    </a:cubicBezTo>
                    <a:cubicBezTo>
                      <a:pt x="125" y="219"/>
                      <a:pt x="166" y="281"/>
                      <a:pt x="197" y="343"/>
                    </a:cubicBezTo>
                    <a:cubicBezTo>
                      <a:pt x="229" y="405"/>
                      <a:pt x="249" y="468"/>
                      <a:pt x="270" y="530"/>
                    </a:cubicBezTo>
                    <a:cubicBezTo>
                      <a:pt x="280" y="551"/>
                      <a:pt x="280" y="571"/>
                      <a:pt x="291" y="592"/>
                    </a:cubicBezTo>
                    <a:cubicBezTo>
                      <a:pt x="291" y="592"/>
                      <a:pt x="291" y="602"/>
                      <a:pt x="301" y="613"/>
                    </a:cubicBezTo>
                    <a:lnTo>
                      <a:pt x="332" y="613"/>
                    </a:lnTo>
                    <a:cubicBezTo>
                      <a:pt x="342" y="613"/>
                      <a:pt x="363" y="592"/>
                      <a:pt x="353" y="571"/>
                    </a:cubicBezTo>
                    <a:cubicBezTo>
                      <a:pt x="342" y="530"/>
                      <a:pt x="332" y="478"/>
                      <a:pt x="312" y="436"/>
                    </a:cubicBezTo>
                    <a:cubicBezTo>
                      <a:pt x="291" y="385"/>
                      <a:pt x="270" y="332"/>
                      <a:pt x="239" y="291"/>
                    </a:cubicBezTo>
                    <a:cubicBezTo>
                      <a:pt x="197" y="187"/>
                      <a:pt x="135" y="94"/>
                      <a:pt x="63" y="11"/>
                    </a:cubicBezTo>
                    <a:cubicBezTo>
                      <a:pt x="52" y="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3780;p66">
                <a:extLst>
                  <a:ext uri="{FF2B5EF4-FFF2-40B4-BE49-F238E27FC236}">
                    <a16:creationId xmlns:a16="http://schemas.microsoft.com/office/drawing/2014/main" id="{D2FF3640-1EC0-4646-F48A-5067F0F0FBFF}"/>
                  </a:ext>
                </a:extLst>
              </p:cNvPr>
              <p:cNvSpPr/>
              <p:nvPr/>
            </p:nvSpPr>
            <p:spPr>
              <a:xfrm>
                <a:off x="7331425" y="1303463"/>
                <a:ext cx="117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1018" extrusionOk="0">
                    <a:moveTo>
                      <a:pt x="53" y="1"/>
                    </a:moveTo>
                    <a:cubicBezTo>
                      <a:pt x="42" y="1"/>
                      <a:pt x="32" y="11"/>
                      <a:pt x="21" y="11"/>
                    </a:cubicBezTo>
                    <a:cubicBezTo>
                      <a:pt x="0" y="32"/>
                      <a:pt x="0" y="63"/>
                      <a:pt x="11" y="84"/>
                    </a:cubicBezTo>
                    <a:cubicBezTo>
                      <a:pt x="42" y="115"/>
                      <a:pt x="63" y="135"/>
                      <a:pt x="83" y="167"/>
                    </a:cubicBezTo>
                    <a:cubicBezTo>
                      <a:pt x="115" y="197"/>
                      <a:pt x="136" y="229"/>
                      <a:pt x="166" y="271"/>
                    </a:cubicBezTo>
                    <a:cubicBezTo>
                      <a:pt x="229" y="363"/>
                      <a:pt x="270" y="467"/>
                      <a:pt x="312" y="571"/>
                    </a:cubicBezTo>
                    <a:cubicBezTo>
                      <a:pt x="353" y="695"/>
                      <a:pt x="374" y="820"/>
                      <a:pt x="385" y="955"/>
                    </a:cubicBezTo>
                    <a:lnTo>
                      <a:pt x="385" y="965"/>
                    </a:lnTo>
                    <a:cubicBezTo>
                      <a:pt x="385" y="976"/>
                      <a:pt x="385" y="986"/>
                      <a:pt x="395" y="997"/>
                    </a:cubicBezTo>
                    <a:cubicBezTo>
                      <a:pt x="405" y="1007"/>
                      <a:pt x="415" y="1017"/>
                      <a:pt x="426" y="1017"/>
                    </a:cubicBezTo>
                    <a:cubicBezTo>
                      <a:pt x="436" y="1017"/>
                      <a:pt x="447" y="1007"/>
                      <a:pt x="457" y="1007"/>
                    </a:cubicBezTo>
                    <a:cubicBezTo>
                      <a:pt x="468" y="997"/>
                      <a:pt x="468" y="986"/>
                      <a:pt x="468" y="976"/>
                    </a:cubicBezTo>
                    <a:cubicBezTo>
                      <a:pt x="468" y="882"/>
                      <a:pt x="457" y="799"/>
                      <a:pt x="447" y="706"/>
                    </a:cubicBezTo>
                    <a:cubicBezTo>
                      <a:pt x="436" y="623"/>
                      <a:pt x="405" y="529"/>
                      <a:pt x="374" y="446"/>
                    </a:cubicBezTo>
                    <a:cubicBezTo>
                      <a:pt x="353" y="363"/>
                      <a:pt x="312" y="280"/>
                      <a:pt x="260" y="208"/>
                    </a:cubicBezTo>
                    <a:cubicBezTo>
                      <a:pt x="239" y="177"/>
                      <a:pt x="208" y="146"/>
                      <a:pt x="187" y="105"/>
                    </a:cubicBezTo>
                    <a:cubicBezTo>
                      <a:pt x="156" y="73"/>
                      <a:pt x="115" y="42"/>
                      <a:pt x="83" y="11"/>
                    </a:cubicBezTo>
                    <a:cubicBezTo>
                      <a:pt x="73" y="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3781;p66">
                <a:extLst>
                  <a:ext uri="{FF2B5EF4-FFF2-40B4-BE49-F238E27FC236}">
                    <a16:creationId xmlns:a16="http://schemas.microsoft.com/office/drawing/2014/main" id="{E8C40413-B13C-5990-7F2E-2052B9472418}"/>
                  </a:ext>
                </a:extLst>
              </p:cNvPr>
              <p:cNvSpPr/>
              <p:nvPr/>
            </p:nvSpPr>
            <p:spPr>
              <a:xfrm>
                <a:off x="7337650" y="1312813"/>
                <a:ext cx="49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78" extrusionOk="0">
                    <a:moveTo>
                      <a:pt x="32" y="0"/>
                    </a:moveTo>
                    <a:cubicBezTo>
                      <a:pt x="32" y="0"/>
                      <a:pt x="21" y="0"/>
                      <a:pt x="21" y="10"/>
                    </a:cubicBezTo>
                    <a:cubicBezTo>
                      <a:pt x="0" y="10"/>
                      <a:pt x="0" y="42"/>
                      <a:pt x="0" y="52"/>
                    </a:cubicBezTo>
                    <a:cubicBezTo>
                      <a:pt x="21" y="83"/>
                      <a:pt x="32" y="104"/>
                      <a:pt x="53" y="135"/>
                    </a:cubicBezTo>
                    <a:cubicBezTo>
                      <a:pt x="63" y="166"/>
                      <a:pt x="73" y="197"/>
                      <a:pt x="83" y="218"/>
                    </a:cubicBezTo>
                    <a:cubicBezTo>
                      <a:pt x="94" y="259"/>
                      <a:pt x="104" y="291"/>
                      <a:pt x="115" y="332"/>
                    </a:cubicBezTo>
                    <a:cubicBezTo>
                      <a:pt x="125" y="374"/>
                      <a:pt x="125" y="404"/>
                      <a:pt x="125" y="446"/>
                    </a:cubicBezTo>
                    <a:cubicBezTo>
                      <a:pt x="136" y="467"/>
                      <a:pt x="156" y="477"/>
                      <a:pt x="166" y="477"/>
                    </a:cubicBezTo>
                    <a:cubicBezTo>
                      <a:pt x="187" y="467"/>
                      <a:pt x="198" y="457"/>
                      <a:pt x="198" y="436"/>
                    </a:cubicBezTo>
                    <a:cubicBezTo>
                      <a:pt x="198" y="404"/>
                      <a:pt x="187" y="374"/>
                      <a:pt x="187" y="342"/>
                    </a:cubicBezTo>
                    <a:cubicBezTo>
                      <a:pt x="177" y="301"/>
                      <a:pt x="166" y="259"/>
                      <a:pt x="156" y="228"/>
                    </a:cubicBezTo>
                    <a:cubicBezTo>
                      <a:pt x="136" y="155"/>
                      <a:pt x="104" y="83"/>
                      <a:pt x="63" y="21"/>
                    </a:cubicBezTo>
                    <a:cubicBezTo>
                      <a:pt x="63" y="10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3782;p66">
                <a:extLst>
                  <a:ext uri="{FF2B5EF4-FFF2-40B4-BE49-F238E27FC236}">
                    <a16:creationId xmlns:a16="http://schemas.microsoft.com/office/drawing/2014/main" id="{204BF4D2-C03F-2214-EA42-0FD53AD6CF1D}"/>
                  </a:ext>
                </a:extLst>
              </p:cNvPr>
              <p:cNvSpPr/>
              <p:nvPr/>
            </p:nvSpPr>
            <p:spPr>
              <a:xfrm>
                <a:off x="7337400" y="1312013"/>
                <a:ext cx="520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08" h="458" extrusionOk="0">
                    <a:moveTo>
                      <a:pt x="21" y="1"/>
                    </a:moveTo>
                    <a:cubicBezTo>
                      <a:pt x="10" y="11"/>
                      <a:pt x="0" y="32"/>
                      <a:pt x="10" y="53"/>
                    </a:cubicBezTo>
                    <a:cubicBezTo>
                      <a:pt x="21" y="84"/>
                      <a:pt x="42" y="104"/>
                      <a:pt x="52" y="136"/>
                    </a:cubicBezTo>
                    <a:cubicBezTo>
                      <a:pt x="63" y="167"/>
                      <a:pt x="83" y="208"/>
                      <a:pt x="93" y="240"/>
                    </a:cubicBezTo>
                    <a:cubicBezTo>
                      <a:pt x="104" y="270"/>
                      <a:pt x="114" y="302"/>
                      <a:pt x="114" y="333"/>
                    </a:cubicBezTo>
                    <a:cubicBezTo>
                      <a:pt x="125" y="364"/>
                      <a:pt x="135" y="395"/>
                      <a:pt x="135" y="426"/>
                    </a:cubicBezTo>
                    <a:cubicBezTo>
                      <a:pt x="135" y="447"/>
                      <a:pt x="156" y="457"/>
                      <a:pt x="176" y="457"/>
                    </a:cubicBezTo>
                    <a:cubicBezTo>
                      <a:pt x="197" y="447"/>
                      <a:pt x="208" y="436"/>
                      <a:pt x="197" y="416"/>
                    </a:cubicBezTo>
                    <a:cubicBezTo>
                      <a:pt x="197" y="343"/>
                      <a:pt x="176" y="270"/>
                      <a:pt x="156" y="208"/>
                    </a:cubicBezTo>
                    <a:cubicBezTo>
                      <a:pt x="135" y="136"/>
                      <a:pt x="104" y="84"/>
                      <a:pt x="73" y="21"/>
                    </a:cubicBez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3783;p66">
                <a:extLst>
                  <a:ext uri="{FF2B5EF4-FFF2-40B4-BE49-F238E27FC236}">
                    <a16:creationId xmlns:a16="http://schemas.microsoft.com/office/drawing/2014/main" id="{FDAFA376-86FF-C28F-E624-1409785835CB}"/>
                  </a:ext>
                </a:extLst>
              </p:cNvPr>
              <p:cNvSpPr/>
              <p:nvPr/>
            </p:nvSpPr>
            <p:spPr>
              <a:xfrm>
                <a:off x="7334275" y="1307113"/>
                <a:ext cx="7300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565" extrusionOk="0">
                    <a:moveTo>
                      <a:pt x="42" y="0"/>
                    </a:moveTo>
                    <a:cubicBezTo>
                      <a:pt x="32" y="0"/>
                      <a:pt x="22" y="0"/>
                      <a:pt x="11" y="10"/>
                    </a:cubicBezTo>
                    <a:cubicBezTo>
                      <a:pt x="11" y="10"/>
                      <a:pt x="1" y="21"/>
                      <a:pt x="1" y="31"/>
                    </a:cubicBezTo>
                    <a:cubicBezTo>
                      <a:pt x="1" y="51"/>
                      <a:pt x="1" y="51"/>
                      <a:pt x="11" y="62"/>
                    </a:cubicBezTo>
                    <a:cubicBezTo>
                      <a:pt x="32" y="93"/>
                      <a:pt x="42" y="114"/>
                      <a:pt x="63" y="134"/>
                    </a:cubicBezTo>
                    <a:lnTo>
                      <a:pt x="52" y="134"/>
                    </a:lnTo>
                    <a:cubicBezTo>
                      <a:pt x="84" y="166"/>
                      <a:pt x="105" y="207"/>
                      <a:pt x="125" y="249"/>
                    </a:cubicBezTo>
                    <a:cubicBezTo>
                      <a:pt x="146" y="280"/>
                      <a:pt x="156" y="321"/>
                      <a:pt x="177" y="363"/>
                    </a:cubicBezTo>
                    <a:cubicBezTo>
                      <a:pt x="177" y="383"/>
                      <a:pt x="188" y="415"/>
                      <a:pt x="198" y="446"/>
                    </a:cubicBezTo>
                    <a:cubicBezTo>
                      <a:pt x="198" y="466"/>
                      <a:pt x="208" y="498"/>
                      <a:pt x="208" y="529"/>
                    </a:cubicBezTo>
                    <a:cubicBezTo>
                      <a:pt x="208" y="539"/>
                      <a:pt x="218" y="549"/>
                      <a:pt x="229" y="560"/>
                    </a:cubicBezTo>
                    <a:cubicBezTo>
                      <a:pt x="236" y="560"/>
                      <a:pt x="243" y="565"/>
                      <a:pt x="250" y="565"/>
                    </a:cubicBezTo>
                    <a:cubicBezTo>
                      <a:pt x="253" y="565"/>
                      <a:pt x="256" y="564"/>
                      <a:pt x="260" y="560"/>
                    </a:cubicBezTo>
                    <a:cubicBezTo>
                      <a:pt x="271" y="560"/>
                      <a:pt x="281" y="560"/>
                      <a:pt x="291" y="549"/>
                    </a:cubicBezTo>
                    <a:lnTo>
                      <a:pt x="291" y="508"/>
                    </a:lnTo>
                    <a:cubicBezTo>
                      <a:pt x="291" y="466"/>
                      <a:pt x="281" y="425"/>
                      <a:pt x="271" y="383"/>
                    </a:cubicBezTo>
                    <a:cubicBezTo>
                      <a:pt x="260" y="332"/>
                      <a:pt x="239" y="290"/>
                      <a:pt x="218" y="249"/>
                    </a:cubicBezTo>
                    <a:cubicBezTo>
                      <a:pt x="208" y="207"/>
                      <a:pt x="188" y="166"/>
                      <a:pt x="156" y="125"/>
                    </a:cubicBezTo>
                    <a:cubicBezTo>
                      <a:pt x="135" y="83"/>
                      <a:pt x="105" y="51"/>
                      <a:pt x="73" y="10"/>
                    </a:cubicBezTo>
                    <a:cubicBezTo>
                      <a:pt x="63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3784;p66">
                <a:extLst>
                  <a:ext uri="{FF2B5EF4-FFF2-40B4-BE49-F238E27FC236}">
                    <a16:creationId xmlns:a16="http://schemas.microsoft.com/office/drawing/2014/main" id="{BFCA73AA-E014-CDF9-8AA5-9EA6B75B8D8A}"/>
                  </a:ext>
                </a:extLst>
              </p:cNvPr>
              <p:cNvSpPr/>
              <p:nvPr/>
            </p:nvSpPr>
            <p:spPr>
              <a:xfrm>
                <a:off x="7334800" y="1307338"/>
                <a:ext cx="73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645" extrusionOk="0">
                    <a:moveTo>
                      <a:pt x="21" y="1"/>
                    </a:moveTo>
                    <a:cubicBezTo>
                      <a:pt x="11" y="12"/>
                      <a:pt x="1" y="12"/>
                      <a:pt x="1" y="22"/>
                    </a:cubicBezTo>
                    <a:lnTo>
                      <a:pt x="1" y="53"/>
                    </a:lnTo>
                    <a:lnTo>
                      <a:pt x="94" y="208"/>
                    </a:lnTo>
                    <a:cubicBezTo>
                      <a:pt x="125" y="271"/>
                      <a:pt x="156" y="333"/>
                      <a:pt x="177" y="395"/>
                    </a:cubicBezTo>
                    <a:cubicBezTo>
                      <a:pt x="187" y="416"/>
                      <a:pt x="197" y="447"/>
                      <a:pt x="197" y="468"/>
                    </a:cubicBezTo>
                    <a:cubicBezTo>
                      <a:pt x="208" y="510"/>
                      <a:pt x="218" y="540"/>
                      <a:pt x="218" y="582"/>
                    </a:cubicBezTo>
                    <a:lnTo>
                      <a:pt x="218" y="593"/>
                    </a:lnTo>
                    <a:cubicBezTo>
                      <a:pt x="218" y="613"/>
                      <a:pt x="218" y="613"/>
                      <a:pt x="229" y="623"/>
                    </a:cubicBezTo>
                    <a:cubicBezTo>
                      <a:pt x="229" y="634"/>
                      <a:pt x="239" y="634"/>
                      <a:pt x="250" y="644"/>
                    </a:cubicBezTo>
                    <a:cubicBezTo>
                      <a:pt x="260" y="644"/>
                      <a:pt x="270" y="634"/>
                      <a:pt x="280" y="634"/>
                    </a:cubicBezTo>
                    <a:cubicBezTo>
                      <a:pt x="291" y="623"/>
                      <a:pt x="291" y="613"/>
                      <a:pt x="291" y="603"/>
                    </a:cubicBezTo>
                    <a:lnTo>
                      <a:pt x="291" y="551"/>
                    </a:lnTo>
                    <a:cubicBezTo>
                      <a:pt x="291" y="520"/>
                      <a:pt x="280" y="489"/>
                      <a:pt x="280" y="457"/>
                    </a:cubicBezTo>
                    <a:cubicBezTo>
                      <a:pt x="260" y="406"/>
                      <a:pt x="250" y="354"/>
                      <a:pt x="218" y="302"/>
                    </a:cubicBezTo>
                    <a:cubicBezTo>
                      <a:pt x="177" y="198"/>
                      <a:pt x="125" y="105"/>
                      <a:pt x="63" y="12"/>
                    </a:cubicBezTo>
                    <a:cubicBezTo>
                      <a:pt x="52" y="1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3785;p66">
                <a:extLst>
                  <a:ext uri="{FF2B5EF4-FFF2-40B4-BE49-F238E27FC236}">
                    <a16:creationId xmlns:a16="http://schemas.microsoft.com/office/drawing/2014/main" id="{AE9D2983-16F2-BC7D-7728-DC217C416171}"/>
                  </a:ext>
                </a:extLst>
              </p:cNvPr>
              <p:cNvSpPr/>
              <p:nvPr/>
            </p:nvSpPr>
            <p:spPr>
              <a:xfrm>
                <a:off x="7334800" y="1307613"/>
                <a:ext cx="80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13" extrusionOk="0">
                    <a:moveTo>
                      <a:pt x="21" y="1"/>
                    </a:moveTo>
                    <a:cubicBezTo>
                      <a:pt x="21" y="1"/>
                      <a:pt x="11" y="11"/>
                      <a:pt x="11" y="22"/>
                    </a:cubicBezTo>
                    <a:cubicBezTo>
                      <a:pt x="1" y="31"/>
                      <a:pt x="1" y="42"/>
                      <a:pt x="11" y="42"/>
                    </a:cubicBezTo>
                    <a:cubicBezTo>
                      <a:pt x="52" y="105"/>
                      <a:pt x="84" y="167"/>
                      <a:pt x="125" y="229"/>
                    </a:cubicBezTo>
                    <a:lnTo>
                      <a:pt x="218" y="446"/>
                    </a:lnTo>
                    <a:cubicBezTo>
                      <a:pt x="229" y="467"/>
                      <a:pt x="229" y="488"/>
                      <a:pt x="239" y="509"/>
                    </a:cubicBezTo>
                    <a:cubicBezTo>
                      <a:pt x="239" y="540"/>
                      <a:pt x="250" y="561"/>
                      <a:pt x="250" y="582"/>
                    </a:cubicBezTo>
                    <a:cubicBezTo>
                      <a:pt x="250" y="602"/>
                      <a:pt x="270" y="612"/>
                      <a:pt x="291" y="612"/>
                    </a:cubicBezTo>
                    <a:cubicBezTo>
                      <a:pt x="312" y="602"/>
                      <a:pt x="322" y="592"/>
                      <a:pt x="322" y="571"/>
                    </a:cubicBezTo>
                    <a:cubicBezTo>
                      <a:pt x="312" y="550"/>
                      <a:pt x="312" y="519"/>
                      <a:pt x="301" y="499"/>
                    </a:cubicBezTo>
                    <a:cubicBezTo>
                      <a:pt x="301" y="478"/>
                      <a:pt x="291" y="457"/>
                      <a:pt x="280" y="426"/>
                    </a:cubicBezTo>
                    <a:cubicBezTo>
                      <a:pt x="270" y="384"/>
                      <a:pt x="250" y="333"/>
                      <a:pt x="229" y="291"/>
                    </a:cubicBezTo>
                    <a:lnTo>
                      <a:pt x="73" y="11"/>
                    </a:lnTo>
                    <a:cubicBezTo>
                      <a:pt x="63" y="11"/>
                      <a:pt x="63" y="1"/>
                      <a:pt x="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3786;p66">
                <a:extLst>
                  <a:ext uri="{FF2B5EF4-FFF2-40B4-BE49-F238E27FC236}">
                    <a16:creationId xmlns:a16="http://schemas.microsoft.com/office/drawing/2014/main" id="{678E0B5D-75E6-4B8A-09A2-2C643B25F82E}"/>
                  </a:ext>
                </a:extLst>
              </p:cNvPr>
              <p:cNvSpPr/>
              <p:nvPr/>
            </p:nvSpPr>
            <p:spPr>
              <a:xfrm>
                <a:off x="7338425" y="1312813"/>
                <a:ext cx="44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77" h="368" extrusionOk="0">
                    <a:moveTo>
                      <a:pt x="32" y="0"/>
                    </a:moveTo>
                    <a:cubicBezTo>
                      <a:pt x="22" y="0"/>
                      <a:pt x="11" y="10"/>
                      <a:pt x="11" y="10"/>
                    </a:cubicBezTo>
                    <a:cubicBezTo>
                      <a:pt x="1" y="21"/>
                      <a:pt x="1" y="21"/>
                      <a:pt x="1" y="31"/>
                    </a:cubicBezTo>
                    <a:lnTo>
                      <a:pt x="1" y="62"/>
                    </a:lnTo>
                    <a:cubicBezTo>
                      <a:pt x="11" y="62"/>
                      <a:pt x="11" y="72"/>
                      <a:pt x="11" y="72"/>
                    </a:cubicBezTo>
                    <a:cubicBezTo>
                      <a:pt x="32" y="93"/>
                      <a:pt x="42" y="114"/>
                      <a:pt x="52" y="135"/>
                    </a:cubicBezTo>
                    <a:cubicBezTo>
                      <a:pt x="63" y="155"/>
                      <a:pt x="73" y="187"/>
                      <a:pt x="84" y="218"/>
                    </a:cubicBezTo>
                    <a:lnTo>
                      <a:pt x="84" y="208"/>
                    </a:lnTo>
                    <a:cubicBezTo>
                      <a:pt x="84" y="228"/>
                      <a:pt x="94" y="249"/>
                      <a:pt x="94" y="270"/>
                    </a:cubicBezTo>
                    <a:cubicBezTo>
                      <a:pt x="105" y="291"/>
                      <a:pt x="105" y="321"/>
                      <a:pt x="105" y="342"/>
                    </a:cubicBezTo>
                    <a:cubicBezTo>
                      <a:pt x="105" y="357"/>
                      <a:pt x="116" y="367"/>
                      <a:pt x="130" y="367"/>
                    </a:cubicBezTo>
                    <a:cubicBezTo>
                      <a:pt x="135" y="367"/>
                      <a:pt x="140" y="366"/>
                      <a:pt x="146" y="363"/>
                    </a:cubicBezTo>
                    <a:cubicBezTo>
                      <a:pt x="156" y="363"/>
                      <a:pt x="167" y="363"/>
                      <a:pt x="167" y="353"/>
                    </a:cubicBezTo>
                    <a:cubicBezTo>
                      <a:pt x="177" y="342"/>
                      <a:pt x="177" y="332"/>
                      <a:pt x="177" y="332"/>
                    </a:cubicBezTo>
                    <a:cubicBezTo>
                      <a:pt x="167" y="301"/>
                      <a:pt x="167" y="270"/>
                      <a:pt x="156" y="238"/>
                    </a:cubicBezTo>
                    <a:cubicBezTo>
                      <a:pt x="156" y="208"/>
                      <a:pt x="146" y="187"/>
                      <a:pt x="135" y="166"/>
                    </a:cubicBezTo>
                    <a:cubicBezTo>
                      <a:pt x="115" y="114"/>
                      <a:pt x="84" y="62"/>
                      <a:pt x="52" y="10"/>
                    </a:cubicBezTo>
                    <a:cubicBezTo>
                      <a:pt x="52" y="10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3787;p66">
                <a:extLst>
                  <a:ext uri="{FF2B5EF4-FFF2-40B4-BE49-F238E27FC236}">
                    <a16:creationId xmlns:a16="http://schemas.microsoft.com/office/drawing/2014/main" id="{CCAA309A-8E5A-103F-575F-D62427B3FAAD}"/>
                  </a:ext>
                </a:extLst>
              </p:cNvPr>
              <p:cNvSpPr/>
              <p:nvPr/>
            </p:nvSpPr>
            <p:spPr>
              <a:xfrm>
                <a:off x="7153275" y="1318763"/>
                <a:ext cx="1220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96" extrusionOk="0">
                    <a:moveTo>
                      <a:pt x="446" y="0"/>
                    </a:moveTo>
                    <a:cubicBezTo>
                      <a:pt x="446" y="0"/>
                      <a:pt x="436" y="11"/>
                      <a:pt x="425" y="11"/>
                    </a:cubicBezTo>
                    <a:cubicBezTo>
                      <a:pt x="395" y="42"/>
                      <a:pt x="353" y="63"/>
                      <a:pt x="322" y="94"/>
                    </a:cubicBezTo>
                    <a:cubicBezTo>
                      <a:pt x="280" y="125"/>
                      <a:pt x="249" y="156"/>
                      <a:pt x="218" y="198"/>
                    </a:cubicBezTo>
                    <a:cubicBezTo>
                      <a:pt x="135" y="270"/>
                      <a:pt x="73" y="353"/>
                      <a:pt x="10" y="447"/>
                    </a:cubicBezTo>
                    <a:cubicBezTo>
                      <a:pt x="0" y="457"/>
                      <a:pt x="0" y="478"/>
                      <a:pt x="21" y="488"/>
                    </a:cubicBezTo>
                    <a:cubicBezTo>
                      <a:pt x="26" y="493"/>
                      <a:pt x="34" y="496"/>
                      <a:pt x="42" y="496"/>
                    </a:cubicBezTo>
                    <a:cubicBezTo>
                      <a:pt x="49" y="496"/>
                      <a:pt x="57" y="493"/>
                      <a:pt x="63" y="488"/>
                    </a:cubicBezTo>
                    <a:cubicBezTo>
                      <a:pt x="93" y="436"/>
                      <a:pt x="125" y="395"/>
                      <a:pt x="166" y="353"/>
                    </a:cubicBezTo>
                    <a:cubicBezTo>
                      <a:pt x="197" y="312"/>
                      <a:pt x="239" y="260"/>
                      <a:pt x="280" y="219"/>
                    </a:cubicBezTo>
                    <a:lnTo>
                      <a:pt x="280" y="229"/>
                    </a:lnTo>
                    <a:cubicBezTo>
                      <a:pt x="342" y="166"/>
                      <a:pt x="405" y="115"/>
                      <a:pt x="467" y="63"/>
                    </a:cubicBezTo>
                    <a:cubicBezTo>
                      <a:pt x="488" y="53"/>
                      <a:pt x="488" y="32"/>
                      <a:pt x="478" y="21"/>
                    </a:cubicBezTo>
                    <a:cubicBezTo>
                      <a:pt x="467" y="11"/>
                      <a:pt x="457" y="0"/>
                      <a:pt x="446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3788;p66">
                <a:extLst>
                  <a:ext uri="{FF2B5EF4-FFF2-40B4-BE49-F238E27FC236}">
                    <a16:creationId xmlns:a16="http://schemas.microsoft.com/office/drawing/2014/main" id="{A5A1C918-A659-C16D-1EA2-27EEFB29BFA1}"/>
                  </a:ext>
                </a:extLst>
              </p:cNvPr>
              <p:cNvSpPr/>
              <p:nvPr/>
            </p:nvSpPr>
            <p:spPr>
              <a:xfrm>
                <a:off x="7151975" y="1317988"/>
                <a:ext cx="12475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545" extrusionOk="0">
                    <a:moveTo>
                      <a:pt x="457" y="1"/>
                    </a:moveTo>
                    <a:cubicBezTo>
                      <a:pt x="447" y="1"/>
                      <a:pt x="436" y="1"/>
                      <a:pt x="426" y="11"/>
                    </a:cubicBezTo>
                    <a:lnTo>
                      <a:pt x="301" y="104"/>
                    </a:lnTo>
                    <a:lnTo>
                      <a:pt x="187" y="218"/>
                    </a:lnTo>
                    <a:cubicBezTo>
                      <a:pt x="115" y="301"/>
                      <a:pt x="52" y="395"/>
                      <a:pt x="0" y="488"/>
                    </a:cubicBezTo>
                    <a:cubicBezTo>
                      <a:pt x="0" y="499"/>
                      <a:pt x="0" y="519"/>
                      <a:pt x="21" y="529"/>
                    </a:cubicBezTo>
                    <a:cubicBezTo>
                      <a:pt x="26" y="540"/>
                      <a:pt x="37" y="545"/>
                      <a:pt x="47" y="545"/>
                    </a:cubicBezTo>
                    <a:cubicBezTo>
                      <a:pt x="57" y="545"/>
                      <a:pt x="68" y="540"/>
                      <a:pt x="73" y="529"/>
                    </a:cubicBezTo>
                    <a:cubicBezTo>
                      <a:pt x="115" y="467"/>
                      <a:pt x="145" y="416"/>
                      <a:pt x="187" y="363"/>
                    </a:cubicBezTo>
                    <a:cubicBezTo>
                      <a:pt x="228" y="312"/>
                      <a:pt x="270" y="260"/>
                      <a:pt x="311" y="218"/>
                    </a:cubicBezTo>
                    <a:cubicBezTo>
                      <a:pt x="311" y="218"/>
                      <a:pt x="322" y="218"/>
                      <a:pt x="322" y="208"/>
                    </a:cubicBezTo>
                    <a:lnTo>
                      <a:pt x="322" y="218"/>
                    </a:lnTo>
                    <a:cubicBezTo>
                      <a:pt x="364" y="167"/>
                      <a:pt x="426" y="125"/>
                      <a:pt x="477" y="73"/>
                    </a:cubicBezTo>
                    <a:cubicBezTo>
                      <a:pt x="498" y="63"/>
                      <a:pt x="498" y="31"/>
                      <a:pt x="488" y="21"/>
                    </a:cubicBezTo>
                    <a:cubicBezTo>
                      <a:pt x="477" y="1"/>
                      <a:pt x="467" y="1"/>
                      <a:pt x="457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3789;p66">
                <a:extLst>
                  <a:ext uri="{FF2B5EF4-FFF2-40B4-BE49-F238E27FC236}">
                    <a16:creationId xmlns:a16="http://schemas.microsoft.com/office/drawing/2014/main" id="{23C0D2E8-AE5B-F007-5A79-DC288009FC95}"/>
                  </a:ext>
                </a:extLst>
              </p:cNvPr>
              <p:cNvSpPr/>
              <p:nvPr/>
            </p:nvSpPr>
            <p:spPr>
              <a:xfrm>
                <a:off x="7149900" y="1318763"/>
                <a:ext cx="14300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611" extrusionOk="0">
                    <a:moveTo>
                      <a:pt x="509" y="0"/>
                    </a:moveTo>
                    <a:cubicBezTo>
                      <a:pt x="498" y="0"/>
                      <a:pt x="488" y="0"/>
                      <a:pt x="477" y="11"/>
                    </a:cubicBezTo>
                    <a:cubicBezTo>
                      <a:pt x="270" y="136"/>
                      <a:pt x="104" y="322"/>
                      <a:pt x="11" y="540"/>
                    </a:cubicBezTo>
                    <a:cubicBezTo>
                      <a:pt x="0" y="561"/>
                      <a:pt x="11" y="592"/>
                      <a:pt x="42" y="602"/>
                    </a:cubicBezTo>
                    <a:cubicBezTo>
                      <a:pt x="47" y="607"/>
                      <a:pt x="52" y="610"/>
                      <a:pt x="57" y="610"/>
                    </a:cubicBezTo>
                    <a:cubicBezTo>
                      <a:pt x="63" y="610"/>
                      <a:pt x="68" y="607"/>
                      <a:pt x="73" y="602"/>
                    </a:cubicBezTo>
                    <a:cubicBezTo>
                      <a:pt x="94" y="602"/>
                      <a:pt x="94" y="592"/>
                      <a:pt x="104" y="581"/>
                    </a:cubicBezTo>
                    <a:lnTo>
                      <a:pt x="104" y="571"/>
                    </a:lnTo>
                    <a:cubicBezTo>
                      <a:pt x="135" y="519"/>
                      <a:pt x="166" y="478"/>
                      <a:pt x="198" y="426"/>
                    </a:cubicBezTo>
                    <a:cubicBezTo>
                      <a:pt x="239" y="374"/>
                      <a:pt x="281" y="332"/>
                      <a:pt x="322" y="291"/>
                    </a:cubicBezTo>
                    <a:cubicBezTo>
                      <a:pt x="384" y="219"/>
                      <a:pt x="467" y="156"/>
                      <a:pt x="550" y="104"/>
                    </a:cubicBezTo>
                    <a:cubicBezTo>
                      <a:pt x="571" y="94"/>
                      <a:pt x="571" y="53"/>
                      <a:pt x="560" y="21"/>
                    </a:cubicBezTo>
                    <a:cubicBezTo>
                      <a:pt x="550" y="11"/>
                      <a:pt x="530" y="0"/>
                      <a:pt x="519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3790;p66">
                <a:extLst>
                  <a:ext uri="{FF2B5EF4-FFF2-40B4-BE49-F238E27FC236}">
                    <a16:creationId xmlns:a16="http://schemas.microsoft.com/office/drawing/2014/main" id="{F8E35A5C-D007-C6EF-9C65-9E722B4ABCB8}"/>
                  </a:ext>
                </a:extLst>
              </p:cNvPr>
              <p:cNvSpPr/>
              <p:nvPr/>
            </p:nvSpPr>
            <p:spPr>
              <a:xfrm>
                <a:off x="7148600" y="1318238"/>
                <a:ext cx="145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707" extrusionOk="0">
                    <a:moveTo>
                      <a:pt x="529" y="1"/>
                    </a:moveTo>
                    <a:cubicBezTo>
                      <a:pt x="519" y="1"/>
                      <a:pt x="509" y="1"/>
                      <a:pt x="499" y="11"/>
                    </a:cubicBezTo>
                    <a:cubicBezTo>
                      <a:pt x="395" y="94"/>
                      <a:pt x="312" y="187"/>
                      <a:pt x="229" y="291"/>
                    </a:cubicBezTo>
                    <a:cubicBezTo>
                      <a:pt x="146" y="395"/>
                      <a:pt x="73" y="519"/>
                      <a:pt x="11" y="644"/>
                    </a:cubicBezTo>
                    <a:cubicBezTo>
                      <a:pt x="1" y="665"/>
                      <a:pt x="11" y="696"/>
                      <a:pt x="31" y="706"/>
                    </a:cubicBezTo>
                    <a:lnTo>
                      <a:pt x="73" y="706"/>
                    </a:lnTo>
                    <a:cubicBezTo>
                      <a:pt x="84" y="696"/>
                      <a:pt x="94" y="685"/>
                      <a:pt x="94" y="675"/>
                    </a:cubicBezTo>
                    <a:cubicBezTo>
                      <a:pt x="114" y="634"/>
                      <a:pt x="135" y="592"/>
                      <a:pt x="156" y="561"/>
                    </a:cubicBezTo>
                    <a:lnTo>
                      <a:pt x="156" y="572"/>
                    </a:lnTo>
                    <a:cubicBezTo>
                      <a:pt x="197" y="499"/>
                      <a:pt x="239" y="426"/>
                      <a:pt x="291" y="364"/>
                    </a:cubicBezTo>
                    <a:cubicBezTo>
                      <a:pt x="333" y="302"/>
                      <a:pt x="384" y="240"/>
                      <a:pt x="436" y="187"/>
                    </a:cubicBezTo>
                    <a:lnTo>
                      <a:pt x="446" y="177"/>
                    </a:lnTo>
                    <a:lnTo>
                      <a:pt x="446" y="187"/>
                    </a:lnTo>
                    <a:cubicBezTo>
                      <a:pt x="478" y="146"/>
                      <a:pt x="519" y="115"/>
                      <a:pt x="561" y="84"/>
                    </a:cubicBezTo>
                    <a:cubicBezTo>
                      <a:pt x="582" y="74"/>
                      <a:pt x="582" y="42"/>
                      <a:pt x="571" y="21"/>
                    </a:cubicBezTo>
                    <a:cubicBezTo>
                      <a:pt x="561" y="11"/>
                      <a:pt x="540" y="1"/>
                      <a:pt x="529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3791;p66">
                <a:extLst>
                  <a:ext uri="{FF2B5EF4-FFF2-40B4-BE49-F238E27FC236}">
                    <a16:creationId xmlns:a16="http://schemas.microsoft.com/office/drawing/2014/main" id="{CAA26F3B-7BF0-2E3F-2CB0-A3ABC27B50F2}"/>
                  </a:ext>
                </a:extLst>
              </p:cNvPr>
              <p:cNvSpPr/>
              <p:nvPr/>
            </p:nvSpPr>
            <p:spPr>
              <a:xfrm>
                <a:off x="7146025" y="1319038"/>
                <a:ext cx="1582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633" h="928" extrusionOk="0">
                    <a:moveTo>
                      <a:pt x="270" y="529"/>
                    </a:moveTo>
                    <a:lnTo>
                      <a:pt x="270" y="529"/>
                    </a:lnTo>
                    <a:cubicBezTo>
                      <a:pt x="268" y="532"/>
                      <a:pt x="266" y="536"/>
                      <a:pt x="263" y="540"/>
                    </a:cubicBezTo>
                    <a:lnTo>
                      <a:pt x="263" y="540"/>
                    </a:lnTo>
                    <a:cubicBezTo>
                      <a:pt x="270" y="539"/>
                      <a:pt x="270" y="538"/>
                      <a:pt x="270" y="529"/>
                    </a:cubicBezTo>
                    <a:close/>
                    <a:moveTo>
                      <a:pt x="591" y="0"/>
                    </a:moveTo>
                    <a:cubicBezTo>
                      <a:pt x="591" y="0"/>
                      <a:pt x="581" y="10"/>
                      <a:pt x="570" y="10"/>
                    </a:cubicBezTo>
                    <a:cubicBezTo>
                      <a:pt x="508" y="72"/>
                      <a:pt x="456" y="125"/>
                      <a:pt x="404" y="187"/>
                    </a:cubicBezTo>
                    <a:cubicBezTo>
                      <a:pt x="342" y="259"/>
                      <a:pt x="290" y="332"/>
                      <a:pt x="249" y="415"/>
                    </a:cubicBezTo>
                    <a:cubicBezTo>
                      <a:pt x="155" y="560"/>
                      <a:pt x="72" y="716"/>
                      <a:pt x="10" y="872"/>
                    </a:cubicBezTo>
                    <a:cubicBezTo>
                      <a:pt x="0" y="892"/>
                      <a:pt x="10" y="923"/>
                      <a:pt x="31" y="923"/>
                    </a:cubicBezTo>
                    <a:cubicBezTo>
                      <a:pt x="36" y="926"/>
                      <a:pt x="42" y="927"/>
                      <a:pt x="47" y="927"/>
                    </a:cubicBezTo>
                    <a:cubicBezTo>
                      <a:pt x="62" y="927"/>
                      <a:pt x="75" y="917"/>
                      <a:pt x="83" y="902"/>
                    </a:cubicBezTo>
                    <a:cubicBezTo>
                      <a:pt x="133" y="781"/>
                      <a:pt x="193" y="660"/>
                      <a:pt x="263" y="540"/>
                    </a:cubicBezTo>
                    <a:lnTo>
                      <a:pt x="263" y="540"/>
                    </a:lnTo>
                    <a:cubicBezTo>
                      <a:pt x="262" y="540"/>
                      <a:pt x="261" y="540"/>
                      <a:pt x="259" y="540"/>
                    </a:cubicBezTo>
                    <a:cubicBezTo>
                      <a:pt x="311" y="467"/>
                      <a:pt x="363" y="384"/>
                      <a:pt x="415" y="311"/>
                    </a:cubicBezTo>
                    <a:cubicBezTo>
                      <a:pt x="466" y="238"/>
                      <a:pt x="529" y="166"/>
                      <a:pt x="591" y="104"/>
                    </a:cubicBezTo>
                    <a:lnTo>
                      <a:pt x="622" y="72"/>
                    </a:lnTo>
                    <a:cubicBezTo>
                      <a:pt x="632" y="72"/>
                      <a:pt x="632" y="62"/>
                      <a:pt x="632" y="52"/>
                    </a:cubicBezTo>
                    <a:lnTo>
                      <a:pt x="632" y="21"/>
                    </a:lnTo>
                    <a:cubicBezTo>
                      <a:pt x="622" y="10"/>
                      <a:pt x="612" y="10"/>
                      <a:pt x="60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3792;p66">
                <a:extLst>
                  <a:ext uri="{FF2B5EF4-FFF2-40B4-BE49-F238E27FC236}">
                    <a16:creationId xmlns:a16="http://schemas.microsoft.com/office/drawing/2014/main" id="{E3ADB1D7-4FE0-2E2B-6039-D7CE6D908073}"/>
                  </a:ext>
                </a:extLst>
              </p:cNvPr>
              <p:cNvSpPr/>
              <p:nvPr/>
            </p:nvSpPr>
            <p:spPr>
              <a:xfrm>
                <a:off x="7362550" y="1260663"/>
                <a:ext cx="64075" cy="64100"/>
              </a:xfrm>
              <a:custGeom>
                <a:avLst/>
                <a:gdLst/>
                <a:ahLst/>
                <a:cxnLst/>
                <a:rect l="l" t="t" r="r" b="b"/>
                <a:pathLst>
                  <a:path w="2563" h="2564" extrusionOk="0">
                    <a:moveTo>
                      <a:pt x="0" y="1"/>
                    </a:moveTo>
                    <a:cubicBezTo>
                      <a:pt x="83" y="53"/>
                      <a:pt x="166" y="115"/>
                      <a:pt x="239" y="167"/>
                    </a:cubicBezTo>
                    <a:cubicBezTo>
                      <a:pt x="311" y="219"/>
                      <a:pt x="374" y="261"/>
                      <a:pt x="436" y="312"/>
                    </a:cubicBezTo>
                    <a:cubicBezTo>
                      <a:pt x="498" y="354"/>
                      <a:pt x="560" y="406"/>
                      <a:pt x="613" y="447"/>
                    </a:cubicBezTo>
                    <a:cubicBezTo>
                      <a:pt x="726" y="540"/>
                      <a:pt x="830" y="634"/>
                      <a:pt x="924" y="738"/>
                    </a:cubicBezTo>
                    <a:cubicBezTo>
                      <a:pt x="1017" y="831"/>
                      <a:pt x="1110" y="934"/>
                      <a:pt x="1183" y="1049"/>
                    </a:cubicBezTo>
                    <a:cubicBezTo>
                      <a:pt x="1256" y="1142"/>
                      <a:pt x="1318" y="1236"/>
                      <a:pt x="1380" y="1339"/>
                    </a:cubicBezTo>
                    <a:cubicBezTo>
                      <a:pt x="1380" y="1349"/>
                      <a:pt x="1380" y="1349"/>
                      <a:pt x="1390" y="1349"/>
                    </a:cubicBezTo>
                    <a:cubicBezTo>
                      <a:pt x="1473" y="1485"/>
                      <a:pt x="1535" y="1630"/>
                      <a:pt x="1598" y="1785"/>
                    </a:cubicBezTo>
                    <a:cubicBezTo>
                      <a:pt x="1660" y="1941"/>
                      <a:pt x="1712" y="2096"/>
                      <a:pt x="1754" y="2252"/>
                    </a:cubicBezTo>
                    <a:lnTo>
                      <a:pt x="1847" y="2563"/>
                    </a:lnTo>
                    <a:cubicBezTo>
                      <a:pt x="2033" y="2345"/>
                      <a:pt x="2189" y="2117"/>
                      <a:pt x="2303" y="1879"/>
                    </a:cubicBezTo>
                    <a:lnTo>
                      <a:pt x="2324" y="1920"/>
                    </a:lnTo>
                    <a:lnTo>
                      <a:pt x="2334" y="1951"/>
                    </a:lnTo>
                    <a:lnTo>
                      <a:pt x="2355" y="2013"/>
                    </a:lnTo>
                    <a:cubicBezTo>
                      <a:pt x="2365" y="2065"/>
                      <a:pt x="2417" y="2075"/>
                      <a:pt x="2448" y="2075"/>
                    </a:cubicBezTo>
                    <a:lnTo>
                      <a:pt x="2490" y="2075"/>
                    </a:lnTo>
                    <a:cubicBezTo>
                      <a:pt x="2521" y="2065"/>
                      <a:pt x="2542" y="2045"/>
                      <a:pt x="2552" y="2013"/>
                    </a:cubicBezTo>
                    <a:cubicBezTo>
                      <a:pt x="2563" y="1992"/>
                      <a:pt x="2563" y="1962"/>
                      <a:pt x="2552" y="1930"/>
                    </a:cubicBezTo>
                    <a:cubicBezTo>
                      <a:pt x="2469" y="1702"/>
                      <a:pt x="2344" y="1485"/>
                      <a:pt x="2189" y="1287"/>
                    </a:cubicBezTo>
                    <a:cubicBezTo>
                      <a:pt x="2044" y="1100"/>
                      <a:pt x="1857" y="924"/>
                      <a:pt x="1629" y="758"/>
                    </a:cubicBezTo>
                    <a:cubicBezTo>
                      <a:pt x="1432" y="613"/>
                      <a:pt x="1193" y="478"/>
                      <a:pt x="924" y="354"/>
                    </a:cubicBezTo>
                    <a:cubicBezTo>
                      <a:pt x="685" y="240"/>
                      <a:pt x="426" y="136"/>
                      <a:pt x="135" y="42"/>
                    </a:cubicBezTo>
                    <a:cubicBezTo>
                      <a:pt x="94" y="32"/>
                      <a:pt x="42" y="12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3793;p66">
                <a:extLst>
                  <a:ext uri="{FF2B5EF4-FFF2-40B4-BE49-F238E27FC236}">
                    <a16:creationId xmlns:a16="http://schemas.microsoft.com/office/drawing/2014/main" id="{6BD7E1AE-FEAA-9D43-A521-59A8114DFAAE}"/>
                  </a:ext>
                </a:extLst>
              </p:cNvPr>
              <p:cNvSpPr/>
              <p:nvPr/>
            </p:nvSpPr>
            <p:spPr>
              <a:xfrm>
                <a:off x="7024375" y="1274663"/>
                <a:ext cx="138775" cy="176375"/>
              </a:xfrm>
              <a:custGeom>
                <a:avLst/>
                <a:gdLst/>
                <a:ahLst/>
                <a:cxnLst/>
                <a:rect l="l" t="t" r="r" b="b"/>
                <a:pathLst>
                  <a:path w="5551" h="7055" extrusionOk="0">
                    <a:moveTo>
                      <a:pt x="5332" y="1"/>
                    </a:moveTo>
                    <a:lnTo>
                      <a:pt x="5332" y="1"/>
                    </a:lnTo>
                    <a:cubicBezTo>
                      <a:pt x="4917" y="125"/>
                      <a:pt x="4513" y="281"/>
                      <a:pt x="4140" y="457"/>
                    </a:cubicBezTo>
                    <a:cubicBezTo>
                      <a:pt x="3465" y="789"/>
                      <a:pt x="2874" y="1194"/>
                      <a:pt x="2386" y="1671"/>
                    </a:cubicBezTo>
                    <a:cubicBezTo>
                      <a:pt x="1920" y="2128"/>
                      <a:pt x="1536" y="2730"/>
                      <a:pt x="1225" y="3456"/>
                    </a:cubicBezTo>
                    <a:cubicBezTo>
                      <a:pt x="1007" y="3964"/>
                      <a:pt x="841" y="4503"/>
                      <a:pt x="685" y="5032"/>
                    </a:cubicBezTo>
                    <a:lnTo>
                      <a:pt x="685" y="5042"/>
                    </a:lnTo>
                    <a:lnTo>
                      <a:pt x="599" y="5312"/>
                    </a:lnTo>
                    <a:lnTo>
                      <a:pt x="561" y="5427"/>
                    </a:lnTo>
                    <a:cubicBezTo>
                      <a:pt x="499" y="5634"/>
                      <a:pt x="426" y="5851"/>
                      <a:pt x="353" y="6080"/>
                    </a:cubicBezTo>
                    <a:cubicBezTo>
                      <a:pt x="312" y="6204"/>
                      <a:pt x="260" y="6329"/>
                      <a:pt x="208" y="6464"/>
                    </a:cubicBezTo>
                    <a:cubicBezTo>
                      <a:pt x="157" y="6609"/>
                      <a:pt x="94" y="6754"/>
                      <a:pt x="21" y="6909"/>
                    </a:cubicBezTo>
                    <a:cubicBezTo>
                      <a:pt x="1" y="6930"/>
                      <a:pt x="1" y="6962"/>
                      <a:pt x="11" y="6982"/>
                    </a:cubicBezTo>
                    <a:cubicBezTo>
                      <a:pt x="21" y="7013"/>
                      <a:pt x="42" y="7034"/>
                      <a:pt x="63" y="7045"/>
                    </a:cubicBezTo>
                    <a:cubicBezTo>
                      <a:pt x="84" y="7055"/>
                      <a:pt x="94" y="7055"/>
                      <a:pt x="115" y="7055"/>
                    </a:cubicBezTo>
                    <a:cubicBezTo>
                      <a:pt x="157" y="7055"/>
                      <a:pt x="187" y="7034"/>
                      <a:pt x="208" y="6992"/>
                    </a:cubicBezTo>
                    <a:cubicBezTo>
                      <a:pt x="291" y="6826"/>
                      <a:pt x="364" y="6651"/>
                      <a:pt x="436" y="6443"/>
                    </a:cubicBezTo>
                    <a:cubicBezTo>
                      <a:pt x="499" y="6287"/>
                      <a:pt x="551" y="6132"/>
                      <a:pt x="623" y="5945"/>
                    </a:cubicBezTo>
                    <a:cubicBezTo>
                      <a:pt x="706" y="5685"/>
                      <a:pt x="779" y="5436"/>
                      <a:pt x="862" y="5188"/>
                    </a:cubicBezTo>
                    <a:lnTo>
                      <a:pt x="872" y="5125"/>
                    </a:lnTo>
                    <a:lnTo>
                      <a:pt x="934" y="4918"/>
                    </a:lnTo>
                    <a:lnTo>
                      <a:pt x="945" y="4897"/>
                    </a:lnTo>
                    <a:cubicBezTo>
                      <a:pt x="955" y="4876"/>
                      <a:pt x="955" y="4866"/>
                      <a:pt x="955" y="4856"/>
                    </a:cubicBezTo>
                    <a:cubicBezTo>
                      <a:pt x="966" y="4835"/>
                      <a:pt x="966" y="4825"/>
                      <a:pt x="966" y="4814"/>
                    </a:cubicBezTo>
                    <a:lnTo>
                      <a:pt x="976" y="4783"/>
                    </a:lnTo>
                    <a:cubicBezTo>
                      <a:pt x="996" y="4742"/>
                      <a:pt x="1007" y="4700"/>
                      <a:pt x="1017" y="4659"/>
                    </a:cubicBezTo>
                    <a:cubicBezTo>
                      <a:pt x="1049" y="4576"/>
                      <a:pt x="1070" y="4493"/>
                      <a:pt x="1100" y="4399"/>
                    </a:cubicBezTo>
                    <a:cubicBezTo>
                      <a:pt x="1173" y="4182"/>
                      <a:pt x="1235" y="3995"/>
                      <a:pt x="1308" y="3818"/>
                    </a:cubicBezTo>
                    <a:cubicBezTo>
                      <a:pt x="1318" y="3829"/>
                      <a:pt x="1339" y="3839"/>
                      <a:pt x="1370" y="3850"/>
                    </a:cubicBezTo>
                    <a:cubicBezTo>
                      <a:pt x="1401" y="3850"/>
                      <a:pt x="1422" y="3839"/>
                      <a:pt x="1443" y="3818"/>
                    </a:cubicBezTo>
                    <a:cubicBezTo>
                      <a:pt x="1464" y="3808"/>
                      <a:pt x="1474" y="3788"/>
                      <a:pt x="1484" y="3756"/>
                    </a:cubicBezTo>
                    <a:lnTo>
                      <a:pt x="1484" y="3735"/>
                    </a:lnTo>
                    <a:cubicBezTo>
                      <a:pt x="1515" y="3622"/>
                      <a:pt x="1557" y="3518"/>
                      <a:pt x="1598" y="3414"/>
                    </a:cubicBezTo>
                    <a:cubicBezTo>
                      <a:pt x="1692" y="3518"/>
                      <a:pt x="1806" y="3611"/>
                      <a:pt x="1951" y="3715"/>
                    </a:cubicBezTo>
                    <a:cubicBezTo>
                      <a:pt x="2086" y="3808"/>
                      <a:pt x="2231" y="3891"/>
                      <a:pt x="2356" y="3954"/>
                    </a:cubicBezTo>
                    <a:lnTo>
                      <a:pt x="2459" y="4005"/>
                    </a:lnTo>
                    <a:cubicBezTo>
                      <a:pt x="2594" y="4088"/>
                      <a:pt x="2729" y="4182"/>
                      <a:pt x="2864" y="4265"/>
                    </a:cubicBezTo>
                    <a:lnTo>
                      <a:pt x="2895" y="4285"/>
                    </a:lnTo>
                    <a:lnTo>
                      <a:pt x="2905" y="4285"/>
                    </a:lnTo>
                    <a:lnTo>
                      <a:pt x="2937" y="4306"/>
                    </a:lnTo>
                    <a:cubicBezTo>
                      <a:pt x="3092" y="4410"/>
                      <a:pt x="3248" y="4503"/>
                      <a:pt x="3403" y="4597"/>
                    </a:cubicBezTo>
                    <a:cubicBezTo>
                      <a:pt x="3455" y="4617"/>
                      <a:pt x="3507" y="4648"/>
                      <a:pt x="3569" y="4680"/>
                    </a:cubicBezTo>
                    <a:lnTo>
                      <a:pt x="3580" y="4648"/>
                    </a:lnTo>
                    <a:lnTo>
                      <a:pt x="3590" y="4607"/>
                    </a:lnTo>
                    <a:cubicBezTo>
                      <a:pt x="3610" y="4534"/>
                      <a:pt x="3642" y="4461"/>
                      <a:pt x="3663" y="4399"/>
                    </a:cubicBezTo>
                    <a:lnTo>
                      <a:pt x="3673" y="4368"/>
                    </a:lnTo>
                    <a:cubicBezTo>
                      <a:pt x="3859" y="3891"/>
                      <a:pt x="4057" y="3476"/>
                      <a:pt x="4285" y="3113"/>
                    </a:cubicBezTo>
                    <a:cubicBezTo>
                      <a:pt x="4399" y="2937"/>
                      <a:pt x="4523" y="2760"/>
                      <a:pt x="4648" y="2594"/>
                    </a:cubicBezTo>
                    <a:cubicBezTo>
                      <a:pt x="4689" y="2543"/>
                      <a:pt x="4742" y="2501"/>
                      <a:pt x="4783" y="2449"/>
                    </a:cubicBezTo>
                    <a:lnTo>
                      <a:pt x="4804" y="2418"/>
                    </a:lnTo>
                    <a:cubicBezTo>
                      <a:pt x="4887" y="2325"/>
                      <a:pt x="4970" y="2242"/>
                      <a:pt x="5053" y="2169"/>
                    </a:cubicBezTo>
                    <a:cubicBezTo>
                      <a:pt x="5063" y="2169"/>
                      <a:pt x="5074" y="2169"/>
                      <a:pt x="5083" y="2159"/>
                    </a:cubicBezTo>
                    <a:cubicBezTo>
                      <a:pt x="5104" y="2128"/>
                      <a:pt x="5136" y="2107"/>
                      <a:pt x="5166" y="2076"/>
                    </a:cubicBezTo>
                    <a:lnTo>
                      <a:pt x="5187" y="2045"/>
                    </a:lnTo>
                    <a:lnTo>
                      <a:pt x="5198" y="2034"/>
                    </a:lnTo>
                    <a:cubicBezTo>
                      <a:pt x="5281" y="1920"/>
                      <a:pt x="5374" y="1827"/>
                      <a:pt x="5468" y="1754"/>
                    </a:cubicBezTo>
                    <a:cubicBezTo>
                      <a:pt x="5478" y="1744"/>
                      <a:pt x="5488" y="1744"/>
                      <a:pt x="5498" y="1744"/>
                    </a:cubicBezTo>
                    <a:cubicBezTo>
                      <a:pt x="5509" y="1744"/>
                      <a:pt x="5519" y="1744"/>
                      <a:pt x="5519" y="1754"/>
                    </a:cubicBezTo>
                    <a:lnTo>
                      <a:pt x="5530" y="1744"/>
                    </a:lnTo>
                    <a:lnTo>
                      <a:pt x="5540" y="1734"/>
                    </a:lnTo>
                    <a:lnTo>
                      <a:pt x="5551" y="1734"/>
                    </a:lnTo>
                    <a:cubicBezTo>
                      <a:pt x="5468" y="1495"/>
                      <a:pt x="5415" y="1246"/>
                      <a:pt x="5385" y="997"/>
                    </a:cubicBezTo>
                    <a:cubicBezTo>
                      <a:pt x="5332" y="665"/>
                      <a:pt x="5322" y="333"/>
                      <a:pt x="53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3794;p66">
                <a:extLst>
                  <a:ext uri="{FF2B5EF4-FFF2-40B4-BE49-F238E27FC236}">
                    <a16:creationId xmlns:a16="http://schemas.microsoft.com/office/drawing/2014/main" id="{4CA97551-6E40-3AE6-B6C9-C40C508F7F5B}"/>
                  </a:ext>
                </a:extLst>
              </p:cNvPr>
              <p:cNvSpPr/>
              <p:nvPr/>
            </p:nvSpPr>
            <p:spPr>
              <a:xfrm>
                <a:off x="7374750" y="961163"/>
                <a:ext cx="179200" cy="229775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9191" extrusionOk="0">
                    <a:moveTo>
                      <a:pt x="2801" y="0"/>
                    </a:moveTo>
                    <a:cubicBezTo>
                      <a:pt x="2718" y="0"/>
                      <a:pt x="2635" y="0"/>
                      <a:pt x="2520" y="10"/>
                    </a:cubicBezTo>
                    <a:cubicBezTo>
                      <a:pt x="2365" y="31"/>
                      <a:pt x="2209" y="52"/>
                      <a:pt x="2064" y="93"/>
                    </a:cubicBezTo>
                    <a:cubicBezTo>
                      <a:pt x="1784" y="166"/>
                      <a:pt x="1504" y="291"/>
                      <a:pt x="1245" y="446"/>
                    </a:cubicBezTo>
                    <a:cubicBezTo>
                      <a:pt x="1006" y="602"/>
                      <a:pt x="788" y="799"/>
                      <a:pt x="612" y="1017"/>
                    </a:cubicBezTo>
                    <a:cubicBezTo>
                      <a:pt x="425" y="1234"/>
                      <a:pt x="291" y="1483"/>
                      <a:pt x="187" y="1743"/>
                    </a:cubicBezTo>
                    <a:cubicBezTo>
                      <a:pt x="62" y="2064"/>
                      <a:pt x="10" y="2428"/>
                      <a:pt x="31" y="2770"/>
                    </a:cubicBezTo>
                    <a:lnTo>
                      <a:pt x="62" y="2988"/>
                    </a:lnTo>
                    <a:cubicBezTo>
                      <a:pt x="21" y="3009"/>
                      <a:pt x="0" y="3060"/>
                      <a:pt x="10" y="3112"/>
                    </a:cubicBezTo>
                    <a:cubicBezTo>
                      <a:pt x="52" y="3278"/>
                      <a:pt x="72" y="3454"/>
                      <a:pt x="104" y="3620"/>
                    </a:cubicBezTo>
                    <a:cubicBezTo>
                      <a:pt x="125" y="3776"/>
                      <a:pt x="155" y="3942"/>
                      <a:pt x="176" y="4097"/>
                    </a:cubicBezTo>
                    <a:cubicBezTo>
                      <a:pt x="187" y="4180"/>
                      <a:pt x="197" y="4253"/>
                      <a:pt x="208" y="4336"/>
                    </a:cubicBezTo>
                    <a:lnTo>
                      <a:pt x="228" y="4450"/>
                    </a:lnTo>
                    <a:lnTo>
                      <a:pt x="228" y="4471"/>
                    </a:lnTo>
                    <a:lnTo>
                      <a:pt x="228" y="4491"/>
                    </a:lnTo>
                    <a:cubicBezTo>
                      <a:pt x="259" y="4678"/>
                      <a:pt x="291" y="4876"/>
                      <a:pt x="321" y="5062"/>
                    </a:cubicBezTo>
                    <a:cubicBezTo>
                      <a:pt x="404" y="5633"/>
                      <a:pt x="529" y="6307"/>
                      <a:pt x="768" y="6930"/>
                    </a:cubicBezTo>
                    <a:cubicBezTo>
                      <a:pt x="881" y="7241"/>
                      <a:pt x="1017" y="7531"/>
                      <a:pt x="1172" y="7790"/>
                    </a:cubicBezTo>
                    <a:cubicBezTo>
                      <a:pt x="1338" y="8060"/>
                      <a:pt x="1535" y="8309"/>
                      <a:pt x="1773" y="8537"/>
                    </a:cubicBezTo>
                    <a:cubicBezTo>
                      <a:pt x="1877" y="8641"/>
                      <a:pt x="2002" y="8755"/>
                      <a:pt x="2158" y="8869"/>
                    </a:cubicBezTo>
                    <a:cubicBezTo>
                      <a:pt x="2282" y="8963"/>
                      <a:pt x="2407" y="9035"/>
                      <a:pt x="2552" y="9087"/>
                    </a:cubicBezTo>
                    <a:cubicBezTo>
                      <a:pt x="2707" y="9149"/>
                      <a:pt x="2884" y="9191"/>
                      <a:pt x="3050" y="9191"/>
                    </a:cubicBezTo>
                    <a:cubicBezTo>
                      <a:pt x="3153" y="9191"/>
                      <a:pt x="3246" y="9180"/>
                      <a:pt x="3340" y="9149"/>
                    </a:cubicBezTo>
                    <a:cubicBezTo>
                      <a:pt x="3465" y="9118"/>
                      <a:pt x="3599" y="9066"/>
                      <a:pt x="3703" y="8983"/>
                    </a:cubicBezTo>
                    <a:cubicBezTo>
                      <a:pt x="3817" y="8910"/>
                      <a:pt x="3910" y="8807"/>
                      <a:pt x="3983" y="8682"/>
                    </a:cubicBezTo>
                    <a:cubicBezTo>
                      <a:pt x="4056" y="8569"/>
                      <a:pt x="4108" y="8423"/>
                      <a:pt x="4129" y="8267"/>
                    </a:cubicBezTo>
                    <a:cubicBezTo>
                      <a:pt x="4149" y="8154"/>
                      <a:pt x="4149" y="8039"/>
                      <a:pt x="4139" y="7905"/>
                    </a:cubicBezTo>
                    <a:lnTo>
                      <a:pt x="4139" y="7905"/>
                    </a:lnTo>
                    <a:cubicBezTo>
                      <a:pt x="4232" y="7946"/>
                      <a:pt x="4336" y="7977"/>
                      <a:pt x="4460" y="7998"/>
                    </a:cubicBezTo>
                    <a:cubicBezTo>
                      <a:pt x="4523" y="7998"/>
                      <a:pt x="4595" y="8008"/>
                      <a:pt x="4657" y="8008"/>
                    </a:cubicBezTo>
                    <a:cubicBezTo>
                      <a:pt x="4751" y="8008"/>
                      <a:pt x="4844" y="7998"/>
                      <a:pt x="4958" y="7988"/>
                    </a:cubicBezTo>
                    <a:cubicBezTo>
                      <a:pt x="5114" y="7956"/>
                      <a:pt x="5280" y="7915"/>
                      <a:pt x="5446" y="7852"/>
                    </a:cubicBezTo>
                    <a:cubicBezTo>
                      <a:pt x="5611" y="7790"/>
                      <a:pt x="5757" y="7718"/>
                      <a:pt x="5892" y="7624"/>
                    </a:cubicBezTo>
                    <a:cubicBezTo>
                      <a:pt x="6182" y="7437"/>
                      <a:pt x="6441" y="7147"/>
                      <a:pt x="6649" y="6753"/>
                    </a:cubicBezTo>
                    <a:cubicBezTo>
                      <a:pt x="6826" y="6421"/>
                      <a:pt x="6960" y="6027"/>
                      <a:pt x="7043" y="5591"/>
                    </a:cubicBezTo>
                    <a:cubicBezTo>
                      <a:pt x="7137" y="5176"/>
                      <a:pt x="7167" y="4751"/>
                      <a:pt x="7137" y="4336"/>
                    </a:cubicBezTo>
                    <a:cubicBezTo>
                      <a:pt x="7116" y="3901"/>
                      <a:pt x="7033" y="3537"/>
                      <a:pt x="6898" y="3205"/>
                    </a:cubicBezTo>
                    <a:cubicBezTo>
                      <a:pt x="6753" y="2873"/>
                      <a:pt x="6545" y="2614"/>
                      <a:pt x="6286" y="2458"/>
                    </a:cubicBezTo>
                    <a:cubicBezTo>
                      <a:pt x="6099" y="2345"/>
                      <a:pt x="5881" y="2282"/>
                      <a:pt x="5643" y="2282"/>
                    </a:cubicBezTo>
                    <a:lnTo>
                      <a:pt x="5560" y="2282"/>
                    </a:lnTo>
                    <a:cubicBezTo>
                      <a:pt x="5321" y="2303"/>
                      <a:pt x="5083" y="2365"/>
                      <a:pt x="4813" y="2490"/>
                    </a:cubicBezTo>
                    <a:cubicBezTo>
                      <a:pt x="4834" y="2407"/>
                      <a:pt x="4855" y="2313"/>
                      <a:pt x="4865" y="2209"/>
                    </a:cubicBezTo>
                    <a:cubicBezTo>
                      <a:pt x="4875" y="2075"/>
                      <a:pt x="4865" y="1919"/>
                      <a:pt x="4844" y="1753"/>
                    </a:cubicBezTo>
                    <a:cubicBezTo>
                      <a:pt x="4802" y="1463"/>
                      <a:pt x="4689" y="1172"/>
                      <a:pt x="4512" y="923"/>
                    </a:cubicBezTo>
                    <a:cubicBezTo>
                      <a:pt x="4346" y="674"/>
                      <a:pt x="4129" y="457"/>
                      <a:pt x="3869" y="301"/>
                    </a:cubicBezTo>
                    <a:cubicBezTo>
                      <a:pt x="3744" y="218"/>
                      <a:pt x="3610" y="156"/>
                      <a:pt x="3454" y="104"/>
                    </a:cubicBezTo>
                    <a:cubicBezTo>
                      <a:pt x="3319" y="52"/>
                      <a:pt x="3163" y="21"/>
                      <a:pt x="2997" y="10"/>
                    </a:cubicBezTo>
                    <a:cubicBezTo>
                      <a:pt x="2935" y="0"/>
                      <a:pt x="2873" y="0"/>
                      <a:pt x="28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3795;p66">
                <a:extLst>
                  <a:ext uri="{FF2B5EF4-FFF2-40B4-BE49-F238E27FC236}">
                    <a16:creationId xmlns:a16="http://schemas.microsoft.com/office/drawing/2014/main" id="{71972AB6-68D8-CC8A-D9B0-F6A543B9E132}"/>
                  </a:ext>
                </a:extLst>
              </p:cNvPr>
              <p:cNvSpPr/>
              <p:nvPr/>
            </p:nvSpPr>
            <p:spPr>
              <a:xfrm>
                <a:off x="7374475" y="968663"/>
                <a:ext cx="179475" cy="222275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8891" extrusionOk="0">
                    <a:moveTo>
                      <a:pt x="3891" y="1"/>
                    </a:moveTo>
                    <a:cubicBezTo>
                      <a:pt x="3932" y="32"/>
                      <a:pt x="3974" y="74"/>
                      <a:pt x="4004" y="115"/>
                    </a:cubicBezTo>
                    <a:cubicBezTo>
                      <a:pt x="4087" y="198"/>
                      <a:pt x="4170" y="291"/>
                      <a:pt x="4232" y="395"/>
                    </a:cubicBezTo>
                    <a:cubicBezTo>
                      <a:pt x="4295" y="489"/>
                      <a:pt x="4347" y="602"/>
                      <a:pt x="4398" y="706"/>
                    </a:cubicBezTo>
                    <a:cubicBezTo>
                      <a:pt x="4492" y="945"/>
                      <a:pt x="4544" y="1194"/>
                      <a:pt x="4575" y="1443"/>
                    </a:cubicBezTo>
                    <a:cubicBezTo>
                      <a:pt x="4606" y="1702"/>
                      <a:pt x="4596" y="1962"/>
                      <a:pt x="4575" y="2221"/>
                    </a:cubicBezTo>
                    <a:cubicBezTo>
                      <a:pt x="4554" y="2418"/>
                      <a:pt x="4523" y="2615"/>
                      <a:pt x="4471" y="2812"/>
                    </a:cubicBezTo>
                    <a:cubicBezTo>
                      <a:pt x="4544" y="2792"/>
                      <a:pt x="4617" y="2771"/>
                      <a:pt x="4679" y="2750"/>
                    </a:cubicBezTo>
                    <a:cubicBezTo>
                      <a:pt x="4762" y="2739"/>
                      <a:pt x="4845" y="2729"/>
                      <a:pt x="4928" y="2729"/>
                    </a:cubicBezTo>
                    <a:cubicBezTo>
                      <a:pt x="5011" y="2729"/>
                      <a:pt x="5094" y="2739"/>
                      <a:pt x="5177" y="2760"/>
                    </a:cubicBezTo>
                    <a:cubicBezTo>
                      <a:pt x="5301" y="2792"/>
                      <a:pt x="5415" y="2833"/>
                      <a:pt x="5519" y="2905"/>
                    </a:cubicBezTo>
                    <a:cubicBezTo>
                      <a:pt x="5560" y="2926"/>
                      <a:pt x="5602" y="2947"/>
                      <a:pt x="5643" y="2978"/>
                    </a:cubicBezTo>
                    <a:cubicBezTo>
                      <a:pt x="5675" y="2999"/>
                      <a:pt x="5716" y="3030"/>
                      <a:pt x="5747" y="3061"/>
                    </a:cubicBezTo>
                    <a:cubicBezTo>
                      <a:pt x="5799" y="3113"/>
                      <a:pt x="5851" y="3165"/>
                      <a:pt x="5892" y="3227"/>
                    </a:cubicBezTo>
                    <a:cubicBezTo>
                      <a:pt x="5965" y="3320"/>
                      <a:pt x="6017" y="3435"/>
                      <a:pt x="6069" y="3548"/>
                    </a:cubicBezTo>
                    <a:cubicBezTo>
                      <a:pt x="6110" y="3673"/>
                      <a:pt x="6141" y="3808"/>
                      <a:pt x="6162" y="3933"/>
                    </a:cubicBezTo>
                    <a:cubicBezTo>
                      <a:pt x="6183" y="4067"/>
                      <a:pt x="6193" y="4202"/>
                      <a:pt x="6193" y="4337"/>
                    </a:cubicBezTo>
                    <a:cubicBezTo>
                      <a:pt x="6193" y="4482"/>
                      <a:pt x="6183" y="4617"/>
                      <a:pt x="6173" y="4762"/>
                    </a:cubicBezTo>
                    <a:cubicBezTo>
                      <a:pt x="6162" y="4876"/>
                      <a:pt x="6141" y="5001"/>
                      <a:pt x="6110" y="5125"/>
                    </a:cubicBezTo>
                    <a:cubicBezTo>
                      <a:pt x="6079" y="5281"/>
                      <a:pt x="6037" y="5426"/>
                      <a:pt x="5986" y="5581"/>
                    </a:cubicBezTo>
                    <a:cubicBezTo>
                      <a:pt x="5924" y="5717"/>
                      <a:pt x="5851" y="5862"/>
                      <a:pt x="5768" y="5986"/>
                    </a:cubicBezTo>
                    <a:cubicBezTo>
                      <a:pt x="5685" y="6090"/>
                      <a:pt x="5602" y="6194"/>
                      <a:pt x="5498" y="6277"/>
                    </a:cubicBezTo>
                    <a:cubicBezTo>
                      <a:pt x="5447" y="6318"/>
                      <a:pt x="5394" y="6360"/>
                      <a:pt x="5332" y="6391"/>
                    </a:cubicBezTo>
                    <a:cubicBezTo>
                      <a:pt x="5291" y="6411"/>
                      <a:pt x="5239" y="6443"/>
                      <a:pt x="5177" y="6464"/>
                    </a:cubicBezTo>
                    <a:cubicBezTo>
                      <a:pt x="5062" y="6505"/>
                      <a:pt x="4949" y="6536"/>
                      <a:pt x="4824" y="6547"/>
                    </a:cubicBezTo>
                    <a:cubicBezTo>
                      <a:pt x="4788" y="6549"/>
                      <a:pt x="4753" y="6550"/>
                      <a:pt x="4718" y="6550"/>
                    </a:cubicBezTo>
                    <a:cubicBezTo>
                      <a:pt x="4623" y="6550"/>
                      <a:pt x="4531" y="6541"/>
                      <a:pt x="4440" y="6526"/>
                    </a:cubicBezTo>
                    <a:cubicBezTo>
                      <a:pt x="4170" y="6484"/>
                      <a:pt x="3911" y="6370"/>
                      <a:pt x="3683" y="6225"/>
                    </a:cubicBezTo>
                    <a:lnTo>
                      <a:pt x="3683" y="6225"/>
                    </a:lnTo>
                    <a:cubicBezTo>
                      <a:pt x="3693" y="6298"/>
                      <a:pt x="3714" y="6370"/>
                      <a:pt x="3725" y="6443"/>
                    </a:cubicBezTo>
                    <a:cubicBezTo>
                      <a:pt x="3735" y="6547"/>
                      <a:pt x="3745" y="6650"/>
                      <a:pt x="3745" y="6754"/>
                    </a:cubicBezTo>
                    <a:cubicBezTo>
                      <a:pt x="3755" y="6837"/>
                      <a:pt x="3745" y="6920"/>
                      <a:pt x="3735" y="7003"/>
                    </a:cubicBezTo>
                    <a:cubicBezTo>
                      <a:pt x="3725" y="7075"/>
                      <a:pt x="3714" y="7148"/>
                      <a:pt x="3683" y="7210"/>
                    </a:cubicBezTo>
                    <a:cubicBezTo>
                      <a:pt x="3672" y="7252"/>
                      <a:pt x="3652" y="7283"/>
                      <a:pt x="3631" y="7314"/>
                    </a:cubicBezTo>
                    <a:cubicBezTo>
                      <a:pt x="3621" y="7335"/>
                      <a:pt x="3610" y="7356"/>
                      <a:pt x="3589" y="7386"/>
                    </a:cubicBezTo>
                    <a:cubicBezTo>
                      <a:pt x="3569" y="7418"/>
                      <a:pt x="3538" y="7459"/>
                      <a:pt x="3506" y="7490"/>
                    </a:cubicBezTo>
                    <a:cubicBezTo>
                      <a:pt x="3431" y="7584"/>
                      <a:pt x="3331" y="7670"/>
                      <a:pt x="3212" y="7670"/>
                    </a:cubicBezTo>
                    <a:cubicBezTo>
                      <a:pt x="3200" y="7670"/>
                      <a:pt x="3187" y="7669"/>
                      <a:pt x="3174" y="7667"/>
                    </a:cubicBezTo>
                    <a:cubicBezTo>
                      <a:pt x="3061" y="7656"/>
                      <a:pt x="2967" y="7552"/>
                      <a:pt x="2895" y="7459"/>
                    </a:cubicBezTo>
                    <a:cubicBezTo>
                      <a:pt x="2853" y="7397"/>
                      <a:pt x="2812" y="7324"/>
                      <a:pt x="2780" y="7252"/>
                    </a:cubicBezTo>
                    <a:cubicBezTo>
                      <a:pt x="2739" y="7169"/>
                      <a:pt x="2708" y="7086"/>
                      <a:pt x="2677" y="6992"/>
                    </a:cubicBezTo>
                    <a:cubicBezTo>
                      <a:pt x="2604" y="6806"/>
                      <a:pt x="2552" y="6609"/>
                      <a:pt x="2501" y="6411"/>
                    </a:cubicBezTo>
                    <a:cubicBezTo>
                      <a:pt x="2459" y="6235"/>
                      <a:pt x="2418" y="6059"/>
                      <a:pt x="2386" y="5883"/>
                    </a:cubicBezTo>
                    <a:cubicBezTo>
                      <a:pt x="2365" y="5810"/>
                      <a:pt x="2355" y="5747"/>
                      <a:pt x="2345" y="5675"/>
                    </a:cubicBezTo>
                    <a:lnTo>
                      <a:pt x="2314" y="5551"/>
                    </a:lnTo>
                    <a:cubicBezTo>
                      <a:pt x="2293" y="5468"/>
                      <a:pt x="2272" y="5395"/>
                      <a:pt x="2241" y="5323"/>
                    </a:cubicBezTo>
                    <a:cubicBezTo>
                      <a:pt x="2220" y="5240"/>
                      <a:pt x="2189" y="5157"/>
                      <a:pt x="2169" y="5084"/>
                    </a:cubicBezTo>
                    <a:cubicBezTo>
                      <a:pt x="2106" y="4918"/>
                      <a:pt x="2044" y="4762"/>
                      <a:pt x="1982" y="4596"/>
                    </a:cubicBezTo>
                    <a:lnTo>
                      <a:pt x="1982" y="4606"/>
                    </a:lnTo>
                    <a:cubicBezTo>
                      <a:pt x="1878" y="4357"/>
                      <a:pt x="1764" y="4119"/>
                      <a:pt x="1629" y="3891"/>
                    </a:cubicBezTo>
                    <a:cubicBezTo>
                      <a:pt x="1505" y="3663"/>
                      <a:pt x="1360" y="3445"/>
                      <a:pt x="1204" y="3237"/>
                    </a:cubicBezTo>
                    <a:lnTo>
                      <a:pt x="1194" y="3237"/>
                    </a:lnTo>
                    <a:cubicBezTo>
                      <a:pt x="1058" y="3061"/>
                      <a:pt x="913" y="2895"/>
                      <a:pt x="758" y="2739"/>
                    </a:cubicBezTo>
                    <a:cubicBezTo>
                      <a:pt x="613" y="2584"/>
                      <a:pt x="447" y="2439"/>
                      <a:pt x="270" y="2314"/>
                    </a:cubicBezTo>
                    <a:lnTo>
                      <a:pt x="270" y="2304"/>
                    </a:lnTo>
                    <a:cubicBezTo>
                      <a:pt x="198" y="2252"/>
                      <a:pt x="115" y="2190"/>
                      <a:pt x="42" y="2138"/>
                    </a:cubicBezTo>
                    <a:cubicBezTo>
                      <a:pt x="32" y="2252"/>
                      <a:pt x="32" y="2366"/>
                      <a:pt x="42" y="2470"/>
                    </a:cubicBezTo>
                    <a:lnTo>
                      <a:pt x="73" y="2688"/>
                    </a:lnTo>
                    <a:cubicBezTo>
                      <a:pt x="32" y="2709"/>
                      <a:pt x="0" y="2760"/>
                      <a:pt x="11" y="2812"/>
                    </a:cubicBezTo>
                    <a:cubicBezTo>
                      <a:pt x="53" y="2988"/>
                      <a:pt x="83" y="3165"/>
                      <a:pt x="115" y="3320"/>
                    </a:cubicBezTo>
                    <a:cubicBezTo>
                      <a:pt x="136" y="3476"/>
                      <a:pt x="156" y="3642"/>
                      <a:pt x="187" y="3797"/>
                    </a:cubicBezTo>
                    <a:cubicBezTo>
                      <a:pt x="198" y="3880"/>
                      <a:pt x="208" y="3953"/>
                      <a:pt x="219" y="4036"/>
                    </a:cubicBezTo>
                    <a:lnTo>
                      <a:pt x="228" y="4150"/>
                    </a:lnTo>
                    <a:lnTo>
                      <a:pt x="239" y="4171"/>
                    </a:lnTo>
                    <a:lnTo>
                      <a:pt x="239" y="4191"/>
                    </a:lnTo>
                    <a:cubicBezTo>
                      <a:pt x="270" y="4378"/>
                      <a:pt x="291" y="4576"/>
                      <a:pt x="322" y="4762"/>
                    </a:cubicBezTo>
                    <a:cubicBezTo>
                      <a:pt x="415" y="5343"/>
                      <a:pt x="540" y="6007"/>
                      <a:pt x="768" y="6630"/>
                    </a:cubicBezTo>
                    <a:cubicBezTo>
                      <a:pt x="882" y="6941"/>
                      <a:pt x="1028" y="7231"/>
                      <a:pt x="1183" y="7490"/>
                    </a:cubicBezTo>
                    <a:cubicBezTo>
                      <a:pt x="1349" y="7760"/>
                      <a:pt x="1546" y="8009"/>
                      <a:pt x="1774" y="8237"/>
                    </a:cubicBezTo>
                    <a:cubicBezTo>
                      <a:pt x="1888" y="8352"/>
                      <a:pt x="2013" y="8455"/>
                      <a:pt x="2169" y="8569"/>
                    </a:cubicBezTo>
                    <a:cubicBezTo>
                      <a:pt x="2282" y="8663"/>
                      <a:pt x="2418" y="8735"/>
                      <a:pt x="2563" y="8797"/>
                    </a:cubicBezTo>
                    <a:cubicBezTo>
                      <a:pt x="2718" y="8859"/>
                      <a:pt x="2895" y="8891"/>
                      <a:pt x="3061" y="8891"/>
                    </a:cubicBezTo>
                    <a:cubicBezTo>
                      <a:pt x="3154" y="8891"/>
                      <a:pt x="3257" y="8880"/>
                      <a:pt x="3351" y="8859"/>
                    </a:cubicBezTo>
                    <a:cubicBezTo>
                      <a:pt x="3476" y="8829"/>
                      <a:pt x="3610" y="8766"/>
                      <a:pt x="3714" y="8693"/>
                    </a:cubicBezTo>
                    <a:cubicBezTo>
                      <a:pt x="3828" y="8610"/>
                      <a:pt x="3921" y="8507"/>
                      <a:pt x="4004" y="8382"/>
                    </a:cubicBezTo>
                    <a:cubicBezTo>
                      <a:pt x="4077" y="8269"/>
                      <a:pt x="4119" y="8123"/>
                      <a:pt x="4150" y="7967"/>
                    </a:cubicBezTo>
                    <a:cubicBezTo>
                      <a:pt x="4160" y="7854"/>
                      <a:pt x="4160" y="7739"/>
                      <a:pt x="4150" y="7605"/>
                    </a:cubicBezTo>
                    <a:lnTo>
                      <a:pt x="4150" y="7605"/>
                    </a:lnTo>
                    <a:cubicBezTo>
                      <a:pt x="4232" y="7656"/>
                      <a:pt x="4347" y="7677"/>
                      <a:pt x="4471" y="7698"/>
                    </a:cubicBezTo>
                    <a:cubicBezTo>
                      <a:pt x="4544" y="7708"/>
                      <a:pt x="4606" y="7708"/>
                      <a:pt x="4668" y="7708"/>
                    </a:cubicBezTo>
                    <a:cubicBezTo>
                      <a:pt x="4751" y="7708"/>
                      <a:pt x="4855" y="7698"/>
                      <a:pt x="4969" y="7688"/>
                    </a:cubicBezTo>
                    <a:cubicBezTo>
                      <a:pt x="5125" y="7667"/>
                      <a:pt x="5291" y="7615"/>
                      <a:pt x="5467" y="7552"/>
                    </a:cubicBezTo>
                    <a:cubicBezTo>
                      <a:pt x="5622" y="7490"/>
                      <a:pt x="5768" y="7418"/>
                      <a:pt x="5903" y="7335"/>
                    </a:cubicBezTo>
                    <a:cubicBezTo>
                      <a:pt x="6203" y="7137"/>
                      <a:pt x="6452" y="6847"/>
                      <a:pt x="6660" y="6453"/>
                    </a:cubicBezTo>
                    <a:cubicBezTo>
                      <a:pt x="6837" y="6121"/>
                      <a:pt x="6971" y="5727"/>
                      <a:pt x="7065" y="5302"/>
                    </a:cubicBezTo>
                    <a:cubicBezTo>
                      <a:pt x="7148" y="4876"/>
                      <a:pt x="7178" y="4451"/>
                      <a:pt x="7158" y="4036"/>
                    </a:cubicBezTo>
                    <a:cubicBezTo>
                      <a:pt x="7127" y="3601"/>
                      <a:pt x="7054" y="3237"/>
                      <a:pt x="6909" y="2905"/>
                    </a:cubicBezTo>
                    <a:cubicBezTo>
                      <a:pt x="6764" y="2573"/>
                      <a:pt x="6556" y="2314"/>
                      <a:pt x="6297" y="2158"/>
                    </a:cubicBezTo>
                    <a:cubicBezTo>
                      <a:pt x="6110" y="2045"/>
                      <a:pt x="5892" y="1982"/>
                      <a:pt x="5654" y="1982"/>
                    </a:cubicBezTo>
                    <a:lnTo>
                      <a:pt x="5571" y="1982"/>
                    </a:lnTo>
                    <a:cubicBezTo>
                      <a:pt x="5332" y="1992"/>
                      <a:pt x="5094" y="2065"/>
                      <a:pt x="4824" y="2190"/>
                    </a:cubicBezTo>
                    <a:cubicBezTo>
                      <a:pt x="4845" y="2117"/>
                      <a:pt x="4866" y="2024"/>
                      <a:pt x="4876" y="1909"/>
                    </a:cubicBezTo>
                    <a:cubicBezTo>
                      <a:pt x="4886" y="1775"/>
                      <a:pt x="4876" y="1619"/>
                      <a:pt x="4855" y="1453"/>
                    </a:cubicBezTo>
                    <a:cubicBezTo>
                      <a:pt x="4813" y="1163"/>
                      <a:pt x="4700" y="872"/>
                      <a:pt x="4523" y="623"/>
                    </a:cubicBezTo>
                    <a:cubicBezTo>
                      <a:pt x="4368" y="374"/>
                      <a:pt x="4140" y="157"/>
                      <a:pt x="3891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3796;p66">
                <a:extLst>
                  <a:ext uri="{FF2B5EF4-FFF2-40B4-BE49-F238E27FC236}">
                    <a16:creationId xmlns:a16="http://schemas.microsoft.com/office/drawing/2014/main" id="{56FA3C47-96E1-8E1E-5773-E2E67B12CF40}"/>
                  </a:ext>
                </a:extLst>
              </p:cNvPr>
              <p:cNvSpPr/>
              <p:nvPr/>
            </p:nvSpPr>
            <p:spPr>
              <a:xfrm>
                <a:off x="7381200" y="1026238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"/>
                    </a:moveTo>
                    <a:lnTo>
                      <a:pt x="1" y="1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3797;p66">
                <a:extLst>
                  <a:ext uri="{FF2B5EF4-FFF2-40B4-BE49-F238E27FC236}">
                    <a16:creationId xmlns:a16="http://schemas.microsoft.com/office/drawing/2014/main" id="{BE48F46A-0AD8-B12F-391F-52EAD7265E05}"/>
                  </a:ext>
                </a:extLst>
              </p:cNvPr>
              <p:cNvSpPr/>
              <p:nvPr/>
            </p:nvSpPr>
            <p:spPr>
              <a:xfrm>
                <a:off x="7404300" y="1049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3798;p66">
                <a:extLst>
                  <a:ext uri="{FF2B5EF4-FFF2-40B4-BE49-F238E27FC236}">
                    <a16:creationId xmlns:a16="http://schemas.microsoft.com/office/drawing/2014/main" id="{B66BAC7E-E237-1ED2-5CB4-452ADB345FDB}"/>
                  </a:ext>
                </a:extLst>
              </p:cNvPr>
              <p:cNvSpPr/>
              <p:nvPr/>
            </p:nvSpPr>
            <p:spPr>
              <a:xfrm>
                <a:off x="7404300" y="1049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3799;p66">
                <a:extLst>
                  <a:ext uri="{FF2B5EF4-FFF2-40B4-BE49-F238E27FC236}">
                    <a16:creationId xmlns:a16="http://schemas.microsoft.com/office/drawing/2014/main" id="{4C84AC44-9334-13A5-766B-216E1AE03987}"/>
                  </a:ext>
                </a:extLst>
              </p:cNvPr>
              <p:cNvSpPr/>
              <p:nvPr/>
            </p:nvSpPr>
            <p:spPr>
              <a:xfrm>
                <a:off x="7404550" y="1049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3800;p66">
                <a:extLst>
                  <a:ext uri="{FF2B5EF4-FFF2-40B4-BE49-F238E27FC236}">
                    <a16:creationId xmlns:a16="http://schemas.microsoft.com/office/drawing/2014/main" id="{032DAA52-A1C0-DEF8-3937-473288A28606}"/>
                  </a:ext>
                </a:extLst>
              </p:cNvPr>
              <p:cNvSpPr/>
              <p:nvPr/>
            </p:nvSpPr>
            <p:spPr>
              <a:xfrm>
                <a:off x="7485725" y="1041288"/>
                <a:ext cx="55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22" h="12" extrusionOk="0">
                    <a:moveTo>
                      <a:pt x="1" y="0"/>
                    </a:moveTo>
                    <a:lnTo>
                      <a:pt x="1" y="11"/>
                    </a:lnTo>
                    <a:cubicBezTo>
                      <a:pt x="11" y="11"/>
                      <a:pt x="11" y="11"/>
                      <a:pt x="21" y="0"/>
                    </a:cubicBez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3801;p66">
                <a:extLst>
                  <a:ext uri="{FF2B5EF4-FFF2-40B4-BE49-F238E27FC236}">
                    <a16:creationId xmlns:a16="http://schemas.microsoft.com/office/drawing/2014/main" id="{26EFBA15-5274-E8A7-FB14-B8D6E539B130}"/>
                  </a:ext>
                </a:extLst>
              </p:cNvPr>
              <p:cNvSpPr/>
              <p:nvPr/>
            </p:nvSpPr>
            <p:spPr>
              <a:xfrm>
                <a:off x="7381200" y="102623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3802;p66">
                <a:extLst>
                  <a:ext uri="{FF2B5EF4-FFF2-40B4-BE49-F238E27FC236}">
                    <a16:creationId xmlns:a16="http://schemas.microsoft.com/office/drawing/2014/main" id="{605368E5-5A05-99D0-61B4-3C9293022725}"/>
                  </a:ext>
                </a:extLst>
              </p:cNvPr>
              <p:cNvSpPr/>
              <p:nvPr/>
            </p:nvSpPr>
            <p:spPr>
              <a:xfrm>
                <a:off x="7487800" y="1042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3803;p66">
                <a:extLst>
                  <a:ext uri="{FF2B5EF4-FFF2-40B4-BE49-F238E27FC236}">
                    <a16:creationId xmlns:a16="http://schemas.microsoft.com/office/drawing/2014/main" id="{233ABDEA-A982-6792-0AD4-18C4C773B4FE}"/>
                  </a:ext>
                </a:extLst>
              </p:cNvPr>
              <p:cNvSpPr/>
              <p:nvPr/>
            </p:nvSpPr>
            <p:spPr>
              <a:xfrm>
                <a:off x="7035800" y="972813"/>
                <a:ext cx="393150" cy="334050"/>
              </a:xfrm>
              <a:custGeom>
                <a:avLst/>
                <a:gdLst/>
                <a:ahLst/>
                <a:cxnLst/>
                <a:rect l="l" t="t" r="r" b="b"/>
                <a:pathLst>
                  <a:path w="15726" h="13362" extrusionOk="0">
                    <a:moveTo>
                      <a:pt x="8153" y="1"/>
                    </a:moveTo>
                    <a:cubicBezTo>
                      <a:pt x="8070" y="1"/>
                      <a:pt x="7987" y="1"/>
                      <a:pt x="7904" y="12"/>
                    </a:cubicBezTo>
                    <a:cubicBezTo>
                      <a:pt x="7095" y="32"/>
                      <a:pt x="6286" y="198"/>
                      <a:pt x="5498" y="499"/>
                    </a:cubicBezTo>
                    <a:cubicBezTo>
                      <a:pt x="4772" y="768"/>
                      <a:pt x="4056" y="1173"/>
                      <a:pt x="3351" y="1681"/>
                    </a:cubicBezTo>
                    <a:cubicBezTo>
                      <a:pt x="3029" y="1920"/>
                      <a:pt x="2708" y="2190"/>
                      <a:pt x="2386" y="2480"/>
                    </a:cubicBezTo>
                    <a:cubicBezTo>
                      <a:pt x="2054" y="2781"/>
                      <a:pt x="1743" y="3092"/>
                      <a:pt x="1473" y="3414"/>
                    </a:cubicBezTo>
                    <a:cubicBezTo>
                      <a:pt x="809" y="4150"/>
                      <a:pt x="384" y="4866"/>
                      <a:pt x="166" y="5592"/>
                    </a:cubicBezTo>
                    <a:cubicBezTo>
                      <a:pt x="52" y="5966"/>
                      <a:pt x="0" y="6360"/>
                      <a:pt x="0" y="6743"/>
                    </a:cubicBezTo>
                    <a:cubicBezTo>
                      <a:pt x="11" y="7148"/>
                      <a:pt x="94" y="7563"/>
                      <a:pt x="239" y="7978"/>
                    </a:cubicBezTo>
                    <a:cubicBezTo>
                      <a:pt x="311" y="8165"/>
                      <a:pt x="394" y="8372"/>
                      <a:pt x="498" y="8590"/>
                    </a:cubicBezTo>
                    <a:cubicBezTo>
                      <a:pt x="592" y="8776"/>
                      <a:pt x="695" y="8974"/>
                      <a:pt x="820" y="9161"/>
                    </a:cubicBezTo>
                    <a:cubicBezTo>
                      <a:pt x="1058" y="9544"/>
                      <a:pt x="1349" y="9887"/>
                      <a:pt x="1681" y="10156"/>
                    </a:cubicBezTo>
                    <a:cubicBezTo>
                      <a:pt x="1701" y="10177"/>
                      <a:pt x="1722" y="10187"/>
                      <a:pt x="1754" y="10187"/>
                    </a:cubicBezTo>
                    <a:cubicBezTo>
                      <a:pt x="1950" y="10302"/>
                      <a:pt x="2127" y="10426"/>
                      <a:pt x="2293" y="10551"/>
                    </a:cubicBezTo>
                    <a:cubicBezTo>
                      <a:pt x="2510" y="10696"/>
                      <a:pt x="2729" y="10851"/>
                      <a:pt x="2957" y="10975"/>
                    </a:cubicBezTo>
                    <a:cubicBezTo>
                      <a:pt x="3340" y="11183"/>
                      <a:pt x="3776" y="11380"/>
                      <a:pt x="4295" y="11588"/>
                    </a:cubicBezTo>
                    <a:cubicBezTo>
                      <a:pt x="5166" y="11930"/>
                      <a:pt x="6048" y="12190"/>
                      <a:pt x="7116" y="12480"/>
                    </a:cubicBezTo>
                    <a:cubicBezTo>
                      <a:pt x="7240" y="12511"/>
                      <a:pt x="7365" y="12552"/>
                      <a:pt x="7489" y="12584"/>
                    </a:cubicBezTo>
                    <a:lnTo>
                      <a:pt x="7635" y="12625"/>
                    </a:lnTo>
                    <a:lnTo>
                      <a:pt x="7811" y="12667"/>
                    </a:lnTo>
                    <a:cubicBezTo>
                      <a:pt x="8060" y="12729"/>
                      <a:pt x="8299" y="12801"/>
                      <a:pt x="8538" y="12863"/>
                    </a:cubicBezTo>
                    <a:lnTo>
                      <a:pt x="8786" y="12926"/>
                    </a:lnTo>
                    <a:cubicBezTo>
                      <a:pt x="8921" y="12967"/>
                      <a:pt x="9045" y="13009"/>
                      <a:pt x="9181" y="13040"/>
                    </a:cubicBezTo>
                    <a:cubicBezTo>
                      <a:pt x="9357" y="13082"/>
                      <a:pt x="9533" y="13133"/>
                      <a:pt x="9730" y="13175"/>
                    </a:cubicBezTo>
                    <a:cubicBezTo>
                      <a:pt x="10114" y="13258"/>
                      <a:pt x="10508" y="13310"/>
                      <a:pt x="10871" y="13341"/>
                    </a:cubicBezTo>
                    <a:cubicBezTo>
                      <a:pt x="11048" y="13351"/>
                      <a:pt x="11214" y="13361"/>
                      <a:pt x="11380" y="13361"/>
                    </a:cubicBezTo>
                    <a:cubicBezTo>
                      <a:pt x="11597" y="13361"/>
                      <a:pt x="11805" y="13351"/>
                      <a:pt x="12012" y="13320"/>
                    </a:cubicBezTo>
                    <a:cubicBezTo>
                      <a:pt x="12417" y="13278"/>
                      <a:pt x="12780" y="13185"/>
                      <a:pt x="13102" y="13050"/>
                    </a:cubicBezTo>
                    <a:cubicBezTo>
                      <a:pt x="13278" y="12978"/>
                      <a:pt x="13444" y="12884"/>
                      <a:pt x="13600" y="12791"/>
                    </a:cubicBezTo>
                    <a:cubicBezTo>
                      <a:pt x="13755" y="12697"/>
                      <a:pt x="13900" y="12573"/>
                      <a:pt x="14056" y="12438"/>
                    </a:cubicBezTo>
                    <a:cubicBezTo>
                      <a:pt x="14336" y="12179"/>
                      <a:pt x="14575" y="11847"/>
                      <a:pt x="14792" y="11422"/>
                    </a:cubicBezTo>
                    <a:cubicBezTo>
                      <a:pt x="14969" y="11079"/>
                      <a:pt x="15124" y="10685"/>
                      <a:pt x="15269" y="10187"/>
                    </a:cubicBezTo>
                    <a:cubicBezTo>
                      <a:pt x="15321" y="10011"/>
                      <a:pt x="15373" y="9814"/>
                      <a:pt x="15435" y="9565"/>
                    </a:cubicBezTo>
                    <a:cubicBezTo>
                      <a:pt x="15487" y="9337"/>
                      <a:pt x="15529" y="9161"/>
                      <a:pt x="15570" y="8974"/>
                    </a:cubicBezTo>
                    <a:cubicBezTo>
                      <a:pt x="15633" y="8600"/>
                      <a:pt x="15674" y="8206"/>
                      <a:pt x="15695" y="7812"/>
                    </a:cubicBezTo>
                    <a:cubicBezTo>
                      <a:pt x="15726" y="7034"/>
                      <a:pt x="15643" y="6245"/>
                      <a:pt x="15456" y="5489"/>
                    </a:cubicBezTo>
                    <a:cubicBezTo>
                      <a:pt x="15259" y="4721"/>
                      <a:pt x="14958" y="4005"/>
                      <a:pt x="14554" y="3352"/>
                    </a:cubicBezTo>
                    <a:cubicBezTo>
                      <a:pt x="14346" y="3030"/>
                      <a:pt x="14118" y="2718"/>
                      <a:pt x="13858" y="2428"/>
                    </a:cubicBezTo>
                    <a:cubicBezTo>
                      <a:pt x="13600" y="2148"/>
                      <a:pt x="13309" y="1879"/>
                      <a:pt x="12987" y="1640"/>
                    </a:cubicBezTo>
                    <a:cubicBezTo>
                      <a:pt x="12842" y="1526"/>
                      <a:pt x="12676" y="1411"/>
                      <a:pt x="12459" y="1266"/>
                    </a:cubicBezTo>
                    <a:cubicBezTo>
                      <a:pt x="12261" y="1142"/>
                      <a:pt x="12054" y="1028"/>
                      <a:pt x="11846" y="914"/>
                    </a:cubicBezTo>
                    <a:cubicBezTo>
                      <a:pt x="11442" y="706"/>
                      <a:pt x="11016" y="530"/>
                      <a:pt x="10571" y="385"/>
                    </a:cubicBezTo>
                    <a:cubicBezTo>
                      <a:pt x="10145" y="250"/>
                      <a:pt x="9689" y="146"/>
                      <a:pt x="9211" y="74"/>
                    </a:cubicBezTo>
                    <a:cubicBezTo>
                      <a:pt x="8849" y="32"/>
                      <a:pt x="8496" y="1"/>
                      <a:pt x="8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3804;p66">
                <a:extLst>
                  <a:ext uri="{FF2B5EF4-FFF2-40B4-BE49-F238E27FC236}">
                    <a16:creationId xmlns:a16="http://schemas.microsoft.com/office/drawing/2014/main" id="{2830972E-C034-5351-0038-9BE9F6984445}"/>
                  </a:ext>
                </a:extLst>
              </p:cNvPr>
              <p:cNvSpPr/>
              <p:nvPr/>
            </p:nvSpPr>
            <p:spPr>
              <a:xfrm>
                <a:off x="7250000" y="1079413"/>
                <a:ext cx="178950" cy="227450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9098" extrusionOk="0">
                    <a:moveTo>
                      <a:pt x="208" y="8403"/>
                    </a:moveTo>
                    <a:cubicBezTo>
                      <a:pt x="200" y="8403"/>
                      <a:pt x="198" y="8408"/>
                      <a:pt x="198" y="8411"/>
                    </a:cubicBezTo>
                    <a:lnTo>
                      <a:pt x="198" y="8411"/>
                    </a:lnTo>
                    <a:cubicBezTo>
                      <a:pt x="201" y="8408"/>
                      <a:pt x="204" y="8406"/>
                      <a:pt x="208" y="8403"/>
                    </a:cubicBezTo>
                    <a:close/>
                    <a:moveTo>
                      <a:pt x="6473" y="0"/>
                    </a:moveTo>
                    <a:lnTo>
                      <a:pt x="6473" y="0"/>
                    </a:lnTo>
                    <a:cubicBezTo>
                      <a:pt x="6525" y="197"/>
                      <a:pt x="6567" y="395"/>
                      <a:pt x="6597" y="602"/>
                    </a:cubicBezTo>
                    <a:cubicBezTo>
                      <a:pt x="6650" y="913"/>
                      <a:pt x="6671" y="1234"/>
                      <a:pt x="6680" y="1566"/>
                    </a:cubicBezTo>
                    <a:cubicBezTo>
                      <a:pt x="6680" y="1878"/>
                      <a:pt x="6660" y="2200"/>
                      <a:pt x="6608" y="2521"/>
                    </a:cubicBezTo>
                    <a:cubicBezTo>
                      <a:pt x="6525" y="3164"/>
                      <a:pt x="6339" y="3786"/>
                      <a:pt x="6090" y="4388"/>
                    </a:cubicBezTo>
                    <a:cubicBezTo>
                      <a:pt x="5830" y="5000"/>
                      <a:pt x="5498" y="5581"/>
                      <a:pt x="5094" y="6121"/>
                    </a:cubicBezTo>
                    <a:cubicBezTo>
                      <a:pt x="4896" y="6390"/>
                      <a:pt x="4679" y="6649"/>
                      <a:pt x="4440" y="6898"/>
                    </a:cubicBezTo>
                    <a:cubicBezTo>
                      <a:pt x="4326" y="7023"/>
                      <a:pt x="4202" y="7147"/>
                      <a:pt x="4077" y="7262"/>
                    </a:cubicBezTo>
                    <a:cubicBezTo>
                      <a:pt x="3942" y="7386"/>
                      <a:pt x="3808" y="7500"/>
                      <a:pt x="3662" y="7604"/>
                    </a:cubicBezTo>
                    <a:cubicBezTo>
                      <a:pt x="3527" y="7697"/>
                      <a:pt x="3382" y="7790"/>
                      <a:pt x="3227" y="7852"/>
                    </a:cubicBezTo>
                    <a:cubicBezTo>
                      <a:pt x="3071" y="7926"/>
                      <a:pt x="2915" y="7977"/>
                      <a:pt x="2749" y="8008"/>
                    </a:cubicBezTo>
                    <a:cubicBezTo>
                      <a:pt x="2584" y="8039"/>
                      <a:pt x="2418" y="8050"/>
                      <a:pt x="2241" y="8050"/>
                    </a:cubicBezTo>
                    <a:cubicBezTo>
                      <a:pt x="2158" y="8039"/>
                      <a:pt x="2065" y="8029"/>
                      <a:pt x="1971" y="8018"/>
                    </a:cubicBezTo>
                    <a:cubicBezTo>
                      <a:pt x="1930" y="8018"/>
                      <a:pt x="1888" y="8008"/>
                      <a:pt x="1857" y="7998"/>
                    </a:cubicBezTo>
                    <a:cubicBezTo>
                      <a:pt x="1816" y="7998"/>
                      <a:pt x="1784" y="7998"/>
                      <a:pt x="1743" y="7988"/>
                    </a:cubicBezTo>
                    <a:cubicBezTo>
                      <a:pt x="1629" y="7977"/>
                      <a:pt x="1515" y="7977"/>
                      <a:pt x="1401" y="7977"/>
                    </a:cubicBezTo>
                    <a:cubicBezTo>
                      <a:pt x="1286" y="7977"/>
                      <a:pt x="1183" y="7988"/>
                      <a:pt x="1069" y="8008"/>
                    </a:cubicBezTo>
                    <a:lnTo>
                      <a:pt x="1079" y="8008"/>
                    </a:lnTo>
                    <a:cubicBezTo>
                      <a:pt x="996" y="8018"/>
                      <a:pt x="913" y="8039"/>
                      <a:pt x="830" y="8071"/>
                    </a:cubicBezTo>
                    <a:cubicBezTo>
                      <a:pt x="747" y="8091"/>
                      <a:pt x="675" y="8122"/>
                      <a:pt x="602" y="8154"/>
                    </a:cubicBezTo>
                    <a:cubicBezTo>
                      <a:pt x="530" y="8184"/>
                      <a:pt x="457" y="8226"/>
                      <a:pt x="384" y="8267"/>
                    </a:cubicBezTo>
                    <a:cubicBezTo>
                      <a:pt x="322" y="8309"/>
                      <a:pt x="260" y="8361"/>
                      <a:pt x="198" y="8413"/>
                    </a:cubicBezTo>
                    <a:cubicBezTo>
                      <a:pt x="198" y="8413"/>
                      <a:pt x="198" y="8412"/>
                      <a:pt x="198" y="8411"/>
                    </a:cubicBezTo>
                    <a:lnTo>
                      <a:pt x="198" y="8411"/>
                    </a:lnTo>
                    <a:cubicBezTo>
                      <a:pt x="130" y="8470"/>
                      <a:pt x="70" y="8520"/>
                      <a:pt x="11" y="8589"/>
                    </a:cubicBezTo>
                    <a:cubicBezTo>
                      <a:pt x="11" y="8589"/>
                      <a:pt x="0" y="8599"/>
                      <a:pt x="0" y="8610"/>
                    </a:cubicBezTo>
                    <a:lnTo>
                      <a:pt x="218" y="8672"/>
                    </a:lnTo>
                    <a:cubicBezTo>
                      <a:pt x="353" y="8703"/>
                      <a:pt x="477" y="8745"/>
                      <a:pt x="613" y="8776"/>
                    </a:cubicBezTo>
                    <a:cubicBezTo>
                      <a:pt x="789" y="8828"/>
                      <a:pt x="965" y="8869"/>
                      <a:pt x="1162" y="8911"/>
                    </a:cubicBezTo>
                    <a:cubicBezTo>
                      <a:pt x="1546" y="8994"/>
                      <a:pt x="1930" y="9046"/>
                      <a:pt x="2303" y="9077"/>
                    </a:cubicBezTo>
                    <a:cubicBezTo>
                      <a:pt x="2480" y="9097"/>
                      <a:pt x="2656" y="9097"/>
                      <a:pt x="2812" y="9097"/>
                    </a:cubicBezTo>
                    <a:cubicBezTo>
                      <a:pt x="3019" y="9097"/>
                      <a:pt x="3237" y="9087"/>
                      <a:pt x="3444" y="9067"/>
                    </a:cubicBezTo>
                    <a:cubicBezTo>
                      <a:pt x="3849" y="9014"/>
                      <a:pt x="4212" y="8921"/>
                      <a:pt x="4534" y="8786"/>
                    </a:cubicBezTo>
                    <a:cubicBezTo>
                      <a:pt x="4710" y="8714"/>
                      <a:pt x="4876" y="8631"/>
                      <a:pt x="5032" y="8527"/>
                    </a:cubicBezTo>
                    <a:cubicBezTo>
                      <a:pt x="5187" y="8433"/>
                      <a:pt x="5332" y="8309"/>
                      <a:pt x="5488" y="8174"/>
                    </a:cubicBezTo>
                    <a:cubicBezTo>
                      <a:pt x="5768" y="7915"/>
                      <a:pt x="6007" y="7583"/>
                      <a:pt x="6224" y="7168"/>
                    </a:cubicBezTo>
                    <a:cubicBezTo>
                      <a:pt x="6411" y="6815"/>
                      <a:pt x="6556" y="6421"/>
                      <a:pt x="6701" y="5923"/>
                    </a:cubicBezTo>
                    <a:cubicBezTo>
                      <a:pt x="6753" y="5757"/>
                      <a:pt x="6805" y="5560"/>
                      <a:pt x="6867" y="5301"/>
                    </a:cubicBezTo>
                    <a:cubicBezTo>
                      <a:pt x="6929" y="5083"/>
                      <a:pt x="6971" y="4897"/>
                      <a:pt x="7002" y="4710"/>
                    </a:cubicBezTo>
                    <a:cubicBezTo>
                      <a:pt x="7065" y="4336"/>
                      <a:pt x="7116" y="3942"/>
                      <a:pt x="7127" y="3548"/>
                    </a:cubicBezTo>
                    <a:cubicBezTo>
                      <a:pt x="7158" y="2770"/>
                      <a:pt x="7075" y="1981"/>
                      <a:pt x="6888" y="1225"/>
                    </a:cubicBezTo>
                    <a:cubicBezTo>
                      <a:pt x="6784" y="799"/>
                      <a:pt x="6639" y="395"/>
                      <a:pt x="6473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3805;p66">
                <a:extLst>
                  <a:ext uri="{FF2B5EF4-FFF2-40B4-BE49-F238E27FC236}">
                    <a16:creationId xmlns:a16="http://schemas.microsoft.com/office/drawing/2014/main" id="{6A457926-0158-3697-EA44-D53B5F7CB024}"/>
                  </a:ext>
                </a:extLst>
              </p:cNvPr>
              <p:cNvSpPr/>
              <p:nvPr/>
            </p:nvSpPr>
            <p:spPr>
              <a:xfrm>
                <a:off x="7293550" y="12790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3806;p66">
                <a:extLst>
                  <a:ext uri="{FF2B5EF4-FFF2-40B4-BE49-F238E27FC236}">
                    <a16:creationId xmlns:a16="http://schemas.microsoft.com/office/drawing/2014/main" id="{354B20BF-4378-1002-589F-EB4A732DCBF3}"/>
                  </a:ext>
                </a:extLst>
              </p:cNvPr>
              <p:cNvSpPr/>
              <p:nvPr/>
            </p:nvSpPr>
            <p:spPr>
              <a:xfrm>
                <a:off x="7061200" y="1160838"/>
                <a:ext cx="63050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3673" extrusionOk="0">
                    <a:moveTo>
                      <a:pt x="841" y="1"/>
                    </a:moveTo>
                    <a:cubicBezTo>
                      <a:pt x="800" y="1"/>
                      <a:pt x="758" y="11"/>
                      <a:pt x="717" y="11"/>
                    </a:cubicBezTo>
                    <a:cubicBezTo>
                      <a:pt x="675" y="21"/>
                      <a:pt x="644" y="31"/>
                      <a:pt x="602" y="42"/>
                    </a:cubicBezTo>
                    <a:cubicBezTo>
                      <a:pt x="572" y="52"/>
                      <a:pt x="540" y="63"/>
                      <a:pt x="499" y="84"/>
                    </a:cubicBezTo>
                    <a:cubicBezTo>
                      <a:pt x="468" y="94"/>
                      <a:pt x="436" y="114"/>
                      <a:pt x="406" y="135"/>
                    </a:cubicBezTo>
                    <a:cubicBezTo>
                      <a:pt x="385" y="156"/>
                      <a:pt x="353" y="167"/>
                      <a:pt x="333" y="187"/>
                    </a:cubicBezTo>
                    <a:lnTo>
                      <a:pt x="291" y="229"/>
                    </a:lnTo>
                    <a:cubicBezTo>
                      <a:pt x="286" y="234"/>
                      <a:pt x="278" y="236"/>
                      <a:pt x="271" y="236"/>
                    </a:cubicBezTo>
                    <a:cubicBezTo>
                      <a:pt x="263" y="236"/>
                      <a:pt x="255" y="234"/>
                      <a:pt x="250" y="229"/>
                    </a:cubicBezTo>
                    <a:lnTo>
                      <a:pt x="229" y="208"/>
                    </a:lnTo>
                    <a:cubicBezTo>
                      <a:pt x="198" y="270"/>
                      <a:pt x="167" y="343"/>
                      <a:pt x="136" y="416"/>
                    </a:cubicBezTo>
                    <a:cubicBezTo>
                      <a:pt x="139" y="416"/>
                      <a:pt x="141" y="414"/>
                      <a:pt x="143" y="413"/>
                    </a:cubicBezTo>
                    <a:lnTo>
                      <a:pt x="143" y="413"/>
                    </a:lnTo>
                    <a:cubicBezTo>
                      <a:pt x="113" y="494"/>
                      <a:pt x="83" y="584"/>
                      <a:pt x="63" y="674"/>
                    </a:cubicBezTo>
                    <a:cubicBezTo>
                      <a:pt x="42" y="768"/>
                      <a:pt x="21" y="861"/>
                      <a:pt x="11" y="944"/>
                    </a:cubicBezTo>
                    <a:lnTo>
                      <a:pt x="21" y="944"/>
                    </a:lnTo>
                    <a:cubicBezTo>
                      <a:pt x="11" y="1048"/>
                      <a:pt x="1" y="1152"/>
                      <a:pt x="11" y="1255"/>
                    </a:cubicBezTo>
                    <a:cubicBezTo>
                      <a:pt x="11" y="1359"/>
                      <a:pt x="21" y="1453"/>
                      <a:pt x="42" y="1557"/>
                    </a:cubicBezTo>
                    <a:cubicBezTo>
                      <a:pt x="63" y="1670"/>
                      <a:pt x="94" y="1795"/>
                      <a:pt x="125" y="1909"/>
                    </a:cubicBezTo>
                    <a:cubicBezTo>
                      <a:pt x="167" y="2023"/>
                      <a:pt x="208" y="2137"/>
                      <a:pt x="260" y="2251"/>
                    </a:cubicBezTo>
                    <a:lnTo>
                      <a:pt x="270" y="2251"/>
                    </a:lnTo>
                    <a:cubicBezTo>
                      <a:pt x="395" y="2396"/>
                      <a:pt x="519" y="2521"/>
                      <a:pt x="655" y="2645"/>
                    </a:cubicBezTo>
                    <a:cubicBezTo>
                      <a:pt x="685" y="2666"/>
                      <a:pt x="706" y="2677"/>
                      <a:pt x="738" y="2677"/>
                    </a:cubicBezTo>
                    <a:cubicBezTo>
                      <a:pt x="934" y="2781"/>
                      <a:pt x="1121" y="2915"/>
                      <a:pt x="1277" y="3030"/>
                    </a:cubicBezTo>
                    <a:cubicBezTo>
                      <a:pt x="1484" y="3164"/>
                      <a:pt x="1702" y="3330"/>
                      <a:pt x="1941" y="3454"/>
                    </a:cubicBezTo>
                    <a:cubicBezTo>
                      <a:pt x="2075" y="3527"/>
                      <a:pt x="2220" y="3600"/>
                      <a:pt x="2366" y="3673"/>
                    </a:cubicBezTo>
                    <a:cubicBezTo>
                      <a:pt x="2428" y="3434"/>
                      <a:pt x="2469" y="3185"/>
                      <a:pt x="2501" y="2936"/>
                    </a:cubicBezTo>
                    <a:cubicBezTo>
                      <a:pt x="2522" y="2760"/>
                      <a:pt x="2522" y="2573"/>
                      <a:pt x="2522" y="2396"/>
                    </a:cubicBezTo>
                    <a:cubicBezTo>
                      <a:pt x="2511" y="2220"/>
                      <a:pt x="2501" y="2054"/>
                      <a:pt x="2469" y="1878"/>
                    </a:cubicBezTo>
                    <a:lnTo>
                      <a:pt x="2469" y="1889"/>
                    </a:lnTo>
                    <a:cubicBezTo>
                      <a:pt x="2449" y="1753"/>
                      <a:pt x="2418" y="1619"/>
                      <a:pt x="2376" y="1484"/>
                    </a:cubicBezTo>
                    <a:cubicBezTo>
                      <a:pt x="2335" y="1359"/>
                      <a:pt x="2294" y="1235"/>
                      <a:pt x="2231" y="1121"/>
                    </a:cubicBezTo>
                    <a:lnTo>
                      <a:pt x="2231" y="1110"/>
                    </a:lnTo>
                    <a:cubicBezTo>
                      <a:pt x="2179" y="996"/>
                      <a:pt x="2128" y="893"/>
                      <a:pt x="2055" y="789"/>
                    </a:cubicBezTo>
                    <a:cubicBezTo>
                      <a:pt x="1992" y="685"/>
                      <a:pt x="1920" y="582"/>
                      <a:pt x="1837" y="488"/>
                    </a:cubicBezTo>
                    <a:lnTo>
                      <a:pt x="1837" y="478"/>
                    </a:lnTo>
                    <a:lnTo>
                      <a:pt x="1713" y="353"/>
                    </a:lnTo>
                    <a:cubicBezTo>
                      <a:pt x="1671" y="312"/>
                      <a:pt x="1630" y="280"/>
                      <a:pt x="1588" y="250"/>
                    </a:cubicBezTo>
                    <a:lnTo>
                      <a:pt x="1432" y="156"/>
                    </a:lnTo>
                    <a:cubicBezTo>
                      <a:pt x="1381" y="125"/>
                      <a:pt x="1339" y="104"/>
                      <a:pt x="1287" y="84"/>
                    </a:cubicBezTo>
                    <a:cubicBezTo>
                      <a:pt x="1235" y="63"/>
                      <a:pt x="1183" y="52"/>
                      <a:pt x="1121" y="31"/>
                    </a:cubicBezTo>
                    <a:cubicBezTo>
                      <a:pt x="1069" y="21"/>
                      <a:pt x="1017" y="11"/>
                      <a:pt x="966" y="11"/>
                    </a:cubicBezTo>
                    <a:cubicBezTo>
                      <a:pt x="934" y="1"/>
                      <a:pt x="904" y="1"/>
                      <a:pt x="8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3807;p66">
                <a:extLst>
                  <a:ext uri="{FF2B5EF4-FFF2-40B4-BE49-F238E27FC236}">
                    <a16:creationId xmlns:a16="http://schemas.microsoft.com/office/drawing/2014/main" id="{CB11D452-CAD0-ECA0-1D4F-1F8FDF861F39}"/>
                  </a:ext>
                </a:extLst>
              </p:cNvPr>
              <p:cNvSpPr/>
              <p:nvPr/>
            </p:nvSpPr>
            <p:spPr>
              <a:xfrm>
                <a:off x="7107125" y="11730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3808;p66">
                <a:extLst>
                  <a:ext uri="{FF2B5EF4-FFF2-40B4-BE49-F238E27FC236}">
                    <a16:creationId xmlns:a16="http://schemas.microsoft.com/office/drawing/2014/main" id="{37EE4522-B838-975C-9769-0485D28B0032}"/>
                  </a:ext>
                </a:extLst>
              </p:cNvPr>
              <p:cNvSpPr/>
              <p:nvPr/>
            </p:nvSpPr>
            <p:spPr>
              <a:xfrm>
                <a:off x="7116975" y="1188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3809;p66">
                <a:extLst>
                  <a:ext uri="{FF2B5EF4-FFF2-40B4-BE49-F238E27FC236}">
                    <a16:creationId xmlns:a16="http://schemas.microsoft.com/office/drawing/2014/main" id="{4C20DE0A-B9FA-5C51-00FF-385388468E13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3810;p66">
                <a:extLst>
                  <a:ext uri="{FF2B5EF4-FFF2-40B4-BE49-F238E27FC236}">
                    <a16:creationId xmlns:a16="http://schemas.microsoft.com/office/drawing/2014/main" id="{A5218D84-F8CD-E8E8-99FD-1B96FCDF515A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3811;p66">
                <a:extLst>
                  <a:ext uri="{FF2B5EF4-FFF2-40B4-BE49-F238E27FC236}">
                    <a16:creationId xmlns:a16="http://schemas.microsoft.com/office/drawing/2014/main" id="{EF197E70-346C-AC82-BAF4-AA52138E9A4D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3812;p66">
                <a:extLst>
                  <a:ext uri="{FF2B5EF4-FFF2-40B4-BE49-F238E27FC236}">
                    <a16:creationId xmlns:a16="http://schemas.microsoft.com/office/drawing/2014/main" id="{0B77A416-764F-1C44-7631-1A5686C934ED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3813;p66">
                <a:extLst>
                  <a:ext uri="{FF2B5EF4-FFF2-40B4-BE49-F238E27FC236}">
                    <a16:creationId xmlns:a16="http://schemas.microsoft.com/office/drawing/2014/main" id="{E71DCAE4-8A48-421B-E3B4-E9BC3CB151D6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3814;p66">
                <a:extLst>
                  <a:ext uri="{FF2B5EF4-FFF2-40B4-BE49-F238E27FC236}">
                    <a16:creationId xmlns:a16="http://schemas.microsoft.com/office/drawing/2014/main" id="{4E749E63-FB1C-1F1B-5CAA-E980EC25F435}"/>
                  </a:ext>
                </a:extLst>
              </p:cNvPr>
              <p:cNvSpPr/>
              <p:nvPr/>
            </p:nvSpPr>
            <p:spPr>
              <a:xfrm>
                <a:off x="706795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3815;p66">
                <a:extLst>
                  <a:ext uri="{FF2B5EF4-FFF2-40B4-BE49-F238E27FC236}">
                    <a16:creationId xmlns:a16="http://schemas.microsoft.com/office/drawing/2014/main" id="{33D1BDBA-A10B-86BD-55BB-B285D51C1A1A}"/>
                  </a:ext>
                </a:extLst>
              </p:cNvPr>
              <p:cNvSpPr/>
              <p:nvPr/>
            </p:nvSpPr>
            <p:spPr>
              <a:xfrm>
                <a:off x="7133825" y="1298013"/>
                <a:ext cx="199175" cy="187775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7511" extrusionOk="0">
                    <a:moveTo>
                      <a:pt x="5083" y="1"/>
                    </a:moveTo>
                    <a:cubicBezTo>
                      <a:pt x="4865" y="21"/>
                      <a:pt x="4647" y="84"/>
                      <a:pt x="4481" y="136"/>
                    </a:cubicBezTo>
                    <a:cubicBezTo>
                      <a:pt x="4212" y="229"/>
                      <a:pt x="3953" y="333"/>
                      <a:pt x="3693" y="447"/>
                    </a:cubicBezTo>
                    <a:cubicBezTo>
                      <a:pt x="3527" y="519"/>
                      <a:pt x="3361" y="592"/>
                      <a:pt x="3195" y="654"/>
                    </a:cubicBezTo>
                    <a:lnTo>
                      <a:pt x="3216" y="644"/>
                    </a:lnTo>
                    <a:lnTo>
                      <a:pt x="3216" y="644"/>
                    </a:lnTo>
                    <a:cubicBezTo>
                      <a:pt x="3061" y="706"/>
                      <a:pt x="2905" y="758"/>
                      <a:pt x="2739" y="789"/>
                    </a:cubicBezTo>
                    <a:cubicBezTo>
                      <a:pt x="2729" y="727"/>
                      <a:pt x="2718" y="664"/>
                      <a:pt x="2697" y="592"/>
                    </a:cubicBezTo>
                    <a:cubicBezTo>
                      <a:pt x="2687" y="551"/>
                      <a:pt x="2646" y="519"/>
                      <a:pt x="2604" y="519"/>
                    </a:cubicBezTo>
                    <a:lnTo>
                      <a:pt x="2573" y="519"/>
                    </a:lnTo>
                    <a:cubicBezTo>
                      <a:pt x="2552" y="530"/>
                      <a:pt x="2521" y="540"/>
                      <a:pt x="2510" y="571"/>
                    </a:cubicBezTo>
                    <a:cubicBezTo>
                      <a:pt x="2500" y="592"/>
                      <a:pt x="2490" y="623"/>
                      <a:pt x="2500" y="644"/>
                    </a:cubicBezTo>
                    <a:cubicBezTo>
                      <a:pt x="2542" y="800"/>
                      <a:pt x="2563" y="934"/>
                      <a:pt x="2573" y="1069"/>
                    </a:cubicBezTo>
                    <a:cubicBezTo>
                      <a:pt x="2593" y="1235"/>
                      <a:pt x="2593" y="1391"/>
                      <a:pt x="2563" y="1526"/>
                    </a:cubicBezTo>
                    <a:cubicBezTo>
                      <a:pt x="2542" y="1640"/>
                      <a:pt x="2510" y="1754"/>
                      <a:pt x="2459" y="1858"/>
                    </a:cubicBezTo>
                    <a:cubicBezTo>
                      <a:pt x="2407" y="1971"/>
                      <a:pt x="2344" y="2075"/>
                      <a:pt x="2261" y="2179"/>
                    </a:cubicBezTo>
                    <a:cubicBezTo>
                      <a:pt x="2106" y="2356"/>
                      <a:pt x="1929" y="2501"/>
                      <a:pt x="1774" y="2625"/>
                    </a:cubicBezTo>
                    <a:cubicBezTo>
                      <a:pt x="1691" y="2688"/>
                      <a:pt x="1608" y="2750"/>
                      <a:pt x="1535" y="2812"/>
                    </a:cubicBezTo>
                    <a:cubicBezTo>
                      <a:pt x="1411" y="2905"/>
                      <a:pt x="1286" y="2999"/>
                      <a:pt x="1173" y="3092"/>
                    </a:cubicBezTo>
                    <a:cubicBezTo>
                      <a:pt x="1069" y="3175"/>
                      <a:pt x="965" y="3268"/>
                      <a:pt x="882" y="3351"/>
                    </a:cubicBezTo>
                    <a:cubicBezTo>
                      <a:pt x="778" y="3455"/>
                      <a:pt x="675" y="3559"/>
                      <a:pt x="581" y="3683"/>
                    </a:cubicBezTo>
                    <a:cubicBezTo>
                      <a:pt x="353" y="3963"/>
                      <a:pt x="198" y="4254"/>
                      <a:pt x="94" y="4565"/>
                    </a:cubicBezTo>
                    <a:cubicBezTo>
                      <a:pt x="52" y="4710"/>
                      <a:pt x="21" y="4866"/>
                      <a:pt x="11" y="5021"/>
                    </a:cubicBezTo>
                    <a:cubicBezTo>
                      <a:pt x="0" y="5166"/>
                      <a:pt x="11" y="5322"/>
                      <a:pt x="32" y="5478"/>
                    </a:cubicBezTo>
                    <a:cubicBezTo>
                      <a:pt x="52" y="5623"/>
                      <a:pt x="104" y="5758"/>
                      <a:pt x="166" y="5913"/>
                    </a:cubicBezTo>
                    <a:cubicBezTo>
                      <a:pt x="228" y="6048"/>
                      <a:pt x="301" y="6183"/>
                      <a:pt x="415" y="6328"/>
                    </a:cubicBezTo>
                    <a:cubicBezTo>
                      <a:pt x="509" y="6453"/>
                      <a:pt x="633" y="6577"/>
                      <a:pt x="778" y="6702"/>
                    </a:cubicBezTo>
                    <a:cubicBezTo>
                      <a:pt x="924" y="6816"/>
                      <a:pt x="1079" y="6930"/>
                      <a:pt x="1256" y="7034"/>
                    </a:cubicBezTo>
                    <a:cubicBezTo>
                      <a:pt x="1567" y="7210"/>
                      <a:pt x="1909" y="7345"/>
                      <a:pt x="2272" y="7428"/>
                    </a:cubicBezTo>
                    <a:cubicBezTo>
                      <a:pt x="2531" y="7480"/>
                      <a:pt x="2812" y="7511"/>
                      <a:pt x="3091" y="7511"/>
                    </a:cubicBezTo>
                    <a:cubicBezTo>
                      <a:pt x="3506" y="7511"/>
                      <a:pt x="3953" y="7448"/>
                      <a:pt x="4419" y="7335"/>
                    </a:cubicBezTo>
                    <a:cubicBezTo>
                      <a:pt x="4751" y="7252"/>
                      <a:pt x="5094" y="7127"/>
                      <a:pt x="5488" y="6971"/>
                    </a:cubicBezTo>
                    <a:cubicBezTo>
                      <a:pt x="5643" y="6909"/>
                      <a:pt x="5809" y="6837"/>
                      <a:pt x="5965" y="6764"/>
                    </a:cubicBezTo>
                    <a:cubicBezTo>
                      <a:pt x="6099" y="6692"/>
                      <a:pt x="6235" y="6609"/>
                      <a:pt x="6380" y="6515"/>
                    </a:cubicBezTo>
                    <a:cubicBezTo>
                      <a:pt x="6660" y="6328"/>
                      <a:pt x="6919" y="6100"/>
                      <a:pt x="7148" y="5851"/>
                    </a:cubicBezTo>
                    <a:cubicBezTo>
                      <a:pt x="7386" y="5592"/>
                      <a:pt x="7583" y="5312"/>
                      <a:pt x="7718" y="5021"/>
                    </a:cubicBezTo>
                    <a:cubicBezTo>
                      <a:pt x="7863" y="4700"/>
                      <a:pt x="7946" y="4368"/>
                      <a:pt x="7967" y="4046"/>
                    </a:cubicBezTo>
                    <a:cubicBezTo>
                      <a:pt x="7967" y="3880"/>
                      <a:pt x="7957" y="3714"/>
                      <a:pt x="7925" y="3538"/>
                    </a:cubicBezTo>
                    <a:cubicBezTo>
                      <a:pt x="7884" y="3351"/>
                      <a:pt x="7832" y="3175"/>
                      <a:pt x="7749" y="3020"/>
                    </a:cubicBezTo>
                    <a:cubicBezTo>
                      <a:pt x="7718" y="2967"/>
                      <a:pt x="7676" y="2905"/>
                      <a:pt x="7625" y="2843"/>
                    </a:cubicBezTo>
                    <a:cubicBezTo>
                      <a:pt x="7583" y="2791"/>
                      <a:pt x="7531" y="2739"/>
                      <a:pt x="7469" y="2698"/>
                    </a:cubicBezTo>
                    <a:cubicBezTo>
                      <a:pt x="7386" y="2625"/>
                      <a:pt x="7272" y="2573"/>
                      <a:pt x="7127" y="2532"/>
                    </a:cubicBezTo>
                    <a:cubicBezTo>
                      <a:pt x="7044" y="2511"/>
                      <a:pt x="6950" y="2490"/>
                      <a:pt x="6867" y="2469"/>
                    </a:cubicBezTo>
                    <a:cubicBezTo>
                      <a:pt x="6826" y="2459"/>
                      <a:pt x="6784" y="2459"/>
                      <a:pt x="6753" y="2449"/>
                    </a:cubicBezTo>
                    <a:cubicBezTo>
                      <a:pt x="6587" y="2407"/>
                      <a:pt x="6463" y="2376"/>
                      <a:pt x="6348" y="2324"/>
                    </a:cubicBezTo>
                    <a:cubicBezTo>
                      <a:pt x="6276" y="2283"/>
                      <a:pt x="6224" y="2252"/>
                      <a:pt x="6172" y="2210"/>
                    </a:cubicBezTo>
                    <a:cubicBezTo>
                      <a:pt x="6110" y="2169"/>
                      <a:pt x="6069" y="2117"/>
                      <a:pt x="6016" y="2054"/>
                    </a:cubicBezTo>
                    <a:cubicBezTo>
                      <a:pt x="5965" y="1971"/>
                      <a:pt x="5913" y="1879"/>
                      <a:pt x="5871" y="1775"/>
                    </a:cubicBezTo>
                    <a:cubicBezTo>
                      <a:pt x="5758" y="1464"/>
                      <a:pt x="5716" y="1132"/>
                      <a:pt x="5685" y="830"/>
                    </a:cubicBezTo>
                    <a:cubicBezTo>
                      <a:pt x="5675" y="779"/>
                      <a:pt x="5675" y="706"/>
                      <a:pt x="5664" y="644"/>
                    </a:cubicBezTo>
                    <a:cubicBezTo>
                      <a:pt x="5654" y="509"/>
                      <a:pt x="5643" y="374"/>
                      <a:pt x="5622" y="240"/>
                    </a:cubicBezTo>
                    <a:cubicBezTo>
                      <a:pt x="5643" y="198"/>
                      <a:pt x="5633" y="146"/>
                      <a:pt x="5602" y="115"/>
                    </a:cubicBezTo>
                    <a:cubicBezTo>
                      <a:pt x="5581" y="84"/>
                      <a:pt x="5550" y="53"/>
                      <a:pt x="5498" y="53"/>
                    </a:cubicBezTo>
                    <a:lnTo>
                      <a:pt x="5488" y="53"/>
                    </a:lnTo>
                    <a:cubicBezTo>
                      <a:pt x="5394" y="21"/>
                      <a:pt x="5290" y="1"/>
                      <a:pt x="5166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3816;p66">
                <a:extLst>
                  <a:ext uri="{FF2B5EF4-FFF2-40B4-BE49-F238E27FC236}">
                    <a16:creationId xmlns:a16="http://schemas.microsoft.com/office/drawing/2014/main" id="{CE70E9E7-8813-E9DF-BF92-D172A5CB1CD9}"/>
                  </a:ext>
                </a:extLst>
              </p:cNvPr>
              <p:cNvSpPr/>
              <p:nvPr/>
            </p:nvSpPr>
            <p:spPr>
              <a:xfrm>
                <a:off x="7196050" y="1298013"/>
                <a:ext cx="79900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1533" extrusionOk="0">
                    <a:moveTo>
                      <a:pt x="2594" y="1"/>
                    </a:moveTo>
                    <a:cubicBezTo>
                      <a:pt x="2376" y="21"/>
                      <a:pt x="2158" y="84"/>
                      <a:pt x="1992" y="136"/>
                    </a:cubicBezTo>
                    <a:cubicBezTo>
                      <a:pt x="1723" y="219"/>
                      <a:pt x="1464" y="333"/>
                      <a:pt x="1215" y="436"/>
                    </a:cubicBezTo>
                    <a:cubicBezTo>
                      <a:pt x="1049" y="509"/>
                      <a:pt x="893" y="581"/>
                      <a:pt x="727" y="644"/>
                    </a:cubicBezTo>
                    <a:lnTo>
                      <a:pt x="706" y="644"/>
                    </a:lnTo>
                    <a:cubicBezTo>
                      <a:pt x="561" y="706"/>
                      <a:pt x="416" y="758"/>
                      <a:pt x="250" y="789"/>
                    </a:cubicBezTo>
                    <a:cubicBezTo>
                      <a:pt x="250" y="717"/>
                      <a:pt x="229" y="654"/>
                      <a:pt x="219" y="592"/>
                    </a:cubicBezTo>
                    <a:cubicBezTo>
                      <a:pt x="198" y="551"/>
                      <a:pt x="157" y="519"/>
                      <a:pt x="115" y="519"/>
                    </a:cubicBezTo>
                    <a:lnTo>
                      <a:pt x="84" y="519"/>
                    </a:lnTo>
                    <a:cubicBezTo>
                      <a:pt x="63" y="530"/>
                      <a:pt x="32" y="540"/>
                      <a:pt x="21" y="571"/>
                    </a:cubicBezTo>
                    <a:cubicBezTo>
                      <a:pt x="1" y="592"/>
                      <a:pt x="1" y="623"/>
                      <a:pt x="11" y="644"/>
                    </a:cubicBezTo>
                    <a:cubicBezTo>
                      <a:pt x="42" y="800"/>
                      <a:pt x="74" y="934"/>
                      <a:pt x="84" y="1069"/>
                    </a:cubicBezTo>
                    <a:cubicBezTo>
                      <a:pt x="94" y="1225"/>
                      <a:pt x="94" y="1360"/>
                      <a:pt x="84" y="1494"/>
                    </a:cubicBezTo>
                    <a:cubicBezTo>
                      <a:pt x="302" y="1519"/>
                      <a:pt x="520" y="1532"/>
                      <a:pt x="738" y="1532"/>
                    </a:cubicBezTo>
                    <a:cubicBezTo>
                      <a:pt x="977" y="1532"/>
                      <a:pt x="1215" y="1517"/>
                      <a:pt x="1453" y="1484"/>
                    </a:cubicBezTo>
                    <a:cubicBezTo>
                      <a:pt x="1630" y="1464"/>
                      <a:pt x="1816" y="1432"/>
                      <a:pt x="1992" y="1381"/>
                    </a:cubicBezTo>
                    <a:cubicBezTo>
                      <a:pt x="2158" y="1339"/>
                      <a:pt x="2324" y="1287"/>
                      <a:pt x="2480" y="1215"/>
                    </a:cubicBezTo>
                    <a:cubicBezTo>
                      <a:pt x="2594" y="1173"/>
                      <a:pt x="2708" y="1111"/>
                      <a:pt x="2822" y="1049"/>
                    </a:cubicBezTo>
                    <a:cubicBezTo>
                      <a:pt x="2926" y="986"/>
                      <a:pt x="3030" y="913"/>
                      <a:pt x="3133" y="841"/>
                    </a:cubicBezTo>
                    <a:lnTo>
                      <a:pt x="3144" y="841"/>
                    </a:lnTo>
                    <a:cubicBezTo>
                      <a:pt x="3154" y="820"/>
                      <a:pt x="3175" y="810"/>
                      <a:pt x="3196" y="800"/>
                    </a:cubicBezTo>
                    <a:cubicBezTo>
                      <a:pt x="3186" y="747"/>
                      <a:pt x="3186" y="696"/>
                      <a:pt x="3175" y="644"/>
                    </a:cubicBezTo>
                    <a:cubicBezTo>
                      <a:pt x="3165" y="509"/>
                      <a:pt x="3154" y="374"/>
                      <a:pt x="3133" y="240"/>
                    </a:cubicBezTo>
                    <a:cubicBezTo>
                      <a:pt x="3154" y="198"/>
                      <a:pt x="3144" y="146"/>
                      <a:pt x="3113" y="115"/>
                    </a:cubicBezTo>
                    <a:cubicBezTo>
                      <a:pt x="3103" y="74"/>
                      <a:pt x="3061" y="53"/>
                      <a:pt x="3009" y="53"/>
                    </a:cubicBezTo>
                    <a:lnTo>
                      <a:pt x="2999" y="53"/>
                    </a:lnTo>
                    <a:cubicBezTo>
                      <a:pt x="2905" y="21"/>
                      <a:pt x="2801" y="1"/>
                      <a:pt x="2677" y="1"/>
                    </a:cubicBezTo>
                    <a:close/>
                  </a:path>
                </a:pathLst>
              </a:custGeom>
              <a:solidFill>
                <a:srgbClr val="D99C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3817;p66">
                <a:extLst>
                  <a:ext uri="{FF2B5EF4-FFF2-40B4-BE49-F238E27FC236}">
                    <a16:creationId xmlns:a16="http://schemas.microsoft.com/office/drawing/2014/main" id="{0DE72205-CF6F-647F-CB54-6A114A022B78}"/>
                  </a:ext>
                </a:extLst>
              </p:cNvPr>
              <p:cNvSpPr/>
              <p:nvPr/>
            </p:nvSpPr>
            <p:spPr>
              <a:xfrm>
                <a:off x="7069250" y="1006813"/>
                <a:ext cx="304725" cy="318725"/>
              </a:xfrm>
              <a:custGeom>
                <a:avLst/>
                <a:gdLst/>
                <a:ahLst/>
                <a:cxnLst/>
                <a:rect l="l" t="t" r="r" b="b"/>
                <a:pathLst>
                  <a:path w="12189" h="12749" extrusionOk="0">
                    <a:moveTo>
                      <a:pt x="5405" y="0"/>
                    </a:moveTo>
                    <a:cubicBezTo>
                      <a:pt x="5239" y="0"/>
                      <a:pt x="5083" y="10"/>
                      <a:pt x="4927" y="31"/>
                    </a:cubicBezTo>
                    <a:cubicBezTo>
                      <a:pt x="4575" y="83"/>
                      <a:pt x="4222" y="176"/>
                      <a:pt x="3859" y="321"/>
                    </a:cubicBezTo>
                    <a:cubicBezTo>
                      <a:pt x="3590" y="425"/>
                      <a:pt x="3320" y="570"/>
                      <a:pt x="3050" y="736"/>
                    </a:cubicBezTo>
                    <a:cubicBezTo>
                      <a:pt x="2926" y="809"/>
                      <a:pt x="2801" y="902"/>
                      <a:pt x="2666" y="996"/>
                    </a:cubicBezTo>
                    <a:lnTo>
                      <a:pt x="2355" y="1245"/>
                    </a:lnTo>
                    <a:lnTo>
                      <a:pt x="2293" y="1296"/>
                    </a:lnTo>
                    <a:lnTo>
                      <a:pt x="2200" y="1369"/>
                    </a:lnTo>
                    <a:cubicBezTo>
                      <a:pt x="2002" y="1524"/>
                      <a:pt x="1795" y="1690"/>
                      <a:pt x="1598" y="1877"/>
                    </a:cubicBezTo>
                    <a:cubicBezTo>
                      <a:pt x="1338" y="2116"/>
                      <a:pt x="1162" y="2334"/>
                      <a:pt x="1027" y="2552"/>
                    </a:cubicBezTo>
                    <a:cubicBezTo>
                      <a:pt x="1017" y="2562"/>
                      <a:pt x="1017" y="2573"/>
                      <a:pt x="1017" y="2583"/>
                    </a:cubicBezTo>
                    <a:cubicBezTo>
                      <a:pt x="602" y="3931"/>
                      <a:pt x="135" y="5466"/>
                      <a:pt x="52" y="7022"/>
                    </a:cubicBezTo>
                    <a:cubicBezTo>
                      <a:pt x="1" y="7821"/>
                      <a:pt x="73" y="8578"/>
                      <a:pt x="260" y="9253"/>
                    </a:cubicBezTo>
                    <a:cubicBezTo>
                      <a:pt x="363" y="9615"/>
                      <a:pt x="499" y="9968"/>
                      <a:pt x="685" y="10311"/>
                    </a:cubicBezTo>
                    <a:cubicBezTo>
                      <a:pt x="799" y="10539"/>
                      <a:pt x="955" y="10767"/>
                      <a:pt x="1131" y="10995"/>
                    </a:cubicBezTo>
                    <a:cubicBezTo>
                      <a:pt x="1764" y="11763"/>
                      <a:pt x="2718" y="12333"/>
                      <a:pt x="3828" y="12593"/>
                    </a:cubicBezTo>
                    <a:cubicBezTo>
                      <a:pt x="4284" y="12697"/>
                      <a:pt x="4761" y="12748"/>
                      <a:pt x="5249" y="12748"/>
                    </a:cubicBezTo>
                    <a:lnTo>
                      <a:pt x="5467" y="12748"/>
                    </a:lnTo>
                    <a:cubicBezTo>
                      <a:pt x="6017" y="12727"/>
                      <a:pt x="6566" y="12644"/>
                      <a:pt x="7096" y="12489"/>
                    </a:cubicBezTo>
                    <a:cubicBezTo>
                      <a:pt x="7594" y="12333"/>
                      <a:pt x="8060" y="12126"/>
                      <a:pt x="8486" y="11867"/>
                    </a:cubicBezTo>
                    <a:cubicBezTo>
                      <a:pt x="8693" y="11732"/>
                      <a:pt x="8901" y="11586"/>
                      <a:pt x="9097" y="11420"/>
                    </a:cubicBezTo>
                    <a:cubicBezTo>
                      <a:pt x="9222" y="11317"/>
                      <a:pt x="9305" y="11234"/>
                      <a:pt x="9388" y="11141"/>
                    </a:cubicBezTo>
                    <a:cubicBezTo>
                      <a:pt x="9512" y="11016"/>
                      <a:pt x="9616" y="10881"/>
                      <a:pt x="9710" y="10747"/>
                    </a:cubicBezTo>
                    <a:cubicBezTo>
                      <a:pt x="9814" y="10809"/>
                      <a:pt x="9927" y="10860"/>
                      <a:pt x="10042" y="10892"/>
                    </a:cubicBezTo>
                    <a:cubicBezTo>
                      <a:pt x="10145" y="10933"/>
                      <a:pt x="10270" y="10954"/>
                      <a:pt x="10394" y="10964"/>
                    </a:cubicBezTo>
                    <a:lnTo>
                      <a:pt x="10477" y="10964"/>
                    </a:lnTo>
                    <a:cubicBezTo>
                      <a:pt x="10664" y="10964"/>
                      <a:pt x="10861" y="10922"/>
                      <a:pt x="11038" y="10850"/>
                    </a:cubicBezTo>
                    <a:cubicBezTo>
                      <a:pt x="11411" y="10684"/>
                      <a:pt x="11743" y="10362"/>
                      <a:pt x="11940" y="9947"/>
                    </a:cubicBezTo>
                    <a:cubicBezTo>
                      <a:pt x="12137" y="9532"/>
                      <a:pt x="12189" y="9087"/>
                      <a:pt x="12064" y="8713"/>
                    </a:cubicBezTo>
                    <a:cubicBezTo>
                      <a:pt x="11992" y="8506"/>
                      <a:pt x="11877" y="8319"/>
                      <a:pt x="11711" y="8184"/>
                    </a:cubicBezTo>
                    <a:cubicBezTo>
                      <a:pt x="11504" y="7987"/>
                      <a:pt x="11224" y="7863"/>
                      <a:pt x="10923" y="7821"/>
                    </a:cubicBezTo>
                    <a:cubicBezTo>
                      <a:pt x="10872" y="7811"/>
                      <a:pt x="10799" y="7811"/>
                      <a:pt x="10736" y="7811"/>
                    </a:cubicBezTo>
                    <a:cubicBezTo>
                      <a:pt x="10633" y="7811"/>
                      <a:pt x="10519" y="7821"/>
                      <a:pt x="10415" y="7852"/>
                    </a:cubicBezTo>
                    <a:cubicBezTo>
                      <a:pt x="10581" y="7292"/>
                      <a:pt x="10653" y="6701"/>
                      <a:pt x="10623" y="6089"/>
                    </a:cubicBezTo>
                    <a:cubicBezTo>
                      <a:pt x="10591" y="5445"/>
                      <a:pt x="10457" y="4802"/>
                      <a:pt x="10218" y="4159"/>
                    </a:cubicBezTo>
                    <a:cubicBezTo>
                      <a:pt x="9989" y="3548"/>
                      <a:pt x="9678" y="2956"/>
                      <a:pt x="9284" y="2417"/>
                    </a:cubicBezTo>
                    <a:cubicBezTo>
                      <a:pt x="8901" y="1867"/>
                      <a:pt x="8454" y="1400"/>
                      <a:pt x="7956" y="996"/>
                    </a:cubicBezTo>
                    <a:cubicBezTo>
                      <a:pt x="7666" y="768"/>
                      <a:pt x="7386" y="581"/>
                      <a:pt x="7106" y="436"/>
                    </a:cubicBezTo>
                    <a:cubicBezTo>
                      <a:pt x="6764" y="249"/>
                      <a:pt x="6390" y="125"/>
                      <a:pt x="6017" y="51"/>
                    </a:cubicBezTo>
                    <a:cubicBezTo>
                      <a:pt x="5819" y="21"/>
                      <a:pt x="5612" y="0"/>
                      <a:pt x="5405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3818;p66">
                <a:extLst>
                  <a:ext uri="{FF2B5EF4-FFF2-40B4-BE49-F238E27FC236}">
                    <a16:creationId xmlns:a16="http://schemas.microsoft.com/office/drawing/2014/main" id="{EBCAFA03-A726-D54C-F6BF-9DB7DE5B44B2}"/>
                  </a:ext>
                </a:extLst>
              </p:cNvPr>
              <p:cNvSpPr/>
              <p:nvPr/>
            </p:nvSpPr>
            <p:spPr>
              <a:xfrm>
                <a:off x="7071575" y="1006813"/>
                <a:ext cx="271275" cy="202525"/>
              </a:xfrm>
              <a:custGeom>
                <a:avLst/>
                <a:gdLst/>
                <a:ahLst/>
                <a:cxnLst/>
                <a:rect l="l" t="t" r="r" b="b"/>
                <a:pathLst>
                  <a:path w="10851" h="8101" extrusionOk="0">
                    <a:moveTo>
                      <a:pt x="5312" y="0"/>
                    </a:moveTo>
                    <a:cubicBezTo>
                      <a:pt x="5156" y="0"/>
                      <a:pt x="4990" y="10"/>
                      <a:pt x="4834" y="31"/>
                    </a:cubicBezTo>
                    <a:cubicBezTo>
                      <a:pt x="4482" y="72"/>
                      <a:pt x="4119" y="176"/>
                      <a:pt x="3766" y="311"/>
                    </a:cubicBezTo>
                    <a:cubicBezTo>
                      <a:pt x="3497" y="425"/>
                      <a:pt x="3227" y="570"/>
                      <a:pt x="2957" y="736"/>
                    </a:cubicBezTo>
                    <a:cubicBezTo>
                      <a:pt x="2843" y="809"/>
                      <a:pt x="2718" y="892"/>
                      <a:pt x="2573" y="996"/>
                    </a:cubicBezTo>
                    <a:cubicBezTo>
                      <a:pt x="2459" y="1079"/>
                      <a:pt x="2356" y="1162"/>
                      <a:pt x="2252" y="1245"/>
                    </a:cubicBezTo>
                    <a:lnTo>
                      <a:pt x="2200" y="1286"/>
                    </a:lnTo>
                    <a:lnTo>
                      <a:pt x="2107" y="1369"/>
                    </a:lnTo>
                    <a:cubicBezTo>
                      <a:pt x="1909" y="1524"/>
                      <a:pt x="1702" y="1690"/>
                      <a:pt x="1505" y="1867"/>
                    </a:cubicBezTo>
                    <a:cubicBezTo>
                      <a:pt x="1245" y="2105"/>
                      <a:pt x="1059" y="2324"/>
                      <a:pt x="934" y="2552"/>
                    </a:cubicBezTo>
                    <a:cubicBezTo>
                      <a:pt x="924" y="2562"/>
                      <a:pt x="924" y="2573"/>
                      <a:pt x="913" y="2583"/>
                    </a:cubicBezTo>
                    <a:cubicBezTo>
                      <a:pt x="561" y="3755"/>
                      <a:pt x="167" y="5062"/>
                      <a:pt x="1" y="6400"/>
                    </a:cubicBezTo>
                    <a:cubicBezTo>
                      <a:pt x="146" y="6224"/>
                      <a:pt x="291" y="6037"/>
                      <a:pt x="447" y="5871"/>
                    </a:cubicBezTo>
                    <a:cubicBezTo>
                      <a:pt x="696" y="5591"/>
                      <a:pt x="966" y="5332"/>
                      <a:pt x="1245" y="5093"/>
                    </a:cubicBezTo>
                    <a:cubicBezTo>
                      <a:pt x="1567" y="4813"/>
                      <a:pt x="1899" y="4564"/>
                      <a:pt x="2231" y="4304"/>
                    </a:cubicBezTo>
                    <a:cubicBezTo>
                      <a:pt x="2386" y="4170"/>
                      <a:pt x="2552" y="4046"/>
                      <a:pt x="2718" y="3910"/>
                    </a:cubicBezTo>
                    <a:cubicBezTo>
                      <a:pt x="2854" y="3786"/>
                      <a:pt x="2988" y="3661"/>
                      <a:pt x="3112" y="3516"/>
                    </a:cubicBezTo>
                    <a:cubicBezTo>
                      <a:pt x="3299" y="3299"/>
                      <a:pt x="3465" y="3060"/>
                      <a:pt x="3610" y="2822"/>
                    </a:cubicBezTo>
                    <a:cubicBezTo>
                      <a:pt x="3756" y="2573"/>
                      <a:pt x="3880" y="2324"/>
                      <a:pt x="4005" y="2064"/>
                    </a:cubicBezTo>
                    <a:lnTo>
                      <a:pt x="4005" y="2075"/>
                    </a:lnTo>
                    <a:cubicBezTo>
                      <a:pt x="4005" y="2064"/>
                      <a:pt x="4015" y="2054"/>
                      <a:pt x="4025" y="2033"/>
                    </a:cubicBezTo>
                    <a:cubicBezTo>
                      <a:pt x="4025" y="2033"/>
                      <a:pt x="4025" y="2022"/>
                      <a:pt x="4036" y="2022"/>
                    </a:cubicBezTo>
                    <a:lnTo>
                      <a:pt x="4025" y="2022"/>
                    </a:lnTo>
                    <a:cubicBezTo>
                      <a:pt x="4025" y="2002"/>
                      <a:pt x="4036" y="1981"/>
                      <a:pt x="4057" y="1981"/>
                    </a:cubicBezTo>
                    <a:lnTo>
                      <a:pt x="4067" y="1981"/>
                    </a:lnTo>
                    <a:cubicBezTo>
                      <a:pt x="4078" y="1981"/>
                      <a:pt x="4098" y="1992"/>
                      <a:pt x="4098" y="2012"/>
                    </a:cubicBezTo>
                    <a:cubicBezTo>
                      <a:pt x="4129" y="2147"/>
                      <a:pt x="4161" y="2292"/>
                      <a:pt x="4202" y="2427"/>
                    </a:cubicBezTo>
                    <a:lnTo>
                      <a:pt x="4202" y="2417"/>
                    </a:lnTo>
                    <a:cubicBezTo>
                      <a:pt x="4306" y="2748"/>
                      <a:pt x="4419" y="3070"/>
                      <a:pt x="4565" y="3382"/>
                    </a:cubicBezTo>
                    <a:cubicBezTo>
                      <a:pt x="4710" y="3693"/>
                      <a:pt x="4866" y="3993"/>
                      <a:pt x="5042" y="4284"/>
                    </a:cubicBezTo>
                    <a:lnTo>
                      <a:pt x="5042" y="4274"/>
                    </a:lnTo>
                    <a:cubicBezTo>
                      <a:pt x="5302" y="4709"/>
                      <a:pt x="5602" y="5124"/>
                      <a:pt x="5924" y="5508"/>
                    </a:cubicBezTo>
                    <a:cubicBezTo>
                      <a:pt x="6090" y="5705"/>
                      <a:pt x="6256" y="5892"/>
                      <a:pt x="6432" y="6068"/>
                    </a:cubicBezTo>
                    <a:cubicBezTo>
                      <a:pt x="6598" y="6234"/>
                      <a:pt x="6764" y="6400"/>
                      <a:pt x="6930" y="6556"/>
                    </a:cubicBezTo>
                    <a:lnTo>
                      <a:pt x="6920" y="6545"/>
                    </a:lnTo>
                    <a:lnTo>
                      <a:pt x="6920" y="6545"/>
                    </a:lnTo>
                    <a:cubicBezTo>
                      <a:pt x="7386" y="6991"/>
                      <a:pt x="7884" y="7416"/>
                      <a:pt x="8455" y="7728"/>
                    </a:cubicBezTo>
                    <a:lnTo>
                      <a:pt x="8859" y="7914"/>
                    </a:lnTo>
                    <a:cubicBezTo>
                      <a:pt x="8994" y="7967"/>
                      <a:pt x="9140" y="8008"/>
                      <a:pt x="9285" y="8039"/>
                    </a:cubicBezTo>
                    <a:lnTo>
                      <a:pt x="9274" y="8039"/>
                    </a:lnTo>
                    <a:cubicBezTo>
                      <a:pt x="9368" y="8059"/>
                      <a:pt x="9472" y="8080"/>
                      <a:pt x="9565" y="8091"/>
                    </a:cubicBezTo>
                    <a:cubicBezTo>
                      <a:pt x="9617" y="8091"/>
                      <a:pt x="9658" y="8101"/>
                      <a:pt x="9710" y="8101"/>
                    </a:cubicBezTo>
                    <a:lnTo>
                      <a:pt x="9855" y="8101"/>
                    </a:lnTo>
                    <a:cubicBezTo>
                      <a:pt x="9938" y="8101"/>
                      <a:pt x="10032" y="8091"/>
                      <a:pt x="10125" y="8070"/>
                    </a:cubicBezTo>
                    <a:cubicBezTo>
                      <a:pt x="10208" y="8059"/>
                      <a:pt x="10291" y="8039"/>
                      <a:pt x="10364" y="8018"/>
                    </a:cubicBezTo>
                    <a:cubicBezTo>
                      <a:pt x="10488" y="7977"/>
                      <a:pt x="10613" y="7935"/>
                      <a:pt x="10737" y="7873"/>
                    </a:cubicBezTo>
                    <a:cubicBezTo>
                      <a:pt x="10779" y="7863"/>
                      <a:pt x="10809" y="7842"/>
                      <a:pt x="10851" y="7821"/>
                    </a:cubicBezTo>
                    <a:lnTo>
                      <a:pt x="10830" y="7821"/>
                    </a:lnTo>
                    <a:cubicBezTo>
                      <a:pt x="10768" y="7811"/>
                      <a:pt x="10706" y="7811"/>
                      <a:pt x="10654" y="7811"/>
                    </a:cubicBezTo>
                    <a:cubicBezTo>
                      <a:pt x="10540" y="7811"/>
                      <a:pt x="10426" y="7821"/>
                      <a:pt x="10322" y="7852"/>
                    </a:cubicBezTo>
                    <a:cubicBezTo>
                      <a:pt x="10488" y="7303"/>
                      <a:pt x="10560" y="6701"/>
                      <a:pt x="10530" y="6089"/>
                    </a:cubicBezTo>
                    <a:cubicBezTo>
                      <a:pt x="10498" y="5445"/>
                      <a:pt x="10364" y="4802"/>
                      <a:pt x="10125" y="4159"/>
                    </a:cubicBezTo>
                    <a:cubicBezTo>
                      <a:pt x="9907" y="3548"/>
                      <a:pt x="9585" y="2956"/>
                      <a:pt x="9202" y="2417"/>
                    </a:cubicBezTo>
                    <a:cubicBezTo>
                      <a:pt x="8808" y="1867"/>
                      <a:pt x="8361" y="1390"/>
                      <a:pt x="7863" y="996"/>
                    </a:cubicBezTo>
                    <a:cubicBezTo>
                      <a:pt x="7573" y="768"/>
                      <a:pt x="7293" y="581"/>
                      <a:pt x="7024" y="436"/>
                    </a:cubicBezTo>
                    <a:cubicBezTo>
                      <a:pt x="6671" y="249"/>
                      <a:pt x="6297" y="125"/>
                      <a:pt x="5924" y="51"/>
                    </a:cubicBezTo>
                    <a:cubicBezTo>
                      <a:pt x="5726" y="21"/>
                      <a:pt x="5519" y="0"/>
                      <a:pt x="5312" y="0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3819;p66">
                <a:extLst>
                  <a:ext uri="{FF2B5EF4-FFF2-40B4-BE49-F238E27FC236}">
                    <a16:creationId xmlns:a16="http://schemas.microsoft.com/office/drawing/2014/main" id="{0B1C3FB3-DB41-2E4E-C186-0C437A23A736}"/>
                  </a:ext>
                </a:extLst>
              </p:cNvPr>
              <p:cNvSpPr/>
              <p:nvPr/>
            </p:nvSpPr>
            <p:spPr>
              <a:xfrm>
                <a:off x="7126025" y="1265863"/>
                <a:ext cx="235250" cy="59925"/>
              </a:xfrm>
              <a:custGeom>
                <a:avLst/>
                <a:gdLst/>
                <a:ahLst/>
                <a:cxnLst/>
                <a:rect l="l" t="t" r="r" b="b"/>
                <a:pathLst>
                  <a:path w="9410" h="2397" extrusionOk="0">
                    <a:moveTo>
                      <a:pt x="9410" y="0"/>
                    </a:moveTo>
                    <a:lnTo>
                      <a:pt x="9410" y="0"/>
                    </a:lnTo>
                    <a:cubicBezTo>
                      <a:pt x="9337" y="53"/>
                      <a:pt x="9264" y="104"/>
                      <a:pt x="9181" y="146"/>
                    </a:cubicBezTo>
                    <a:cubicBezTo>
                      <a:pt x="9067" y="219"/>
                      <a:pt x="8933" y="270"/>
                      <a:pt x="8808" y="302"/>
                    </a:cubicBezTo>
                    <a:cubicBezTo>
                      <a:pt x="8673" y="332"/>
                      <a:pt x="8548" y="353"/>
                      <a:pt x="8414" y="364"/>
                    </a:cubicBezTo>
                    <a:cubicBezTo>
                      <a:pt x="8279" y="364"/>
                      <a:pt x="8144" y="364"/>
                      <a:pt x="8009" y="332"/>
                    </a:cubicBezTo>
                    <a:cubicBezTo>
                      <a:pt x="7864" y="311"/>
                      <a:pt x="7729" y="270"/>
                      <a:pt x="7605" y="219"/>
                    </a:cubicBezTo>
                    <a:cubicBezTo>
                      <a:pt x="7532" y="187"/>
                      <a:pt x="7469" y="156"/>
                      <a:pt x="7397" y="125"/>
                    </a:cubicBezTo>
                    <a:cubicBezTo>
                      <a:pt x="7335" y="94"/>
                      <a:pt x="7283" y="53"/>
                      <a:pt x="7231" y="21"/>
                    </a:cubicBezTo>
                    <a:cubicBezTo>
                      <a:pt x="7148" y="166"/>
                      <a:pt x="7055" y="311"/>
                      <a:pt x="6951" y="436"/>
                    </a:cubicBezTo>
                    <a:cubicBezTo>
                      <a:pt x="6847" y="571"/>
                      <a:pt x="6733" y="696"/>
                      <a:pt x="6609" y="799"/>
                    </a:cubicBezTo>
                    <a:cubicBezTo>
                      <a:pt x="6494" y="924"/>
                      <a:pt x="6360" y="1028"/>
                      <a:pt x="6225" y="1131"/>
                    </a:cubicBezTo>
                    <a:cubicBezTo>
                      <a:pt x="6080" y="1224"/>
                      <a:pt x="5934" y="1318"/>
                      <a:pt x="5789" y="1401"/>
                    </a:cubicBezTo>
                    <a:cubicBezTo>
                      <a:pt x="5499" y="1567"/>
                      <a:pt x="5177" y="1701"/>
                      <a:pt x="4866" y="1816"/>
                    </a:cubicBezTo>
                    <a:cubicBezTo>
                      <a:pt x="4544" y="1920"/>
                      <a:pt x="4212" y="2013"/>
                      <a:pt x="3880" y="2075"/>
                    </a:cubicBezTo>
                    <a:cubicBezTo>
                      <a:pt x="3528" y="2140"/>
                      <a:pt x="3167" y="2180"/>
                      <a:pt x="2805" y="2180"/>
                    </a:cubicBezTo>
                    <a:cubicBezTo>
                      <a:pt x="2762" y="2180"/>
                      <a:pt x="2720" y="2180"/>
                      <a:pt x="2677" y="2179"/>
                    </a:cubicBezTo>
                    <a:cubicBezTo>
                      <a:pt x="2294" y="2179"/>
                      <a:pt x="1910" y="2148"/>
                      <a:pt x="1536" y="2075"/>
                    </a:cubicBezTo>
                    <a:cubicBezTo>
                      <a:pt x="1163" y="2003"/>
                      <a:pt x="789" y="1909"/>
                      <a:pt x="437" y="1775"/>
                    </a:cubicBezTo>
                    <a:cubicBezTo>
                      <a:pt x="291" y="1722"/>
                      <a:pt x="146" y="1671"/>
                      <a:pt x="1" y="1609"/>
                    </a:cubicBezTo>
                    <a:lnTo>
                      <a:pt x="1" y="1609"/>
                    </a:lnTo>
                    <a:cubicBezTo>
                      <a:pt x="468" y="1888"/>
                      <a:pt x="987" y="2096"/>
                      <a:pt x="1557" y="2231"/>
                    </a:cubicBezTo>
                    <a:cubicBezTo>
                      <a:pt x="2013" y="2335"/>
                      <a:pt x="2490" y="2397"/>
                      <a:pt x="2978" y="2397"/>
                    </a:cubicBezTo>
                    <a:cubicBezTo>
                      <a:pt x="3051" y="2397"/>
                      <a:pt x="3124" y="2397"/>
                      <a:pt x="3196" y="2386"/>
                    </a:cubicBezTo>
                    <a:cubicBezTo>
                      <a:pt x="3746" y="2376"/>
                      <a:pt x="4295" y="2282"/>
                      <a:pt x="4825" y="2127"/>
                    </a:cubicBezTo>
                    <a:cubicBezTo>
                      <a:pt x="5323" y="1982"/>
                      <a:pt x="5789" y="1775"/>
                      <a:pt x="6215" y="1505"/>
                    </a:cubicBezTo>
                    <a:cubicBezTo>
                      <a:pt x="6422" y="1380"/>
                      <a:pt x="6630" y="1224"/>
                      <a:pt x="6826" y="1058"/>
                    </a:cubicBezTo>
                    <a:cubicBezTo>
                      <a:pt x="6951" y="955"/>
                      <a:pt x="7034" y="872"/>
                      <a:pt x="7128" y="779"/>
                    </a:cubicBezTo>
                    <a:cubicBezTo>
                      <a:pt x="7241" y="654"/>
                      <a:pt x="7345" y="519"/>
                      <a:pt x="7439" y="385"/>
                    </a:cubicBezTo>
                    <a:cubicBezTo>
                      <a:pt x="7543" y="447"/>
                      <a:pt x="7656" y="498"/>
                      <a:pt x="7771" y="540"/>
                    </a:cubicBezTo>
                    <a:cubicBezTo>
                      <a:pt x="7874" y="571"/>
                      <a:pt x="7999" y="592"/>
                      <a:pt x="8123" y="602"/>
                    </a:cubicBezTo>
                    <a:lnTo>
                      <a:pt x="8206" y="602"/>
                    </a:lnTo>
                    <a:cubicBezTo>
                      <a:pt x="8393" y="602"/>
                      <a:pt x="8590" y="560"/>
                      <a:pt x="8767" y="488"/>
                    </a:cubicBezTo>
                    <a:cubicBezTo>
                      <a:pt x="9005" y="385"/>
                      <a:pt x="9223" y="219"/>
                      <a:pt x="9410" y="0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3820;p66">
                <a:extLst>
                  <a:ext uri="{FF2B5EF4-FFF2-40B4-BE49-F238E27FC236}">
                    <a16:creationId xmlns:a16="http://schemas.microsoft.com/office/drawing/2014/main" id="{FD6A617F-61BD-E120-67B3-346A275418E1}"/>
                  </a:ext>
                </a:extLst>
              </p:cNvPr>
              <p:cNvSpPr/>
              <p:nvPr/>
            </p:nvSpPr>
            <p:spPr>
              <a:xfrm>
                <a:off x="7326500" y="1217113"/>
                <a:ext cx="1922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800" extrusionOk="0">
                    <a:moveTo>
                      <a:pt x="509" y="0"/>
                    </a:moveTo>
                    <a:cubicBezTo>
                      <a:pt x="488" y="0"/>
                      <a:pt x="467" y="11"/>
                      <a:pt x="457" y="21"/>
                    </a:cubicBezTo>
                    <a:cubicBezTo>
                      <a:pt x="426" y="52"/>
                      <a:pt x="426" y="104"/>
                      <a:pt x="446" y="125"/>
                    </a:cubicBezTo>
                    <a:cubicBezTo>
                      <a:pt x="467" y="145"/>
                      <a:pt x="478" y="156"/>
                      <a:pt x="488" y="177"/>
                    </a:cubicBezTo>
                    <a:cubicBezTo>
                      <a:pt x="519" y="218"/>
                      <a:pt x="550" y="270"/>
                      <a:pt x="561" y="322"/>
                    </a:cubicBezTo>
                    <a:cubicBezTo>
                      <a:pt x="592" y="384"/>
                      <a:pt x="602" y="447"/>
                      <a:pt x="612" y="519"/>
                    </a:cubicBezTo>
                    <a:cubicBezTo>
                      <a:pt x="612" y="613"/>
                      <a:pt x="612" y="696"/>
                      <a:pt x="592" y="789"/>
                    </a:cubicBezTo>
                    <a:cubicBezTo>
                      <a:pt x="571" y="924"/>
                      <a:pt x="529" y="1058"/>
                      <a:pt x="467" y="1193"/>
                    </a:cubicBezTo>
                    <a:cubicBezTo>
                      <a:pt x="416" y="1297"/>
                      <a:pt x="353" y="1401"/>
                      <a:pt x="280" y="1494"/>
                    </a:cubicBezTo>
                    <a:cubicBezTo>
                      <a:pt x="218" y="1556"/>
                      <a:pt x="167" y="1618"/>
                      <a:pt x="94" y="1671"/>
                    </a:cubicBezTo>
                    <a:lnTo>
                      <a:pt x="31" y="1701"/>
                    </a:lnTo>
                    <a:cubicBezTo>
                      <a:pt x="11" y="1722"/>
                      <a:pt x="1" y="1743"/>
                      <a:pt x="11" y="1774"/>
                    </a:cubicBezTo>
                    <a:cubicBezTo>
                      <a:pt x="19" y="1790"/>
                      <a:pt x="37" y="1799"/>
                      <a:pt x="59" y="1799"/>
                    </a:cubicBezTo>
                    <a:cubicBezTo>
                      <a:pt x="67" y="1799"/>
                      <a:pt x="75" y="1798"/>
                      <a:pt x="84" y="1795"/>
                    </a:cubicBezTo>
                    <a:cubicBezTo>
                      <a:pt x="218" y="1712"/>
                      <a:pt x="333" y="1598"/>
                      <a:pt x="436" y="1473"/>
                    </a:cubicBezTo>
                    <a:cubicBezTo>
                      <a:pt x="488" y="1401"/>
                      <a:pt x="529" y="1328"/>
                      <a:pt x="571" y="1256"/>
                    </a:cubicBezTo>
                    <a:cubicBezTo>
                      <a:pt x="623" y="1173"/>
                      <a:pt x="654" y="1079"/>
                      <a:pt x="685" y="996"/>
                    </a:cubicBezTo>
                    <a:cubicBezTo>
                      <a:pt x="748" y="830"/>
                      <a:pt x="768" y="643"/>
                      <a:pt x="758" y="467"/>
                    </a:cubicBezTo>
                    <a:cubicBezTo>
                      <a:pt x="748" y="436"/>
                      <a:pt x="748" y="394"/>
                      <a:pt x="737" y="364"/>
                    </a:cubicBezTo>
                    <a:cubicBezTo>
                      <a:pt x="727" y="322"/>
                      <a:pt x="716" y="281"/>
                      <a:pt x="695" y="239"/>
                    </a:cubicBezTo>
                    <a:cubicBezTo>
                      <a:pt x="665" y="156"/>
                      <a:pt x="612" y="94"/>
                      <a:pt x="561" y="32"/>
                    </a:cubicBezTo>
                    <a:cubicBezTo>
                      <a:pt x="550" y="11"/>
                      <a:pt x="529" y="0"/>
                      <a:pt x="509" y="0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3821;p66">
                <a:extLst>
                  <a:ext uri="{FF2B5EF4-FFF2-40B4-BE49-F238E27FC236}">
                    <a16:creationId xmlns:a16="http://schemas.microsoft.com/office/drawing/2014/main" id="{1EE9E489-3A20-D30A-E2AB-A816BFF7BE52}"/>
                  </a:ext>
                </a:extLst>
              </p:cNvPr>
              <p:cNvSpPr/>
              <p:nvPr/>
            </p:nvSpPr>
            <p:spPr>
              <a:xfrm>
                <a:off x="7342825" y="1223588"/>
                <a:ext cx="200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293" extrusionOk="0">
                    <a:moveTo>
                      <a:pt x="250" y="1"/>
                    </a:moveTo>
                    <a:cubicBezTo>
                      <a:pt x="178" y="11"/>
                      <a:pt x="105" y="32"/>
                      <a:pt x="42" y="73"/>
                    </a:cubicBezTo>
                    <a:cubicBezTo>
                      <a:pt x="22" y="84"/>
                      <a:pt x="12" y="94"/>
                      <a:pt x="1" y="115"/>
                    </a:cubicBezTo>
                    <a:cubicBezTo>
                      <a:pt x="1" y="135"/>
                      <a:pt x="1" y="156"/>
                      <a:pt x="12" y="177"/>
                    </a:cubicBezTo>
                    <a:cubicBezTo>
                      <a:pt x="22" y="188"/>
                      <a:pt x="32" y="208"/>
                      <a:pt x="53" y="208"/>
                    </a:cubicBezTo>
                    <a:cubicBezTo>
                      <a:pt x="63" y="213"/>
                      <a:pt x="74" y="216"/>
                      <a:pt x="84" y="216"/>
                    </a:cubicBezTo>
                    <a:cubicBezTo>
                      <a:pt x="95" y="216"/>
                      <a:pt x="105" y="213"/>
                      <a:pt x="115" y="208"/>
                    </a:cubicBezTo>
                    <a:cubicBezTo>
                      <a:pt x="136" y="188"/>
                      <a:pt x="167" y="167"/>
                      <a:pt x="198" y="156"/>
                    </a:cubicBezTo>
                    <a:cubicBezTo>
                      <a:pt x="240" y="146"/>
                      <a:pt x="291" y="135"/>
                      <a:pt x="333" y="125"/>
                    </a:cubicBezTo>
                    <a:cubicBezTo>
                      <a:pt x="385" y="125"/>
                      <a:pt x="436" y="125"/>
                      <a:pt x="489" y="135"/>
                    </a:cubicBezTo>
                    <a:cubicBezTo>
                      <a:pt x="519" y="135"/>
                      <a:pt x="561" y="146"/>
                      <a:pt x="592" y="167"/>
                    </a:cubicBezTo>
                    <a:cubicBezTo>
                      <a:pt x="613" y="177"/>
                      <a:pt x="634" y="188"/>
                      <a:pt x="655" y="208"/>
                    </a:cubicBezTo>
                    <a:cubicBezTo>
                      <a:pt x="675" y="218"/>
                      <a:pt x="685" y="229"/>
                      <a:pt x="696" y="250"/>
                    </a:cubicBezTo>
                    <a:cubicBezTo>
                      <a:pt x="706" y="260"/>
                      <a:pt x="706" y="260"/>
                      <a:pt x="706" y="271"/>
                    </a:cubicBezTo>
                    <a:cubicBezTo>
                      <a:pt x="719" y="283"/>
                      <a:pt x="732" y="292"/>
                      <a:pt x="744" y="292"/>
                    </a:cubicBezTo>
                    <a:cubicBezTo>
                      <a:pt x="752" y="292"/>
                      <a:pt x="760" y="289"/>
                      <a:pt x="768" y="281"/>
                    </a:cubicBezTo>
                    <a:cubicBezTo>
                      <a:pt x="789" y="271"/>
                      <a:pt x="800" y="250"/>
                      <a:pt x="789" y="218"/>
                    </a:cubicBezTo>
                    <a:cubicBezTo>
                      <a:pt x="779" y="198"/>
                      <a:pt x="758" y="177"/>
                      <a:pt x="738" y="156"/>
                    </a:cubicBezTo>
                    <a:cubicBezTo>
                      <a:pt x="717" y="125"/>
                      <a:pt x="685" y="105"/>
                      <a:pt x="655" y="84"/>
                    </a:cubicBezTo>
                    <a:cubicBezTo>
                      <a:pt x="602" y="52"/>
                      <a:pt x="530" y="22"/>
                      <a:pt x="468" y="11"/>
                    </a:cubicBezTo>
                    <a:cubicBezTo>
                      <a:pt x="436" y="1"/>
                      <a:pt x="395" y="1"/>
                      <a:pt x="364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3822;p66">
                <a:extLst>
                  <a:ext uri="{FF2B5EF4-FFF2-40B4-BE49-F238E27FC236}">
                    <a16:creationId xmlns:a16="http://schemas.microsoft.com/office/drawing/2014/main" id="{557181B6-0C92-02CF-0C7D-3B3D0E114D02}"/>
                  </a:ext>
                </a:extLst>
              </p:cNvPr>
              <p:cNvSpPr/>
              <p:nvPr/>
            </p:nvSpPr>
            <p:spPr>
              <a:xfrm>
                <a:off x="7040200" y="1413663"/>
                <a:ext cx="342850" cy="446600"/>
              </a:xfrm>
              <a:custGeom>
                <a:avLst/>
                <a:gdLst/>
                <a:ahLst/>
                <a:cxnLst/>
                <a:rect l="l" t="t" r="r" b="b"/>
                <a:pathLst>
                  <a:path w="13714" h="17864" extrusionOk="0">
                    <a:moveTo>
                      <a:pt x="4347" y="1"/>
                    </a:moveTo>
                    <a:cubicBezTo>
                      <a:pt x="4295" y="53"/>
                      <a:pt x="4243" y="105"/>
                      <a:pt x="4181" y="157"/>
                    </a:cubicBezTo>
                    <a:cubicBezTo>
                      <a:pt x="3600" y="779"/>
                      <a:pt x="3051" y="1464"/>
                      <a:pt x="2563" y="2169"/>
                    </a:cubicBezTo>
                    <a:cubicBezTo>
                      <a:pt x="2304" y="2543"/>
                      <a:pt x="2055" y="2937"/>
                      <a:pt x="1847" y="3320"/>
                    </a:cubicBezTo>
                    <a:cubicBezTo>
                      <a:pt x="1733" y="3507"/>
                      <a:pt x="1629" y="3705"/>
                      <a:pt x="1536" y="3901"/>
                    </a:cubicBezTo>
                    <a:cubicBezTo>
                      <a:pt x="1442" y="4088"/>
                      <a:pt x="1349" y="4285"/>
                      <a:pt x="1276" y="4503"/>
                    </a:cubicBezTo>
                    <a:cubicBezTo>
                      <a:pt x="955" y="5364"/>
                      <a:pt x="997" y="6287"/>
                      <a:pt x="1080" y="7169"/>
                    </a:cubicBezTo>
                    <a:cubicBezTo>
                      <a:pt x="1100" y="7356"/>
                      <a:pt x="1121" y="7553"/>
                      <a:pt x="1142" y="7750"/>
                    </a:cubicBezTo>
                    <a:cubicBezTo>
                      <a:pt x="1173" y="7999"/>
                      <a:pt x="1204" y="8258"/>
                      <a:pt x="1225" y="8518"/>
                    </a:cubicBezTo>
                    <a:cubicBezTo>
                      <a:pt x="1246" y="8756"/>
                      <a:pt x="1256" y="8984"/>
                      <a:pt x="1256" y="9191"/>
                    </a:cubicBezTo>
                    <a:cubicBezTo>
                      <a:pt x="1266" y="9399"/>
                      <a:pt x="1266" y="9617"/>
                      <a:pt x="1256" y="9866"/>
                    </a:cubicBezTo>
                    <a:cubicBezTo>
                      <a:pt x="1246" y="10343"/>
                      <a:pt x="1204" y="10851"/>
                      <a:pt x="1142" y="11349"/>
                    </a:cubicBezTo>
                    <a:lnTo>
                      <a:pt x="1142" y="11318"/>
                    </a:lnTo>
                    <a:cubicBezTo>
                      <a:pt x="986" y="12501"/>
                      <a:pt x="675" y="13631"/>
                      <a:pt x="229" y="14689"/>
                    </a:cubicBezTo>
                    <a:lnTo>
                      <a:pt x="239" y="14668"/>
                    </a:lnTo>
                    <a:lnTo>
                      <a:pt x="239" y="14668"/>
                    </a:lnTo>
                    <a:cubicBezTo>
                      <a:pt x="167" y="14824"/>
                      <a:pt x="94" y="14990"/>
                      <a:pt x="22" y="15156"/>
                    </a:cubicBezTo>
                    <a:cubicBezTo>
                      <a:pt x="11" y="15187"/>
                      <a:pt x="1" y="15208"/>
                      <a:pt x="11" y="15229"/>
                    </a:cubicBezTo>
                    <a:cubicBezTo>
                      <a:pt x="11" y="15249"/>
                      <a:pt x="22" y="15260"/>
                      <a:pt x="32" y="15281"/>
                    </a:cubicBezTo>
                    <a:cubicBezTo>
                      <a:pt x="32" y="15291"/>
                      <a:pt x="32" y="15302"/>
                      <a:pt x="42" y="15322"/>
                    </a:cubicBezTo>
                    <a:lnTo>
                      <a:pt x="52" y="15332"/>
                    </a:lnTo>
                    <a:cubicBezTo>
                      <a:pt x="73" y="15353"/>
                      <a:pt x="94" y="15364"/>
                      <a:pt x="115" y="15385"/>
                    </a:cubicBezTo>
                    <a:cubicBezTo>
                      <a:pt x="291" y="15519"/>
                      <a:pt x="478" y="15634"/>
                      <a:pt x="665" y="15758"/>
                    </a:cubicBezTo>
                    <a:lnTo>
                      <a:pt x="675" y="15758"/>
                    </a:lnTo>
                    <a:cubicBezTo>
                      <a:pt x="1080" y="16017"/>
                      <a:pt x="1505" y="16256"/>
                      <a:pt x="1940" y="16463"/>
                    </a:cubicBezTo>
                    <a:cubicBezTo>
                      <a:pt x="2573" y="16775"/>
                      <a:pt x="3258" y="17044"/>
                      <a:pt x="3973" y="17262"/>
                    </a:cubicBezTo>
                    <a:cubicBezTo>
                      <a:pt x="5270" y="17656"/>
                      <a:pt x="6629" y="17863"/>
                      <a:pt x="7998" y="17863"/>
                    </a:cubicBezTo>
                    <a:lnTo>
                      <a:pt x="8288" y="17863"/>
                    </a:lnTo>
                    <a:cubicBezTo>
                      <a:pt x="9015" y="17843"/>
                      <a:pt x="9741" y="17770"/>
                      <a:pt x="10457" y="17625"/>
                    </a:cubicBezTo>
                    <a:cubicBezTo>
                      <a:pt x="11204" y="17490"/>
                      <a:pt x="11919" y="17282"/>
                      <a:pt x="12573" y="17024"/>
                    </a:cubicBezTo>
                    <a:cubicBezTo>
                      <a:pt x="12926" y="16888"/>
                      <a:pt x="13288" y="16712"/>
                      <a:pt x="13641" y="16505"/>
                    </a:cubicBezTo>
                    <a:lnTo>
                      <a:pt x="13662" y="16505"/>
                    </a:lnTo>
                    <a:cubicBezTo>
                      <a:pt x="13693" y="16484"/>
                      <a:pt x="13714" y="16443"/>
                      <a:pt x="13714" y="16411"/>
                    </a:cubicBezTo>
                    <a:cubicBezTo>
                      <a:pt x="13693" y="16028"/>
                      <a:pt x="13673" y="15644"/>
                      <a:pt x="13662" y="15270"/>
                    </a:cubicBezTo>
                    <a:cubicBezTo>
                      <a:pt x="13631" y="14648"/>
                      <a:pt x="13610" y="14005"/>
                      <a:pt x="13527" y="13382"/>
                    </a:cubicBezTo>
                    <a:cubicBezTo>
                      <a:pt x="13496" y="13123"/>
                      <a:pt x="13454" y="12874"/>
                      <a:pt x="13403" y="12635"/>
                    </a:cubicBezTo>
                    <a:cubicBezTo>
                      <a:pt x="13351" y="12407"/>
                      <a:pt x="13288" y="12200"/>
                      <a:pt x="13205" y="12013"/>
                    </a:cubicBezTo>
                    <a:cubicBezTo>
                      <a:pt x="13143" y="11837"/>
                      <a:pt x="13050" y="11660"/>
                      <a:pt x="12946" y="11484"/>
                    </a:cubicBezTo>
                    <a:cubicBezTo>
                      <a:pt x="12863" y="11339"/>
                      <a:pt x="12760" y="11194"/>
                      <a:pt x="12624" y="11017"/>
                    </a:cubicBezTo>
                    <a:cubicBezTo>
                      <a:pt x="12490" y="10841"/>
                      <a:pt x="12345" y="10664"/>
                      <a:pt x="12210" y="10498"/>
                    </a:cubicBezTo>
                    <a:cubicBezTo>
                      <a:pt x="12096" y="10353"/>
                      <a:pt x="11971" y="10208"/>
                      <a:pt x="11857" y="10053"/>
                    </a:cubicBezTo>
                    <a:cubicBezTo>
                      <a:pt x="11681" y="9835"/>
                      <a:pt x="11546" y="9627"/>
                      <a:pt x="11411" y="9420"/>
                    </a:cubicBezTo>
                    <a:cubicBezTo>
                      <a:pt x="11287" y="9202"/>
                      <a:pt x="11162" y="8974"/>
                      <a:pt x="11059" y="8735"/>
                    </a:cubicBezTo>
                    <a:cubicBezTo>
                      <a:pt x="10872" y="8289"/>
                      <a:pt x="10747" y="7812"/>
                      <a:pt x="10674" y="7314"/>
                    </a:cubicBezTo>
                    <a:cubicBezTo>
                      <a:pt x="10623" y="6909"/>
                      <a:pt x="10602" y="6453"/>
                      <a:pt x="10612" y="5924"/>
                    </a:cubicBezTo>
                    <a:cubicBezTo>
                      <a:pt x="10623" y="5717"/>
                      <a:pt x="10633" y="5478"/>
                      <a:pt x="10654" y="5198"/>
                    </a:cubicBezTo>
                    <a:cubicBezTo>
                      <a:pt x="10664" y="5053"/>
                      <a:pt x="10685" y="4866"/>
                      <a:pt x="10706" y="4680"/>
                    </a:cubicBezTo>
                    <a:lnTo>
                      <a:pt x="10706" y="4669"/>
                    </a:lnTo>
                    <a:lnTo>
                      <a:pt x="10706" y="4659"/>
                    </a:lnTo>
                    <a:cubicBezTo>
                      <a:pt x="10737" y="4461"/>
                      <a:pt x="10768" y="4254"/>
                      <a:pt x="10799" y="4057"/>
                    </a:cubicBezTo>
                    <a:cubicBezTo>
                      <a:pt x="10810" y="3963"/>
                      <a:pt x="10830" y="3880"/>
                      <a:pt x="10840" y="3788"/>
                    </a:cubicBezTo>
                    <a:cubicBezTo>
                      <a:pt x="10882" y="3507"/>
                      <a:pt x="10944" y="3144"/>
                      <a:pt x="10976" y="2771"/>
                    </a:cubicBezTo>
                    <a:cubicBezTo>
                      <a:pt x="11006" y="2387"/>
                      <a:pt x="11006" y="2076"/>
                      <a:pt x="10965" y="1785"/>
                    </a:cubicBezTo>
                    <a:cubicBezTo>
                      <a:pt x="10934" y="1453"/>
                      <a:pt x="10851" y="1174"/>
                      <a:pt x="10727" y="955"/>
                    </a:cubicBezTo>
                    <a:cubicBezTo>
                      <a:pt x="10644" y="821"/>
                      <a:pt x="10540" y="696"/>
                      <a:pt x="10425" y="603"/>
                    </a:cubicBezTo>
                    <a:cubicBezTo>
                      <a:pt x="10395" y="572"/>
                      <a:pt x="10363" y="540"/>
                      <a:pt x="10332" y="520"/>
                    </a:cubicBezTo>
                    <a:cubicBezTo>
                      <a:pt x="10280" y="489"/>
                      <a:pt x="10229" y="447"/>
                      <a:pt x="10166" y="416"/>
                    </a:cubicBezTo>
                    <a:cubicBezTo>
                      <a:pt x="10135" y="406"/>
                      <a:pt x="10114" y="385"/>
                      <a:pt x="10083" y="374"/>
                    </a:cubicBezTo>
                    <a:cubicBezTo>
                      <a:pt x="9990" y="457"/>
                      <a:pt x="9897" y="540"/>
                      <a:pt x="9793" y="613"/>
                    </a:cubicBezTo>
                    <a:cubicBezTo>
                      <a:pt x="9699" y="686"/>
                      <a:pt x="9616" y="748"/>
                      <a:pt x="9533" y="789"/>
                    </a:cubicBezTo>
                    <a:cubicBezTo>
                      <a:pt x="9461" y="831"/>
                      <a:pt x="9388" y="872"/>
                      <a:pt x="9284" y="914"/>
                    </a:cubicBezTo>
                    <a:cubicBezTo>
                      <a:pt x="8922" y="1070"/>
                      <a:pt x="8507" y="1183"/>
                      <a:pt x="8060" y="1246"/>
                    </a:cubicBezTo>
                    <a:cubicBezTo>
                      <a:pt x="7811" y="1277"/>
                      <a:pt x="7562" y="1287"/>
                      <a:pt x="7313" y="1287"/>
                    </a:cubicBezTo>
                    <a:cubicBezTo>
                      <a:pt x="7085" y="1287"/>
                      <a:pt x="6847" y="1277"/>
                      <a:pt x="6629" y="1246"/>
                    </a:cubicBezTo>
                    <a:lnTo>
                      <a:pt x="6608" y="1246"/>
                    </a:lnTo>
                    <a:cubicBezTo>
                      <a:pt x="6235" y="1194"/>
                      <a:pt x="5882" y="1100"/>
                      <a:pt x="5571" y="966"/>
                    </a:cubicBezTo>
                    <a:cubicBezTo>
                      <a:pt x="5312" y="862"/>
                      <a:pt x="5084" y="727"/>
                      <a:pt x="4876" y="572"/>
                    </a:cubicBezTo>
                    <a:cubicBezTo>
                      <a:pt x="4710" y="437"/>
                      <a:pt x="4565" y="291"/>
                      <a:pt x="4441" y="136"/>
                    </a:cubicBezTo>
                    <a:cubicBezTo>
                      <a:pt x="4409" y="95"/>
                      <a:pt x="4378" y="42"/>
                      <a:pt x="4347" y="1"/>
                    </a:cubicBezTo>
                    <a:close/>
                  </a:path>
                </a:pathLst>
              </a:custGeom>
              <a:solidFill>
                <a:srgbClr val="DF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3823;p66">
                <a:extLst>
                  <a:ext uri="{FF2B5EF4-FFF2-40B4-BE49-F238E27FC236}">
                    <a16:creationId xmlns:a16="http://schemas.microsoft.com/office/drawing/2014/main" id="{1768751A-1F03-960B-2D7B-1120098DCAE1}"/>
                  </a:ext>
                </a:extLst>
              </p:cNvPr>
              <p:cNvSpPr/>
              <p:nvPr/>
            </p:nvSpPr>
            <p:spPr>
              <a:xfrm>
                <a:off x="7039700" y="1432088"/>
                <a:ext cx="218100" cy="423250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6930" extrusionOk="0">
                    <a:moveTo>
                      <a:pt x="5155" y="1"/>
                    </a:moveTo>
                    <a:cubicBezTo>
                      <a:pt x="5155" y="446"/>
                      <a:pt x="5124" y="893"/>
                      <a:pt x="5062" y="1339"/>
                    </a:cubicBezTo>
                    <a:cubicBezTo>
                      <a:pt x="4968" y="1930"/>
                      <a:pt x="4823" y="2511"/>
                      <a:pt x="4636" y="3071"/>
                    </a:cubicBezTo>
                    <a:cubicBezTo>
                      <a:pt x="4440" y="3641"/>
                      <a:pt x="4191" y="4192"/>
                      <a:pt x="3880" y="4710"/>
                    </a:cubicBezTo>
                    <a:cubicBezTo>
                      <a:pt x="3589" y="5218"/>
                      <a:pt x="3236" y="5695"/>
                      <a:pt x="2832" y="6121"/>
                    </a:cubicBezTo>
                    <a:cubicBezTo>
                      <a:pt x="2448" y="6536"/>
                      <a:pt x="2002" y="6909"/>
                      <a:pt x="1515" y="7200"/>
                    </a:cubicBezTo>
                    <a:cubicBezTo>
                      <a:pt x="1411" y="7251"/>
                      <a:pt x="1307" y="7313"/>
                      <a:pt x="1203" y="7366"/>
                    </a:cubicBezTo>
                    <a:cubicBezTo>
                      <a:pt x="1213" y="7500"/>
                      <a:pt x="1224" y="7645"/>
                      <a:pt x="1234" y="7781"/>
                    </a:cubicBezTo>
                    <a:cubicBezTo>
                      <a:pt x="1255" y="8019"/>
                      <a:pt x="1276" y="8237"/>
                      <a:pt x="1276" y="8454"/>
                    </a:cubicBezTo>
                    <a:cubicBezTo>
                      <a:pt x="1286" y="8662"/>
                      <a:pt x="1286" y="8880"/>
                      <a:pt x="1276" y="9129"/>
                    </a:cubicBezTo>
                    <a:cubicBezTo>
                      <a:pt x="1266" y="9606"/>
                      <a:pt x="1224" y="10104"/>
                      <a:pt x="1151" y="10612"/>
                    </a:cubicBezTo>
                    <a:lnTo>
                      <a:pt x="1162" y="10581"/>
                    </a:lnTo>
                    <a:lnTo>
                      <a:pt x="1162" y="10581"/>
                    </a:lnTo>
                    <a:cubicBezTo>
                      <a:pt x="996" y="11774"/>
                      <a:pt x="685" y="12905"/>
                      <a:pt x="249" y="13952"/>
                    </a:cubicBezTo>
                    <a:lnTo>
                      <a:pt x="259" y="13931"/>
                    </a:lnTo>
                    <a:lnTo>
                      <a:pt x="208" y="14046"/>
                    </a:lnTo>
                    <a:cubicBezTo>
                      <a:pt x="155" y="14170"/>
                      <a:pt x="93" y="14295"/>
                      <a:pt x="42" y="14419"/>
                    </a:cubicBezTo>
                    <a:cubicBezTo>
                      <a:pt x="31" y="14429"/>
                      <a:pt x="21" y="14429"/>
                      <a:pt x="10" y="14450"/>
                    </a:cubicBezTo>
                    <a:cubicBezTo>
                      <a:pt x="0" y="14471"/>
                      <a:pt x="0" y="14492"/>
                      <a:pt x="0" y="14523"/>
                    </a:cubicBezTo>
                    <a:lnTo>
                      <a:pt x="21" y="14544"/>
                    </a:lnTo>
                    <a:lnTo>
                      <a:pt x="42" y="14565"/>
                    </a:lnTo>
                    <a:lnTo>
                      <a:pt x="62" y="14585"/>
                    </a:lnTo>
                    <a:lnTo>
                      <a:pt x="72" y="14595"/>
                    </a:lnTo>
                    <a:lnTo>
                      <a:pt x="83" y="14606"/>
                    </a:lnTo>
                    <a:lnTo>
                      <a:pt x="135" y="14648"/>
                    </a:lnTo>
                    <a:cubicBezTo>
                      <a:pt x="311" y="14782"/>
                      <a:pt x="487" y="14897"/>
                      <a:pt x="685" y="15021"/>
                    </a:cubicBezTo>
                    <a:cubicBezTo>
                      <a:pt x="1089" y="15280"/>
                      <a:pt x="1515" y="15519"/>
                      <a:pt x="1960" y="15736"/>
                    </a:cubicBezTo>
                    <a:cubicBezTo>
                      <a:pt x="2593" y="16048"/>
                      <a:pt x="3278" y="16307"/>
                      <a:pt x="3993" y="16525"/>
                    </a:cubicBezTo>
                    <a:cubicBezTo>
                      <a:pt x="4553" y="16701"/>
                      <a:pt x="5124" y="16836"/>
                      <a:pt x="5694" y="16930"/>
                    </a:cubicBezTo>
                    <a:cubicBezTo>
                      <a:pt x="5798" y="16919"/>
                      <a:pt x="5902" y="16898"/>
                      <a:pt x="5996" y="16877"/>
                    </a:cubicBezTo>
                    <a:lnTo>
                      <a:pt x="5985" y="16877"/>
                    </a:lnTo>
                    <a:cubicBezTo>
                      <a:pt x="6182" y="16836"/>
                      <a:pt x="6369" y="16784"/>
                      <a:pt x="6566" y="16722"/>
                    </a:cubicBezTo>
                    <a:cubicBezTo>
                      <a:pt x="6743" y="16660"/>
                      <a:pt x="6929" y="16577"/>
                      <a:pt x="7095" y="16494"/>
                    </a:cubicBezTo>
                    <a:cubicBezTo>
                      <a:pt x="7220" y="16421"/>
                      <a:pt x="7344" y="16349"/>
                      <a:pt x="7469" y="16266"/>
                    </a:cubicBezTo>
                    <a:cubicBezTo>
                      <a:pt x="7582" y="16193"/>
                      <a:pt x="7686" y="16100"/>
                      <a:pt x="7790" y="16006"/>
                    </a:cubicBezTo>
                    <a:cubicBezTo>
                      <a:pt x="7884" y="15923"/>
                      <a:pt x="7977" y="15830"/>
                      <a:pt x="8070" y="15726"/>
                    </a:cubicBezTo>
                    <a:cubicBezTo>
                      <a:pt x="8153" y="15623"/>
                      <a:pt x="8226" y="15519"/>
                      <a:pt x="8299" y="15415"/>
                    </a:cubicBezTo>
                    <a:cubicBezTo>
                      <a:pt x="8423" y="15218"/>
                      <a:pt x="8537" y="15010"/>
                      <a:pt x="8610" y="14782"/>
                    </a:cubicBezTo>
                    <a:cubicBezTo>
                      <a:pt x="8640" y="14689"/>
                      <a:pt x="8661" y="14585"/>
                      <a:pt x="8682" y="14492"/>
                    </a:cubicBezTo>
                    <a:cubicBezTo>
                      <a:pt x="8703" y="14399"/>
                      <a:pt x="8713" y="14295"/>
                      <a:pt x="8723" y="14201"/>
                    </a:cubicBezTo>
                    <a:cubicBezTo>
                      <a:pt x="8723" y="14077"/>
                      <a:pt x="8723" y="13952"/>
                      <a:pt x="8713" y="13828"/>
                    </a:cubicBezTo>
                    <a:cubicBezTo>
                      <a:pt x="8703" y="13703"/>
                      <a:pt x="8682" y="13590"/>
                      <a:pt x="8651" y="13465"/>
                    </a:cubicBezTo>
                    <a:lnTo>
                      <a:pt x="8651" y="13465"/>
                    </a:lnTo>
                    <a:lnTo>
                      <a:pt x="8661" y="13475"/>
                    </a:lnTo>
                    <a:cubicBezTo>
                      <a:pt x="8557" y="13019"/>
                      <a:pt x="8371" y="12594"/>
                      <a:pt x="8163" y="12179"/>
                    </a:cubicBezTo>
                    <a:lnTo>
                      <a:pt x="8163" y="12189"/>
                    </a:lnTo>
                    <a:cubicBezTo>
                      <a:pt x="7967" y="11805"/>
                      <a:pt x="7748" y="11442"/>
                      <a:pt x="7520" y="11079"/>
                    </a:cubicBezTo>
                    <a:cubicBezTo>
                      <a:pt x="7303" y="10727"/>
                      <a:pt x="7075" y="10363"/>
                      <a:pt x="6867" y="10000"/>
                    </a:cubicBezTo>
                    <a:cubicBezTo>
                      <a:pt x="6773" y="9844"/>
                      <a:pt x="6690" y="9679"/>
                      <a:pt x="6607" y="9513"/>
                    </a:cubicBezTo>
                    <a:cubicBezTo>
                      <a:pt x="6524" y="9357"/>
                      <a:pt x="6452" y="9191"/>
                      <a:pt x="6379" y="9025"/>
                    </a:cubicBezTo>
                    <a:cubicBezTo>
                      <a:pt x="6317" y="8859"/>
                      <a:pt x="6265" y="8703"/>
                      <a:pt x="6224" y="8537"/>
                    </a:cubicBezTo>
                    <a:cubicBezTo>
                      <a:pt x="6203" y="8454"/>
                      <a:pt x="6182" y="8372"/>
                      <a:pt x="6172" y="8289"/>
                    </a:cubicBezTo>
                    <a:cubicBezTo>
                      <a:pt x="6151" y="8164"/>
                      <a:pt x="6130" y="8040"/>
                      <a:pt x="6109" y="7926"/>
                    </a:cubicBezTo>
                    <a:cubicBezTo>
                      <a:pt x="6058" y="7449"/>
                      <a:pt x="6037" y="6972"/>
                      <a:pt x="6068" y="6494"/>
                    </a:cubicBezTo>
                    <a:cubicBezTo>
                      <a:pt x="6109" y="6027"/>
                      <a:pt x="6182" y="5571"/>
                      <a:pt x="6296" y="5125"/>
                    </a:cubicBezTo>
                    <a:cubicBezTo>
                      <a:pt x="6411" y="4689"/>
                      <a:pt x="6556" y="4264"/>
                      <a:pt x="6722" y="3839"/>
                    </a:cubicBezTo>
                    <a:cubicBezTo>
                      <a:pt x="6898" y="3413"/>
                      <a:pt x="7105" y="2998"/>
                      <a:pt x="7323" y="2594"/>
                    </a:cubicBezTo>
                    <a:cubicBezTo>
                      <a:pt x="7738" y="1836"/>
                      <a:pt x="8205" y="1110"/>
                      <a:pt x="8672" y="384"/>
                    </a:cubicBezTo>
                    <a:lnTo>
                      <a:pt x="8672" y="384"/>
                    </a:lnTo>
                    <a:cubicBezTo>
                      <a:pt x="8485" y="437"/>
                      <a:pt x="8288" y="478"/>
                      <a:pt x="8080" y="499"/>
                    </a:cubicBezTo>
                    <a:cubicBezTo>
                      <a:pt x="7831" y="540"/>
                      <a:pt x="7582" y="550"/>
                      <a:pt x="7333" y="550"/>
                    </a:cubicBezTo>
                    <a:cubicBezTo>
                      <a:pt x="7105" y="550"/>
                      <a:pt x="6867" y="540"/>
                      <a:pt x="6639" y="509"/>
                    </a:cubicBezTo>
                    <a:lnTo>
                      <a:pt x="6628" y="509"/>
                    </a:lnTo>
                    <a:cubicBezTo>
                      <a:pt x="6255" y="457"/>
                      <a:pt x="5902" y="363"/>
                      <a:pt x="5591" y="229"/>
                    </a:cubicBezTo>
                    <a:cubicBezTo>
                      <a:pt x="5436" y="167"/>
                      <a:pt x="5290" y="94"/>
                      <a:pt x="5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3824;p66">
                <a:extLst>
                  <a:ext uri="{FF2B5EF4-FFF2-40B4-BE49-F238E27FC236}">
                    <a16:creationId xmlns:a16="http://schemas.microsoft.com/office/drawing/2014/main" id="{7F10DBCC-2930-09C6-557B-609F3B3347DB}"/>
                  </a:ext>
                </a:extLst>
              </p:cNvPr>
              <p:cNvSpPr/>
              <p:nvPr/>
            </p:nvSpPr>
            <p:spPr>
              <a:xfrm>
                <a:off x="6841300" y="1263013"/>
                <a:ext cx="327550" cy="338950"/>
              </a:xfrm>
              <a:custGeom>
                <a:avLst/>
                <a:gdLst/>
                <a:ahLst/>
                <a:cxnLst/>
                <a:rect l="l" t="t" r="r" b="b"/>
                <a:pathLst>
                  <a:path w="13102" h="13558" extrusionOk="0">
                    <a:moveTo>
                      <a:pt x="7563" y="1"/>
                    </a:moveTo>
                    <a:cubicBezTo>
                      <a:pt x="7542" y="1"/>
                      <a:pt x="7531" y="11"/>
                      <a:pt x="7510" y="21"/>
                    </a:cubicBezTo>
                    <a:cubicBezTo>
                      <a:pt x="7407" y="94"/>
                      <a:pt x="7282" y="156"/>
                      <a:pt x="7168" y="197"/>
                    </a:cubicBezTo>
                    <a:cubicBezTo>
                      <a:pt x="7003" y="260"/>
                      <a:pt x="6837" y="301"/>
                      <a:pt x="6650" y="322"/>
                    </a:cubicBezTo>
                    <a:lnTo>
                      <a:pt x="6639" y="322"/>
                    </a:lnTo>
                    <a:cubicBezTo>
                      <a:pt x="6556" y="322"/>
                      <a:pt x="6463" y="333"/>
                      <a:pt x="6369" y="333"/>
                    </a:cubicBezTo>
                    <a:cubicBezTo>
                      <a:pt x="6152" y="333"/>
                      <a:pt x="5903" y="312"/>
                      <a:pt x="5602" y="260"/>
                    </a:cubicBezTo>
                    <a:cubicBezTo>
                      <a:pt x="5166" y="187"/>
                      <a:pt x="4803" y="146"/>
                      <a:pt x="4461" y="146"/>
                    </a:cubicBezTo>
                    <a:lnTo>
                      <a:pt x="4440" y="146"/>
                    </a:lnTo>
                    <a:cubicBezTo>
                      <a:pt x="4077" y="146"/>
                      <a:pt x="3725" y="187"/>
                      <a:pt x="3393" y="270"/>
                    </a:cubicBezTo>
                    <a:cubicBezTo>
                      <a:pt x="3050" y="363"/>
                      <a:pt x="2708" y="519"/>
                      <a:pt x="2386" y="716"/>
                    </a:cubicBezTo>
                    <a:cubicBezTo>
                      <a:pt x="2106" y="893"/>
                      <a:pt x="1837" y="1121"/>
                      <a:pt x="1577" y="1380"/>
                    </a:cubicBezTo>
                    <a:cubicBezTo>
                      <a:pt x="1360" y="1598"/>
                      <a:pt x="1173" y="1836"/>
                      <a:pt x="996" y="2096"/>
                    </a:cubicBezTo>
                    <a:cubicBezTo>
                      <a:pt x="830" y="2324"/>
                      <a:pt x="685" y="2594"/>
                      <a:pt x="550" y="2884"/>
                    </a:cubicBezTo>
                    <a:cubicBezTo>
                      <a:pt x="322" y="3392"/>
                      <a:pt x="156" y="3973"/>
                      <a:pt x="73" y="4606"/>
                    </a:cubicBezTo>
                    <a:cubicBezTo>
                      <a:pt x="0" y="5176"/>
                      <a:pt x="0" y="5799"/>
                      <a:pt x="73" y="6442"/>
                    </a:cubicBezTo>
                    <a:cubicBezTo>
                      <a:pt x="146" y="7044"/>
                      <a:pt x="281" y="7656"/>
                      <a:pt x="477" y="8268"/>
                    </a:cubicBezTo>
                    <a:cubicBezTo>
                      <a:pt x="882" y="9471"/>
                      <a:pt x="1505" y="10550"/>
                      <a:pt x="2293" y="11390"/>
                    </a:cubicBezTo>
                    <a:cubicBezTo>
                      <a:pt x="2780" y="11909"/>
                      <a:pt x="3340" y="12355"/>
                      <a:pt x="3953" y="12718"/>
                    </a:cubicBezTo>
                    <a:cubicBezTo>
                      <a:pt x="4564" y="13071"/>
                      <a:pt x="5198" y="13320"/>
                      <a:pt x="5851" y="13454"/>
                    </a:cubicBezTo>
                    <a:cubicBezTo>
                      <a:pt x="6183" y="13516"/>
                      <a:pt x="6515" y="13558"/>
                      <a:pt x="6847" y="13558"/>
                    </a:cubicBezTo>
                    <a:lnTo>
                      <a:pt x="6940" y="13558"/>
                    </a:lnTo>
                    <a:cubicBezTo>
                      <a:pt x="7231" y="13558"/>
                      <a:pt x="7542" y="13537"/>
                      <a:pt x="7842" y="13475"/>
                    </a:cubicBezTo>
                    <a:cubicBezTo>
                      <a:pt x="8506" y="13361"/>
                      <a:pt x="9160" y="13081"/>
                      <a:pt x="9741" y="12677"/>
                    </a:cubicBezTo>
                    <a:cubicBezTo>
                      <a:pt x="10373" y="12241"/>
                      <a:pt x="10903" y="11670"/>
                      <a:pt x="11276" y="11038"/>
                    </a:cubicBezTo>
                    <a:cubicBezTo>
                      <a:pt x="11597" y="10487"/>
                      <a:pt x="11836" y="9834"/>
                      <a:pt x="12012" y="9035"/>
                    </a:cubicBezTo>
                    <a:cubicBezTo>
                      <a:pt x="12137" y="8507"/>
                      <a:pt x="12220" y="7956"/>
                      <a:pt x="12293" y="7438"/>
                    </a:cubicBezTo>
                    <a:cubicBezTo>
                      <a:pt x="12334" y="7158"/>
                      <a:pt x="12376" y="6888"/>
                      <a:pt x="12417" y="6629"/>
                    </a:cubicBezTo>
                    <a:cubicBezTo>
                      <a:pt x="12448" y="6463"/>
                      <a:pt x="12479" y="6287"/>
                      <a:pt x="12521" y="6110"/>
                    </a:cubicBezTo>
                    <a:cubicBezTo>
                      <a:pt x="12552" y="5923"/>
                      <a:pt x="12593" y="5737"/>
                      <a:pt x="12655" y="5550"/>
                    </a:cubicBezTo>
                    <a:cubicBezTo>
                      <a:pt x="12697" y="5405"/>
                      <a:pt x="12759" y="5249"/>
                      <a:pt x="12811" y="5104"/>
                    </a:cubicBezTo>
                    <a:cubicBezTo>
                      <a:pt x="12904" y="4876"/>
                      <a:pt x="12987" y="4648"/>
                      <a:pt x="13050" y="4399"/>
                    </a:cubicBezTo>
                    <a:cubicBezTo>
                      <a:pt x="13070" y="4305"/>
                      <a:pt x="13081" y="4212"/>
                      <a:pt x="13091" y="4118"/>
                    </a:cubicBezTo>
                    <a:cubicBezTo>
                      <a:pt x="13102" y="4025"/>
                      <a:pt x="13091" y="3932"/>
                      <a:pt x="13081" y="3807"/>
                    </a:cubicBezTo>
                    <a:cubicBezTo>
                      <a:pt x="13070" y="3714"/>
                      <a:pt x="13050" y="3620"/>
                      <a:pt x="13019" y="3548"/>
                    </a:cubicBezTo>
                    <a:cubicBezTo>
                      <a:pt x="12998" y="3465"/>
                      <a:pt x="12967" y="3371"/>
                      <a:pt x="12925" y="3279"/>
                    </a:cubicBezTo>
                    <a:cubicBezTo>
                      <a:pt x="12780" y="2957"/>
                      <a:pt x="12572" y="2677"/>
                      <a:pt x="12314" y="2449"/>
                    </a:cubicBezTo>
                    <a:cubicBezTo>
                      <a:pt x="12137" y="2303"/>
                      <a:pt x="11929" y="2179"/>
                      <a:pt x="11712" y="2096"/>
                    </a:cubicBezTo>
                    <a:cubicBezTo>
                      <a:pt x="11504" y="2023"/>
                      <a:pt x="11297" y="1971"/>
                      <a:pt x="11090" y="1961"/>
                    </a:cubicBezTo>
                    <a:lnTo>
                      <a:pt x="11016" y="1961"/>
                    </a:lnTo>
                    <a:cubicBezTo>
                      <a:pt x="10954" y="1981"/>
                      <a:pt x="10892" y="1992"/>
                      <a:pt x="10820" y="2013"/>
                    </a:cubicBezTo>
                    <a:cubicBezTo>
                      <a:pt x="10737" y="2044"/>
                      <a:pt x="10664" y="2075"/>
                      <a:pt x="10592" y="2106"/>
                    </a:cubicBezTo>
                    <a:cubicBezTo>
                      <a:pt x="10031" y="2396"/>
                      <a:pt x="9564" y="2749"/>
                      <a:pt x="9202" y="3154"/>
                    </a:cubicBezTo>
                    <a:cubicBezTo>
                      <a:pt x="8994" y="3382"/>
                      <a:pt x="8797" y="3641"/>
                      <a:pt x="8641" y="3922"/>
                    </a:cubicBezTo>
                    <a:cubicBezTo>
                      <a:pt x="8485" y="4191"/>
                      <a:pt x="8351" y="4503"/>
                      <a:pt x="8227" y="4834"/>
                    </a:cubicBezTo>
                    <a:cubicBezTo>
                      <a:pt x="8164" y="5031"/>
                      <a:pt x="8091" y="5239"/>
                      <a:pt x="8040" y="5446"/>
                    </a:cubicBezTo>
                    <a:cubicBezTo>
                      <a:pt x="8008" y="5550"/>
                      <a:pt x="7978" y="5654"/>
                      <a:pt x="7936" y="5757"/>
                    </a:cubicBezTo>
                    <a:cubicBezTo>
                      <a:pt x="7853" y="6048"/>
                      <a:pt x="7739" y="6380"/>
                      <a:pt x="7583" y="6702"/>
                    </a:cubicBezTo>
                    <a:lnTo>
                      <a:pt x="7593" y="6691"/>
                    </a:lnTo>
                    <a:lnTo>
                      <a:pt x="7593" y="6691"/>
                    </a:lnTo>
                    <a:cubicBezTo>
                      <a:pt x="7469" y="6940"/>
                      <a:pt x="7344" y="7147"/>
                      <a:pt x="7189" y="7313"/>
                    </a:cubicBezTo>
                    <a:cubicBezTo>
                      <a:pt x="7089" y="7434"/>
                      <a:pt x="6988" y="7535"/>
                      <a:pt x="6877" y="7608"/>
                    </a:cubicBezTo>
                    <a:lnTo>
                      <a:pt x="6877" y="7608"/>
                    </a:lnTo>
                    <a:cubicBezTo>
                      <a:pt x="6878" y="7607"/>
                      <a:pt x="6878" y="7605"/>
                      <a:pt x="6878" y="7604"/>
                    </a:cubicBezTo>
                    <a:lnTo>
                      <a:pt x="6878" y="7604"/>
                    </a:lnTo>
                    <a:lnTo>
                      <a:pt x="6867" y="7614"/>
                    </a:lnTo>
                    <a:cubicBezTo>
                      <a:pt x="6871" y="7612"/>
                      <a:pt x="6874" y="7610"/>
                      <a:pt x="6877" y="7608"/>
                    </a:cubicBezTo>
                    <a:lnTo>
                      <a:pt x="6877" y="7608"/>
                    </a:lnTo>
                    <a:cubicBezTo>
                      <a:pt x="6875" y="7614"/>
                      <a:pt x="6867" y="7614"/>
                      <a:pt x="6867" y="7614"/>
                    </a:cubicBezTo>
                    <a:cubicBezTo>
                      <a:pt x="6774" y="7677"/>
                      <a:pt x="6681" y="7728"/>
                      <a:pt x="6577" y="7760"/>
                    </a:cubicBezTo>
                    <a:cubicBezTo>
                      <a:pt x="6484" y="7790"/>
                      <a:pt x="6390" y="7811"/>
                      <a:pt x="6297" y="7822"/>
                    </a:cubicBezTo>
                    <a:cubicBezTo>
                      <a:pt x="6266" y="7832"/>
                      <a:pt x="6235" y="7832"/>
                      <a:pt x="6203" y="7832"/>
                    </a:cubicBezTo>
                    <a:cubicBezTo>
                      <a:pt x="6141" y="7832"/>
                      <a:pt x="6069" y="7822"/>
                      <a:pt x="6007" y="7811"/>
                    </a:cubicBezTo>
                    <a:cubicBezTo>
                      <a:pt x="5903" y="7790"/>
                      <a:pt x="5809" y="7760"/>
                      <a:pt x="5716" y="7718"/>
                    </a:cubicBezTo>
                    <a:cubicBezTo>
                      <a:pt x="5622" y="7677"/>
                      <a:pt x="5550" y="7614"/>
                      <a:pt x="5467" y="7552"/>
                    </a:cubicBezTo>
                    <a:cubicBezTo>
                      <a:pt x="5384" y="7479"/>
                      <a:pt x="5311" y="7396"/>
                      <a:pt x="5249" y="7313"/>
                    </a:cubicBezTo>
                    <a:cubicBezTo>
                      <a:pt x="5166" y="7179"/>
                      <a:pt x="5104" y="7054"/>
                      <a:pt x="5052" y="6919"/>
                    </a:cubicBezTo>
                    <a:cubicBezTo>
                      <a:pt x="5021" y="6815"/>
                      <a:pt x="5000" y="6712"/>
                      <a:pt x="4990" y="6608"/>
                    </a:cubicBezTo>
                    <a:cubicBezTo>
                      <a:pt x="4979" y="6525"/>
                      <a:pt x="4979" y="6432"/>
                      <a:pt x="5000" y="6338"/>
                    </a:cubicBezTo>
                    <a:cubicBezTo>
                      <a:pt x="5021" y="6224"/>
                      <a:pt x="5052" y="6121"/>
                      <a:pt x="5104" y="6017"/>
                    </a:cubicBezTo>
                    <a:cubicBezTo>
                      <a:pt x="5177" y="5872"/>
                      <a:pt x="5270" y="5737"/>
                      <a:pt x="5384" y="5602"/>
                    </a:cubicBezTo>
                    <a:cubicBezTo>
                      <a:pt x="5696" y="5239"/>
                      <a:pt x="6090" y="4959"/>
                      <a:pt x="6452" y="4710"/>
                    </a:cubicBezTo>
                    <a:cubicBezTo>
                      <a:pt x="6567" y="4627"/>
                      <a:pt x="6691" y="4554"/>
                      <a:pt x="6805" y="4471"/>
                    </a:cubicBezTo>
                    <a:cubicBezTo>
                      <a:pt x="6888" y="4420"/>
                      <a:pt x="6982" y="4357"/>
                      <a:pt x="7065" y="4295"/>
                    </a:cubicBezTo>
                    <a:cubicBezTo>
                      <a:pt x="7241" y="4181"/>
                      <a:pt x="7427" y="4056"/>
                      <a:pt x="7604" y="3911"/>
                    </a:cubicBezTo>
                    <a:cubicBezTo>
                      <a:pt x="7780" y="3766"/>
                      <a:pt x="7936" y="3600"/>
                      <a:pt x="8061" y="3424"/>
                    </a:cubicBezTo>
                    <a:cubicBezTo>
                      <a:pt x="8216" y="3216"/>
                      <a:pt x="8330" y="2967"/>
                      <a:pt x="8423" y="2698"/>
                    </a:cubicBezTo>
                    <a:cubicBezTo>
                      <a:pt x="8506" y="2469"/>
                      <a:pt x="8558" y="2210"/>
                      <a:pt x="8579" y="1961"/>
                    </a:cubicBezTo>
                    <a:cubicBezTo>
                      <a:pt x="8600" y="1702"/>
                      <a:pt x="8579" y="1442"/>
                      <a:pt x="8527" y="1204"/>
                    </a:cubicBezTo>
                    <a:cubicBezTo>
                      <a:pt x="8496" y="1089"/>
                      <a:pt x="8455" y="965"/>
                      <a:pt x="8402" y="851"/>
                    </a:cubicBezTo>
                    <a:cubicBezTo>
                      <a:pt x="8361" y="747"/>
                      <a:pt x="8299" y="644"/>
                      <a:pt x="8227" y="529"/>
                    </a:cubicBezTo>
                    <a:cubicBezTo>
                      <a:pt x="8081" y="333"/>
                      <a:pt x="7884" y="146"/>
                      <a:pt x="7646" y="21"/>
                    </a:cubicBezTo>
                    <a:cubicBezTo>
                      <a:pt x="7625" y="11"/>
                      <a:pt x="7604" y="1"/>
                      <a:pt x="75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3825;p66">
                <a:extLst>
                  <a:ext uri="{FF2B5EF4-FFF2-40B4-BE49-F238E27FC236}">
                    <a16:creationId xmlns:a16="http://schemas.microsoft.com/office/drawing/2014/main" id="{C8B00639-FDF5-E40E-DBAA-7DBE154FA953}"/>
                  </a:ext>
                </a:extLst>
              </p:cNvPr>
              <p:cNvSpPr/>
              <p:nvPr/>
            </p:nvSpPr>
            <p:spPr>
              <a:xfrm>
                <a:off x="6933625" y="1327588"/>
                <a:ext cx="235225" cy="274650"/>
              </a:xfrm>
              <a:custGeom>
                <a:avLst/>
                <a:gdLst/>
                <a:ahLst/>
                <a:cxnLst/>
                <a:rect l="l" t="t" r="r" b="b"/>
                <a:pathLst>
                  <a:path w="9409" h="10986" extrusionOk="0">
                    <a:moveTo>
                      <a:pt x="8766" y="0"/>
                    </a:moveTo>
                    <a:cubicBezTo>
                      <a:pt x="8651" y="156"/>
                      <a:pt x="8547" y="311"/>
                      <a:pt x="8465" y="477"/>
                    </a:cubicBezTo>
                    <a:cubicBezTo>
                      <a:pt x="8340" y="696"/>
                      <a:pt x="8236" y="924"/>
                      <a:pt x="8133" y="1173"/>
                    </a:cubicBezTo>
                    <a:cubicBezTo>
                      <a:pt x="8070" y="1307"/>
                      <a:pt x="8008" y="1463"/>
                      <a:pt x="7957" y="1618"/>
                    </a:cubicBezTo>
                    <a:cubicBezTo>
                      <a:pt x="7687" y="2376"/>
                      <a:pt x="7500" y="3174"/>
                      <a:pt x="7323" y="3942"/>
                    </a:cubicBezTo>
                    <a:cubicBezTo>
                      <a:pt x="7220" y="4409"/>
                      <a:pt x="7106" y="4886"/>
                      <a:pt x="6982" y="5353"/>
                    </a:cubicBezTo>
                    <a:cubicBezTo>
                      <a:pt x="6784" y="6058"/>
                      <a:pt x="6577" y="6618"/>
                      <a:pt x="6338" y="7106"/>
                    </a:cubicBezTo>
                    <a:cubicBezTo>
                      <a:pt x="6193" y="7397"/>
                      <a:pt x="6037" y="7655"/>
                      <a:pt x="5871" y="7894"/>
                    </a:cubicBezTo>
                    <a:cubicBezTo>
                      <a:pt x="5685" y="8153"/>
                      <a:pt x="5488" y="8392"/>
                      <a:pt x="5270" y="8600"/>
                    </a:cubicBezTo>
                    <a:cubicBezTo>
                      <a:pt x="5031" y="8817"/>
                      <a:pt x="4772" y="9025"/>
                      <a:pt x="4502" y="9191"/>
                    </a:cubicBezTo>
                    <a:cubicBezTo>
                      <a:pt x="4502" y="9201"/>
                      <a:pt x="4492" y="9201"/>
                      <a:pt x="4492" y="9201"/>
                    </a:cubicBezTo>
                    <a:cubicBezTo>
                      <a:pt x="4378" y="9284"/>
                      <a:pt x="4264" y="9347"/>
                      <a:pt x="4149" y="9419"/>
                    </a:cubicBezTo>
                    <a:cubicBezTo>
                      <a:pt x="3755" y="9626"/>
                      <a:pt x="3340" y="9772"/>
                      <a:pt x="2905" y="9886"/>
                    </a:cubicBezTo>
                    <a:cubicBezTo>
                      <a:pt x="2614" y="9948"/>
                      <a:pt x="2324" y="10011"/>
                      <a:pt x="2023" y="10041"/>
                    </a:cubicBezTo>
                    <a:cubicBezTo>
                      <a:pt x="1722" y="10073"/>
                      <a:pt x="1432" y="10094"/>
                      <a:pt x="1131" y="10094"/>
                    </a:cubicBezTo>
                    <a:cubicBezTo>
                      <a:pt x="851" y="10083"/>
                      <a:pt x="581" y="10073"/>
                      <a:pt x="301" y="10031"/>
                    </a:cubicBezTo>
                    <a:cubicBezTo>
                      <a:pt x="198" y="10011"/>
                      <a:pt x="94" y="10000"/>
                      <a:pt x="0" y="9979"/>
                    </a:cubicBezTo>
                    <a:lnTo>
                      <a:pt x="0" y="9979"/>
                    </a:lnTo>
                    <a:cubicBezTo>
                      <a:pt x="83" y="10031"/>
                      <a:pt x="166" y="10083"/>
                      <a:pt x="260" y="10135"/>
                    </a:cubicBezTo>
                    <a:cubicBezTo>
                      <a:pt x="861" y="10488"/>
                      <a:pt x="1505" y="10737"/>
                      <a:pt x="2158" y="10871"/>
                    </a:cubicBezTo>
                    <a:cubicBezTo>
                      <a:pt x="2500" y="10944"/>
                      <a:pt x="2832" y="10975"/>
                      <a:pt x="3154" y="10986"/>
                    </a:cubicBezTo>
                    <a:lnTo>
                      <a:pt x="3247" y="10986"/>
                    </a:lnTo>
                    <a:cubicBezTo>
                      <a:pt x="3538" y="10986"/>
                      <a:pt x="3838" y="10954"/>
                      <a:pt x="4149" y="10903"/>
                    </a:cubicBezTo>
                    <a:cubicBezTo>
                      <a:pt x="4813" y="10778"/>
                      <a:pt x="5467" y="10498"/>
                      <a:pt x="6048" y="10094"/>
                    </a:cubicBezTo>
                    <a:cubicBezTo>
                      <a:pt x="6680" y="9658"/>
                      <a:pt x="7210" y="9087"/>
                      <a:pt x="7583" y="8455"/>
                    </a:cubicBezTo>
                    <a:cubicBezTo>
                      <a:pt x="7904" y="7904"/>
                      <a:pt x="8153" y="7251"/>
                      <a:pt x="8330" y="6452"/>
                    </a:cubicBezTo>
                    <a:cubicBezTo>
                      <a:pt x="8444" y="5924"/>
                      <a:pt x="8527" y="5384"/>
                      <a:pt x="8610" y="4855"/>
                    </a:cubicBezTo>
                    <a:lnTo>
                      <a:pt x="8621" y="4772"/>
                    </a:lnTo>
                    <a:cubicBezTo>
                      <a:pt x="8651" y="4523"/>
                      <a:pt x="8693" y="4285"/>
                      <a:pt x="8734" y="4046"/>
                    </a:cubicBezTo>
                    <a:cubicBezTo>
                      <a:pt x="8766" y="3880"/>
                      <a:pt x="8796" y="3704"/>
                      <a:pt x="8828" y="3527"/>
                    </a:cubicBezTo>
                    <a:cubicBezTo>
                      <a:pt x="8869" y="3351"/>
                      <a:pt x="8900" y="3164"/>
                      <a:pt x="8962" y="2978"/>
                    </a:cubicBezTo>
                    <a:cubicBezTo>
                      <a:pt x="9004" y="2842"/>
                      <a:pt x="9056" y="2708"/>
                      <a:pt x="9108" y="2583"/>
                    </a:cubicBezTo>
                    <a:lnTo>
                      <a:pt x="9108" y="2552"/>
                    </a:lnTo>
                    <a:lnTo>
                      <a:pt x="9118" y="2542"/>
                    </a:lnTo>
                    <a:cubicBezTo>
                      <a:pt x="9201" y="2314"/>
                      <a:pt x="9305" y="2065"/>
                      <a:pt x="9357" y="1816"/>
                    </a:cubicBezTo>
                    <a:cubicBezTo>
                      <a:pt x="9377" y="1722"/>
                      <a:pt x="9398" y="1618"/>
                      <a:pt x="9398" y="1535"/>
                    </a:cubicBezTo>
                    <a:cubicBezTo>
                      <a:pt x="9409" y="1442"/>
                      <a:pt x="9409" y="1349"/>
                      <a:pt x="9398" y="1224"/>
                    </a:cubicBezTo>
                    <a:cubicBezTo>
                      <a:pt x="9388" y="1131"/>
                      <a:pt x="9357" y="1037"/>
                      <a:pt x="9336" y="954"/>
                    </a:cubicBezTo>
                    <a:cubicBezTo>
                      <a:pt x="9305" y="871"/>
                      <a:pt x="9274" y="788"/>
                      <a:pt x="9232" y="696"/>
                    </a:cubicBezTo>
                    <a:cubicBezTo>
                      <a:pt x="9118" y="436"/>
                      <a:pt x="8962" y="198"/>
                      <a:pt x="87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3826;p66">
                <a:extLst>
                  <a:ext uri="{FF2B5EF4-FFF2-40B4-BE49-F238E27FC236}">
                    <a16:creationId xmlns:a16="http://schemas.microsoft.com/office/drawing/2014/main" id="{CB4059BF-564E-0F0A-EDB6-A9DCC219D771}"/>
                  </a:ext>
                </a:extLst>
              </p:cNvPr>
              <p:cNvSpPr/>
              <p:nvPr/>
            </p:nvSpPr>
            <p:spPr>
              <a:xfrm>
                <a:off x="6933875" y="1577038"/>
                <a:ext cx="74975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997" extrusionOk="0">
                    <a:moveTo>
                      <a:pt x="1" y="1"/>
                    </a:moveTo>
                    <a:lnTo>
                      <a:pt x="250" y="157"/>
                    </a:lnTo>
                    <a:cubicBezTo>
                      <a:pt x="861" y="510"/>
                      <a:pt x="1495" y="759"/>
                      <a:pt x="2148" y="893"/>
                    </a:cubicBezTo>
                    <a:cubicBezTo>
                      <a:pt x="2428" y="945"/>
                      <a:pt x="2719" y="987"/>
                      <a:pt x="2998" y="997"/>
                    </a:cubicBezTo>
                    <a:cubicBezTo>
                      <a:pt x="2760" y="955"/>
                      <a:pt x="2532" y="904"/>
                      <a:pt x="2304" y="842"/>
                    </a:cubicBezTo>
                    <a:cubicBezTo>
                      <a:pt x="1671" y="665"/>
                      <a:pt x="1059" y="416"/>
                      <a:pt x="488" y="84"/>
                    </a:cubicBezTo>
                    <a:cubicBezTo>
                      <a:pt x="426" y="74"/>
                      <a:pt x="354" y="63"/>
                      <a:pt x="291" y="53"/>
                    </a:cubicBezTo>
                    <a:cubicBezTo>
                      <a:pt x="198" y="42"/>
                      <a:pt x="105" y="22"/>
                      <a:pt x="1" y="1"/>
                    </a:cubicBezTo>
                    <a:close/>
                  </a:path>
                </a:pathLst>
              </a:custGeom>
              <a:solidFill>
                <a:srgbClr val="9A97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3827;p66">
                <a:extLst>
                  <a:ext uri="{FF2B5EF4-FFF2-40B4-BE49-F238E27FC236}">
                    <a16:creationId xmlns:a16="http://schemas.microsoft.com/office/drawing/2014/main" id="{D77CE5AA-5B56-8B79-4A30-6A9D2C827233}"/>
                  </a:ext>
                </a:extLst>
              </p:cNvPr>
              <p:cNvSpPr/>
              <p:nvPr/>
            </p:nvSpPr>
            <p:spPr>
              <a:xfrm>
                <a:off x="6933625" y="1577038"/>
                <a:ext cx="7625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3050" h="1008" extrusionOk="0">
                    <a:moveTo>
                      <a:pt x="0" y="1"/>
                    </a:moveTo>
                    <a:cubicBezTo>
                      <a:pt x="83" y="53"/>
                      <a:pt x="166" y="105"/>
                      <a:pt x="260" y="157"/>
                    </a:cubicBezTo>
                    <a:cubicBezTo>
                      <a:pt x="861" y="510"/>
                      <a:pt x="1505" y="759"/>
                      <a:pt x="2158" y="893"/>
                    </a:cubicBezTo>
                    <a:cubicBezTo>
                      <a:pt x="2459" y="955"/>
                      <a:pt x="2759" y="997"/>
                      <a:pt x="3050" y="1008"/>
                    </a:cubicBezTo>
                    <a:cubicBezTo>
                      <a:pt x="2801" y="955"/>
                      <a:pt x="2563" y="904"/>
                      <a:pt x="2314" y="842"/>
                    </a:cubicBezTo>
                    <a:cubicBezTo>
                      <a:pt x="1681" y="665"/>
                      <a:pt x="1069" y="416"/>
                      <a:pt x="498" y="84"/>
                    </a:cubicBezTo>
                    <a:cubicBezTo>
                      <a:pt x="436" y="74"/>
                      <a:pt x="364" y="63"/>
                      <a:pt x="301" y="53"/>
                    </a:cubicBezTo>
                    <a:cubicBezTo>
                      <a:pt x="208" y="42"/>
                      <a:pt x="104" y="22"/>
                      <a:pt x="11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3828;p66">
                <a:extLst>
                  <a:ext uri="{FF2B5EF4-FFF2-40B4-BE49-F238E27FC236}">
                    <a16:creationId xmlns:a16="http://schemas.microsoft.com/office/drawing/2014/main" id="{B419B006-0CFC-B4DA-CA68-69431469D444}"/>
                  </a:ext>
                </a:extLst>
              </p:cNvPr>
              <p:cNvSpPr/>
              <p:nvPr/>
            </p:nvSpPr>
            <p:spPr>
              <a:xfrm>
                <a:off x="6841300" y="1267163"/>
                <a:ext cx="104775" cy="311975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12479" extrusionOk="0">
                    <a:moveTo>
                      <a:pt x="4025" y="1"/>
                    </a:moveTo>
                    <a:lnTo>
                      <a:pt x="4025" y="1"/>
                    </a:lnTo>
                    <a:cubicBezTo>
                      <a:pt x="3808" y="21"/>
                      <a:pt x="3600" y="52"/>
                      <a:pt x="3393" y="104"/>
                    </a:cubicBezTo>
                    <a:cubicBezTo>
                      <a:pt x="3050" y="197"/>
                      <a:pt x="2708" y="342"/>
                      <a:pt x="2386" y="550"/>
                    </a:cubicBezTo>
                    <a:cubicBezTo>
                      <a:pt x="2106" y="727"/>
                      <a:pt x="1837" y="944"/>
                      <a:pt x="1567" y="1214"/>
                    </a:cubicBezTo>
                    <a:cubicBezTo>
                      <a:pt x="1360" y="1432"/>
                      <a:pt x="1162" y="1670"/>
                      <a:pt x="986" y="1930"/>
                    </a:cubicBezTo>
                    <a:cubicBezTo>
                      <a:pt x="830" y="2158"/>
                      <a:pt x="685" y="2428"/>
                      <a:pt x="550" y="2708"/>
                    </a:cubicBezTo>
                    <a:cubicBezTo>
                      <a:pt x="311" y="3226"/>
                      <a:pt x="156" y="3807"/>
                      <a:pt x="73" y="4440"/>
                    </a:cubicBezTo>
                    <a:cubicBezTo>
                      <a:pt x="0" y="5010"/>
                      <a:pt x="0" y="5633"/>
                      <a:pt x="73" y="6276"/>
                    </a:cubicBezTo>
                    <a:cubicBezTo>
                      <a:pt x="136" y="6878"/>
                      <a:pt x="270" y="7490"/>
                      <a:pt x="477" y="8102"/>
                    </a:cubicBezTo>
                    <a:cubicBezTo>
                      <a:pt x="882" y="9305"/>
                      <a:pt x="1505" y="10384"/>
                      <a:pt x="2293" y="11224"/>
                    </a:cubicBezTo>
                    <a:cubicBezTo>
                      <a:pt x="2718" y="11670"/>
                      <a:pt x="3185" y="12075"/>
                      <a:pt x="3704" y="12396"/>
                    </a:cubicBezTo>
                    <a:cubicBezTo>
                      <a:pt x="3797" y="12417"/>
                      <a:pt x="3901" y="12437"/>
                      <a:pt x="3994" y="12448"/>
                    </a:cubicBezTo>
                    <a:cubicBezTo>
                      <a:pt x="4057" y="12458"/>
                      <a:pt x="4129" y="12469"/>
                      <a:pt x="4191" y="12479"/>
                    </a:cubicBezTo>
                    <a:cubicBezTo>
                      <a:pt x="4098" y="12417"/>
                      <a:pt x="4004" y="12354"/>
                      <a:pt x="3911" y="12303"/>
                    </a:cubicBezTo>
                    <a:cubicBezTo>
                      <a:pt x="3755" y="12189"/>
                      <a:pt x="3610" y="12085"/>
                      <a:pt x="3465" y="11960"/>
                    </a:cubicBezTo>
                    <a:cubicBezTo>
                      <a:pt x="3310" y="11836"/>
                      <a:pt x="3164" y="11711"/>
                      <a:pt x="3029" y="11577"/>
                    </a:cubicBezTo>
                    <a:cubicBezTo>
                      <a:pt x="2770" y="11307"/>
                      <a:pt x="2521" y="11027"/>
                      <a:pt x="2293" y="10726"/>
                    </a:cubicBezTo>
                    <a:cubicBezTo>
                      <a:pt x="2075" y="10425"/>
                      <a:pt x="1867" y="10114"/>
                      <a:pt x="1692" y="9782"/>
                    </a:cubicBezTo>
                    <a:cubicBezTo>
                      <a:pt x="1515" y="9450"/>
                      <a:pt x="1370" y="9108"/>
                      <a:pt x="1245" y="8765"/>
                    </a:cubicBezTo>
                    <a:cubicBezTo>
                      <a:pt x="1121" y="8403"/>
                      <a:pt x="1017" y="8039"/>
                      <a:pt x="945" y="7666"/>
                    </a:cubicBezTo>
                    <a:cubicBezTo>
                      <a:pt x="872" y="7272"/>
                      <a:pt x="820" y="6878"/>
                      <a:pt x="789" y="6483"/>
                    </a:cubicBezTo>
                    <a:cubicBezTo>
                      <a:pt x="768" y="6079"/>
                      <a:pt x="768" y="5674"/>
                      <a:pt x="799" y="5270"/>
                    </a:cubicBezTo>
                    <a:cubicBezTo>
                      <a:pt x="830" y="4865"/>
                      <a:pt x="882" y="4471"/>
                      <a:pt x="975" y="4077"/>
                    </a:cubicBezTo>
                    <a:cubicBezTo>
                      <a:pt x="1017" y="3880"/>
                      <a:pt x="1069" y="3693"/>
                      <a:pt x="1131" y="3496"/>
                    </a:cubicBezTo>
                    <a:cubicBezTo>
                      <a:pt x="1194" y="3299"/>
                      <a:pt x="1266" y="3113"/>
                      <a:pt x="1339" y="2926"/>
                    </a:cubicBezTo>
                    <a:cubicBezTo>
                      <a:pt x="1411" y="2749"/>
                      <a:pt x="1494" y="2583"/>
                      <a:pt x="1588" y="2417"/>
                    </a:cubicBezTo>
                    <a:cubicBezTo>
                      <a:pt x="1660" y="2272"/>
                      <a:pt x="1743" y="2127"/>
                      <a:pt x="1837" y="1992"/>
                    </a:cubicBezTo>
                    <a:cubicBezTo>
                      <a:pt x="2023" y="1712"/>
                      <a:pt x="2231" y="1432"/>
                      <a:pt x="2469" y="1183"/>
                    </a:cubicBezTo>
                    <a:cubicBezTo>
                      <a:pt x="2718" y="913"/>
                      <a:pt x="2978" y="674"/>
                      <a:pt x="3268" y="457"/>
                    </a:cubicBezTo>
                    <a:cubicBezTo>
                      <a:pt x="3506" y="280"/>
                      <a:pt x="3755" y="125"/>
                      <a:pt x="40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3829;p66">
                <a:extLst>
                  <a:ext uri="{FF2B5EF4-FFF2-40B4-BE49-F238E27FC236}">
                    <a16:creationId xmlns:a16="http://schemas.microsoft.com/office/drawing/2014/main" id="{4338DFDF-DC2A-3F93-A20B-16AE87A7420D}"/>
                  </a:ext>
                </a:extLst>
              </p:cNvPr>
              <p:cNvSpPr/>
              <p:nvPr/>
            </p:nvSpPr>
            <p:spPr>
              <a:xfrm>
                <a:off x="6856075" y="1479013"/>
                <a:ext cx="71850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4099" extrusionOk="0">
                    <a:moveTo>
                      <a:pt x="903" y="1"/>
                    </a:moveTo>
                    <a:cubicBezTo>
                      <a:pt x="789" y="12"/>
                      <a:pt x="686" y="53"/>
                      <a:pt x="592" y="115"/>
                    </a:cubicBezTo>
                    <a:cubicBezTo>
                      <a:pt x="374" y="261"/>
                      <a:pt x="260" y="520"/>
                      <a:pt x="198" y="706"/>
                    </a:cubicBezTo>
                    <a:cubicBezTo>
                      <a:pt x="115" y="914"/>
                      <a:pt x="63" y="1153"/>
                      <a:pt x="32" y="1464"/>
                    </a:cubicBezTo>
                    <a:cubicBezTo>
                      <a:pt x="1" y="1723"/>
                      <a:pt x="1" y="1941"/>
                      <a:pt x="22" y="2149"/>
                    </a:cubicBezTo>
                    <a:cubicBezTo>
                      <a:pt x="52" y="2501"/>
                      <a:pt x="177" y="2843"/>
                      <a:pt x="364" y="3144"/>
                    </a:cubicBezTo>
                    <a:cubicBezTo>
                      <a:pt x="457" y="3290"/>
                      <a:pt x="571" y="3435"/>
                      <a:pt x="696" y="3569"/>
                    </a:cubicBezTo>
                    <a:cubicBezTo>
                      <a:pt x="810" y="3673"/>
                      <a:pt x="924" y="3767"/>
                      <a:pt x="1038" y="3839"/>
                    </a:cubicBezTo>
                    <a:cubicBezTo>
                      <a:pt x="1163" y="3912"/>
                      <a:pt x="1297" y="3974"/>
                      <a:pt x="1442" y="4026"/>
                    </a:cubicBezTo>
                    <a:cubicBezTo>
                      <a:pt x="1588" y="4078"/>
                      <a:pt x="1733" y="4099"/>
                      <a:pt x="1868" y="4099"/>
                    </a:cubicBezTo>
                    <a:cubicBezTo>
                      <a:pt x="2023" y="4099"/>
                      <a:pt x="2159" y="4067"/>
                      <a:pt x="2272" y="4005"/>
                    </a:cubicBezTo>
                    <a:cubicBezTo>
                      <a:pt x="2325" y="3974"/>
                      <a:pt x="2387" y="3922"/>
                      <a:pt x="2428" y="3871"/>
                    </a:cubicBezTo>
                    <a:cubicBezTo>
                      <a:pt x="2470" y="3829"/>
                      <a:pt x="2500" y="3767"/>
                      <a:pt x="2532" y="3694"/>
                    </a:cubicBezTo>
                    <a:cubicBezTo>
                      <a:pt x="2594" y="3559"/>
                      <a:pt x="2604" y="3424"/>
                      <a:pt x="2625" y="3290"/>
                    </a:cubicBezTo>
                    <a:cubicBezTo>
                      <a:pt x="2636" y="3175"/>
                      <a:pt x="2646" y="3071"/>
                      <a:pt x="2646" y="2958"/>
                    </a:cubicBezTo>
                    <a:lnTo>
                      <a:pt x="2656" y="2822"/>
                    </a:lnTo>
                    <a:cubicBezTo>
                      <a:pt x="2656" y="2771"/>
                      <a:pt x="2666" y="2709"/>
                      <a:pt x="2666" y="2656"/>
                    </a:cubicBezTo>
                    <a:cubicBezTo>
                      <a:pt x="2708" y="2553"/>
                      <a:pt x="2739" y="2449"/>
                      <a:pt x="2770" y="2345"/>
                    </a:cubicBezTo>
                    <a:cubicBezTo>
                      <a:pt x="2822" y="2149"/>
                      <a:pt x="2853" y="1962"/>
                      <a:pt x="2864" y="1775"/>
                    </a:cubicBezTo>
                    <a:cubicBezTo>
                      <a:pt x="2874" y="1692"/>
                      <a:pt x="2864" y="1609"/>
                      <a:pt x="2864" y="1515"/>
                    </a:cubicBezTo>
                    <a:cubicBezTo>
                      <a:pt x="2853" y="1432"/>
                      <a:pt x="2843" y="1370"/>
                      <a:pt x="2822" y="1298"/>
                    </a:cubicBezTo>
                    <a:cubicBezTo>
                      <a:pt x="2791" y="1225"/>
                      <a:pt x="2739" y="1111"/>
                      <a:pt x="2646" y="1059"/>
                    </a:cubicBezTo>
                    <a:cubicBezTo>
                      <a:pt x="2604" y="1028"/>
                      <a:pt x="2553" y="1018"/>
                      <a:pt x="2500" y="1018"/>
                    </a:cubicBezTo>
                    <a:cubicBezTo>
                      <a:pt x="2459" y="1018"/>
                      <a:pt x="2417" y="1028"/>
                      <a:pt x="2376" y="1038"/>
                    </a:cubicBezTo>
                    <a:cubicBezTo>
                      <a:pt x="2345" y="1049"/>
                      <a:pt x="2304" y="1070"/>
                      <a:pt x="2272" y="1091"/>
                    </a:cubicBezTo>
                    <a:cubicBezTo>
                      <a:pt x="2272" y="1070"/>
                      <a:pt x="2283" y="1038"/>
                      <a:pt x="2283" y="1018"/>
                    </a:cubicBezTo>
                    <a:cubicBezTo>
                      <a:pt x="2314" y="862"/>
                      <a:pt x="2325" y="727"/>
                      <a:pt x="2325" y="613"/>
                    </a:cubicBezTo>
                    <a:cubicBezTo>
                      <a:pt x="2314" y="478"/>
                      <a:pt x="2272" y="364"/>
                      <a:pt x="2210" y="271"/>
                    </a:cubicBezTo>
                    <a:cubicBezTo>
                      <a:pt x="2138" y="146"/>
                      <a:pt x="2044" y="74"/>
                      <a:pt x="1940" y="42"/>
                    </a:cubicBezTo>
                    <a:cubicBezTo>
                      <a:pt x="1910" y="32"/>
                      <a:pt x="1889" y="22"/>
                      <a:pt x="1847" y="22"/>
                    </a:cubicBezTo>
                    <a:cubicBezTo>
                      <a:pt x="1785" y="22"/>
                      <a:pt x="1723" y="42"/>
                      <a:pt x="1650" y="74"/>
                    </a:cubicBezTo>
                    <a:cubicBezTo>
                      <a:pt x="1608" y="105"/>
                      <a:pt x="1567" y="136"/>
                      <a:pt x="1536" y="167"/>
                    </a:cubicBezTo>
                    <a:cubicBezTo>
                      <a:pt x="1484" y="208"/>
                      <a:pt x="1453" y="250"/>
                      <a:pt x="1422" y="291"/>
                    </a:cubicBezTo>
                    <a:cubicBezTo>
                      <a:pt x="1401" y="323"/>
                      <a:pt x="1370" y="344"/>
                      <a:pt x="1349" y="374"/>
                    </a:cubicBezTo>
                    <a:cubicBezTo>
                      <a:pt x="1349" y="333"/>
                      <a:pt x="1339" y="302"/>
                      <a:pt x="1329" y="271"/>
                    </a:cubicBezTo>
                    <a:cubicBezTo>
                      <a:pt x="1318" y="229"/>
                      <a:pt x="1297" y="188"/>
                      <a:pt x="1276" y="157"/>
                    </a:cubicBezTo>
                    <a:cubicBezTo>
                      <a:pt x="1246" y="115"/>
                      <a:pt x="1214" y="84"/>
                      <a:pt x="1173" y="53"/>
                    </a:cubicBezTo>
                    <a:cubicBezTo>
                      <a:pt x="1142" y="32"/>
                      <a:pt x="1110" y="22"/>
                      <a:pt x="1059" y="12"/>
                    </a:cubicBezTo>
                    <a:cubicBezTo>
                      <a:pt x="1027" y="1"/>
                      <a:pt x="997" y="1"/>
                      <a:pt x="965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3830;p66">
                <a:extLst>
                  <a:ext uri="{FF2B5EF4-FFF2-40B4-BE49-F238E27FC236}">
                    <a16:creationId xmlns:a16="http://schemas.microsoft.com/office/drawing/2014/main" id="{69B6B1F0-6F7D-0D00-0501-5C9F8829FEBA}"/>
                  </a:ext>
                </a:extLst>
              </p:cNvPr>
              <p:cNvSpPr/>
              <p:nvPr/>
            </p:nvSpPr>
            <p:spPr>
              <a:xfrm>
                <a:off x="6915225" y="1529863"/>
                <a:ext cx="9875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225" extrusionOk="0">
                    <a:moveTo>
                      <a:pt x="290" y="0"/>
                    </a:moveTo>
                    <a:cubicBezTo>
                      <a:pt x="270" y="0"/>
                      <a:pt x="249" y="0"/>
                      <a:pt x="238" y="11"/>
                    </a:cubicBezTo>
                    <a:cubicBezTo>
                      <a:pt x="217" y="21"/>
                      <a:pt x="197" y="42"/>
                      <a:pt x="187" y="73"/>
                    </a:cubicBezTo>
                    <a:cubicBezTo>
                      <a:pt x="134" y="426"/>
                      <a:pt x="51" y="768"/>
                      <a:pt x="0" y="1131"/>
                    </a:cubicBezTo>
                    <a:cubicBezTo>
                      <a:pt x="0" y="1152"/>
                      <a:pt x="21" y="1183"/>
                      <a:pt x="31" y="1203"/>
                    </a:cubicBezTo>
                    <a:cubicBezTo>
                      <a:pt x="51" y="1214"/>
                      <a:pt x="83" y="1224"/>
                      <a:pt x="104" y="1224"/>
                    </a:cubicBezTo>
                    <a:cubicBezTo>
                      <a:pt x="134" y="1224"/>
                      <a:pt x="166" y="1214"/>
                      <a:pt x="176" y="1203"/>
                    </a:cubicBezTo>
                    <a:cubicBezTo>
                      <a:pt x="197" y="1183"/>
                      <a:pt x="207" y="1152"/>
                      <a:pt x="207" y="1131"/>
                    </a:cubicBezTo>
                    <a:cubicBezTo>
                      <a:pt x="207" y="1110"/>
                      <a:pt x="217" y="1079"/>
                      <a:pt x="217" y="1058"/>
                    </a:cubicBezTo>
                    <a:cubicBezTo>
                      <a:pt x="259" y="747"/>
                      <a:pt x="342" y="436"/>
                      <a:pt x="383" y="125"/>
                    </a:cubicBezTo>
                    <a:cubicBezTo>
                      <a:pt x="394" y="94"/>
                      <a:pt x="394" y="73"/>
                      <a:pt x="373" y="42"/>
                    </a:cubicBezTo>
                    <a:cubicBezTo>
                      <a:pt x="363" y="21"/>
                      <a:pt x="342" y="11"/>
                      <a:pt x="321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3831;p66">
                <a:extLst>
                  <a:ext uri="{FF2B5EF4-FFF2-40B4-BE49-F238E27FC236}">
                    <a16:creationId xmlns:a16="http://schemas.microsoft.com/office/drawing/2014/main" id="{1CE68329-6A5D-8C17-35EC-83364870A35F}"/>
                  </a:ext>
                </a:extLst>
              </p:cNvPr>
              <p:cNvSpPr/>
              <p:nvPr/>
            </p:nvSpPr>
            <p:spPr>
              <a:xfrm>
                <a:off x="6916250" y="1527538"/>
                <a:ext cx="96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359" extrusionOk="0">
                    <a:moveTo>
                      <a:pt x="280" y="0"/>
                    </a:moveTo>
                    <a:cubicBezTo>
                      <a:pt x="259" y="0"/>
                      <a:pt x="239" y="0"/>
                      <a:pt x="229" y="10"/>
                    </a:cubicBezTo>
                    <a:cubicBezTo>
                      <a:pt x="208" y="21"/>
                      <a:pt x="187" y="42"/>
                      <a:pt x="176" y="72"/>
                    </a:cubicBezTo>
                    <a:cubicBezTo>
                      <a:pt x="114" y="467"/>
                      <a:pt x="42" y="861"/>
                      <a:pt x="10" y="1255"/>
                    </a:cubicBezTo>
                    <a:cubicBezTo>
                      <a:pt x="1" y="1307"/>
                      <a:pt x="52" y="1359"/>
                      <a:pt x="104" y="1359"/>
                    </a:cubicBezTo>
                    <a:cubicBezTo>
                      <a:pt x="135" y="1359"/>
                      <a:pt x="166" y="1349"/>
                      <a:pt x="176" y="1328"/>
                    </a:cubicBezTo>
                    <a:cubicBezTo>
                      <a:pt x="197" y="1307"/>
                      <a:pt x="208" y="1286"/>
                      <a:pt x="208" y="1255"/>
                    </a:cubicBezTo>
                    <a:cubicBezTo>
                      <a:pt x="218" y="1141"/>
                      <a:pt x="229" y="1027"/>
                      <a:pt x="249" y="923"/>
                    </a:cubicBezTo>
                    <a:lnTo>
                      <a:pt x="249" y="913"/>
                    </a:lnTo>
                    <a:cubicBezTo>
                      <a:pt x="280" y="653"/>
                      <a:pt x="332" y="394"/>
                      <a:pt x="374" y="125"/>
                    </a:cubicBezTo>
                    <a:cubicBezTo>
                      <a:pt x="384" y="93"/>
                      <a:pt x="384" y="72"/>
                      <a:pt x="363" y="42"/>
                    </a:cubicBezTo>
                    <a:cubicBezTo>
                      <a:pt x="353" y="21"/>
                      <a:pt x="332" y="10"/>
                      <a:pt x="301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3832;p66">
                <a:extLst>
                  <a:ext uri="{FF2B5EF4-FFF2-40B4-BE49-F238E27FC236}">
                    <a16:creationId xmlns:a16="http://schemas.microsoft.com/office/drawing/2014/main" id="{DC50970A-DE06-82B6-7C24-E1A0346FB1D6}"/>
                  </a:ext>
                </a:extLst>
              </p:cNvPr>
              <p:cNvSpPr/>
              <p:nvPr/>
            </p:nvSpPr>
            <p:spPr>
              <a:xfrm>
                <a:off x="6914700" y="1529088"/>
                <a:ext cx="11150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397" extrusionOk="0">
                    <a:moveTo>
                      <a:pt x="342" y="0"/>
                    </a:moveTo>
                    <a:cubicBezTo>
                      <a:pt x="321" y="0"/>
                      <a:pt x="301" y="0"/>
                      <a:pt x="291" y="10"/>
                    </a:cubicBezTo>
                    <a:cubicBezTo>
                      <a:pt x="270" y="21"/>
                      <a:pt x="249" y="52"/>
                      <a:pt x="238" y="73"/>
                    </a:cubicBezTo>
                    <a:cubicBezTo>
                      <a:pt x="176" y="478"/>
                      <a:pt x="63" y="861"/>
                      <a:pt x="0" y="1266"/>
                    </a:cubicBezTo>
                    <a:cubicBezTo>
                      <a:pt x="0" y="1297"/>
                      <a:pt x="0" y="1317"/>
                      <a:pt x="10" y="1349"/>
                    </a:cubicBezTo>
                    <a:cubicBezTo>
                      <a:pt x="21" y="1370"/>
                      <a:pt x="52" y="1390"/>
                      <a:pt x="72" y="1390"/>
                    </a:cubicBezTo>
                    <a:cubicBezTo>
                      <a:pt x="85" y="1394"/>
                      <a:pt x="96" y="1397"/>
                      <a:pt x="107" y="1397"/>
                    </a:cubicBezTo>
                    <a:cubicBezTo>
                      <a:pt x="123" y="1397"/>
                      <a:pt x="137" y="1392"/>
                      <a:pt x="155" y="1380"/>
                    </a:cubicBezTo>
                    <a:cubicBezTo>
                      <a:pt x="176" y="1370"/>
                      <a:pt x="197" y="1349"/>
                      <a:pt x="197" y="1317"/>
                    </a:cubicBezTo>
                    <a:cubicBezTo>
                      <a:pt x="259" y="923"/>
                      <a:pt x="374" y="529"/>
                      <a:pt x="436" y="125"/>
                    </a:cubicBezTo>
                    <a:cubicBezTo>
                      <a:pt x="446" y="104"/>
                      <a:pt x="446" y="73"/>
                      <a:pt x="425" y="52"/>
                    </a:cubicBezTo>
                    <a:cubicBezTo>
                      <a:pt x="415" y="21"/>
                      <a:pt x="394" y="10"/>
                      <a:pt x="363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3833;p66">
                <a:extLst>
                  <a:ext uri="{FF2B5EF4-FFF2-40B4-BE49-F238E27FC236}">
                    <a16:creationId xmlns:a16="http://schemas.microsoft.com/office/drawing/2014/main" id="{2BC2441E-9B32-4907-E75D-2B741B10E68D}"/>
                  </a:ext>
                </a:extLst>
              </p:cNvPr>
              <p:cNvSpPr/>
              <p:nvPr/>
            </p:nvSpPr>
            <p:spPr>
              <a:xfrm>
                <a:off x="6855825" y="1514813"/>
                <a:ext cx="63300" cy="669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677" extrusionOk="0">
                    <a:moveTo>
                      <a:pt x="42" y="0"/>
                    </a:moveTo>
                    <a:lnTo>
                      <a:pt x="42" y="32"/>
                    </a:lnTo>
                    <a:cubicBezTo>
                      <a:pt x="11" y="291"/>
                      <a:pt x="0" y="509"/>
                      <a:pt x="21" y="717"/>
                    </a:cubicBezTo>
                    <a:cubicBezTo>
                      <a:pt x="62" y="1069"/>
                      <a:pt x="187" y="1411"/>
                      <a:pt x="374" y="1712"/>
                    </a:cubicBezTo>
                    <a:cubicBezTo>
                      <a:pt x="467" y="1868"/>
                      <a:pt x="571" y="2003"/>
                      <a:pt x="706" y="2137"/>
                    </a:cubicBezTo>
                    <a:cubicBezTo>
                      <a:pt x="809" y="2241"/>
                      <a:pt x="934" y="2335"/>
                      <a:pt x="1048" y="2418"/>
                    </a:cubicBezTo>
                    <a:cubicBezTo>
                      <a:pt x="1162" y="2480"/>
                      <a:pt x="1297" y="2542"/>
                      <a:pt x="1442" y="2594"/>
                    </a:cubicBezTo>
                    <a:cubicBezTo>
                      <a:pt x="1598" y="2646"/>
                      <a:pt x="1743" y="2677"/>
                      <a:pt x="1878" y="2677"/>
                    </a:cubicBezTo>
                    <a:cubicBezTo>
                      <a:pt x="2033" y="2677"/>
                      <a:pt x="2169" y="2635"/>
                      <a:pt x="2282" y="2573"/>
                    </a:cubicBezTo>
                    <a:cubicBezTo>
                      <a:pt x="2345" y="2542"/>
                      <a:pt x="2397" y="2501"/>
                      <a:pt x="2438" y="2448"/>
                    </a:cubicBezTo>
                    <a:cubicBezTo>
                      <a:pt x="2480" y="2397"/>
                      <a:pt x="2510" y="2356"/>
                      <a:pt x="2531" y="2293"/>
                    </a:cubicBezTo>
                    <a:lnTo>
                      <a:pt x="2531" y="2293"/>
                    </a:lnTo>
                    <a:cubicBezTo>
                      <a:pt x="2480" y="2303"/>
                      <a:pt x="2427" y="2303"/>
                      <a:pt x="2376" y="2303"/>
                    </a:cubicBezTo>
                    <a:cubicBezTo>
                      <a:pt x="2137" y="2293"/>
                      <a:pt x="1899" y="2252"/>
                      <a:pt x="1681" y="2158"/>
                    </a:cubicBezTo>
                    <a:cubicBezTo>
                      <a:pt x="1546" y="2107"/>
                      <a:pt x="1422" y="2044"/>
                      <a:pt x="1297" y="1971"/>
                    </a:cubicBezTo>
                    <a:cubicBezTo>
                      <a:pt x="1183" y="1899"/>
                      <a:pt x="1069" y="1805"/>
                      <a:pt x="965" y="1712"/>
                    </a:cubicBezTo>
                    <a:cubicBezTo>
                      <a:pt x="747" y="1515"/>
                      <a:pt x="560" y="1287"/>
                      <a:pt x="415" y="1028"/>
                    </a:cubicBezTo>
                    <a:cubicBezTo>
                      <a:pt x="228" y="717"/>
                      <a:pt x="104" y="364"/>
                      <a:pt x="42" y="0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3834;p66">
                <a:extLst>
                  <a:ext uri="{FF2B5EF4-FFF2-40B4-BE49-F238E27FC236}">
                    <a16:creationId xmlns:a16="http://schemas.microsoft.com/office/drawing/2014/main" id="{C5A5B4F7-063B-0141-BA87-2360E8B2BF20}"/>
                  </a:ext>
                </a:extLst>
              </p:cNvPr>
              <p:cNvSpPr/>
              <p:nvPr/>
            </p:nvSpPr>
            <p:spPr>
              <a:xfrm>
                <a:off x="6877075" y="1489138"/>
                <a:ext cx="1275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1705" extrusionOk="0">
                    <a:moveTo>
                      <a:pt x="457" y="1"/>
                    </a:moveTo>
                    <a:cubicBezTo>
                      <a:pt x="447" y="1"/>
                      <a:pt x="436" y="11"/>
                      <a:pt x="436" y="22"/>
                    </a:cubicBezTo>
                    <a:cubicBezTo>
                      <a:pt x="374" y="135"/>
                      <a:pt x="323" y="260"/>
                      <a:pt x="261" y="384"/>
                    </a:cubicBezTo>
                    <a:cubicBezTo>
                      <a:pt x="198" y="520"/>
                      <a:pt x="146" y="665"/>
                      <a:pt x="105" y="810"/>
                    </a:cubicBezTo>
                    <a:cubicBezTo>
                      <a:pt x="53" y="944"/>
                      <a:pt x="22" y="1090"/>
                      <a:pt x="12" y="1235"/>
                    </a:cubicBezTo>
                    <a:cubicBezTo>
                      <a:pt x="1" y="1308"/>
                      <a:pt x="1" y="1380"/>
                      <a:pt x="1" y="1442"/>
                    </a:cubicBezTo>
                    <a:cubicBezTo>
                      <a:pt x="1" y="1515"/>
                      <a:pt x="12" y="1588"/>
                      <a:pt x="32" y="1661"/>
                    </a:cubicBezTo>
                    <a:cubicBezTo>
                      <a:pt x="41" y="1686"/>
                      <a:pt x="56" y="1705"/>
                      <a:pt x="79" y="1705"/>
                    </a:cubicBezTo>
                    <a:cubicBezTo>
                      <a:pt x="84" y="1705"/>
                      <a:pt x="89" y="1704"/>
                      <a:pt x="95" y="1702"/>
                    </a:cubicBezTo>
                    <a:cubicBezTo>
                      <a:pt x="105" y="1702"/>
                      <a:pt x="115" y="1691"/>
                      <a:pt x="125" y="1681"/>
                    </a:cubicBezTo>
                    <a:cubicBezTo>
                      <a:pt x="136" y="1671"/>
                      <a:pt x="136" y="1650"/>
                      <a:pt x="136" y="1640"/>
                    </a:cubicBezTo>
                    <a:cubicBezTo>
                      <a:pt x="125" y="1629"/>
                      <a:pt x="125" y="1608"/>
                      <a:pt x="125" y="1598"/>
                    </a:cubicBezTo>
                    <a:lnTo>
                      <a:pt x="125" y="1608"/>
                    </a:lnTo>
                    <a:cubicBezTo>
                      <a:pt x="115" y="1525"/>
                      <a:pt x="115" y="1442"/>
                      <a:pt x="115" y="1359"/>
                    </a:cubicBezTo>
                    <a:cubicBezTo>
                      <a:pt x="125" y="1266"/>
                      <a:pt x="125" y="1183"/>
                      <a:pt x="146" y="1100"/>
                    </a:cubicBezTo>
                    <a:lnTo>
                      <a:pt x="146" y="1121"/>
                    </a:lnTo>
                    <a:cubicBezTo>
                      <a:pt x="167" y="944"/>
                      <a:pt x="219" y="778"/>
                      <a:pt x="281" y="613"/>
                    </a:cubicBezTo>
                    <a:cubicBezTo>
                      <a:pt x="333" y="437"/>
                      <a:pt x="406" y="271"/>
                      <a:pt x="478" y="115"/>
                    </a:cubicBezTo>
                    <a:lnTo>
                      <a:pt x="478" y="125"/>
                    </a:lnTo>
                    <a:cubicBezTo>
                      <a:pt x="478" y="105"/>
                      <a:pt x="489" y="84"/>
                      <a:pt x="499" y="63"/>
                    </a:cubicBezTo>
                    <a:cubicBezTo>
                      <a:pt x="509" y="52"/>
                      <a:pt x="509" y="42"/>
                      <a:pt x="509" y="32"/>
                    </a:cubicBezTo>
                    <a:cubicBezTo>
                      <a:pt x="499" y="22"/>
                      <a:pt x="499" y="11"/>
                      <a:pt x="489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3835;p66">
                <a:extLst>
                  <a:ext uri="{FF2B5EF4-FFF2-40B4-BE49-F238E27FC236}">
                    <a16:creationId xmlns:a16="http://schemas.microsoft.com/office/drawing/2014/main" id="{295A01E1-0444-E338-D64C-876234A07806}"/>
                  </a:ext>
                </a:extLst>
              </p:cNvPr>
              <p:cNvSpPr/>
              <p:nvPr/>
            </p:nvSpPr>
            <p:spPr>
              <a:xfrm>
                <a:off x="6904050" y="1507563"/>
                <a:ext cx="8325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277" extrusionOk="0">
                    <a:moveTo>
                      <a:pt x="281" y="0"/>
                    </a:moveTo>
                    <a:cubicBezTo>
                      <a:pt x="260" y="0"/>
                      <a:pt x="250" y="11"/>
                      <a:pt x="240" y="32"/>
                    </a:cubicBezTo>
                    <a:cubicBezTo>
                      <a:pt x="177" y="218"/>
                      <a:pt x="115" y="415"/>
                      <a:pt x="63" y="612"/>
                    </a:cubicBezTo>
                    <a:cubicBezTo>
                      <a:pt x="42" y="705"/>
                      <a:pt x="32" y="799"/>
                      <a:pt x="21" y="892"/>
                    </a:cubicBezTo>
                    <a:cubicBezTo>
                      <a:pt x="11" y="1007"/>
                      <a:pt x="1" y="1110"/>
                      <a:pt x="11" y="1224"/>
                    </a:cubicBezTo>
                    <a:cubicBezTo>
                      <a:pt x="11" y="1235"/>
                      <a:pt x="11" y="1245"/>
                      <a:pt x="21" y="1256"/>
                    </a:cubicBezTo>
                    <a:cubicBezTo>
                      <a:pt x="32" y="1266"/>
                      <a:pt x="42" y="1276"/>
                      <a:pt x="53" y="1276"/>
                    </a:cubicBezTo>
                    <a:cubicBezTo>
                      <a:pt x="84" y="1276"/>
                      <a:pt x="104" y="1256"/>
                      <a:pt x="104" y="1224"/>
                    </a:cubicBezTo>
                    <a:cubicBezTo>
                      <a:pt x="104" y="1141"/>
                      <a:pt x="115" y="1058"/>
                      <a:pt x="115" y="975"/>
                    </a:cubicBezTo>
                    <a:cubicBezTo>
                      <a:pt x="125" y="882"/>
                      <a:pt x="136" y="799"/>
                      <a:pt x="146" y="705"/>
                    </a:cubicBezTo>
                    <a:lnTo>
                      <a:pt x="146" y="716"/>
                    </a:lnTo>
                    <a:cubicBezTo>
                      <a:pt x="187" y="488"/>
                      <a:pt x="240" y="270"/>
                      <a:pt x="323" y="52"/>
                    </a:cubicBezTo>
                    <a:cubicBezTo>
                      <a:pt x="333" y="32"/>
                      <a:pt x="312" y="11"/>
                      <a:pt x="291" y="0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3836;p66">
                <a:extLst>
                  <a:ext uri="{FF2B5EF4-FFF2-40B4-BE49-F238E27FC236}">
                    <a16:creationId xmlns:a16="http://schemas.microsoft.com/office/drawing/2014/main" id="{087AD52D-2F86-110A-366F-C2B8E462E95C}"/>
                  </a:ext>
                </a:extLst>
              </p:cNvPr>
              <p:cNvSpPr/>
              <p:nvPr/>
            </p:nvSpPr>
            <p:spPr>
              <a:xfrm>
                <a:off x="7207975" y="1287388"/>
                <a:ext cx="392400" cy="58997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23599" extrusionOk="0">
                    <a:moveTo>
                      <a:pt x="7895" y="1"/>
                    </a:moveTo>
                    <a:cubicBezTo>
                      <a:pt x="7874" y="1"/>
                      <a:pt x="7854" y="11"/>
                      <a:pt x="7833" y="21"/>
                    </a:cubicBezTo>
                    <a:cubicBezTo>
                      <a:pt x="7656" y="156"/>
                      <a:pt x="7459" y="291"/>
                      <a:pt x="7252" y="416"/>
                    </a:cubicBezTo>
                    <a:cubicBezTo>
                      <a:pt x="6401" y="923"/>
                      <a:pt x="5447" y="1225"/>
                      <a:pt x="4721" y="1432"/>
                    </a:cubicBezTo>
                    <a:lnTo>
                      <a:pt x="4700" y="1432"/>
                    </a:lnTo>
                    <a:cubicBezTo>
                      <a:pt x="4265" y="1557"/>
                      <a:pt x="3808" y="1670"/>
                      <a:pt x="3372" y="1774"/>
                    </a:cubicBezTo>
                    <a:lnTo>
                      <a:pt x="3269" y="1806"/>
                    </a:lnTo>
                    <a:cubicBezTo>
                      <a:pt x="3237" y="1806"/>
                      <a:pt x="3216" y="1816"/>
                      <a:pt x="3196" y="1847"/>
                    </a:cubicBezTo>
                    <a:cubicBezTo>
                      <a:pt x="3186" y="1868"/>
                      <a:pt x="3175" y="1889"/>
                      <a:pt x="3175" y="1919"/>
                    </a:cubicBezTo>
                    <a:cubicBezTo>
                      <a:pt x="3175" y="1930"/>
                      <a:pt x="3186" y="1930"/>
                      <a:pt x="3186" y="1940"/>
                    </a:cubicBezTo>
                    <a:cubicBezTo>
                      <a:pt x="3154" y="1972"/>
                      <a:pt x="3154" y="2013"/>
                      <a:pt x="3175" y="2055"/>
                    </a:cubicBezTo>
                    <a:lnTo>
                      <a:pt x="3269" y="2272"/>
                    </a:lnTo>
                    <a:lnTo>
                      <a:pt x="3279" y="2283"/>
                    </a:lnTo>
                    <a:cubicBezTo>
                      <a:pt x="3382" y="2552"/>
                      <a:pt x="3455" y="2811"/>
                      <a:pt x="3497" y="3081"/>
                    </a:cubicBezTo>
                    <a:cubicBezTo>
                      <a:pt x="3528" y="3341"/>
                      <a:pt x="3528" y="3611"/>
                      <a:pt x="3497" y="3880"/>
                    </a:cubicBezTo>
                    <a:cubicBezTo>
                      <a:pt x="3455" y="4222"/>
                      <a:pt x="3352" y="4554"/>
                      <a:pt x="3206" y="4927"/>
                    </a:cubicBezTo>
                    <a:lnTo>
                      <a:pt x="3206" y="4918"/>
                    </a:lnTo>
                    <a:cubicBezTo>
                      <a:pt x="2895" y="5644"/>
                      <a:pt x="2439" y="6317"/>
                      <a:pt x="1982" y="6971"/>
                    </a:cubicBezTo>
                    <a:cubicBezTo>
                      <a:pt x="1816" y="7210"/>
                      <a:pt x="1651" y="7469"/>
                      <a:pt x="1485" y="7718"/>
                    </a:cubicBezTo>
                    <a:cubicBezTo>
                      <a:pt x="810" y="8756"/>
                      <a:pt x="364" y="9855"/>
                      <a:pt x="146" y="10985"/>
                    </a:cubicBezTo>
                    <a:cubicBezTo>
                      <a:pt x="42" y="11545"/>
                      <a:pt x="1" y="12116"/>
                      <a:pt x="22" y="12677"/>
                    </a:cubicBezTo>
                    <a:cubicBezTo>
                      <a:pt x="53" y="13247"/>
                      <a:pt x="146" y="13818"/>
                      <a:pt x="302" y="14367"/>
                    </a:cubicBezTo>
                    <a:cubicBezTo>
                      <a:pt x="468" y="14927"/>
                      <a:pt x="706" y="15477"/>
                      <a:pt x="1028" y="16017"/>
                    </a:cubicBezTo>
                    <a:cubicBezTo>
                      <a:pt x="1319" y="16525"/>
                      <a:pt x="1671" y="16981"/>
                      <a:pt x="2065" y="17386"/>
                    </a:cubicBezTo>
                    <a:cubicBezTo>
                      <a:pt x="2407" y="17728"/>
                      <a:pt x="2802" y="18050"/>
                      <a:pt x="3237" y="18309"/>
                    </a:cubicBezTo>
                    <a:cubicBezTo>
                      <a:pt x="3621" y="18537"/>
                      <a:pt x="4057" y="18734"/>
                      <a:pt x="4544" y="18900"/>
                    </a:cubicBezTo>
                    <a:cubicBezTo>
                      <a:pt x="5519" y="19222"/>
                      <a:pt x="6547" y="19346"/>
                      <a:pt x="7418" y="19408"/>
                    </a:cubicBezTo>
                    <a:cubicBezTo>
                      <a:pt x="7895" y="19450"/>
                      <a:pt x="8372" y="19481"/>
                      <a:pt x="8829" y="19502"/>
                    </a:cubicBezTo>
                    <a:cubicBezTo>
                      <a:pt x="9057" y="19512"/>
                      <a:pt x="9295" y="19523"/>
                      <a:pt x="9523" y="19544"/>
                    </a:cubicBezTo>
                    <a:cubicBezTo>
                      <a:pt x="9928" y="19564"/>
                      <a:pt x="10260" y="19595"/>
                      <a:pt x="10571" y="19616"/>
                    </a:cubicBezTo>
                    <a:cubicBezTo>
                      <a:pt x="10841" y="19647"/>
                      <a:pt x="11204" y="19678"/>
                      <a:pt x="11577" y="19730"/>
                    </a:cubicBezTo>
                    <a:cubicBezTo>
                      <a:pt x="11982" y="19782"/>
                      <a:pt x="12501" y="19875"/>
                      <a:pt x="12999" y="20083"/>
                    </a:cubicBezTo>
                    <a:lnTo>
                      <a:pt x="13019" y="20083"/>
                    </a:lnTo>
                    <a:cubicBezTo>
                      <a:pt x="13009" y="20083"/>
                      <a:pt x="13009" y="20083"/>
                      <a:pt x="12999" y="20072"/>
                    </a:cubicBezTo>
                    <a:lnTo>
                      <a:pt x="12999" y="20072"/>
                    </a:lnTo>
                    <a:lnTo>
                      <a:pt x="13029" y="20083"/>
                    </a:lnTo>
                    <a:cubicBezTo>
                      <a:pt x="13237" y="20176"/>
                      <a:pt x="13424" y="20290"/>
                      <a:pt x="13589" y="20415"/>
                    </a:cubicBezTo>
                    <a:cubicBezTo>
                      <a:pt x="13725" y="20519"/>
                      <a:pt x="13828" y="20632"/>
                      <a:pt x="13932" y="20747"/>
                    </a:cubicBezTo>
                    <a:cubicBezTo>
                      <a:pt x="14025" y="20881"/>
                      <a:pt x="14119" y="21026"/>
                      <a:pt x="14181" y="21182"/>
                    </a:cubicBezTo>
                    <a:cubicBezTo>
                      <a:pt x="14253" y="21358"/>
                      <a:pt x="14306" y="21545"/>
                      <a:pt x="14336" y="21743"/>
                    </a:cubicBezTo>
                    <a:lnTo>
                      <a:pt x="14336" y="21722"/>
                    </a:lnTo>
                    <a:lnTo>
                      <a:pt x="14336" y="21722"/>
                    </a:lnTo>
                    <a:cubicBezTo>
                      <a:pt x="14357" y="21939"/>
                      <a:pt x="14357" y="22168"/>
                      <a:pt x="14326" y="22386"/>
                    </a:cubicBezTo>
                    <a:cubicBezTo>
                      <a:pt x="14295" y="22593"/>
                      <a:pt x="14243" y="22790"/>
                      <a:pt x="14170" y="22977"/>
                    </a:cubicBezTo>
                    <a:lnTo>
                      <a:pt x="14170" y="22987"/>
                    </a:lnTo>
                    <a:cubicBezTo>
                      <a:pt x="14098" y="23143"/>
                      <a:pt x="14015" y="23288"/>
                      <a:pt x="13911" y="23423"/>
                    </a:cubicBezTo>
                    <a:cubicBezTo>
                      <a:pt x="13901" y="23444"/>
                      <a:pt x="13880" y="23465"/>
                      <a:pt x="13880" y="23495"/>
                    </a:cubicBezTo>
                    <a:cubicBezTo>
                      <a:pt x="13880" y="23548"/>
                      <a:pt x="13932" y="23599"/>
                      <a:pt x="13984" y="23599"/>
                    </a:cubicBezTo>
                    <a:lnTo>
                      <a:pt x="14025" y="23599"/>
                    </a:lnTo>
                    <a:cubicBezTo>
                      <a:pt x="14917" y="23599"/>
                      <a:pt x="15343" y="22572"/>
                      <a:pt x="15509" y="21960"/>
                    </a:cubicBezTo>
                    <a:cubicBezTo>
                      <a:pt x="15560" y="21773"/>
                      <a:pt x="15613" y="21566"/>
                      <a:pt x="15643" y="21348"/>
                    </a:cubicBezTo>
                    <a:cubicBezTo>
                      <a:pt x="15675" y="21151"/>
                      <a:pt x="15685" y="20975"/>
                      <a:pt x="15696" y="20809"/>
                    </a:cubicBezTo>
                    <a:cubicBezTo>
                      <a:pt x="15696" y="20591"/>
                      <a:pt x="15675" y="20353"/>
                      <a:pt x="15633" y="20072"/>
                    </a:cubicBezTo>
                    <a:cubicBezTo>
                      <a:pt x="15592" y="19823"/>
                      <a:pt x="15519" y="19574"/>
                      <a:pt x="15426" y="19325"/>
                    </a:cubicBezTo>
                    <a:cubicBezTo>
                      <a:pt x="15260" y="18869"/>
                      <a:pt x="15000" y="18454"/>
                      <a:pt x="14658" y="18081"/>
                    </a:cubicBezTo>
                    <a:cubicBezTo>
                      <a:pt x="14347" y="17728"/>
                      <a:pt x="13963" y="17427"/>
                      <a:pt x="13506" y="17168"/>
                    </a:cubicBezTo>
                    <a:cubicBezTo>
                      <a:pt x="13082" y="16930"/>
                      <a:pt x="12604" y="16743"/>
                      <a:pt x="12075" y="16608"/>
                    </a:cubicBezTo>
                    <a:cubicBezTo>
                      <a:pt x="11546" y="16473"/>
                      <a:pt x="10996" y="16411"/>
                      <a:pt x="10457" y="16359"/>
                    </a:cubicBezTo>
                    <a:lnTo>
                      <a:pt x="10426" y="16359"/>
                    </a:lnTo>
                    <a:lnTo>
                      <a:pt x="10115" y="16328"/>
                    </a:lnTo>
                    <a:cubicBezTo>
                      <a:pt x="9741" y="16286"/>
                      <a:pt x="9347" y="16245"/>
                      <a:pt x="8963" y="16193"/>
                    </a:cubicBezTo>
                    <a:cubicBezTo>
                      <a:pt x="8103" y="16079"/>
                      <a:pt x="7469" y="15923"/>
                      <a:pt x="6899" y="15685"/>
                    </a:cubicBezTo>
                    <a:lnTo>
                      <a:pt x="6899" y="15685"/>
                    </a:lnTo>
                    <a:lnTo>
                      <a:pt x="6930" y="15695"/>
                    </a:lnTo>
                    <a:cubicBezTo>
                      <a:pt x="6557" y="15540"/>
                      <a:pt x="6215" y="15342"/>
                      <a:pt x="5913" y="15114"/>
                    </a:cubicBezTo>
                    <a:cubicBezTo>
                      <a:pt x="5789" y="15010"/>
                      <a:pt x="5664" y="14917"/>
                      <a:pt x="5561" y="14803"/>
                    </a:cubicBezTo>
                    <a:cubicBezTo>
                      <a:pt x="5457" y="14710"/>
                      <a:pt x="5353" y="14595"/>
                      <a:pt x="5250" y="14461"/>
                    </a:cubicBezTo>
                    <a:cubicBezTo>
                      <a:pt x="5053" y="14201"/>
                      <a:pt x="4897" y="13921"/>
                      <a:pt x="4762" y="13610"/>
                    </a:cubicBezTo>
                    <a:cubicBezTo>
                      <a:pt x="4638" y="13299"/>
                      <a:pt x="4544" y="12977"/>
                      <a:pt x="4503" y="12635"/>
                    </a:cubicBezTo>
                    <a:cubicBezTo>
                      <a:pt x="4461" y="12303"/>
                      <a:pt x="4461" y="11981"/>
                      <a:pt x="4493" y="11660"/>
                    </a:cubicBezTo>
                    <a:cubicBezTo>
                      <a:pt x="4523" y="11515"/>
                      <a:pt x="4555" y="11359"/>
                      <a:pt x="4586" y="11214"/>
                    </a:cubicBezTo>
                    <a:cubicBezTo>
                      <a:pt x="4627" y="11089"/>
                      <a:pt x="4669" y="10944"/>
                      <a:pt x="4742" y="10789"/>
                    </a:cubicBezTo>
                    <a:cubicBezTo>
                      <a:pt x="4897" y="10404"/>
                      <a:pt x="5125" y="10031"/>
                      <a:pt x="5436" y="9627"/>
                    </a:cubicBezTo>
                    <a:cubicBezTo>
                      <a:pt x="5841" y="9097"/>
                      <a:pt x="6318" y="8620"/>
                      <a:pt x="6775" y="8164"/>
                    </a:cubicBezTo>
                    <a:cubicBezTo>
                      <a:pt x="7107" y="7822"/>
                      <a:pt x="7459" y="7469"/>
                      <a:pt x="7771" y="7106"/>
                    </a:cubicBezTo>
                    <a:cubicBezTo>
                      <a:pt x="8195" y="6629"/>
                      <a:pt x="8507" y="6183"/>
                      <a:pt x="8725" y="5747"/>
                    </a:cubicBezTo>
                    <a:cubicBezTo>
                      <a:pt x="8912" y="5384"/>
                      <a:pt x="9046" y="4980"/>
                      <a:pt x="9150" y="4492"/>
                    </a:cubicBezTo>
                    <a:cubicBezTo>
                      <a:pt x="9233" y="4108"/>
                      <a:pt x="9285" y="3693"/>
                      <a:pt x="9295" y="3268"/>
                    </a:cubicBezTo>
                    <a:cubicBezTo>
                      <a:pt x="9306" y="2832"/>
                      <a:pt x="9274" y="2407"/>
                      <a:pt x="9191" y="2002"/>
                    </a:cubicBezTo>
                    <a:cubicBezTo>
                      <a:pt x="9108" y="1587"/>
                      <a:pt x="8974" y="1204"/>
                      <a:pt x="8787" y="872"/>
                    </a:cubicBezTo>
                    <a:cubicBezTo>
                      <a:pt x="8693" y="706"/>
                      <a:pt x="8590" y="561"/>
                      <a:pt x="8465" y="405"/>
                    </a:cubicBezTo>
                    <a:cubicBezTo>
                      <a:pt x="8341" y="270"/>
                      <a:pt x="8195" y="135"/>
                      <a:pt x="8030" y="21"/>
                    </a:cubicBezTo>
                    <a:cubicBezTo>
                      <a:pt x="8009" y="11"/>
                      <a:pt x="7999" y="1"/>
                      <a:pt x="7978" y="1"/>
                    </a:cubicBezTo>
                    <a:cubicBezTo>
                      <a:pt x="7967" y="1"/>
                      <a:pt x="7957" y="1"/>
                      <a:pt x="7937" y="11"/>
                    </a:cubicBezTo>
                    <a:cubicBezTo>
                      <a:pt x="7926" y="1"/>
                      <a:pt x="7916" y="1"/>
                      <a:pt x="78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3837;p66">
                <a:extLst>
                  <a:ext uri="{FF2B5EF4-FFF2-40B4-BE49-F238E27FC236}">
                    <a16:creationId xmlns:a16="http://schemas.microsoft.com/office/drawing/2014/main" id="{93BFC852-67BD-05A7-3B85-184183C036B7}"/>
                  </a:ext>
                </a:extLst>
              </p:cNvPr>
              <p:cNvSpPr/>
              <p:nvPr/>
            </p:nvSpPr>
            <p:spPr>
              <a:xfrm>
                <a:off x="7484425" y="1697888"/>
                <a:ext cx="115950" cy="17897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71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2" y="12"/>
                      <a:pt x="94" y="32"/>
                      <a:pt x="136" y="42"/>
                    </a:cubicBezTo>
                    <a:cubicBezTo>
                      <a:pt x="322" y="95"/>
                      <a:pt x="498" y="157"/>
                      <a:pt x="675" y="229"/>
                    </a:cubicBezTo>
                    <a:cubicBezTo>
                      <a:pt x="758" y="261"/>
                      <a:pt x="841" y="291"/>
                      <a:pt x="913" y="323"/>
                    </a:cubicBezTo>
                    <a:cubicBezTo>
                      <a:pt x="1152" y="427"/>
                      <a:pt x="1380" y="530"/>
                      <a:pt x="1598" y="655"/>
                    </a:cubicBezTo>
                    <a:cubicBezTo>
                      <a:pt x="1785" y="758"/>
                      <a:pt x="1971" y="883"/>
                      <a:pt x="2137" y="1007"/>
                    </a:cubicBezTo>
                    <a:cubicBezTo>
                      <a:pt x="2220" y="1070"/>
                      <a:pt x="2293" y="1132"/>
                      <a:pt x="2366" y="1194"/>
                    </a:cubicBezTo>
                    <a:cubicBezTo>
                      <a:pt x="2490" y="1287"/>
                      <a:pt x="2605" y="1391"/>
                      <a:pt x="2718" y="1505"/>
                    </a:cubicBezTo>
                    <a:cubicBezTo>
                      <a:pt x="2957" y="1754"/>
                      <a:pt x="3175" y="2024"/>
                      <a:pt x="3361" y="2324"/>
                    </a:cubicBezTo>
                    <a:cubicBezTo>
                      <a:pt x="3538" y="2615"/>
                      <a:pt x="3683" y="2926"/>
                      <a:pt x="3787" y="3258"/>
                    </a:cubicBezTo>
                    <a:cubicBezTo>
                      <a:pt x="3891" y="3580"/>
                      <a:pt x="3953" y="3922"/>
                      <a:pt x="3984" y="4265"/>
                    </a:cubicBezTo>
                    <a:lnTo>
                      <a:pt x="3984" y="4358"/>
                    </a:lnTo>
                    <a:cubicBezTo>
                      <a:pt x="3994" y="4461"/>
                      <a:pt x="4004" y="4565"/>
                      <a:pt x="4004" y="4679"/>
                    </a:cubicBezTo>
                    <a:cubicBezTo>
                      <a:pt x="3994" y="4980"/>
                      <a:pt x="3974" y="5291"/>
                      <a:pt x="3912" y="5592"/>
                    </a:cubicBezTo>
                    <a:cubicBezTo>
                      <a:pt x="3849" y="5904"/>
                      <a:pt x="3766" y="6204"/>
                      <a:pt x="3631" y="6484"/>
                    </a:cubicBezTo>
                    <a:cubicBezTo>
                      <a:pt x="3569" y="6630"/>
                      <a:pt x="3497" y="6764"/>
                      <a:pt x="3414" y="6899"/>
                    </a:cubicBezTo>
                    <a:cubicBezTo>
                      <a:pt x="3351" y="6982"/>
                      <a:pt x="3299" y="7075"/>
                      <a:pt x="3227" y="7158"/>
                    </a:cubicBezTo>
                    <a:cubicBezTo>
                      <a:pt x="3942" y="6982"/>
                      <a:pt x="4295" y="6090"/>
                      <a:pt x="4461" y="5540"/>
                    </a:cubicBezTo>
                    <a:cubicBezTo>
                      <a:pt x="4513" y="5343"/>
                      <a:pt x="4555" y="5136"/>
                      <a:pt x="4585" y="4928"/>
                    </a:cubicBezTo>
                    <a:cubicBezTo>
                      <a:pt x="4617" y="4721"/>
                      <a:pt x="4638" y="4544"/>
                      <a:pt x="4638" y="4389"/>
                    </a:cubicBezTo>
                    <a:cubicBezTo>
                      <a:pt x="4638" y="4171"/>
                      <a:pt x="4617" y="3933"/>
                      <a:pt x="4575" y="3652"/>
                    </a:cubicBezTo>
                    <a:cubicBezTo>
                      <a:pt x="4534" y="3403"/>
                      <a:pt x="4461" y="3154"/>
                      <a:pt x="4368" y="2905"/>
                    </a:cubicBezTo>
                    <a:cubicBezTo>
                      <a:pt x="4202" y="2449"/>
                      <a:pt x="3942" y="2034"/>
                      <a:pt x="3600" y="1661"/>
                    </a:cubicBezTo>
                    <a:cubicBezTo>
                      <a:pt x="3289" y="1308"/>
                      <a:pt x="2905" y="1007"/>
                      <a:pt x="2448" y="748"/>
                    </a:cubicBezTo>
                    <a:cubicBezTo>
                      <a:pt x="2024" y="510"/>
                      <a:pt x="1546" y="323"/>
                      <a:pt x="1017" y="188"/>
                    </a:cubicBezTo>
                    <a:cubicBezTo>
                      <a:pt x="685" y="95"/>
                      <a:pt x="343" y="4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3838;p66">
                <a:extLst>
                  <a:ext uri="{FF2B5EF4-FFF2-40B4-BE49-F238E27FC236}">
                    <a16:creationId xmlns:a16="http://schemas.microsoft.com/office/drawing/2014/main" id="{A4B277A0-BC4B-8C86-C9A4-6F0DF904EDAE}"/>
                  </a:ext>
                </a:extLst>
              </p:cNvPr>
              <p:cNvSpPr/>
              <p:nvPr/>
            </p:nvSpPr>
            <p:spPr>
              <a:xfrm>
                <a:off x="7207975" y="1318238"/>
                <a:ext cx="138500" cy="398875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5955" extrusionOk="0">
                    <a:moveTo>
                      <a:pt x="5374" y="1"/>
                    </a:moveTo>
                    <a:cubicBezTo>
                      <a:pt x="5146" y="74"/>
                      <a:pt x="4928" y="136"/>
                      <a:pt x="4721" y="187"/>
                    </a:cubicBezTo>
                    <a:lnTo>
                      <a:pt x="4700" y="198"/>
                    </a:lnTo>
                    <a:cubicBezTo>
                      <a:pt x="4285" y="312"/>
                      <a:pt x="3860" y="416"/>
                      <a:pt x="3424" y="530"/>
                    </a:cubicBezTo>
                    <a:lnTo>
                      <a:pt x="3372" y="540"/>
                    </a:lnTo>
                    <a:lnTo>
                      <a:pt x="3269" y="561"/>
                    </a:lnTo>
                    <a:cubicBezTo>
                      <a:pt x="3237" y="572"/>
                      <a:pt x="3216" y="582"/>
                      <a:pt x="3196" y="602"/>
                    </a:cubicBezTo>
                    <a:cubicBezTo>
                      <a:pt x="3175" y="634"/>
                      <a:pt x="3175" y="655"/>
                      <a:pt x="3175" y="685"/>
                    </a:cubicBezTo>
                    <a:cubicBezTo>
                      <a:pt x="3175" y="696"/>
                      <a:pt x="3175" y="706"/>
                      <a:pt x="3186" y="706"/>
                    </a:cubicBezTo>
                    <a:cubicBezTo>
                      <a:pt x="3154" y="738"/>
                      <a:pt x="3144" y="779"/>
                      <a:pt x="3165" y="821"/>
                    </a:cubicBezTo>
                    <a:cubicBezTo>
                      <a:pt x="3206" y="893"/>
                      <a:pt x="3237" y="966"/>
                      <a:pt x="3269" y="1038"/>
                    </a:cubicBezTo>
                    <a:cubicBezTo>
                      <a:pt x="3269" y="1038"/>
                      <a:pt x="3269" y="1049"/>
                      <a:pt x="3279" y="1059"/>
                    </a:cubicBezTo>
                    <a:cubicBezTo>
                      <a:pt x="3382" y="1318"/>
                      <a:pt x="3455" y="1577"/>
                      <a:pt x="3497" y="1847"/>
                    </a:cubicBezTo>
                    <a:cubicBezTo>
                      <a:pt x="3528" y="2107"/>
                      <a:pt x="3528" y="2377"/>
                      <a:pt x="3497" y="2646"/>
                    </a:cubicBezTo>
                    <a:cubicBezTo>
                      <a:pt x="3445" y="2978"/>
                      <a:pt x="3352" y="3320"/>
                      <a:pt x="3196" y="3684"/>
                    </a:cubicBezTo>
                    <a:cubicBezTo>
                      <a:pt x="2895" y="4410"/>
                      <a:pt x="2428" y="5083"/>
                      <a:pt x="1982" y="5727"/>
                    </a:cubicBezTo>
                    <a:cubicBezTo>
                      <a:pt x="1826" y="5966"/>
                      <a:pt x="1651" y="6225"/>
                      <a:pt x="1485" y="6484"/>
                    </a:cubicBezTo>
                    <a:cubicBezTo>
                      <a:pt x="810" y="7522"/>
                      <a:pt x="353" y="8621"/>
                      <a:pt x="146" y="9751"/>
                    </a:cubicBezTo>
                    <a:cubicBezTo>
                      <a:pt x="42" y="10311"/>
                      <a:pt x="1" y="10882"/>
                      <a:pt x="22" y="11443"/>
                    </a:cubicBezTo>
                    <a:cubicBezTo>
                      <a:pt x="42" y="12013"/>
                      <a:pt x="136" y="12584"/>
                      <a:pt x="302" y="13133"/>
                    </a:cubicBezTo>
                    <a:cubicBezTo>
                      <a:pt x="468" y="13693"/>
                      <a:pt x="706" y="14243"/>
                      <a:pt x="1017" y="14783"/>
                    </a:cubicBezTo>
                    <a:cubicBezTo>
                      <a:pt x="1277" y="15208"/>
                      <a:pt x="1557" y="15602"/>
                      <a:pt x="1879" y="15954"/>
                    </a:cubicBezTo>
                    <a:cubicBezTo>
                      <a:pt x="1826" y="15851"/>
                      <a:pt x="1785" y="15737"/>
                      <a:pt x="1743" y="15623"/>
                    </a:cubicBezTo>
                    <a:cubicBezTo>
                      <a:pt x="1598" y="15228"/>
                      <a:pt x="1485" y="14824"/>
                      <a:pt x="1422" y="14409"/>
                    </a:cubicBezTo>
                    <a:cubicBezTo>
                      <a:pt x="1391" y="14223"/>
                      <a:pt x="1360" y="14025"/>
                      <a:pt x="1349" y="13828"/>
                    </a:cubicBezTo>
                    <a:cubicBezTo>
                      <a:pt x="1329" y="13589"/>
                      <a:pt x="1329" y="13340"/>
                      <a:pt x="1339" y="13091"/>
                    </a:cubicBezTo>
                    <a:cubicBezTo>
                      <a:pt x="1360" y="12501"/>
                      <a:pt x="1453" y="11920"/>
                      <a:pt x="1598" y="11360"/>
                    </a:cubicBezTo>
                    <a:cubicBezTo>
                      <a:pt x="1754" y="10789"/>
                      <a:pt x="1951" y="10239"/>
                      <a:pt x="2190" y="9700"/>
                    </a:cubicBezTo>
                    <a:cubicBezTo>
                      <a:pt x="2418" y="9160"/>
                      <a:pt x="2688" y="8631"/>
                      <a:pt x="2978" y="8102"/>
                    </a:cubicBezTo>
                    <a:cubicBezTo>
                      <a:pt x="3165" y="7760"/>
                      <a:pt x="3362" y="7407"/>
                      <a:pt x="3559" y="7065"/>
                    </a:cubicBezTo>
                    <a:cubicBezTo>
                      <a:pt x="3963" y="6307"/>
                      <a:pt x="4357" y="5551"/>
                      <a:pt x="4689" y="4752"/>
                    </a:cubicBezTo>
                    <a:lnTo>
                      <a:pt x="4689" y="4762"/>
                    </a:lnTo>
                    <a:cubicBezTo>
                      <a:pt x="4876" y="4316"/>
                      <a:pt x="5053" y="3870"/>
                      <a:pt x="5187" y="3403"/>
                    </a:cubicBezTo>
                    <a:cubicBezTo>
                      <a:pt x="5323" y="2957"/>
                      <a:pt x="5426" y="2501"/>
                      <a:pt x="5489" y="2045"/>
                    </a:cubicBezTo>
                    <a:cubicBezTo>
                      <a:pt x="5519" y="1796"/>
                      <a:pt x="5540" y="1547"/>
                      <a:pt x="5540" y="1308"/>
                    </a:cubicBezTo>
                    <a:cubicBezTo>
                      <a:pt x="5540" y="1070"/>
                      <a:pt x="5530" y="841"/>
                      <a:pt x="5499" y="613"/>
                    </a:cubicBezTo>
                    <a:cubicBezTo>
                      <a:pt x="5478" y="426"/>
                      <a:pt x="5447" y="250"/>
                      <a:pt x="5395" y="74"/>
                    </a:cubicBezTo>
                    <a:cubicBezTo>
                      <a:pt x="5395" y="42"/>
                      <a:pt x="5385" y="21"/>
                      <a:pt x="53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3839;p66">
                <a:extLst>
                  <a:ext uri="{FF2B5EF4-FFF2-40B4-BE49-F238E27FC236}">
                    <a16:creationId xmlns:a16="http://schemas.microsoft.com/office/drawing/2014/main" id="{229D37FE-F353-1D90-2709-98828E4246BB}"/>
                  </a:ext>
                </a:extLst>
              </p:cNvPr>
              <p:cNvSpPr/>
              <p:nvPr/>
            </p:nvSpPr>
            <p:spPr>
              <a:xfrm>
                <a:off x="7345425" y="1333288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3840;p66">
                <a:extLst>
                  <a:ext uri="{FF2B5EF4-FFF2-40B4-BE49-F238E27FC236}">
                    <a16:creationId xmlns:a16="http://schemas.microsoft.com/office/drawing/2014/main" id="{A9D709A3-8A8D-D0A8-C32A-F0B3F1A5A015}"/>
                  </a:ext>
                </a:extLst>
              </p:cNvPr>
              <p:cNvSpPr/>
              <p:nvPr/>
            </p:nvSpPr>
            <p:spPr>
              <a:xfrm>
                <a:off x="7295900" y="1287113"/>
                <a:ext cx="144975" cy="373475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14939" extrusionOk="0">
                    <a:moveTo>
                      <a:pt x="4378" y="1"/>
                    </a:moveTo>
                    <a:cubicBezTo>
                      <a:pt x="4357" y="1"/>
                      <a:pt x="4337" y="12"/>
                      <a:pt x="4316" y="32"/>
                    </a:cubicBezTo>
                    <a:cubicBezTo>
                      <a:pt x="4222" y="95"/>
                      <a:pt x="4129" y="167"/>
                      <a:pt x="4035" y="229"/>
                    </a:cubicBezTo>
                    <a:cubicBezTo>
                      <a:pt x="4046" y="250"/>
                      <a:pt x="4056" y="281"/>
                      <a:pt x="4067" y="302"/>
                    </a:cubicBezTo>
                    <a:cubicBezTo>
                      <a:pt x="4233" y="634"/>
                      <a:pt x="4367" y="997"/>
                      <a:pt x="4450" y="1370"/>
                    </a:cubicBezTo>
                    <a:cubicBezTo>
                      <a:pt x="4544" y="1723"/>
                      <a:pt x="4596" y="2086"/>
                      <a:pt x="4606" y="2449"/>
                    </a:cubicBezTo>
                    <a:cubicBezTo>
                      <a:pt x="4606" y="2802"/>
                      <a:pt x="4586" y="3154"/>
                      <a:pt x="4503" y="3497"/>
                    </a:cubicBezTo>
                    <a:cubicBezTo>
                      <a:pt x="4440" y="3725"/>
                      <a:pt x="4367" y="3963"/>
                      <a:pt x="4284" y="4192"/>
                    </a:cubicBezTo>
                    <a:cubicBezTo>
                      <a:pt x="4191" y="4410"/>
                      <a:pt x="4098" y="4617"/>
                      <a:pt x="3984" y="4825"/>
                    </a:cubicBezTo>
                    <a:cubicBezTo>
                      <a:pt x="3641" y="5468"/>
                      <a:pt x="3216" y="6049"/>
                      <a:pt x="2770" y="6619"/>
                    </a:cubicBezTo>
                    <a:cubicBezTo>
                      <a:pt x="2770" y="6630"/>
                      <a:pt x="2770" y="6630"/>
                      <a:pt x="2760" y="6630"/>
                    </a:cubicBezTo>
                    <a:cubicBezTo>
                      <a:pt x="2615" y="6816"/>
                      <a:pt x="2469" y="7013"/>
                      <a:pt x="2324" y="7200"/>
                    </a:cubicBezTo>
                    <a:cubicBezTo>
                      <a:pt x="2189" y="7377"/>
                      <a:pt x="2055" y="7552"/>
                      <a:pt x="1909" y="7718"/>
                    </a:cubicBezTo>
                    <a:cubicBezTo>
                      <a:pt x="1764" y="7905"/>
                      <a:pt x="1619" y="8092"/>
                      <a:pt x="1484" y="8279"/>
                    </a:cubicBezTo>
                    <a:cubicBezTo>
                      <a:pt x="1255" y="8569"/>
                      <a:pt x="1027" y="8870"/>
                      <a:pt x="831" y="9181"/>
                    </a:cubicBezTo>
                    <a:cubicBezTo>
                      <a:pt x="727" y="9337"/>
                      <a:pt x="633" y="9493"/>
                      <a:pt x="550" y="9659"/>
                    </a:cubicBezTo>
                    <a:cubicBezTo>
                      <a:pt x="467" y="9814"/>
                      <a:pt x="384" y="9970"/>
                      <a:pt x="322" y="10125"/>
                    </a:cubicBezTo>
                    <a:cubicBezTo>
                      <a:pt x="250" y="10302"/>
                      <a:pt x="187" y="10478"/>
                      <a:pt x="135" y="10664"/>
                    </a:cubicBezTo>
                    <a:cubicBezTo>
                      <a:pt x="84" y="10830"/>
                      <a:pt x="52" y="10996"/>
                      <a:pt x="31" y="11162"/>
                    </a:cubicBezTo>
                    <a:lnTo>
                      <a:pt x="31" y="11152"/>
                    </a:lnTo>
                    <a:cubicBezTo>
                      <a:pt x="11" y="11339"/>
                      <a:pt x="1" y="11526"/>
                      <a:pt x="1" y="11713"/>
                    </a:cubicBezTo>
                    <a:cubicBezTo>
                      <a:pt x="1" y="11899"/>
                      <a:pt x="11" y="12075"/>
                      <a:pt x="31" y="12252"/>
                    </a:cubicBezTo>
                    <a:cubicBezTo>
                      <a:pt x="52" y="12407"/>
                      <a:pt x="84" y="12563"/>
                      <a:pt x="125" y="12718"/>
                    </a:cubicBezTo>
                    <a:cubicBezTo>
                      <a:pt x="167" y="12863"/>
                      <a:pt x="218" y="13020"/>
                      <a:pt x="270" y="13165"/>
                    </a:cubicBezTo>
                    <a:cubicBezTo>
                      <a:pt x="333" y="13299"/>
                      <a:pt x="395" y="13434"/>
                      <a:pt x="478" y="13559"/>
                    </a:cubicBezTo>
                    <a:cubicBezTo>
                      <a:pt x="540" y="13652"/>
                      <a:pt x="602" y="13756"/>
                      <a:pt x="674" y="13849"/>
                    </a:cubicBezTo>
                    <a:cubicBezTo>
                      <a:pt x="757" y="13953"/>
                      <a:pt x="851" y="14057"/>
                      <a:pt x="955" y="14161"/>
                    </a:cubicBezTo>
                    <a:cubicBezTo>
                      <a:pt x="1048" y="14253"/>
                      <a:pt x="1142" y="14336"/>
                      <a:pt x="1245" y="14419"/>
                    </a:cubicBezTo>
                    <a:lnTo>
                      <a:pt x="1255" y="14419"/>
                    </a:lnTo>
                    <a:cubicBezTo>
                      <a:pt x="1380" y="14523"/>
                      <a:pt x="1515" y="14606"/>
                      <a:pt x="1650" y="14689"/>
                    </a:cubicBezTo>
                    <a:cubicBezTo>
                      <a:pt x="1785" y="14762"/>
                      <a:pt x="1930" y="14834"/>
                      <a:pt x="2075" y="14897"/>
                    </a:cubicBezTo>
                    <a:lnTo>
                      <a:pt x="2064" y="14897"/>
                    </a:lnTo>
                    <a:cubicBezTo>
                      <a:pt x="2106" y="14907"/>
                      <a:pt x="2138" y="14928"/>
                      <a:pt x="2179" y="14938"/>
                    </a:cubicBezTo>
                    <a:cubicBezTo>
                      <a:pt x="2127" y="14897"/>
                      <a:pt x="2085" y="14855"/>
                      <a:pt x="2044" y="14814"/>
                    </a:cubicBezTo>
                    <a:cubicBezTo>
                      <a:pt x="1951" y="14721"/>
                      <a:pt x="1847" y="14606"/>
                      <a:pt x="1733" y="14461"/>
                    </a:cubicBezTo>
                    <a:cubicBezTo>
                      <a:pt x="1546" y="14212"/>
                      <a:pt x="1380" y="13922"/>
                      <a:pt x="1245" y="13621"/>
                    </a:cubicBezTo>
                    <a:cubicBezTo>
                      <a:pt x="1121" y="13310"/>
                      <a:pt x="1038" y="12988"/>
                      <a:pt x="986" y="12646"/>
                    </a:cubicBezTo>
                    <a:cubicBezTo>
                      <a:pt x="944" y="12324"/>
                      <a:pt x="944" y="11992"/>
                      <a:pt x="986" y="11671"/>
                    </a:cubicBezTo>
                    <a:cubicBezTo>
                      <a:pt x="1006" y="11526"/>
                      <a:pt x="1038" y="11370"/>
                      <a:pt x="1079" y="11225"/>
                    </a:cubicBezTo>
                    <a:cubicBezTo>
                      <a:pt x="1110" y="11100"/>
                      <a:pt x="1162" y="10955"/>
                      <a:pt x="1225" y="10800"/>
                    </a:cubicBezTo>
                    <a:cubicBezTo>
                      <a:pt x="1391" y="10415"/>
                      <a:pt x="1619" y="10042"/>
                      <a:pt x="1919" y="9638"/>
                    </a:cubicBezTo>
                    <a:cubicBezTo>
                      <a:pt x="2334" y="9108"/>
                      <a:pt x="2801" y="8631"/>
                      <a:pt x="3258" y="8175"/>
                    </a:cubicBezTo>
                    <a:lnTo>
                      <a:pt x="3279" y="8154"/>
                    </a:lnTo>
                    <a:cubicBezTo>
                      <a:pt x="3610" y="7822"/>
                      <a:pt x="3942" y="7480"/>
                      <a:pt x="4264" y="7117"/>
                    </a:cubicBezTo>
                    <a:cubicBezTo>
                      <a:pt x="4678" y="6640"/>
                      <a:pt x="4990" y="6194"/>
                      <a:pt x="5208" y="5758"/>
                    </a:cubicBezTo>
                    <a:cubicBezTo>
                      <a:pt x="5395" y="5395"/>
                      <a:pt x="5529" y="4991"/>
                      <a:pt x="5633" y="4503"/>
                    </a:cubicBezTo>
                    <a:cubicBezTo>
                      <a:pt x="5727" y="4109"/>
                      <a:pt x="5768" y="3704"/>
                      <a:pt x="5778" y="3279"/>
                    </a:cubicBezTo>
                    <a:cubicBezTo>
                      <a:pt x="5799" y="2854"/>
                      <a:pt x="5757" y="2418"/>
                      <a:pt x="5685" y="2013"/>
                    </a:cubicBezTo>
                    <a:cubicBezTo>
                      <a:pt x="5602" y="1598"/>
                      <a:pt x="5457" y="1215"/>
                      <a:pt x="5270" y="883"/>
                    </a:cubicBezTo>
                    <a:cubicBezTo>
                      <a:pt x="5187" y="717"/>
                      <a:pt x="5073" y="561"/>
                      <a:pt x="4948" y="416"/>
                    </a:cubicBezTo>
                    <a:cubicBezTo>
                      <a:pt x="4824" y="281"/>
                      <a:pt x="4678" y="146"/>
                      <a:pt x="4513" y="22"/>
                    </a:cubicBezTo>
                    <a:cubicBezTo>
                      <a:pt x="4492" y="12"/>
                      <a:pt x="4482" y="12"/>
                      <a:pt x="4461" y="12"/>
                    </a:cubicBezTo>
                    <a:lnTo>
                      <a:pt x="4420" y="12"/>
                    </a:lnTo>
                    <a:cubicBezTo>
                      <a:pt x="4409" y="12"/>
                      <a:pt x="4399" y="1"/>
                      <a:pt x="4378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3841;p66">
                <a:extLst>
                  <a:ext uri="{FF2B5EF4-FFF2-40B4-BE49-F238E27FC236}">
                    <a16:creationId xmlns:a16="http://schemas.microsoft.com/office/drawing/2014/main" id="{B05E19DE-42D6-AC1E-800C-D053937F8F2F}"/>
                  </a:ext>
                </a:extLst>
              </p:cNvPr>
              <p:cNvSpPr/>
              <p:nvPr/>
            </p:nvSpPr>
            <p:spPr>
              <a:xfrm>
                <a:off x="7242225" y="1670688"/>
                <a:ext cx="326775" cy="179200"/>
              </a:xfrm>
              <a:custGeom>
                <a:avLst/>
                <a:gdLst/>
                <a:ahLst/>
                <a:cxnLst/>
                <a:rect l="l" t="t" r="r" b="b"/>
                <a:pathLst>
                  <a:path w="13071" h="716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04"/>
                      <a:pt x="32" y="208"/>
                      <a:pt x="52" y="321"/>
                    </a:cubicBezTo>
                    <a:cubicBezTo>
                      <a:pt x="115" y="726"/>
                      <a:pt x="218" y="1130"/>
                      <a:pt x="373" y="1525"/>
                    </a:cubicBezTo>
                    <a:cubicBezTo>
                      <a:pt x="415" y="1639"/>
                      <a:pt x="456" y="1743"/>
                      <a:pt x="498" y="1846"/>
                    </a:cubicBezTo>
                    <a:cubicBezTo>
                      <a:pt x="560" y="1919"/>
                      <a:pt x="622" y="1992"/>
                      <a:pt x="685" y="2054"/>
                    </a:cubicBezTo>
                    <a:cubicBezTo>
                      <a:pt x="1037" y="2407"/>
                      <a:pt x="1432" y="2718"/>
                      <a:pt x="1867" y="2977"/>
                    </a:cubicBezTo>
                    <a:cubicBezTo>
                      <a:pt x="2251" y="3205"/>
                      <a:pt x="2687" y="3402"/>
                      <a:pt x="3174" y="3568"/>
                    </a:cubicBezTo>
                    <a:cubicBezTo>
                      <a:pt x="4149" y="3900"/>
                      <a:pt x="5177" y="4014"/>
                      <a:pt x="6048" y="4087"/>
                    </a:cubicBezTo>
                    <a:cubicBezTo>
                      <a:pt x="6494" y="4118"/>
                      <a:pt x="6950" y="4149"/>
                      <a:pt x="7386" y="4170"/>
                    </a:cubicBezTo>
                    <a:lnTo>
                      <a:pt x="7459" y="4170"/>
                    </a:lnTo>
                    <a:cubicBezTo>
                      <a:pt x="7687" y="4191"/>
                      <a:pt x="7925" y="4201"/>
                      <a:pt x="8153" y="4212"/>
                    </a:cubicBezTo>
                    <a:cubicBezTo>
                      <a:pt x="8547" y="4232"/>
                      <a:pt x="8879" y="4263"/>
                      <a:pt x="9201" y="4295"/>
                    </a:cubicBezTo>
                    <a:cubicBezTo>
                      <a:pt x="9450" y="4315"/>
                      <a:pt x="9824" y="4346"/>
                      <a:pt x="10197" y="4398"/>
                    </a:cubicBezTo>
                    <a:cubicBezTo>
                      <a:pt x="10601" y="4460"/>
                      <a:pt x="11131" y="4543"/>
                      <a:pt x="11629" y="4751"/>
                    </a:cubicBezTo>
                    <a:lnTo>
                      <a:pt x="11649" y="4751"/>
                    </a:lnTo>
                    <a:cubicBezTo>
                      <a:pt x="11878" y="4855"/>
                      <a:pt x="12054" y="4968"/>
                      <a:pt x="12219" y="5083"/>
                    </a:cubicBezTo>
                    <a:cubicBezTo>
                      <a:pt x="12344" y="5187"/>
                      <a:pt x="12458" y="5300"/>
                      <a:pt x="12562" y="5415"/>
                    </a:cubicBezTo>
                    <a:cubicBezTo>
                      <a:pt x="12655" y="5549"/>
                      <a:pt x="12738" y="5694"/>
                      <a:pt x="12811" y="5850"/>
                    </a:cubicBezTo>
                    <a:cubicBezTo>
                      <a:pt x="12883" y="6026"/>
                      <a:pt x="12936" y="6224"/>
                      <a:pt x="12956" y="6411"/>
                    </a:cubicBezTo>
                    <a:lnTo>
                      <a:pt x="12966" y="6390"/>
                    </a:lnTo>
                    <a:lnTo>
                      <a:pt x="12966" y="6390"/>
                    </a:lnTo>
                    <a:cubicBezTo>
                      <a:pt x="12987" y="6618"/>
                      <a:pt x="12987" y="6846"/>
                      <a:pt x="12956" y="7054"/>
                    </a:cubicBezTo>
                    <a:cubicBezTo>
                      <a:pt x="12956" y="7095"/>
                      <a:pt x="12946" y="7126"/>
                      <a:pt x="12936" y="7167"/>
                    </a:cubicBezTo>
                    <a:cubicBezTo>
                      <a:pt x="12946" y="7137"/>
                      <a:pt x="12956" y="7105"/>
                      <a:pt x="12966" y="7084"/>
                    </a:cubicBezTo>
                    <a:cubicBezTo>
                      <a:pt x="12998" y="6950"/>
                      <a:pt x="13029" y="6815"/>
                      <a:pt x="13049" y="6690"/>
                    </a:cubicBezTo>
                    <a:lnTo>
                      <a:pt x="13039" y="6690"/>
                    </a:lnTo>
                    <a:cubicBezTo>
                      <a:pt x="13070" y="6474"/>
                      <a:pt x="13070" y="6256"/>
                      <a:pt x="13040" y="6040"/>
                    </a:cubicBezTo>
                    <a:lnTo>
                      <a:pt x="13040" y="6040"/>
                    </a:lnTo>
                    <a:cubicBezTo>
                      <a:pt x="13040" y="6043"/>
                      <a:pt x="13043" y="6047"/>
                      <a:pt x="13049" y="6047"/>
                    </a:cubicBezTo>
                    <a:cubicBezTo>
                      <a:pt x="13029" y="5954"/>
                      <a:pt x="13008" y="5850"/>
                      <a:pt x="12987" y="5757"/>
                    </a:cubicBezTo>
                    <a:cubicBezTo>
                      <a:pt x="12956" y="5664"/>
                      <a:pt x="12925" y="5581"/>
                      <a:pt x="12894" y="5487"/>
                    </a:cubicBezTo>
                    <a:lnTo>
                      <a:pt x="12894" y="5498"/>
                    </a:lnTo>
                    <a:cubicBezTo>
                      <a:pt x="12853" y="5404"/>
                      <a:pt x="12811" y="5321"/>
                      <a:pt x="12759" y="5238"/>
                    </a:cubicBezTo>
                    <a:cubicBezTo>
                      <a:pt x="12717" y="5155"/>
                      <a:pt x="12666" y="5083"/>
                      <a:pt x="12604" y="5010"/>
                    </a:cubicBezTo>
                    <a:cubicBezTo>
                      <a:pt x="12531" y="4917"/>
                      <a:pt x="12458" y="4823"/>
                      <a:pt x="12375" y="4740"/>
                    </a:cubicBezTo>
                    <a:cubicBezTo>
                      <a:pt x="12282" y="4657"/>
                      <a:pt x="12199" y="4585"/>
                      <a:pt x="12106" y="4502"/>
                    </a:cubicBezTo>
                    <a:lnTo>
                      <a:pt x="12095" y="4502"/>
                    </a:lnTo>
                    <a:cubicBezTo>
                      <a:pt x="11784" y="4263"/>
                      <a:pt x="11431" y="4076"/>
                      <a:pt x="11078" y="3921"/>
                    </a:cubicBezTo>
                    <a:cubicBezTo>
                      <a:pt x="10716" y="3776"/>
                      <a:pt x="10342" y="3661"/>
                      <a:pt x="9969" y="3568"/>
                    </a:cubicBezTo>
                    <a:cubicBezTo>
                      <a:pt x="9596" y="3475"/>
                      <a:pt x="9211" y="3402"/>
                      <a:pt x="8828" y="3350"/>
                    </a:cubicBezTo>
                    <a:lnTo>
                      <a:pt x="8838" y="3350"/>
                    </a:lnTo>
                    <a:cubicBezTo>
                      <a:pt x="8361" y="3288"/>
                      <a:pt x="7884" y="3246"/>
                      <a:pt x="7406" y="3246"/>
                    </a:cubicBezTo>
                    <a:cubicBezTo>
                      <a:pt x="7368" y="3243"/>
                      <a:pt x="7329" y="3242"/>
                      <a:pt x="7290" y="3242"/>
                    </a:cubicBezTo>
                    <a:cubicBezTo>
                      <a:pt x="7211" y="3242"/>
                      <a:pt x="7130" y="3246"/>
                      <a:pt x="7054" y="3246"/>
                    </a:cubicBezTo>
                    <a:lnTo>
                      <a:pt x="6463" y="3246"/>
                    </a:lnTo>
                    <a:cubicBezTo>
                      <a:pt x="6089" y="3246"/>
                      <a:pt x="5716" y="3236"/>
                      <a:pt x="5353" y="3216"/>
                    </a:cubicBezTo>
                    <a:cubicBezTo>
                      <a:pt x="4969" y="3195"/>
                      <a:pt x="4596" y="3153"/>
                      <a:pt x="4222" y="3080"/>
                    </a:cubicBezTo>
                    <a:cubicBezTo>
                      <a:pt x="3849" y="3008"/>
                      <a:pt x="3485" y="2914"/>
                      <a:pt x="3133" y="2769"/>
                    </a:cubicBezTo>
                    <a:cubicBezTo>
                      <a:pt x="2770" y="2635"/>
                      <a:pt x="2417" y="2458"/>
                      <a:pt x="2095" y="2241"/>
                    </a:cubicBezTo>
                    <a:cubicBezTo>
                      <a:pt x="1919" y="2126"/>
                      <a:pt x="1743" y="2012"/>
                      <a:pt x="1588" y="1877"/>
                    </a:cubicBezTo>
                    <a:cubicBezTo>
                      <a:pt x="1432" y="1753"/>
                      <a:pt x="1276" y="1628"/>
                      <a:pt x="1141" y="1494"/>
                    </a:cubicBezTo>
                    <a:cubicBezTo>
                      <a:pt x="882" y="1245"/>
                      <a:pt x="643" y="964"/>
                      <a:pt x="436" y="674"/>
                    </a:cubicBezTo>
                    <a:cubicBezTo>
                      <a:pt x="281" y="456"/>
                      <a:pt x="135" y="238"/>
                      <a:pt x="0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3842;p66">
                <a:extLst>
                  <a:ext uri="{FF2B5EF4-FFF2-40B4-BE49-F238E27FC236}">
                    <a16:creationId xmlns:a16="http://schemas.microsoft.com/office/drawing/2014/main" id="{D392A636-F2E5-7588-C8BB-9F8992DDE817}"/>
                  </a:ext>
                </a:extLst>
              </p:cNvPr>
              <p:cNvSpPr/>
              <p:nvPr/>
            </p:nvSpPr>
            <p:spPr>
              <a:xfrm>
                <a:off x="6938550" y="1519738"/>
                <a:ext cx="6020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1931" extrusionOk="0">
                    <a:moveTo>
                      <a:pt x="1110" y="1"/>
                    </a:moveTo>
                    <a:cubicBezTo>
                      <a:pt x="872" y="1"/>
                      <a:pt x="654" y="52"/>
                      <a:pt x="478" y="167"/>
                    </a:cubicBezTo>
                    <a:cubicBezTo>
                      <a:pt x="322" y="250"/>
                      <a:pt x="208" y="374"/>
                      <a:pt x="146" y="499"/>
                    </a:cubicBezTo>
                    <a:cubicBezTo>
                      <a:pt x="125" y="520"/>
                      <a:pt x="104" y="540"/>
                      <a:pt x="94" y="561"/>
                    </a:cubicBezTo>
                    <a:cubicBezTo>
                      <a:pt x="21" y="654"/>
                      <a:pt x="1" y="789"/>
                      <a:pt x="1" y="935"/>
                    </a:cubicBezTo>
                    <a:cubicBezTo>
                      <a:pt x="11" y="1018"/>
                      <a:pt x="31" y="1110"/>
                      <a:pt x="52" y="1193"/>
                    </a:cubicBezTo>
                    <a:cubicBezTo>
                      <a:pt x="104" y="1329"/>
                      <a:pt x="177" y="1442"/>
                      <a:pt x="270" y="1557"/>
                    </a:cubicBezTo>
                    <a:cubicBezTo>
                      <a:pt x="353" y="1640"/>
                      <a:pt x="457" y="1723"/>
                      <a:pt x="581" y="1774"/>
                    </a:cubicBezTo>
                    <a:cubicBezTo>
                      <a:pt x="695" y="1837"/>
                      <a:pt x="820" y="1878"/>
                      <a:pt x="955" y="1899"/>
                    </a:cubicBezTo>
                    <a:cubicBezTo>
                      <a:pt x="1048" y="1920"/>
                      <a:pt x="1142" y="1930"/>
                      <a:pt x="1235" y="1930"/>
                    </a:cubicBezTo>
                    <a:cubicBezTo>
                      <a:pt x="1411" y="1930"/>
                      <a:pt x="1567" y="1899"/>
                      <a:pt x="1723" y="1847"/>
                    </a:cubicBezTo>
                    <a:cubicBezTo>
                      <a:pt x="1981" y="1754"/>
                      <a:pt x="2189" y="1588"/>
                      <a:pt x="2283" y="1380"/>
                    </a:cubicBezTo>
                    <a:cubicBezTo>
                      <a:pt x="2407" y="1121"/>
                      <a:pt x="2386" y="799"/>
                      <a:pt x="2230" y="540"/>
                    </a:cubicBezTo>
                    <a:cubicBezTo>
                      <a:pt x="2064" y="281"/>
                      <a:pt x="1774" y="94"/>
                      <a:pt x="1421" y="32"/>
                    </a:cubicBezTo>
                    <a:cubicBezTo>
                      <a:pt x="1318" y="11"/>
                      <a:pt x="1214" y="1"/>
                      <a:pt x="1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3843;p66">
                <a:extLst>
                  <a:ext uri="{FF2B5EF4-FFF2-40B4-BE49-F238E27FC236}">
                    <a16:creationId xmlns:a16="http://schemas.microsoft.com/office/drawing/2014/main" id="{B9F33A9C-C5F5-FC76-BCF5-1649A8B81725}"/>
                  </a:ext>
                </a:extLst>
              </p:cNvPr>
              <p:cNvSpPr/>
              <p:nvPr/>
            </p:nvSpPr>
            <p:spPr>
              <a:xfrm>
                <a:off x="7009600" y="1498738"/>
                <a:ext cx="314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132" extrusionOk="0">
                    <a:moveTo>
                      <a:pt x="831" y="0"/>
                    </a:moveTo>
                    <a:cubicBezTo>
                      <a:pt x="695" y="0"/>
                      <a:pt x="550" y="42"/>
                      <a:pt x="426" y="125"/>
                    </a:cubicBezTo>
                    <a:cubicBezTo>
                      <a:pt x="354" y="166"/>
                      <a:pt x="291" y="219"/>
                      <a:pt x="239" y="281"/>
                    </a:cubicBezTo>
                    <a:cubicBezTo>
                      <a:pt x="177" y="343"/>
                      <a:pt x="125" y="415"/>
                      <a:pt x="94" y="488"/>
                    </a:cubicBezTo>
                    <a:cubicBezTo>
                      <a:pt x="52" y="581"/>
                      <a:pt x="1" y="737"/>
                      <a:pt x="42" y="882"/>
                    </a:cubicBezTo>
                    <a:cubicBezTo>
                      <a:pt x="52" y="924"/>
                      <a:pt x="84" y="975"/>
                      <a:pt x="125" y="1017"/>
                    </a:cubicBezTo>
                    <a:cubicBezTo>
                      <a:pt x="167" y="1069"/>
                      <a:pt x="218" y="1090"/>
                      <a:pt x="260" y="1111"/>
                    </a:cubicBezTo>
                    <a:cubicBezTo>
                      <a:pt x="301" y="1131"/>
                      <a:pt x="354" y="1131"/>
                      <a:pt x="405" y="1131"/>
                    </a:cubicBezTo>
                    <a:lnTo>
                      <a:pt x="426" y="1131"/>
                    </a:lnTo>
                    <a:cubicBezTo>
                      <a:pt x="478" y="1131"/>
                      <a:pt x="519" y="1131"/>
                      <a:pt x="571" y="1121"/>
                    </a:cubicBezTo>
                    <a:cubicBezTo>
                      <a:pt x="665" y="1100"/>
                      <a:pt x="758" y="1058"/>
                      <a:pt x="861" y="1007"/>
                    </a:cubicBezTo>
                    <a:cubicBezTo>
                      <a:pt x="965" y="945"/>
                      <a:pt x="1048" y="872"/>
                      <a:pt x="1110" y="799"/>
                    </a:cubicBezTo>
                    <a:cubicBezTo>
                      <a:pt x="1131" y="758"/>
                      <a:pt x="1163" y="716"/>
                      <a:pt x="1183" y="675"/>
                    </a:cubicBezTo>
                    <a:cubicBezTo>
                      <a:pt x="1214" y="613"/>
                      <a:pt x="1235" y="560"/>
                      <a:pt x="1235" y="498"/>
                    </a:cubicBezTo>
                    <a:cubicBezTo>
                      <a:pt x="1256" y="405"/>
                      <a:pt x="1246" y="332"/>
                      <a:pt x="1225" y="270"/>
                    </a:cubicBezTo>
                    <a:cubicBezTo>
                      <a:pt x="1193" y="208"/>
                      <a:pt x="1152" y="156"/>
                      <a:pt x="1090" y="115"/>
                    </a:cubicBezTo>
                    <a:cubicBezTo>
                      <a:pt x="1069" y="94"/>
                      <a:pt x="1038" y="83"/>
                      <a:pt x="1017" y="73"/>
                    </a:cubicBezTo>
                    <a:lnTo>
                      <a:pt x="986" y="42"/>
                    </a:lnTo>
                    <a:cubicBezTo>
                      <a:pt x="965" y="11"/>
                      <a:pt x="924" y="0"/>
                      <a:pt x="8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3844;p66">
                <a:extLst>
                  <a:ext uri="{FF2B5EF4-FFF2-40B4-BE49-F238E27FC236}">
                    <a16:creationId xmlns:a16="http://schemas.microsoft.com/office/drawing/2014/main" id="{7A04691D-E58B-5DE6-29B1-32B64AAB5D3B}"/>
                  </a:ext>
                </a:extLst>
              </p:cNvPr>
              <p:cNvSpPr/>
              <p:nvPr/>
            </p:nvSpPr>
            <p:spPr>
              <a:xfrm>
                <a:off x="6917800" y="1448938"/>
                <a:ext cx="5370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2149" extrusionOk="0">
                    <a:moveTo>
                      <a:pt x="654" y="1"/>
                    </a:moveTo>
                    <a:cubicBezTo>
                      <a:pt x="612" y="1"/>
                      <a:pt x="571" y="1"/>
                      <a:pt x="540" y="11"/>
                    </a:cubicBezTo>
                    <a:cubicBezTo>
                      <a:pt x="467" y="21"/>
                      <a:pt x="405" y="42"/>
                      <a:pt x="333" y="74"/>
                    </a:cubicBezTo>
                    <a:cubicBezTo>
                      <a:pt x="229" y="115"/>
                      <a:pt x="146" y="187"/>
                      <a:pt x="94" y="270"/>
                    </a:cubicBezTo>
                    <a:cubicBezTo>
                      <a:pt x="1" y="436"/>
                      <a:pt x="42" y="634"/>
                      <a:pt x="84" y="738"/>
                    </a:cubicBezTo>
                    <a:cubicBezTo>
                      <a:pt x="94" y="768"/>
                      <a:pt x="114" y="800"/>
                      <a:pt x="125" y="841"/>
                    </a:cubicBezTo>
                    <a:cubicBezTo>
                      <a:pt x="125" y="851"/>
                      <a:pt x="135" y="862"/>
                      <a:pt x="135" y="872"/>
                    </a:cubicBezTo>
                    <a:cubicBezTo>
                      <a:pt x="167" y="987"/>
                      <a:pt x="218" y="1100"/>
                      <a:pt x="280" y="1225"/>
                    </a:cubicBezTo>
                    <a:cubicBezTo>
                      <a:pt x="343" y="1328"/>
                      <a:pt x="426" y="1453"/>
                      <a:pt x="529" y="1577"/>
                    </a:cubicBezTo>
                    <a:cubicBezTo>
                      <a:pt x="612" y="1671"/>
                      <a:pt x="706" y="1775"/>
                      <a:pt x="799" y="1847"/>
                    </a:cubicBezTo>
                    <a:cubicBezTo>
                      <a:pt x="1048" y="2055"/>
                      <a:pt x="1276" y="2148"/>
                      <a:pt x="1494" y="2148"/>
                    </a:cubicBezTo>
                    <a:lnTo>
                      <a:pt x="1525" y="2148"/>
                    </a:lnTo>
                    <a:cubicBezTo>
                      <a:pt x="1587" y="2148"/>
                      <a:pt x="1640" y="2138"/>
                      <a:pt x="1702" y="2117"/>
                    </a:cubicBezTo>
                    <a:cubicBezTo>
                      <a:pt x="1774" y="2096"/>
                      <a:pt x="1836" y="2055"/>
                      <a:pt x="1899" y="2003"/>
                    </a:cubicBezTo>
                    <a:cubicBezTo>
                      <a:pt x="2002" y="1920"/>
                      <a:pt x="2075" y="1806"/>
                      <a:pt x="2117" y="1692"/>
                    </a:cubicBezTo>
                    <a:cubicBezTo>
                      <a:pt x="2148" y="1577"/>
                      <a:pt x="2148" y="1453"/>
                      <a:pt x="2106" y="1308"/>
                    </a:cubicBezTo>
                    <a:cubicBezTo>
                      <a:pt x="2075" y="1194"/>
                      <a:pt x="2023" y="1079"/>
                      <a:pt x="1951" y="945"/>
                    </a:cubicBezTo>
                    <a:cubicBezTo>
                      <a:pt x="1878" y="841"/>
                      <a:pt x="1795" y="727"/>
                      <a:pt x="1681" y="602"/>
                    </a:cubicBezTo>
                    <a:cubicBezTo>
                      <a:pt x="1587" y="499"/>
                      <a:pt x="1484" y="406"/>
                      <a:pt x="1370" y="323"/>
                    </a:cubicBezTo>
                    <a:cubicBezTo>
                      <a:pt x="1246" y="229"/>
                      <a:pt x="1142" y="157"/>
                      <a:pt x="1038" y="104"/>
                    </a:cubicBezTo>
                    <a:cubicBezTo>
                      <a:pt x="976" y="74"/>
                      <a:pt x="924" y="53"/>
                      <a:pt x="861" y="32"/>
                    </a:cubicBezTo>
                    <a:cubicBezTo>
                      <a:pt x="820" y="21"/>
                      <a:pt x="768" y="11"/>
                      <a:pt x="6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3845;p66">
                <a:extLst>
                  <a:ext uri="{FF2B5EF4-FFF2-40B4-BE49-F238E27FC236}">
                    <a16:creationId xmlns:a16="http://schemas.microsoft.com/office/drawing/2014/main" id="{0EFBE447-ACEB-72A2-430F-2F05331A5771}"/>
                  </a:ext>
                </a:extLst>
              </p:cNvPr>
              <p:cNvSpPr/>
              <p:nvPr/>
            </p:nvSpPr>
            <p:spPr>
              <a:xfrm>
                <a:off x="6872675" y="1421713"/>
                <a:ext cx="23900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235" extrusionOk="0">
                    <a:moveTo>
                      <a:pt x="374" y="1"/>
                    </a:moveTo>
                    <a:cubicBezTo>
                      <a:pt x="322" y="1"/>
                      <a:pt x="260" y="22"/>
                      <a:pt x="208" y="52"/>
                    </a:cubicBezTo>
                    <a:cubicBezTo>
                      <a:pt x="156" y="94"/>
                      <a:pt x="105" y="146"/>
                      <a:pt x="73" y="208"/>
                    </a:cubicBezTo>
                    <a:cubicBezTo>
                      <a:pt x="42" y="260"/>
                      <a:pt x="22" y="322"/>
                      <a:pt x="11" y="395"/>
                    </a:cubicBezTo>
                    <a:cubicBezTo>
                      <a:pt x="1" y="478"/>
                      <a:pt x="1" y="550"/>
                      <a:pt x="11" y="613"/>
                    </a:cubicBezTo>
                    <a:cubicBezTo>
                      <a:pt x="11" y="654"/>
                      <a:pt x="22" y="696"/>
                      <a:pt x="32" y="737"/>
                    </a:cubicBezTo>
                    <a:cubicBezTo>
                      <a:pt x="42" y="778"/>
                      <a:pt x="52" y="820"/>
                      <a:pt x="73" y="861"/>
                    </a:cubicBezTo>
                    <a:cubicBezTo>
                      <a:pt x="105" y="935"/>
                      <a:pt x="156" y="1007"/>
                      <a:pt x="218" y="1069"/>
                    </a:cubicBezTo>
                    <a:lnTo>
                      <a:pt x="250" y="1100"/>
                    </a:lnTo>
                    <a:cubicBezTo>
                      <a:pt x="322" y="1183"/>
                      <a:pt x="437" y="1235"/>
                      <a:pt x="540" y="1235"/>
                    </a:cubicBezTo>
                    <a:cubicBezTo>
                      <a:pt x="561" y="1235"/>
                      <a:pt x="571" y="1225"/>
                      <a:pt x="582" y="1225"/>
                    </a:cubicBezTo>
                    <a:cubicBezTo>
                      <a:pt x="654" y="1225"/>
                      <a:pt x="727" y="1193"/>
                      <a:pt x="799" y="1142"/>
                    </a:cubicBezTo>
                    <a:cubicBezTo>
                      <a:pt x="851" y="1090"/>
                      <a:pt x="903" y="1027"/>
                      <a:pt x="924" y="944"/>
                    </a:cubicBezTo>
                    <a:cubicBezTo>
                      <a:pt x="955" y="852"/>
                      <a:pt x="955" y="758"/>
                      <a:pt x="924" y="633"/>
                    </a:cubicBezTo>
                    <a:cubicBezTo>
                      <a:pt x="914" y="592"/>
                      <a:pt x="903" y="540"/>
                      <a:pt x="872" y="478"/>
                    </a:cubicBezTo>
                    <a:cubicBezTo>
                      <a:pt x="841" y="395"/>
                      <a:pt x="799" y="312"/>
                      <a:pt x="748" y="239"/>
                    </a:cubicBezTo>
                    <a:cubicBezTo>
                      <a:pt x="727" y="208"/>
                      <a:pt x="695" y="177"/>
                      <a:pt x="675" y="146"/>
                    </a:cubicBezTo>
                    <a:cubicBezTo>
                      <a:pt x="644" y="115"/>
                      <a:pt x="612" y="94"/>
                      <a:pt x="582" y="63"/>
                    </a:cubicBezTo>
                    <a:cubicBezTo>
                      <a:pt x="529" y="32"/>
                      <a:pt x="457" y="1"/>
                      <a:pt x="3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3846;p66">
                <a:extLst>
                  <a:ext uri="{FF2B5EF4-FFF2-40B4-BE49-F238E27FC236}">
                    <a16:creationId xmlns:a16="http://schemas.microsoft.com/office/drawing/2014/main" id="{49D25C81-BDA0-209F-2DE8-C13D4FCD6CAD}"/>
                  </a:ext>
                </a:extLst>
              </p:cNvPr>
              <p:cNvSpPr/>
              <p:nvPr/>
            </p:nvSpPr>
            <p:spPr>
              <a:xfrm>
                <a:off x="7083775" y="1384888"/>
                <a:ext cx="31900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2003" extrusionOk="0">
                    <a:moveTo>
                      <a:pt x="768" y="1"/>
                    </a:moveTo>
                    <a:cubicBezTo>
                      <a:pt x="685" y="1"/>
                      <a:pt x="581" y="42"/>
                      <a:pt x="508" y="94"/>
                    </a:cubicBezTo>
                    <a:cubicBezTo>
                      <a:pt x="478" y="125"/>
                      <a:pt x="446" y="146"/>
                      <a:pt x="415" y="177"/>
                    </a:cubicBezTo>
                    <a:cubicBezTo>
                      <a:pt x="395" y="208"/>
                      <a:pt x="374" y="229"/>
                      <a:pt x="342" y="260"/>
                    </a:cubicBezTo>
                    <a:lnTo>
                      <a:pt x="332" y="281"/>
                    </a:lnTo>
                    <a:cubicBezTo>
                      <a:pt x="280" y="354"/>
                      <a:pt x="239" y="426"/>
                      <a:pt x="208" y="499"/>
                    </a:cubicBezTo>
                    <a:cubicBezTo>
                      <a:pt x="197" y="530"/>
                      <a:pt x="176" y="561"/>
                      <a:pt x="166" y="592"/>
                    </a:cubicBezTo>
                    <a:cubicBezTo>
                      <a:pt x="146" y="644"/>
                      <a:pt x="125" y="686"/>
                      <a:pt x="104" y="737"/>
                    </a:cubicBezTo>
                    <a:cubicBezTo>
                      <a:pt x="21" y="944"/>
                      <a:pt x="1" y="1183"/>
                      <a:pt x="31" y="1432"/>
                    </a:cubicBezTo>
                    <a:cubicBezTo>
                      <a:pt x="52" y="1525"/>
                      <a:pt x="83" y="1629"/>
                      <a:pt x="125" y="1723"/>
                    </a:cubicBezTo>
                    <a:cubicBezTo>
                      <a:pt x="156" y="1774"/>
                      <a:pt x="197" y="1857"/>
                      <a:pt x="280" y="1920"/>
                    </a:cubicBezTo>
                    <a:cubicBezTo>
                      <a:pt x="353" y="1972"/>
                      <a:pt x="425" y="2003"/>
                      <a:pt x="508" y="2003"/>
                    </a:cubicBezTo>
                    <a:cubicBezTo>
                      <a:pt x="612" y="2003"/>
                      <a:pt x="706" y="1961"/>
                      <a:pt x="799" y="1878"/>
                    </a:cubicBezTo>
                    <a:cubicBezTo>
                      <a:pt x="893" y="1806"/>
                      <a:pt x="976" y="1691"/>
                      <a:pt x="1027" y="1598"/>
                    </a:cubicBezTo>
                    <a:cubicBezTo>
                      <a:pt x="1110" y="1442"/>
                      <a:pt x="1183" y="1276"/>
                      <a:pt x="1225" y="1121"/>
                    </a:cubicBezTo>
                    <a:cubicBezTo>
                      <a:pt x="1255" y="965"/>
                      <a:pt x="1276" y="799"/>
                      <a:pt x="1266" y="654"/>
                    </a:cubicBezTo>
                    <a:cubicBezTo>
                      <a:pt x="1245" y="499"/>
                      <a:pt x="1214" y="364"/>
                      <a:pt x="1152" y="250"/>
                    </a:cubicBezTo>
                    <a:cubicBezTo>
                      <a:pt x="1079" y="135"/>
                      <a:pt x="986" y="52"/>
                      <a:pt x="872" y="22"/>
                    </a:cubicBezTo>
                    <a:cubicBezTo>
                      <a:pt x="840" y="11"/>
                      <a:pt x="810" y="1"/>
                      <a:pt x="7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3847;p66">
                <a:extLst>
                  <a:ext uri="{FF2B5EF4-FFF2-40B4-BE49-F238E27FC236}">
                    <a16:creationId xmlns:a16="http://schemas.microsoft.com/office/drawing/2014/main" id="{F0EC35EE-295C-FD4D-D8CD-12E1F1E84FE8}"/>
                  </a:ext>
                </a:extLst>
              </p:cNvPr>
              <p:cNvSpPr/>
              <p:nvPr/>
            </p:nvSpPr>
            <p:spPr>
              <a:xfrm>
                <a:off x="7052650" y="1425088"/>
                <a:ext cx="23375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935" h="1111" extrusionOk="0">
                    <a:moveTo>
                      <a:pt x="457" y="0"/>
                    </a:moveTo>
                    <a:cubicBezTo>
                      <a:pt x="374" y="0"/>
                      <a:pt x="291" y="32"/>
                      <a:pt x="229" y="73"/>
                    </a:cubicBezTo>
                    <a:cubicBezTo>
                      <a:pt x="208" y="94"/>
                      <a:pt x="187" y="104"/>
                      <a:pt x="167" y="125"/>
                    </a:cubicBezTo>
                    <a:cubicBezTo>
                      <a:pt x="156" y="146"/>
                      <a:pt x="135" y="166"/>
                      <a:pt x="125" y="177"/>
                    </a:cubicBezTo>
                    <a:cubicBezTo>
                      <a:pt x="94" y="219"/>
                      <a:pt x="73" y="260"/>
                      <a:pt x="63" y="302"/>
                    </a:cubicBezTo>
                    <a:cubicBezTo>
                      <a:pt x="31" y="374"/>
                      <a:pt x="21" y="457"/>
                      <a:pt x="21" y="561"/>
                    </a:cubicBezTo>
                    <a:cubicBezTo>
                      <a:pt x="11" y="592"/>
                      <a:pt x="11" y="623"/>
                      <a:pt x="1" y="664"/>
                    </a:cubicBezTo>
                    <a:cubicBezTo>
                      <a:pt x="1" y="830"/>
                      <a:pt x="94" y="1048"/>
                      <a:pt x="291" y="1100"/>
                    </a:cubicBezTo>
                    <a:cubicBezTo>
                      <a:pt x="312" y="1100"/>
                      <a:pt x="343" y="1111"/>
                      <a:pt x="374" y="1111"/>
                    </a:cubicBezTo>
                    <a:cubicBezTo>
                      <a:pt x="446" y="1111"/>
                      <a:pt x="529" y="1079"/>
                      <a:pt x="602" y="1028"/>
                    </a:cubicBezTo>
                    <a:cubicBezTo>
                      <a:pt x="727" y="934"/>
                      <a:pt x="831" y="809"/>
                      <a:pt x="882" y="664"/>
                    </a:cubicBezTo>
                    <a:cubicBezTo>
                      <a:pt x="934" y="551"/>
                      <a:pt x="934" y="415"/>
                      <a:pt x="903" y="312"/>
                    </a:cubicBezTo>
                    <a:cubicBezTo>
                      <a:pt x="851" y="187"/>
                      <a:pt x="778" y="94"/>
                      <a:pt x="675" y="53"/>
                    </a:cubicBezTo>
                    <a:cubicBezTo>
                      <a:pt x="612" y="11"/>
                      <a:pt x="540" y="0"/>
                      <a:pt x="4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3848;p66">
                <a:extLst>
                  <a:ext uri="{FF2B5EF4-FFF2-40B4-BE49-F238E27FC236}">
                    <a16:creationId xmlns:a16="http://schemas.microsoft.com/office/drawing/2014/main" id="{06AAC035-147A-6F7E-9B28-7E41F43CD211}"/>
                  </a:ext>
                </a:extLst>
              </p:cNvPr>
              <p:cNvSpPr/>
              <p:nvPr/>
            </p:nvSpPr>
            <p:spPr>
              <a:xfrm>
                <a:off x="7356575" y="1317713"/>
                <a:ext cx="33475" cy="62275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2491" extrusionOk="0">
                    <a:moveTo>
                      <a:pt x="686" y="1"/>
                    </a:moveTo>
                    <a:cubicBezTo>
                      <a:pt x="592" y="1"/>
                      <a:pt x="488" y="42"/>
                      <a:pt x="384" y="136"/>
                    </a:cubicBezTo>
                    <a:lnTo>
                      <a:pt x="260" y="291"/>
                    </a:lnTo>
                    <a:cubicBezTo>
                      <a:pt x="218" y="354"/>
                      <a:pt x="188" y="427"/>
                      <a:pt x="156" y="478"/>
                    </a:cubicBezTo>
                    <a:cubicBezTo>
                      <a:pt x="84" y="634"/>
                      <a:pt x="52" y="789"/>
                      <a:pt x="32" y="987"/>
                    </a:cubicBezTo>
                    <a:cubicBezTo>
                      <a:pt x="11" y="1142"/>
                      <a:pt x="1" y="1308"/>
                      <a:pt x="11" y="1505"/>
                    </a:cubicBezTo>
                    <a:cubicBezTo>
                      <a:pt x="11" y="1598"/>
                      <a:pt x="22" y="1692"/>
                      <a:pt x="32" y="1785"/>
                    </a:cubicBezTo>
                    <a:cubicBezTo>
                      <a:pt x="52" y="1879"/>
                      <a:pt x="63" y="1983"/>
                      <a:pt x="94" y="2086"/>
                    </a:cubicBezTo>
                    <a:cubicBezTo>
                      <a:pt x="115" y="2169"/>
                      <a:pt x="188" y="2232"/>
                      <a:pt x="271" y="2252"/>
                    </a:cubicBezTo>
                    <a:cubicBezTo>
                      <a:pt x="291" y="2283"/>
                      <a:pt x="322" y="2315"/>
                      <a:pt x="364" y="2345"/>
                    </a:cubicBezTo>
                    <a:cubicBezTo>
                      <a:pt x="426" y="2407"/>
                      <a:pt x="499" y="2449"/>
                      <a:pt x="571" y="2480"/>
                    </a:cubicBezTo>
                    <a:cubicBezTo>
                      <a:pt x="603" y="2480"/>
                      <a:pt x="633" y="2490"/>
                      <a:pt x="675" y="2490"/>
                    </a:cubicBezTo>
                    <a:cubicBezTo>
                      <a:pt x="716" y="2490"/>
                      <a:pt x="758" y="2480"/>
                      <a:pt x="789" y="2470"/>
                    </a:cubicBezTo>
                    <a:cubicBezTo>
                      <a:pt x="914" y="2428"/>
                      <a:pt x="1027" y="2324"/>
                      <a:pt x="1121" y="2159"/>
                    </a:cubicBezTo>
                    <a:cubicBezTo>
                      <a:pt x="1163" y="2086"/>
                      <a:pt x="1193" y="2013"/>
                      <a:pt x="1225" y="1941"/>
                    </a:cubicBezTo>
                    <a:cubicBezTo>
                      <a:pt x="1246" y="1889"/>
                      <a:pt x="1276" y="1827"/>
                      <a:pt x="1287" y="1775"/>
                    </a:cubicBezTo>
                    <a:cubicBezTo>
                      <a:pt x="1318" y="1661"/>
                      <a:pt x="1329" y="1536"/>
                      <a:pt x="1329" y="1443"/>
                    </a:cubicBezTo>
                    <a:cubicBezTo>
                      <a:pt x="1339" y="1329"/>
                      <a:pt x="1329" y="1215"/>
                      <a:pt x="1318" y="1091"/>
                    </a:cubicBezTo>
                    <a:cubicBezTo>
                      <a:pt x="1287" y="810"/>
                      <a:pt x="1235" y="572"/>
                      <a:pt x="1142" y="364"/>
                    </a:cubicBezTo>
                    <a:cubicBezTo>
                      <a:pt x="1090" y="261"/>
                      <a:pt x="955" y="1"/>
                      <a:pt x="6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3849;p66">
                <a:extLst>
                  <a:ext uri="{FF2B5EF4-FFF2-40B4-BE49-F238E27FC236}">
                    <a16:creationId xmlns:a16="http://schemas.microsoft.com/office/drawing/2014/main" id="{3C756DF6-39E1-1AFB-8073-CE6D68D3E86D}"/>
                  </a:ext>
                </a:extLst>
              </p:cNvPr>
              <p:cNvSpPr/>
              <p:nvPr/>
            </p:nvSpPr>
            <p:spPr>
              <a:xfrm>
                <a:off x="7373425" y="1384638"/>
                <a:ext cx="22325" cy="3052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221" extrusionOk="0">
                    <a:moveTo>
                      <a:pt x="468" y="457"/>
                    </a:moveTo>
                    <a:lnTo>
                      <a:pt x="468" y="488"/>
                    </a:lnTo>
                    <a:cubicBezTo>
                      <a:pt x="478" y="509"/>
                      <a:pt x="478" y="540"/>
                      <a:pt x="468" y="571"/>
                    </a:cubicBezTo>
                    <a:cubicBezTo>
                      <a:pt x="457" y="623"/>
                      <a:pt x="436" y="685"/>
                      <a:pt x="416" y="737"/>
                    </a:cubicBezTo>
                    <a:cubicBezTo>
                      <a:pt x="395" y="799"/>
                      <a:pt x="364" y="851"/>
                      <a:pt x="333" y="903"/>
                    </a:cubicBezTo>
                    <a:lnTo>
                      <a:pt x="291" y="945"/>
                    </a:lnTo>
                    <a:lnTo>
                      <a:pt x="270" y="945"/>
                    </a:lnTo>
                    <a:cubicBezTo>
                      <a:pt x="270" y="934"/>
                      <a:pt x="261" y="924"/>
                      <a:pt x="261" y="913"/>
                    </a:cubicBezTo>
                    <a:cubicBezTo>
                      <a:pt x="250" y="892"/>
                      <a:pt x="240" y="872"/>
                      <a:pt x="240" y="851"/>
                    </a:cubicBezTo>
                    <a:lnTo>
                      <a:pt x="240" y="799"/>
                    </a:lnTo>
                    <a:cubicBezTo>
                      <a:pt x="302" y="779"/>
                      <a:pt x="364" y="726"/>
                      <a:pt x="385" y="664"/>
                    </a:cubicBezTo>
                    <a:lnTo>
                      <a:pt x="416" y="540"/>
                    </a:lnTo>
                    <a:cubicBezTo>
                      <a:pt x="436" y="509"/>
                      <a:pt x="447" y="488"/>
                      <a:pt x="457" y="467"/>
                    </a:cubicBezTo>
                    <a:lnTo>
                      <a:pt x="468" y="457"/>
                    </a:lnTo>
                    <a:close/>
                    <a:moveTo>
                      <a:pt x="457" y="0"/>
                    </a:moveTo>
                    <a:cubicBezTo>
                      <a:pt x="416" y="0"/>
                      <a:pt x="385" y="0"/>
                      <a:pt x="344" y="21"/>
                    </a:cubicBezTo>
                    <a:cubicBezTo>
                      <a:pt x="270" y="42"/>
                      <a:pt x="219" y="73"/>
                      <a:pt x="167" y="135"/>
                    </a:cubicBezTo>
                    <a:cubicBezTo>
                      <a:pt x="105" y="187"/>
                      <a:pt x="63" y="260"/>
                      <a:pt x="42" y="343"/>
                    </a:cubicBezTo>
                    <a:cubicBezTo>
                      <a:pt x="22" y="374"/>
                      <a:pt x="22" y="415"/>
                      <a:pt x="12" y="447"/>
                    </a:cubicBezTo>
                    <a:cubicBezTo>
                      <a:pt x="1" y="498"/>
                      <a:pt x="1" y="550"/>
                      <a:pt x="1" y="613"/>
                    </a:cubicBezTo>
                    <a:cubicBezTo>
                      <a:pt x="1" y="643"/>
                      <a:pt x="12" y="685"/>
                      <a:pt x="32" y="716"/>
                    </a:cubicBezTo>
                    <a:cubicBezTo>
                      <a:pt x="12" y="841"/>
                      <a:pt x="22" y="975"/>
                      <a:pt x="74" y="1079"/>
                    </a:cubicBezTo>
                    <a:cubicBezTo>
                      <a:pt x="105" y="1131"/>
                      <a:pt x="146" y="1173"/>
                      <a:pt x="188" y="1193"/>
                    </a:cubicBezTo>
                    <a:cubicBezTo>
                      <a:pt x="227" y="1213"/>
                      <a:pt x="267" y="1220"/>
                      <a:pt x="309" y="1220"/>
                    </a:cubicBezTo>
                    <a:cubicBezTo>
                      <a:pt x="333" y="1220"/>
                      <a:pt x="359" y="1218"/>
                      <a:pt x="385" y="1214"/>
                    </a:cubicBezTo>
                    <a:cubicBezTo>
                      <a:pt x="447" y="1193"/>
                      <a:pt x="509" y="1152"/>
                      <a:pt x="561" y="1111"/>
                    </a:cubicBezTo>
                    <a:cubicBezTo>
                      <a:pt x="644" y="1048"/>
                      <a:pt x="696" y="954"/>
                      <a:pt x="748" y="872"/>
                    </a:cubicBezTo>
                    <a:cubicBezTo>
                      <a:pt x="831" y="747"/>
                      <a:pt x="893" y="592"/>
                      <a:pt x="883" y="436"/>
                    </a:cubicBezTo>
                    <a:cubicBezTo>
                      <a:pt x="883" y="405"/>
                      <a:pt x="872" y="364"/>
                      <a:pt x="862" y="322"/>
                    </a:cubicBezTo>
                    <a:lnTo>
                      <a:pt x="831" y="228"/>
                    </a:lnTo>
                    <a:cubicBezTo>
                      <a:pt x="821" y="208"/>
                      <a:pt x="810" y="198"/>
                      <a:pt x="800" y="177"/>
                    </a:cubicBezTo>
                    <a:cubicBezTo>
                      <a:pt x="779" y="145"/>
                      <a:pt x="758" y="125"/>
                      <a:pt x="727" y="94"/>
                    </a:cubicBezTo>
                    <a:cubicBezTo>
                      <a:pt x="675" y="52"/>
                      <a:pt x="623" y="21"/>
                      <a:pt x="551" y="11"/>
                    </a:cubicBezTo>
                    <a:cubicBezTo>
                      <a:pt x="519" y="0"/>
                      <a:pt x="489" y="0"/>
                      <a:pt x="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3850;p66">
                <a:extLst>
                  <a:ext uri="{FF2B5EF4-FFF2-40B4-BE49-F238E27FC236}">
                    <a16:creationId xmlns:a16="http://schemas.microsoft.com/office/drawing/2014/main" id="{7252F95C-E2B1-F42C-02C0-4BDF3BDC1F90}"/>
                  </a:ext>
                </a:extLst>
              </p:cNvPr>
              <p:cNvSpPr/>
              <p:nvPr/>
            </p:nvSpPr>
            <p:spPr>
              <a:xfrm>
                <a:off x="7376825" y="1393963"/>
                <a:ext cx="119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735" extrusionOk="0">
                    <a:moveTo>
                      <a:pt x="311" y="1"/>
                    </a:moveTo>
                    <a:cubicBezTo>
                      <a:pt x="280" y="1"/>
                      <a:pt x="238" y="11"/>
                      <a:pt x="217" y="32"/>
                    </a:cubicBezTo>
                    <a:cubicBezTo>
                      <a:pt x="197" y="63"/>
                      <a:pt x="187" y="94"/>
                      <a:pt x="176" y="125"/>
                    </a:cubicBezTo>
                    <a:lnTo>
                      <a:pt x="176" y="177"/>
                    </a:lnTo>
                    <a:cubicBezTo>
                      <a:pt x="104" y="302"/>
                      <a:pt x="31" y="426"/>
                      <a:pt x="10" y="572"/>
                    </a:cubicBezTo>
                    <a:cubicBezTo>
                      <a:pt x="0" y="592"/>
                      <a:pt x="0" y="613"/>
                      <a:pt x="10" y="634"/>
                    </a:cubicBezTo>
                    <a:cubicBezTo>
                      <a:pt x="21" y="675"/>
                      <a:pt x="42" y="696"/>
                      <a:pt x="72" y="717"/>
                    </a:cubicBezTo>
                    <a:cubicBezTo>
                      <a:pt x="93" y="729"/>
                      <a:pt x="115" y="735"/>
                      <a:pt x="137" y="735"/>
                    </a:cubicBezTo>
                    <a:cubicBezTo>
                      <a:pt x="170" y="735"/>
                      <a:pt x="203" y="721"/>
                      <a:pt x="228" y="696"/>
                    </a:cubicBezTo>
                    <a:cubicBezTo>
                      <a:pt x="342" y="581"/>
                      <a:pt x="404" y="426"/>
                      <a:pt x="436" y="260"/>
                    </a:cubicBezTo>
                    <a:cubicBezTo>
                      <a:pt x="436" y="260"/>
                      <a:pt x="446" y="250"/>
                      <a:pt x="446" y="240"/>
                    </a:cubicBezTo>
                    <a:cubicBezTo>
                      <a:pt x="477" y="187"/>
                      <a:pt x="466" y="125"/>
                      <a:pt x="436" y="84"/>
                    </a:cubicBezTo>
                    <a:cubicBezTo>
                      <a:pt x="415" y="32"/>
                      <a:pt x="363" y="1"/>
                      <a:pt x="3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3851;p66">
                <a:extLst>
                  <a:ext uri="{FF2B5EF4-FFF2-40B4-BE49-F238E27FC236}">
                    <a16:creationId xmlns:a16="http://schemas.microsoft.com/office/drawing/2014/main" id="{B3F4BAE4-CB9D-ADB9-C064-A8661B6B0ABF}"/>
                  </a:ext>
                </a:extLst>
              </p:cNvPr>
              <p:cNvSpPr/>
              <p:nvPr/>
            </p:nvSpPr>
            <p:spPr>
              <a:xfrm>
                <a:off x="7329875" y="1432338"/>
                <a:ext cx="24400" cy="2780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112" extrusionOk="0">
                    <a:moveTo>
                      <a:pt x="633" y="1"/>
                    </a:moveTo>
                    <a:cubicBezTo>
                      <a:pt x="592" y="1"/>
                      <a:pt x="560" y="12"/>
                      <a:pt x="530" y="12"/>
                    </a:cubicBezTo>
                    <a:cubicBezTo>
                      <a:pt x="467" y="32"/>
                      <a:pt x="405" y="63"/>
                      <a:pt x="353" y="105"/>
                    </a:cubicBezTo>
                    <a:cubicBezTo>
                      <a:pt x="208" y="219"/>
                      <a:pt x="83" y="385"/>
                      <a:pt x="32" y="572"/>
                    </a:cubicBezTo>
                    <a:cubicBezTo>
                      <a:pt x="11" y="655"/>
                      <a:pt x="0" y="758"/>
                      <a:pt x="32" y="841"/>
                    </a:cubicBezTo>
                    <a:cubicBezTo>
                      <a:pt x="52" y="945"/>
                      <a:pt x="125" y="1028"/>
                      <a:pt x="218" y="1070"/>
                    </a:cubicBezTo>
                    <a:cubicBezTo>
                      <a:pt x="260" y="1090"/>
                      <a:pt x="311" y="1111"/>
                      <a:pt x="374" y="1111"/>
                    </a:cubicBezTo>
                    <a:cubicBezTo>
                      <a:pt x="426" y="1100"/>
                      <a:pt x="477" y="1090"/>
                      <a:pt x="530" y="1059"/>
                    </a:cubicBezTo>
                    <a:cubicBezTo>
                      <a:pt x="550" y="1038"/>
                      <a:pt x="571" y="1017"/>
                      <a:pt x="592" y="1007"/>
                    </a:cubicBezTo>
                    <a:lnTo>
                      <a:pt x="685" y="945"/>
                    </a:lnTo>
                    <a:cubicBezTo>
                      <a:pt x="779" y="872"/>
                      <a:pt x="851" y="768"/>
                      <a:pt x="903" y="665"/>
                    </a:cubicBezTo>
                    <a:cubicBezTo>
                      <a:pt x="924" y="602"/>
                      <a:pt x="944" y="551"/>
                      <a:pt x="954" y="489"/>
                    </a:cubicBezTo>
                    <a:cubicBezTo>
                      <a:pt x="975" y="416"/>
                      <a:pt x="975" y="353"/>
                      <a:pt x="965" y="281"/>
                    </a:cubicBezTo>
                    <a:cubicBezTo>
                      <a:pt x="954" y="229"/>
                      <a:pt x="924" y="167"/>
                      <a:pt x="882" y="125"/>
                    </a:cubicBezTo>
                    <a:cubicBezTo>
                      <a:pt x="841" y="74"/>
                      <a:pt x="779" y="32"/>
                      <a:pt x="716" y="12"/>
                    </a:cubicBezTo>
                    <a:cubicBezTo>
                      <a:pt x="685" y="12"/>
                      <a:pt x="664" y="1"/>
                      <a:pt x="6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3852;p66">
                <a:extLst>
                  <a:ext uri="{FF2B5EF4-FFF2-40B4-BE49-F238E27FC236}">
                    <a16:creationId xmlns:a16="http://schemas.microsoft.com/office/drawing/2014/main" id="{8517B391-5DC1-6926-2A16-48E07E52EBCC}"/>
                  </a:ext>
                </a:extLst>
              </p:cNvPr>
              <p:cNvSpPr/>
              <p:nvPr/>
            </p:nvSpPr>
            <p:spPr>
              <a:xfrm>
                <a:off x="7265550" y="1605588"/>
                <a:ext cx="275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50" extrusionOk="0">
                    <a:moveTo>
                      <a:pt x="468" y="0"/>
                    </a:moveTo>
                    <a:cubicBezTo>
                      <a:pt x="353" y="0"/>
                      <a:pt x="240" y="32"/>
                      <a:pt x="157" y="115"/>
                    </a:cubicBezTo>
                    <a:cubicBezTo>
                      <a:pt x="1" y="281"/>
                      <a:pt x="11" y="509"/>
                      <a:pt x="84" y="705"/>
                    </a:cubicBezTo>
                    <a:cubicBezTo>
                      <a:pt x="146" y="892"/>
                      <a:pt x="250" y="1058"/>
                      <a:pt x="364" y="1214"/>
                    </a:cubicBezTo>
                    <a:cubicBezTo>
                      <a:pt x="374" y="1245"/>
                      <a:pt x="416" y="1256"/>
                      <a:pt x="457" y="1266"/>
                    </a:cubicBezTo>
                    <a:cubicBezTo>
                      <a:pt x="489" y="1266"/>
                      <a:pt x="519" y="1256"/>
                      <a:pt x="551" y="1224"/>
                    </a:cubicBezTo>
                    <a:cubicBezTo>
                      <a:pt x="602" y="1276"/>
                      <a:pt x="675" y="1307"/>
                      <a:pt x="738" y="1339"/>
                    </a:cubicBezTo>
                    <a:cubicBezTo>
                      <a:pt x="753" y="1346"/>
                      <a:pt x="772" y="1350"/>
                      <a:pt x="791" y="1350"/>
                    </a:cubicBezTo>
                    <a:cubicBezTo>
                      <a:pt x="823" y="1350"/>
                      <a:pt x="857" y="1341"/>
                      <a:pt x="883" y="1328"/>
                    </a:cubicBezTo>
                    <a:cubicBezTo>
                      <a:pt x="924" y="1307"/>
                      <a:pt x="945" y="1276"/>
                      <a:pt x="966" y="1224"/>
                    </a:cubicBezTo>
                    <a:cubicBezTo>
                      <a:pt x="1028" y="1090"/>
                      <a:pt x="1079" y="944"/>
                      <a:pt x="1090" y="799"/>
                    </a:cubicBezTo>
                    <a:cubicBezTo>
                      <a:pt x="1100" y="664"/>
                      <a:pt x="1079" y="539"/>
                      <a:pt x="1038" y="426"/>
                    </a:cubicBezTo>
                    <a:cubicBezTo>
                      <a:pt x="976" y="239"/>
                      <a:pt x="820" y="94"/>
                      <a:pt x="634" y="21"/>
                    </a:cubicBezTo>
                    <a:cubicBezTo>
                      <a:pt x="581" y="11"/>
                      <a:pt x="519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3853;p66">
                <a:extLst>
                  <a:ext uri="{FF2B5EF4-FFF2-40B4-BE49-F238E27FC236}">
                    <a16:creationId xmlns:a16="http://schemas.microsoft.com/office/drawing/2014/main" id="{EBCBAD75-EE9B-3894-C44D-2990F6BA0F19}"/>
                  </a:ext>
                </a:extLst>
              </p:cNvPr>
              <p:cNvSpPr/>
              <p:nvPr/>
            </p:nvSpPr>
            <p:spPr>
              <a:xfrm>
                <a:off x="7378900" y="1717088"/>
                <a:ext cx="31125" cy="22000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80" extrusionOk="0">
                    <a:moveTo>
                      <a:pt x="481" y="204"/>
                    </a:moveTo>
                    <a:cubicBezTo>
                      <a:pt x="517" y="204"/>
                      <a:pt x="554" y="211"/>
                      <a:pt x="591" y="219"/>
                    </a:cubicBezTo>
                    <a:cubicBezTo>
                      <a:pt x="653" y="229"/>
                      <a:pt x="705" y="249"/>
                      <a:pt x="768" y="270"/>
                    </a:cubicBezTo>
                    <a:cubicBezTo>
                      <a:pt x="819" y="302"/>
                      <a:pt x="861" y="332"/>
                      <a:pt x="913" y="374"/>
                    </a:cubicBezTo>
                    <a:cubicBezTo>
                      <a:pt x="944" y="395"/>
                      <a:pt x="964" y="426"/>
                      <a:pt x="996" y="468"/>
                    </a:cubicBezTo>
                    <a:cubicBezTo>
                      <a:pt x="1006" y="478"/>
                      <a:pt x="1017" y="498"/>
                      <a:pt x="1017" y="519"/>
                    </a:cubicBezTo>
                    <a:cubicBezTo>
                      <a:pt x="1027" y="530"/>
                      <a:pt x="1027" y="540"/>
                      <a:pt x="1027" y="551"/>
                    </a:cubicBezTo>
                    <a:lnTo>
                      <a:pt x="1027" y="571"/>
                    </a:lnTo>
                    <a:lnTo>
                      <a:pt x="1027" y="581"/>
                    </a:lnTo>
                    <a:cubicBezTo>
                      <a:pt x="1017" y="581"/>
                      <a:pt x="1017" y="592"/>
                      <a:pt x="1017" y="592"/>
                    </a:cubicBezTo>
                    <a:cubicBezTo>
                      <a:pt x="1006" y="602"/>
                      <a:pt x="996" y="613"/>
                      <a:pt x="985" y="613"/>
                    </a:cubicBezTo>
                    <a:cubicBezTo>
                      <a:pt x="975" y="623"/>
                      <a:pt x="954" y="634"/>
                      <a:pt x="934" y="644"/>
                    </a:cubicBezTo>
                    <a:cubicBezTo>
                      <a:pt x="892" y="654"/>
                      <a:pt x="861" y="664"/>
                      <a:pt x="819" y="664"/>
                    </a:cubicBezTo>
                    <a:cubicBezTo>
                      <a:pt x="809" y="664"/>
                      <a:pt x="809" y="654"/>
                      <a:pt x="798" y="654"/>
                    </a:cubicBezTo>
                    <a:cubicBezTo>
                      <a:pt x="778" y="634"/>
                      <a:pt x="757" y="634"/>
                      <a:pt x="726" y="634"/>
                    </a:cubicBezTo>
                    <a:cubicBezTo>
                      <a:pt x="715" y="644"/>
                      <a:pt x="715" y="644"/>
                      <a:pt x="705" y="644"/>
                    </a:cubicBezTo>
                    <a:cubicBezTo>
                      <a:pt x="643" y="644"/>
                      <a:pt x="581" y="644"/>
                      <a:pt x="519" y="634"/>
                    </a:cubicBezTo>
                    <a:cubicBezTo>
                      <a:pt x="477" y="623"/>
                      <a:pt x="436" y="613"/>
                      <a:pt x="404" y="592"/>
                    </a:cubicBezTo>
                    <a:cubicBezTo>
                      <a:pt x="373" y="571"/>
                      <a:pt x="353" y="561"/>
                      <a:pt x="321" y="540"/>
                    </a:cubicBezTo>
                    <a:cubicBezTo>
                      <a:pt x="311" y="519"/>
                      <a:pt x="290" y="498"/>
                      <a:pt x="270" y="478"/>
                    </a:cubicBezTo>
                    <a:cubicBezTo>
                      <a:pt x="259" y="468"/>
                      <a:pt x="249" y="447"/>
                      <a:pt x="249" y="426"/>
                    </a:cubicBezTo>
                    <a:cubicBezTo>
                      <a:pt x="238" y="415"/>
                      <a:pt x="238" y="395"/>
                      <a:pt x="238" y="374"/>
                    </a:cubicBezTo>
                    <a:lnTo>
                      <a:pt x="238" y="332"/>
                    </a:lnTo>
                    <a:lnTo>
                      <a:pt x="238" y="322"/>
                    </a:lnTo>
                    <a:lnTo>
                      <a:pt x="270" y="322"/>
                    </a:lnTo>
                    <a:cubicBezTo>
                      <a:pt x="332" y="322"/>
                      <a:pt x="373" y="281"/>
                      <a:pt x="383" y="219"/>
                    </a:cubicBezTo>
                    <a:lnTo>
                      <a:pt x="383" y="208"/>
                    </a:lnTo>
                    <a:lnTo>
                      <a:pt x="436" y="208"/>
                    </a:lnTo>
                    <a:cubicBezTo>
                      <a:pt x="451" y="205"/>
                      <a:pt x="466" y="204"/>
                      <a:pt x="481" y="204"/>
                    </a:cubicBezTo>
                    <a:close/>
                    <a:moveTo>
                      <a:pt x="446" y="0"/>
                    </a:moveTo>
                    <a:cubicBezTo>
                      <a:pt x="373" y="0"/>
                      <a:pt x="311" y="11"/>
                      <a:pt x="249" y="42"/>
                    </a:cubicBezTo>
                    <a:cubicBezTo>
                      <a:pt x="187" y="63"/>
                      <a:pt x="145" y="104"/>
                      <a:pt x="104" y="156"/>
                    </a:cubicBezTo>
                    <a:cubicBezTo>
                      <a:pt x="104" y="156"/>
                      <a:pt x="93" y="156"/>
                      <a:pt x="93" y="166"/>
                    </a:cubicBezTo>
                    <a:lnTo>
                      <a:pt x="83" y="166"/>
                    </a:lnTo>
                    <a:cubicBezTo>
                      <a:pt x="51" y="187"/>
                      <a:pt x="42" y="219"/>
                      <a:pt x="21" y="249"/>
                    </a:cubicBezTo>
                    <a:cubicBezTo>
                      <a:pt x="10" y="281"/>
                      <a:pt x="0" y="312"/>
                      <a:pt x="0" y="353"/>
                    </a:cubicBezTo>
                    <a:cubicBezTo>
                      <a:pt x="0" y="385"/>
                      <a:pt x="0" y="415"/>
                      <a:pt x="10" y="447"/>
                    </a:cubicBezTo>
                    <a:cubicBezTo>
                      <a:pt x="10" y="478"/>
                      <a:pt x="21" y="509"/>
                      <a:pt x="42" y="540"/>
                    </a:cubicBezTo>
                    <a:cubicBezTo>
                      <a:pt x="62" y="602"/>
                      <a:pt x="114" y="654"/>
                      <a:pt x="166" y="706"/>
                    </a:cubicBezTo>
                    <a:cubicBezTo>
                      <a:pt x="228" y="747"/>
                      <a:pt x="290" y="779"/>
                      <a:pt x="353" y="810"/>
                    </a:cubicBezTo>
                    <a:cubicBezTo>
                      <a:pt x="425" y="830"/>
                      <a:pt x="508" y="851"/>
                      <a:pt x="591" y="862"/>
                    </a:cubicBezTo>
                    <a:cubicBezTo>
                      <a:pt x="642" y="873"/>
                      <a:pt x="695" y="879"/>
                      <a:pt x="749" y="879"/>
                    </a:cubicBezTo>
                    <a:cubicBezTo>
                      <a:pt x="840" y="879"/>
                      <a:pt x="932" y="863"/>
                      <a:pt x="1017" y="830"/>
                    </a:cubicBezTo>
                    <a:cubicBezTo>
                      <a:pt x="1068" y="810"/>
                      <a:pt x="1120" y="779"/>
                      <a:pt x="1151" y="737"/>
                    </a:cubicBezTo>
                    <a:cubicBezTo>
                      <a:pt x="1172" y="727"/>
                      <a:pt x="1193" y="706"/>
                      <a:pt x="1203" y="685"/>
                    </a:cubicBezTo>
                    <a:cubicBezTo>
                      <a:pt x="1213" y="644"/>
                      <a:pt x="1224" y="623"/>
                      <a:pt x="1234" y="581"/>
                    </a:cubicBezTo>
                    <a:cubicBezTo>
                      <a:pt x="1245" y="540"/>
                      <a:pt x="1224" y="478"/>
                      <a:pt x="1213" y="436"/>
                    </a:cubicBezTo>
                    <a:cubicBezTo>
                      <a:pt x="1193" y="385"/>
                      <a:pt x="1162" y="343"/>
                      <a:pt x="1120" y="302"/>
                    </a:cubicBezTo>
                    <a:cubicBezTo>
                      <a:pt x="1047" y="198"/>
                      <a:pt x="934" y="136"/>
                      <a:pt x="830" y="73"/>
                    </a:cubicBezTo>
                    <a:cubicBezTo>
                      <a:pt x="768" y="53"/>
                      <a:pt x="715" y="32"/>
                      <a:pt x="653" y="21"/>
                    </a:cubicBezTo>
                    <a:cubicBezTo>
                      <a:pt x="591" y="11"/>
                      <a:pt x="529" y="0"/>
                      <a:pt x="4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3854;p66">
                <a:extLst>
                  <a:ext uri="{FF2B5EF4-FFF2-40B4-BE49-F238E27FC236}">
                    <a16:creationId xmlns:a16="http://schemas.microsoft.com/office/drawing/2014/main" id="{A6BBFF5D-6E11-74ED-189A-C94DC612FEF1}"/>
                  </a:ext>
                </a:extLst>
              </p:cNvPr>
              <p:cNvSpPr/>
              <p:nvPr/>
            </p:nvSpPr>
            <p:spPr>
              <a:xfrm>
                <a:off x="7437225" y="1705938"/>
                <a:ext cx="327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948" extrusionOk="0">
                    <a:moveTo>
                      <a:pt x="478" y="208"/>
                    </a:moveTo>
                    <a:cubicBezTo>
                      <a:pt x="540" y="208"/>
                      <a:pt x="602" y="208"/>
                      <a:pt x="664" y="218"/>
                    </a:cubicBezTo>
                    <a:cubicBezTo>
                      <a:pt x="747" y="239"/>
                      <a:pt x="820" y="260"/>
                      <a:pt x="893" y="291"/>
                    </a:cubicBezTo>
                    <a:cubicBezTo>
                      <a:pt x="934" y="312"/>
                      <a:pt x="976" y="343"/>
                      <a:pt x="1017" y="374"/>
                    </a:cubicBezTo>
                    <a:cubicBezTo>
                      <a:pt x="1038" y="395"/>
                      <a:pt x="1059" y="416"/>
                      <a:pt x="1069" y="436"/>
                    </a:cubicBezTo>
                    <a:cubicBezTo>
                      <a:pt x="1079" y="446"/>
                      <a:pt x="1079" y="457"/>
                      <a:pt x="1090" y="478"/>
                    </a:cubicBezTo>
                    <a:cubicBezTo>
                      <a:pt x="1090" y="488"/>
                      <a:pt x="1100" y="499"/>
                      <a:pt x="1100" y="509"/>
                    </a:cubicBezTo>
                    <a:cubicBezTo>
                      <a:pt x="1100" y="519"/>
                      <a:pt x="1100" y="529"/>
                      <a:pt x="1090" y="540"/>
                    </a:cubicBezTo>
                    <a:cubicBezTo>
                      <a:pt x="1090" y="550"/>
                      <a:pt x="1090" y="571"/>
                      <a:pt x="1079" y="582"/>
                    </a:cubicBezTo>
                    <a:cubicBezTo>
                      <a:pt x="1069" y="602"/>
                      <a:pt x="1059" y="612"/>
                      <a:pt x="1049" y="633"/>
                    </a:cubicBezTo>
                    <a:cubicBezTo>
                      <a:pt x="1038" y="644"/>
                      <a:pt x="1017" y="654"/>
                      <a:pt x="1007" y="665"/>
                    </a:cubicBezTo>
                    <a:cubicBezTo>
                      <a:pt x="976" y="685"/>
                      <a:pt x="955" y="695"/>
                      <a:pt x="924" y="706"/>
                    </a:cubicBezTo>
                    <a:cubicBezTo>
                      <a:pt x="872" y="727"/>
                      <a:pt x="820" y="737"/>
                      <a:pt x="758" y="737"/>
                    </a:cubicBezTo>
                    <a:cubicBezTo>
                      <a:pt x="727" y="748"/>
                      <a:pt x="685" y="748"/>
                      <a:pt x="654" y="748"/>
                    </a:cubicBezTo>
                    <a:cubicBezTo>
                      <a:pt x="644" y="706"/>
                      <a:pt x="602" y="665"/>
                      <a:pt x="561" y="665"/>
                    </a:cubicBezTo>
                    <a:cubicBezTo>
                      <a:pt x="519" y="665"/>
                      <a:pt x="489" y="665"/>
                      <a:pt x="447" y="654"/>
                    </a:cubicBezTo>
                    <a:cubicBezTo>
                      <a:pt x="415" y="654"/>
                      <a:pt x="385" y="644"/>
                      <a:pt x="353" y="623"/>
                    </a:cubicBezTo>
                    <a:cubicBezTo>
                      <a:pt x="332" y="612"/>
                      <a:pt x="312" y="602"/>
                      <a:pt x="281" y="582"/>
                    </a:cubicBezTo>
                    <a:cubicBezTo>
                      <a:pt x="270" y="561"/>
                      <a:pt x="250" y="550"/>
                      <a:pt x="240" y="529"/>
                    </a:cubicBezTo>
                    <a:cubicBezTo>
                      <a:pt x="229" y="509"/>
                      <a:pt x="219" y="499"/>
                      <a:pt x="219" y="478"/>
                    </a:cubicBezTo>
                    <a:lnTo>
                      <a:pt x="219" y="457"/>
                    </a:lnTo>
                    <a:cubicBezTo>
                      <a:pt x="219" y="436"/>
                      <a:pt x="219" y="426"/>
                      <a:pt x="208" y="405"/>
                    </a:cubicBezTo>
                    <a:lnTo>
                      <a:pt x="208" y="395"/>
                    </a:lnTo>
                    <a:cubicBezTo>
                      <a:pt x="208" y="384"/>
                      <a:pt x="219" y="374"/>
                      <a:pt x="219" y="363"/>
                    </a:cubicBezTo>
                    <a:cubicBezTo>
                      <a:pt x="229" y="343"/>
                      <a:pt x="240" y="333"/>
                      <a:pt x="250" y="322"/>
                    </a:cubicBezTo>
                    <a:cubicBezTo>
                      <a:pt x="260" y="301"/>
                      <a:pt x="281" y="291"/>
                      <a:pt x="302" y="271"/>
                    </a:cubicBezTo>
                    <a:cubicBezTo>
                      <a:pt x="332" y="250"/>
                      <a:pt x="364" y="239"/>
                      <a:pt x="406" y="229"/>
                    </a:cubicBezTo>
                    <a:cubicBezTo>
                      <a:pt x="426" y="218"/>
                      <a:pt x="457" y="208"/>
                      <a:pt x="478" y="208"/>
                    </a:cubicBezTo>
                    <a:close/>
                    <a:moveTo>
                      <a:pt x="530" y="1"/>
                    </a:moveTo>
                    <a:cubicBezTo>
                      <a:pt x="498" y="1"/>
                      <a:pt x="468" y="1"/>
                      <a:pt x="426" y="11"/>
                    </a:cubicBezTo>
                    <a:cubicBezTo>
                      <a:pt x="364" y="11"/>
                      <a:pt x="312" y="42"/>
                      <a:pt x="250" y="63"/>
                    </a:cubicBezTo>
                    <a:cubicBezTo>
                      <a:pt x="187" y="94"/>
                      <a:pt x="125" y="146"/>
                      <a:pt x="74" y="208"/>
                    </a:cubicBezTo>
                    <a:cubicBezTo>
                      <a:pt x="32" y="260"/>
                      <a:pt x="11" y="322"/>
                      <a:pt x="1" y="395"/>
                    </a:cubicBezTo>
                    <a:cubicBezTo>
                      <a:pt x="1" y="426"/>
                      <a:pt x="1" y="467"/>
                      <a:pt x="11" y="499"/>
                    </a:cubicBezTo>
                    <a:cubicBezTo>
                      <a:pt x="11" y="592"/>
                      <a:pt x="53" y="675"/>
                      <a:pt x="104" y="737"/>
                    </a:cubicBezTo>
                    <a:cubicBezTo>
                      <a:pt x="177" y="820"/>
                      <a:pt x="281" y="872"/>
                      <a:pt x="385" y="903"/>
                    </a:cubicBezTo>
                    <a:cubicBezTo>
                      <a:pt x="478" y="929"/>
                      <a:pt x="571" y="947"/>
                      <a:pt x="665" y="947"/>
                    </a:cubicBezTo>
                    <a:cubicBezTo>
                      <a:pt x="685" y="947"/>
                      <a:pt x="706" y="946"/>
                      <a:pt x="727" y="944"/>
                    </a:cubicBezTo>
                    <a:cubicBezTo>
                      <a:pt x="841" y="944"/>
                      <a:pt x="955" y="924"/>
                      <a:pt x="1059" y="872"/>
                    </a:cubicBezTo>
                    <a:cubicBezTo>
                      <a:pt x="1100" y="851"/>
                      <a:pt x="1142" y="831"/>
                      <a:pt x="1173" y="789"/>
                    </a:cubicBezTo>
                    <a:cubicBezTo>
                      <a:pt x="1225" y="748"/>
                      <a:pt x="1256" y="695"/>
                      <a:pt x="1277" y="633"/>
                    </a:cubicBezTo>
                    <a:cubicBezTo>
                      <a:pt x="1298" y="582"/>
                      <a:pt x="1308" y="529"/>
                      <a:pt x="1298" y="467"/>
                    </a:cubicBezTo>
                    <a:cubicBezTo>
                      <a:pt x="1298" y="416"/>
                      <a:pt x="1266" y="353"/>
                      <a:pt x="1235" y="312"/>
                    </a:cubicBezTo>
                    <a:cubicBezTo>
                      <a:pt x="1162" y="218"/>
                      <a:pt x="1059" y="156"/>
                      <a:pt x="955" y="105"/>
                    </a:cubicBezTo>
                    <a:cubicBezTo>
                      <a:pt x="851" y="52"/>
                      <a:pt x="727" y="22"/>
                      <a:pt x="602" y="11"/>
                    </a:cubicBezTo>
                    <a:cubicBezTo>
                      <a:pt x="581" y="1"/>
                      <a:pt x="561" y="1"/>
                      <a:pt x="5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3855;p66">
                <a:extLst>
                  <a:ext uri="{FF2B5EF4-FFF2-40B4-BE49-F238E27FC236}">
                    <a16:creationId xmlns:a16="http://schemas.microsoft.com/office/drawing/2014/main" id="{E9E6FD57-9B91-FE6E-3594-760FF84689B1}"/>
                  </a:ext>
                </a:extLst>
              </p:cNvPr>
              <p:cNvSpPr/>
              <p:nvPr/>
            </p:nvSpPr>
            <p:spPr>
              <a:xfrm>
                <a:off x="7473025" y="1736538"/>
                <a:ext cx="21275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13" extrusionOk="0">
                    <a:moveTo>
                      <a:pt x="290" y="198"/>
                    </a:moveTo>
                    <a:cubicBezTo>
                      <a:pt x="322" y="198"/>
                      <a:pt x="353" y="198"/>
                      <a:pt x="384" y="208"/>
                    </a:cubicBezTo>
                    <a:lnTo>
                      <a:pt x="477" y="239"/>
                    </a:lnTo>
                    <a:cubicBezTo>
                      <a:pt x="509" y="260"/>
                      <a:pt x="550" y="280"/>
                      <a:pt x="581" y="312"/>
                    </a:cubicBezTo>
                    <a:cubicBezTo>
                      <a:pt x="602" y="322"/>
                      <a:pt x="612" y="343"/>
                      <a:pt x="633" y="363"/>
                    </a:cubicBezTo>
                    <a:lnTo>
                      <a:pt x="633" y="374"/>
                    </a:lnTo>
                    <a:cubicBezTo>
                      <a:pt x="633" y="384"/>
                      <a:pt x="633" y="384"/>
                      <a:pt x="622" y="384"/>
                    </a:cubicBezTo>
                    <a:cubicBezTo>
                      <a:pt x="612" y="384"/>
                      <a:pt x="592" y="395"/>
                      <a:pt x="581" y="395"/>
                    </a:cubicBezTo>
                    <a:cubicBezTo>
                      <a:pt x="539" y="395"/>
                      <a:pt x="509" y="395"/>
                      <a:pt x="477" y="384"/>
                    </a:cubicBezTo>
                    <a:cubicBezTo>
                      <a:pt x="436" y="374"/>
                      <a:pt x="405" y="363"/>
                      <a:pt x="364" y="343"/>
                    </a:cubicBezTo>
                    <a:cubicBezTo>
                      <a:pt x="332" y="333"/>
                      <a:pt x="311" y="312"/>
                      <a:pt x="281" y="291"/>
                    </a:cubicBezTo>
                    <a:cubicBezTo>
                      <a:pt x="260" y="271"/>
                      <a:pt x="239" y="250"/>
                      <a:pt x="218" y="218"/>
                    </a:cubicBezTo>
                    <a:cubicBezTo>
                      <a:pt x="228" y="218"/>
                      <a:pt x="228" y="218"/>
                      <a:pt x="239" y="208"/>
                    </a:cubicBezTo>
                    <a:cubicBezTo>
                      <a:pt x="260" y="208"/>
                      <a:pt x="270" y="208"/>
                      <a:pt x="290" y="198"/>
                    </a:cubicBezTo>
                    <a:close/>
                    <a:moveTo>
                      <a:pt x="311" y="1"/>
                    </a:moveTo>
                    <a:cubicBezTo>
                      <a:pt x="228" y="1"/>
                      <a:pt x="156" y="11"/>
                      <a:pt x="94" y="63"/>
                    </a:cubicBezTo>
                    <a:cubicBezTo>
                      <a:pt x="73" y="73"/>
                      <a:pt x="52" y="94"/>
                      <a:pt x="42" y="105"/>
                    </a:cubicBezTo>
                    <a:cubicBezTo>
                      <a:pt x="21" y="135"/>
                      <a:pt x="11" y="167"/>
                      <a:pt x="11" y="198"/>
                    </a:cubicBezTo>
                    <a:cubicBezTo>
                      <a:pt x="0" y="250"/>
                      <a:pt x="21" y="312"/>
                      <a:pt x="52" y="354"/>
                    </a:cubicBezTo>
                    <a:cubicBezTo>
                      <a:pt x="94" y="426"/>
                      <a:pt x="166" y="478"/>
                      <a:pt x="239" y="519"/>
                    </a:cubicBezTo>
                    <a:cubicBezTo>
                      <a:pt x="311" y="571"/>
                      <a:pt x="405" y="592"/>
                      <a:pt x="498" y="612"/>
                    </a:cubicBezTo>
                    <a:cubicBezTo>
                      <a:pt x="509" y="612"/>
                      <a:pt x="529" y="602"/>
                      <a:pt x="550" y="602"/>
                    </a:cubicBezTo>
                    <a:cubicBezTo>
                      <a:pt x="571" y="602"/>
                      <a:pt x="581" y="602"/>
                      <a:pt x="602" y="592"/>
                    </a:cubicBezTo>
                    <a:cubicBezTo>
                      <a:pt x="685" y="592"/>
                      <a:pt x="768" y="561"/>
                      <a:pt x="820" y="488"/>
                    </a:cubicBezTo>
                    <a:cubicBezTo>
                      <a:pt x="841" y="446"/>
                      <a:pt x="851" y="395"/>
                      <a:pt x="841" y="354"/>
                    </a:cubicBezTo>
                    <a:cubicBezTo>
                      <a:pt x="841" y="333"/>
                      <a:pt x="830" y="301"/>
                      <a:pt x="820" y="280"/>
                    </a:cubicBezTo>
                    <a:cubicBezTo>
                      <a:pt x="809" y="260"/>
                      <a:pt x="788" y="239"/>
                      <a:pt x="778" y="218"/>
                    </a:cubicBezTo>
                    <a:cubicBezTo>
                      <a:pt x="737" y="167"/>
                      <a:pt x="685" y="125"/>
                      <a:pt x="633" y="94"/>
                    </a:cubicBezTo>
                    <a:cubicBezTo>
                      <a:pt x="581" y="52"/>
                      <a:pt x="509" y="32"/>
                      <a:pt x="436" y="11"/>
                    </a:cubicBezTo>
                    <a:cubicBezTo>
                      <a:pt x="394" y="1"/>
                      <a:pt x="353" y="1"/>
                      <a:pt x="3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3856;p66">
                <a:extLst>
                  <a:ext uri="{FF2B5EF4-FFF2-40B4-BE49-F238E27FC236}">
                    <a16:creationId xmlns:a16="http://schemas.microsoft.com/office/drawing/2014/main" id="{CDDA3EE5-BB05-FA3B-5599-19177EC8C19D}"/>
                  </a:ext>
                </a:extLst>
              </p:cNvPr>
              <p:cNvSpPr/>
              <p:nvPr/>
            </p:nvSpPr>
            <p:spPr>
              <a:xfrm>
                <a:off x="7401950" y="1730063"/>
                <a:ext cx="80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85" extrusionOk="0">
                    <a:moveTo>
                      <a:pt x="208" y="0"/>
                    </a:moveTo>
                    <a:cubicBezTo>
                      <a:pt x="167" y="0"/>
                      <a:pt x="136" y="21"/>
                      <a:pt x="115" y="52"/>
                    </a:cubicBezTo>
                    <a:cubicBezTo>
                      <a:pt x="115" y="52"/>
                      <a:pt x="115" y="62"/>
                      <a:pt x="105" y="73"/>
                    </a:cubicBezTo>
                    <a:cubicBezTo>
                      <a:pt x="105" y="73"/>
                      <a:pt x="95" y="73"/>
                      <a:pt x="95" y="83"/>
                    </a:cubicBezTo>
                    <a:cubicBezTo>
                      <a:pt x="84" y="83"/>
                      <a:pt x="74" y="94"/>
                      <a:pt x="63" y="94"/>
                    </a:cubicBezTo>
                    <a:cubicBezTo>
                      <a:pt x="12" y="115"/>
                      <a:pt x="1" y="187"/>
                      <a:pt x="32" y="239"/>
                    </a:cubicBezTo>
                    <a:cubicBezTo>
                      <a:pt x="42" y="260"/>
                      <a:pt x="63" y="270"/>
                      <a:pt x="95" y="281"/>
                    </a:cubicBezTo>
                    <a:cubicBezTo>
                      <a:pt x="101" y="283"/>
                      <a:pt x="107" y="285"/>
                      <a:pt x="115" y="285"/>
                    </a:cubicBezTo>
                    <a:cubicBezTo>
                      <a:pt x="132" y="285"/>
                      <a:pt x="152" y="277"/>
                      <a:pt x="167" y="270"/>
                    </a:cubicBezTo>
                    <a:cubicBezTo>
                      <a:pt x="219" y="249"/>
                      <a:pt x="261" y="208"/>
                      <a:pt x="291" y="156"/>
                    </a:cubicBezTo>
                    <a:cubicBezTo>
                      <a:pt x="323" y="104"/>
                      <a:pt x="302" y="42"/>
                      <a:pt x="261" y="11"/>
                    </a:cubicBezTo>
                    <a:cubicBezTo>
                      <a:pt x="240" y="0"/>
                      <a:pt x="219" y="0"/>
                      <a:pt x="208" y="0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3857;p66">
                <a:extLst>
                  <a:ext uri="{FF2B5EF4-FFF2-40B4-BE49-F238E27FC236}">
                    <a16:creationId xmlns:a16="http://schemas.microsoft.com/office/drawing/2014/main" id="{8CF1E63F-111C-1876-6983-D98EDD6F3103}"/>
                  </a:ext>
                </a:extLst>
              </p:cNvPr>
              <p:cNvSpPr/>
              <p:nvPr/>
            </p:nvSpPr>
            <p:spPr>
              <a:xfrm>
                <a:off x="7355550" y="1316963"/>
                <a:ext cx="37625" cy="638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552" extrusionOk="0">
                    <a:moveTo>
                      <a:pt x="727" y="197"/>
                    </a:moveTo>
                    <a:cubicBezTo>
                      <a:pt x="768" y="197"/>
                      <a:pt x="799" y="208"/>
                      <a:pt x="830" y="218"/>
                    </a:cubicBezTo>
                    <a:cubicBezTo>
                      <a:pt x="861" y="228"/>
                      <a:pt x="893" y="238"/>
                      <a:pt x="923" y="259"/>
                    </a:cubicBezTo>
                    <a:cubicBezTo>
                      <a:pt x="965" y="280"/>
                      <a:pt x="996" y="311"/>
                      <a:pt x="1027" y="332"/>
                    </a:cubicBezTo>
                    <a:cubicBezTo>
                      <a:pt x="1068" y="384"/>
                      <a:pt x="1100" y="436"/>
                      <a:pt x="1131" y="498"/>
                    </a:cubicBezTo>
                    <a:cubicBezTo>
                      <a:pt x="1183" y="591"/>
                      <a:pt x="1224" y="695"/>
                      <a:pt x="1245" y="799"/>
                    </a:cubicBezTo>
                    <a:lnTo>
                      <a:pt x="1245" y="789"/>
                    </a:lnTo>
                    <a:cubicBezTo>
                      <a:pt x="1286" y="950"/>
                      <a:pt x="1296" y="1122"/>
                      <a:pt x="1297" y="1284"/>
                    </a:cubicBezTo>
                    <a:lnTo>
                      <a:pt x="1297" y="1284"/>
                    </a:lnTo>
                    <a:cubicBezTo>
                      <a:pt x="1296" y="1448"/>
                      <a:pt x="1275" y="1621"/>
                      <a:pt x="1234" y="1784"/>
                    </a:cubicBezTo>
                    <a:cubicBezTo>
                      <a:pt x="1204" y="1888"/>
                      <a:pt x="1162" y="1981"/>
                      <a:pt x="1100" y="2075"/>
                    </a:cubicBezTo>
                    <a:cubicBezTo>
                      <a:pt x="1068" y="2126"/>
                      <a:pt x="1038" y="2179"/>
                      <a:pt x="985" y="2220"/>
                    </a:cubicBezTo>
                    <a:cubicBezTo>
                      <a:pt x="955" y="2251"/>
                      <a:pt x="923" y="2272"/>
                      <a:pt x="893" y="2292"/>
                    </a:cubicBezTo>
                    <a:cubicBezTo>
                      <a:pt x="861" y="2313"/>
                      <a:pt x="830" y="2324"/>
                      <a:pt x="789" y="2334"/>
                    </a:cubicBezTo>
                    <a:cubicBezTo>
                      <a:pt x="757" y="2345"/>
                      <a:pt x="716" y="2345"/>
                      <a:pt x="685" y="2345"/>
                    </a:cubicBezTo>
                    <a:cubicBezTo>
                      <a:pt x="654" y="2345"/>
                      <a:pt x="623" y="2345"/>
                      <a:pt x="591" y="2334"/>
                    </a:cubicBezTo>
                    <a:cubicBezTo>
                      <a:pt x="581" y="2324"/>
                      <a:pt x="561" y="2324"/>
                      <a:pt x="550" y="2313"/>
                    </a:cubicBezTo>
                    <a:cubicBezTo>
                      <a:pt x="540" y="2313"/>
                      <a:pt x="540" y="2303"/>
                      <a:pt x="529" y="2303"/>
                    </a:cubicBezTo>
                    <a:cubicBezTo>
                      <a:pt x="519" y="2303"/>
                      <a:pt x="519" y="2292"/>
                      <a:pt x="508" y="2292"/>
                    </a:cubicBezTo>
                    <a:cubicBezTo>
                      <a:pt x="488" y="2282"/>
                      <a:pt x="467" y="2262"/>
                      <a:pt x="446" y="2241"/>
                    </a:cubicBezTo>
                    <a:cubicBezTo>
                      <a:pt x="425" y="2209"/>
                      <a:pt x="395" y="2179"/>
                      <a:pt x="374" y="2137"/>
                    </a:cubicBezTo>
                    <a:cubicBezTo>
                      <a:pt x="342" y="2075"/>
                      <a:pt x="312" y="2002"/>
                      <a:pt x="291" y="1919"/>
                    </a:cubicBezTo>
                    <a:cubicBezTo>
                      <a:pt x="259" y="1774"/>
                      <a:pt x="239" y="1618"/>
                      <a:pt x="249" y="1462"/>
                    </a:cubicBezTo>
                    <a:lnTo>
                      <a:pt x="249" y="1462"/>
                    </a:lnTo>
                    <a:lnTo>
                      <a:pt x="249" y="1483"/>
                    </a:lnTo>
                    <a:cubicBezTo>
                      <a:pt x="249" y="1266"/>
                      <a:pt x="280" y="1058"/>
                      <a:pt x="332" y="840"/>
                    </a:cubicBezTo>
                    <a:cubicBezTo>
                      <a:pt x="333" y="838"/>
                      <a:pt x="334" y="835"/>
                      <a:pt x="335" y="833"/>
                    </a:cubicBezTo>
                    <a:lnTo>
                      <a:pt x="335" y="833"/>
                    </a:lnTo>
                    <a:cubicBezTo>
                      <a:pt x="334" y="834"/>
                      <a:pt x="333" y="835"/>
                      <a:pt x="333" y="837"/>
                    </a:cubicBezTo>
                    <a:lnTo>
                      <a:pt x="333" y="837"/>
                    </a:lnTo>
                    <a:cubicBezTo>
                      <a:pt x="333" y="834"/>
                      <a:pt x="334" y="831"/>
                      <a:pt x="337" y="827"/>
                    </a:cubicBezTo>
                    <a:lnTo>
                      <a:pt x="337" y="827"/>
                    </a:lnTo>
                    <a:cubicBezTo>
                      <a:pt x="336" y="829"/>
                      <a:pt x="335" y="831"/>
                      <a:pt x="335" y="833"/>
                    </a:cubicBezTo>
                    <a:lnTo>
                      <a:pt x="335" y="833"/>
                    </a:lnTo>
                    <a:cubicBezTo>
                      <a:pt x="338" y="829"/>
                      <a:pt x="342" y="827"/>
                      <a:pt x="342" y="819"/>
                    </a:cubicBezTo>
                    <a:lnTo>
                      <a:pt x="342" y="819"/>
                    </a:lnTo>
                    <a:cubicBezTo>
                      <a:pt x="340" y="822"/>
                      <a:pt x="338" y="824"/>
                      <a:pt x="337" y="827"/>
                    </a:cubicBezTo>
                    <a:lnTo>
                      <a:pt x="337" y="827"/>
                    </a:lnTo>
                    <a:cubicBezTo>
                      <a:pt x="377" y="707"/>
                      <a:pt x="418" y="587"/>
                      <a:pt x="478" y="487"/>
                    </a:cubicBezTo>
                    <a:cubicBezTo>
                      <a:pt x="508" y="436"/>
                      <a:pt x="550" y="384"/>
                      <a:pt x="591" y="342"/>
                    </a:cubicBezTo>
                    <a:cubicBezTo>
                      <a:pt x="612" y="321"/>
                      <a:pt x="633" y="311"/>
                      <a:pt x="664" y="291"/>
                    </a:cubicBezTo>
                    <a:lnTo>
                      <a:pt x="654" y="291"/>
                    </a:lnTo>
                    <a:cubicBezTo>
                      <a:pt x="674" y="280"/>
                      <a:pt x="695" y="270"/>
                      <a:pt x="706" y="249"/>
                    </a:cubicBezTo>
                    <a:cubicBezTo>
                      <a:pt x="706" y="228"/>
                      <a:pt x="716" y="218"/>
                      <a:pt x="716" y="197"/>
                    </a:cubicBezTo>
                    <a:close/>
                    <a:moveTo>
                      <a:pt x="727" y="0"/>
                    </a:moveTo>
                    <a:cubicBezTo>
                      <a:pt x="664" y="0"/>
                      <a:pt x="602" y="10"/>
                      <a:pt x="540" y="31"/>
                    </a:cubicBezTo>
                    <a:cubicBezTo>
                      <a:pt x="353" y="93"/>
                      <a:pt x="239" y="270"/>
                      <a:pt x="166" y="436"/>
                    </a:cubicBezTo>
                    <a:cubicBezTo>
                      <a:pt x="125" y="519"/>
                      <a:pt x="104" y="612"/>
                      <a:pt x="83" y="695"/>
                    </a:cubicBezTo>
                    <a:cubicBezTo>
                      <a:pt x="52" y="789"/>
                      <a:pt x="42" y="882"/>
                      <a:pt x="31" y="975"/>
                    </a:cubicBezTo>
                    <a:cubicBezTo>
                      <a:pt x="0" y="1172"/>
                      <a:pt x="0" y="1369"/>
                      <a:pt x="10" y="1566"/>
                    </a:cubicBezTo>
                    <a:cubicBezTo>
                      <a:pt x="31" y="1743"/>
                      <a:pt x="63" y="1919"/>
                      <a:pt x="114" y="2085"/>
                    </a:cubicBezTo>
                    <a:cubicBezTo>
                      <a:pt x="146" y="2158"/>
                      <a:pt x="176" y="2220"/>
                      <a:pt x="208" y="2292"/>
                    </a:cubicBezTo>
                    <a:cubicBezTo>
                      <a:pt x="259" y="2365"/>
                      <a:pt x="332" y="2437"/>
                      <a:pt x="425" y="2479"/>
                    </a:cubicBezTo>
                    <a:cubicBezTo>
                      <a:pt x="436" y="2479"/>
                      <a:pt x="436" y="2490"/>
                      <a:pt x="446" y="2490"/>
                    </a:cubicBezTo>
                    <a:cubicBezTo>
                      <a:pt x="529" y="2541"/>
                      <a:pt x="623" y="2552"/>
                      <a:pt x="706" y="2552"/>
                    </a:cubicBezTo>
                    <a:cubicBezTo>
                      <a:pt x="799" y="2552"/>
                      <a:pt x="882" y="2520"/>
                      <a:pt x="965" y="2490"/>
                    </a:cubicBezTo>
                    <a:cubicBezTo>
                      <a:pt x="1048" y="2448"/>
                      <a:pt x="1121" y="2386"/>
                      <a:pt x="1183" y="2324"/>
                    </a:cubicBezTo>
                    <a:cubicBezTo>
                      <a:pt x="1245" y="2251"/>
                      <a:pt x="1287" y="2168"/>
                      <a:pt x="1328" y="2085"/>
                    </a:cubicBezTo>
                    <a:cubicBezTo>
                      <a:pt x="1380" y="1992"/>
                      <a:pt x="1411" y="1888"/>
                      <a:pt x="1442" y="1794"/>
                    </a:cubicBezTo>
                    <a:cubicBezTo>
                      <a:pt x="1494" y="1587"/>
                      <a:pt x="1504" y="1359"/>
                      <a:pt x="1504" y="1151"/>
                    </a:cubicBezTo>
                    <a:cubicBezTo>
                      <a:pt x="1494" y="934"/>
                      <a:pt x="1453" y="726"/>
                      <a:pt x="1380" y="529"/>
                    </a:cubicBezTo>
                    <a:cubicBezTo>
                      <a:pt x="1307" y="363"/>
                      <a:pt x="1204" y="197"/>
                      <a:pt x="1059" y="104"/>
                    </a:cubicBezTo>
                    <a:cubicBezTo>
                      <a:pt x="955" y="31"/>
                      <a:pt x="840" y="0"/>
                      <a:pt x="7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3858;p66">
                <a:extLst>
                  <a:ext uri="{FF2B5EF4-FFF2-40B4-BE49-F238E27FC236}">
                    <a16:creationId xmlns:a16="http://schemas.microsoft.com/office/drawing/2014/main" id="{60B5A963-97F4-83D7-BEA5-981CC53F930A}"/>
                  </a:ext>
                </a:extLst>
              </p:cNvPr>
              <p:cNvSpPr/>
              <p:nvPr/>
            </p:nvSpPr>
            <p:spPr>
              <a:xfrm>
                <a:off x="7371875" y="1385413"/>
                <a:ext cx="15075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186" extrusionOk="0">
                    <a:moveTo>
                      <a:pt x="425" y="956"/>
                    </a:moveTo>
                    <a:lnTo>
                      <a:pt x="425" y="956"/>
                    </a:lnTo>
                    <a:cubicBezTo>
                      <a:pt x="422" y="959"/>
                      <a:pt x="419" y="962"/>
                      <a:pt x="415" y="965"/>
                    </a:cubicBezTo>
                    <a:lnTo>
                      <a:pt x="425" y="956"/>
                    </a:lnTo>
                    <a:close/>
                    <a:moveTo>
                      <a:pt x="426" y="1"/>
                    </a:moveTo>
                    <a:cubicBezTo>
                      <a:pt x="343" y="42"/>
                      <a:pt x="260" y="84"/>
                      <a:pt x="198" y="156"/>
                    </a:cubicBezTo>
                    <a:cubicBezTo>
                      <a:pt x="136" y="208"/>
                      <a:pt x="94" y="280"/>
                      <a:pt x="63" y="353"/>
                    </a:cubicBezTo>
                    <a:cubicBezTo>
                      <a:pt x="11" y="488"/>
                      <a:pt x="1" y="654"/>
                      <a:pt x="32" y="799"/>
                    </a:cubicBezTo>
                    <a:cubicBezTo>
                      <a:pt x="63" y="923"/>
                      <a:pt x="125" y="1059"/>
                      <a:pt x="229" y="1142"/>
                    </a:cubicBezTo>
                    <a:cubicBezTo>
                      <a:pt x="272" y="1167"/>
                      <a:pt x="322" y="1186"/>
                      <a:pt x="373" y="1186"/>
                    </a:cubicBezTo>
                    <a:cubicBezTo>
                      <a:pt x="384" y="1186"/>
                      <a:pt x="395" y="1185"/>
                      <a:pt x="406" y="1183"/>
                    </a:cubicBezTo>
                    <a:cubicBezTo>
                      <a:pt x="478" y="1183"/>
                      <a:pt x="530" y="1142"/>
                      <a:pt x="571" y="1100"/>
                    </a:cubicBezTo>
                    <a:cubicBezTo>
                      <a:pt x="592" y="1080"/>
                      <a:pt x="602" y="1048"/>
                      <a:pt x="602" y="1017"/>
                    </a:cubicBezTo>
                    <a:cubicBezTo>
                      <a:pt x="592" y="997"/>
                      <a:pt x="581" y="965"/>
                      <a:pt x="561" y="955"/>
                    </a:cubicBezTo>
                    <a:cubicBezTo>
                      <a:pt x="540" y="934"/>
                      <a:pt x="509" y="923"/>
                      <a:pt x="489" y="923"/>
                    </a:cubicBezTo>
                    <a:cubicBezTo>
                      <a:pt x="462" y="933"/>
                      <a:pt x="443" y="941"/>
                      <a:pt x="425" y="956"/>
                    </a:cubicBezTo>
                    <a:lnTo>
                      <a:pt x="425" y="956"/>
                    </a:lnTo>
                    <a:cubicBezTo>
                      <a:pt x="425" y="956"/>
                      <a:pt x="426" y="955"/>
                      <a:pt x="426" y="955"/>
                    </a:cubicBezTo>
                    <a:lnTo>
                      <a:pt x="426" y="955"/>
                    </a:lnTo>
                    <a:lnTo>
                      <a:pt x="425" y="956"/>
                    </a:lnTo>
                    <a:lnTo>
                      <a:pt x="425" y="956"/>
                    </a:lnTo>
                    <a:cubicBezTo>
                      <a:pt x="425" y="956"/>
                      <a:pt x="425" y="956"/>
                      <a:pt x="425" y="956"/>
                    </a:cubicBezTo>
                    <a:lnTo>
                      <a:pt x="425" y="956"/>
                    </a:lnTo>
                    <a:cubicBezTo>
                      <a:pt x="415" y="966"/>
                      <a:pt x="405" y="976"/>
                      <a:pt x="395" y="976"/>
                    </a:cubicBezTo>
                    <a:cubicBezTo>
                      <a:pt x="395" y="976"/>
                      <a:pt x="395" y="986"/>
                      <a:pt x="385" y="986"/>
                    </a:cubicBezTo>
                    <a:lnTo>
                      <a:pt x="374" y="986"/>
                    </a:lnTo>
                    <a:cubicBezTo>
                      <a:pt x="364" y="986"/>
                      <a:pt x="364" y="976"/>
                      <a:pt x="353" y="976"/>
                    </a:cubicBezTo>
                    <a:cubicBezTo>
                      <a:pt x="343" y="965"/>
                      <a:pt x="332" y="965"/>
                      <a:pt x="332" y="955"/>
                    </a:cubicBezTo>
                    <a:cubicBezTo>
                      <a:pt x="312" y="934"/>
                      <a:pt x="302" y="914"/>
                      <a:pt x="281" y="893"/>
                    </a:cubicBezTo>
                    <a:cubicBezTo>
                      <a:pt x="260" y="851"/>
                      <a:pt x="250" y="810"/>
                      <a:pt x="240" y="768"/>
                    </a:cubicBezTo>
                    <a:cubicBezTo>
                      <a:pt x="229" y="716"/>
                      <a:pt x="219" y="665"/>
                      <a:pt x="219" y="612"/>
                    </a:cubicBezTo>
                    <a:cubicBezTo>
                      <a:pt x="219" y="571"/>
                      <a:pt x="229" y="519"/>
                      <a:pt x="240" y="478"/>
                    </a:cubicBezTo>
                    <a:cubicBezTo>
                      <a:pt x="250" y="436"/>
                      <a:pt x="270" y="405"/>
                      <a:pt x="281" y="363"/>
                    </a:cubicBezTo>
                    <a:cubicBezTo>
                      <a:pt x="302" y="343"/>
                      <a:pt x="323" y="312"/>
                      <a:pt x="343" y="291"/>
                    </a:cubicBezTo>
                    <a:cubicBezTo>
                      <a:pt x="374" y="260"/>
                      <a:pt x="406" y="239"/>
                      <a:pt x="436" y="218"/>
                    </a:cubicBezTo>
                    <a:cubicBezTo>
                      <a:pt x="457" y="208"/>
                      <a:pt x="478" y="197"/>
                      <a:pt x="509" y="197"/>
                    </a:cubicBezTo>
                    <a:cubicBezTo>
                      <a:pt x="561" y="177"/>
                      <a:pt x="581" y="114"/>
                      <a:pt x="561" y="63"/>
                    </a:cubicBezTo>
                    <a:cubicBezTo>
                      <a:pt x="551" y="21"/>
                      <a:pt x="509" y="1"/>
                      <a:pt x="4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3859;p66">
                <a:extLst>
                  <a:ext uri="{FF2B5EF4-FFF2-40B4-BE49-F238E27FC236}">
                    <a16:creationId xmlns:a16="http://schemas.microsoft.com/office/drawing/2014/main" id="{81EAAB0B-F410-F17A-129B-D92C0EEDBB2C}"/>
                  </a:ext>
                </a:extLst>
              </p:cNvPr>
              <p:cNvSpPr/>
              <p:nvPr/>
            </p:nvSpPr>
            <p:spPr>
              <a:xfrm>
                <a:off x="6918850" y="1455688"/>
                <a:ext cx="19975" cy="347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391" extrusionOk="0">
                    <a:moveTo>
                      <a:pt x="155" y="0"/>
                    </a:moveTo>
                    <a:cubicBezTo>
                      <a:pt x="135" y="0"/>
                      <a:pt x="114" y="0"/>
                      <a:pt x="93" y="11"/>
                    </a:cubicBezTo>
                    <a:cubicBezTo>
                      <a:pt x="72" y="32"/>
                      <a:pt x="62" y="53"/>
                      <a:pt x="52" y="73"/>
                    </a:cubicBezTo>
                    <a:cubicBezTo>
                      <a:pt x="10" y="187"/>
                      <a:pt x="0" y="312"/>
                      <a:pt x="21" y="426"/>
                    </a:cubicBezTo>
                    <a:cubicBezTo>
                      <a:pt x="42" y="551"/>
                      <a:pt x="83" y="675"/>
                      <a:pt x="135" y="789"/>
                    </a:cubicBezTo>
                    <a:cubicBezTo>
                      <a:pt x="197" y="903"/>
                      <a:pt x="270" y="1007"/>
                      <a:pt x="353" y="1111"/>
                    </a:cubicBezTo>
                    <a:cubicBezTo>
                      <a:pt x="436" y="1204"/>
                      <a:pt x="519" y="1287"/>
                      <a:pt x="612" y="1360"/>
                    </a:cubicBezTo>
                    <a:cubicBezTo>
                      <a:pt x="633" y="1380"/>
                      <a:pt x="653" y="1390"/>
                      <a:pt x="685" y="1390"/>
                    </a:cubicBezTo>
                    <a:cubicBezTo>
                      <a:pt x="716" y="1390"/>
                      <a:pt x="736" y="1380"/>
                      <a:pt x="757" y="1360"/>
                    </a:cubicBezTo>
                    <a:cubicBezTo>
                      <a:pt x="799" y="1318"/>
                      <a:pt x="799" y="1245"/>
                      <a:pt x="757" y="1214"/>
                    </a:cubicBezTo>
                    <a:cubicBezTo>
                      <a:pt x="653" y="1131"/>
                      <a:pt x="570" y="1048"/>
                      <a:pt x="487" y="955"/>
                    </a:cubicBezTo>
                    <a:lnTo>
                      <a:pt x="487" y="945"/>
                    </a:lnTo>
                    <a:cubicBezTo>
                      <a:pt x="404" y="851"/>
                      <a:pt x="342" y="737"/>
                      <a:pt x="280" y="613"/>
                    </a:cubicBezTo>
                    <a:cubicBezTo>
                      <a:pt x="259" y="551"/>
                      <a:pt x="238" y="478"/>
                      <a:pt x="218" y="405"/>
                    </a:cubicBezTo>
                    <a:lnTo>
                      <a:pt x="218" y="249"/>
                    </a:lnTo>
                    <a:lnTo>
                      <a:pt x="249" y="125"/>
                    </a:lnTo>
                    <a:cubicBezTo>
                      <a:pt x="259" y="104"/>
                      <a:pt x="249" y="73"/>
                      <a:pt x="238" y="53"/>
                    </a:cubicBezTo>
                    <a:cubicBezTo>
                      <a:pt x="228" y="21"/>
                      <a:pt x="197" y="11"/>
                      <a:pt x="1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3860;p66">
                <a:extLst>
                  <a:ext uri="{FF2B5EF4-FFF2-40B4-BE49-F238E27FC236}">
                    <a16:creationId xmlns:a16="http://schemas.microsoft.com/office/drawing/2014/main" id="{C8087273-19A0-23C5-D3AD-7241C5B2A51B}"/>
                  </a:ext>
                </a:extLst>
              </p:cNvPr>
              <p:cNvSpPr/>
              <p:nvPr/>
            </p:nvSpPr>
            <p:spPr>
              <a:xfrm>
                <a:off x="7020225" y="1498213"/>
                <a:ext cx="21575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86" extrusionOk="0">
                    <a:moveTo>
                      <a:pt x="426" y="1"/>
                    </a:moveTo>
                    <a:cubicBezTo>
                      <a:pt x="364" y="1"/>
                      <a:pt x="291" y="21"/>
                      <a:pt x="229" y="42"/>
                    </a:cubicBezTo>
                    <a:cubicBezTo>
                      <a:pt x="157" y="74"/>
                      <a:pt x="94" y="115"/>
                      <a:pt x="32" y="167"/>
                    </a:cubicBezTo>
                    <a:cubicBezTo>
                      <a:pt x="11" y="177"/>
                      <a:pt x="1" y="208"/>
                      <a:pt x="1" y="240"/>
                    </a:cubicBezTo>
                    <a:cubicBezTo>
                      <a:pt x="1" y="260"/>
                      <a:pt x="11" y="291"/>
                      <a:pt x="32" y="312"/>
                    </a:cubicBezTo>
                    <a:cubicBezTo>
                      <a:pt x="53" y="323"/>
                      <a:pt x="84" y="333"/>
                      <a:pt x="104" y="333"/>
                    </a:cubicBezTo>
                    <a:cubicBezTo>
                      <a:pt x="136" y="333"/>
                      <a:pt x="157" y="323"/>
                      <a:pt x="177" y="302"/>
                    </a:cubicBezTo>
                    <a:lnTo>
                      <a:pt x="187" y="302"/>
                    </a:lnTo>
                    <a:cubicBezTo>
                      <a:pt x="219" y="281"/>
                      <a:pt x="240" y="260"/>
                      <a:pt x="281" y="250"/>
                    </a:cubicBezTo>
                    <a:cubicBezTo>
                      <a:pt x="312" y="229"/>
                      <a:pt x="343" y="219"/>
                      <a:pt x="385" y="208"/>
                    </a:cubicBezTo>
                    <a:lnTo>
                      <a:pt x="468" y="208"/>
                    </a:lnTo>
                    <a:cubicBezTo>
                      <a:pt x="489" y="219"/>
                      <a:pt x="509" y="219"/>
                      <a:pt x="530" y="229"/>
                    </a:cubicBezTo>
                    <a:cubicBezTo>
                      <a:pt x="551" y="229"/>
                      <a:pt x="561" y="240"/>
                      <a:pt x="572" y="250"/>
                    </a:cubicBezTo>
                    <a:lnTo>
                      <a:pt x="602" y="281"/>
                    </a:lnTo>
                    <a:cubicBezTo>
                      <a:pt x="613" y="291"/>
                      <a:pt x="623" y="312"/>
                      <a:pt x="634" y="333"/>
                    </a:cubicBezTo>
                    <a:cubicBezTo>
                      <a:pt x="644" y="353"/>
                      <a:pt x="644" y="364"/>
                      <a:pt x="655" y="385"/>
                    </a:cubicBezTo>
                    <a:lnTo>
                      <a:pt x="655" y="436"/>
                    </a:lnTo>
                    <a:cubicBezTo>
                      <a:pt x="644" y="457"/>
                      <a:pt x="644" y="478"/>
                      <a:pt x="634" y="498"/>
                    </a:cubicBezTo>
                    <a:cubicBezTo>
                      <a:pt x="623" y="530"/>
                      <a:pt x="602" y="551"/>
                      <a:pt x="592" y="581"/>
                    </a:cubicBezTo>
                    <a:cubicBezTo>
                      <a:pt x="551" y="634"/>
                      <a:pt x="509" y="675"/>
                      <a:pt x="457" y="717"/>
                    </a:cubicBezTo>
                    <a:cubicBezTo>
                      <a:pt x="416" y="747"/>
                      <a:pt x="385" y="768"/>
                      <a:pt x="343" y="800"/>
                    </a:cubicBezTo>
                    <a:cubicBezTo>
                      <a:pt x="291" y="820"/>
                      <a:pt x="281" y="893"/>
                      <a:pt x="302" y="934"/>
                    </a:cubicBezTo>
                    <a:cubicBezTo>
                      <a:pt x="323" y="970"/>
                      <a:pt x="358" y="986"/>
                      <a:pt x="395" y="986"/>
                    </a:cubicBezTo>
                    <a:cubicBezTo>
                      <a:pt x="413" y="986"/>
                      <a:pt x="431" y="982"/>
                      <a:pt x="447" y="976"/>
                    </a:cubicBezTo>
                    <a:cubicBezTo>
                      <a:pt x="582" y="893"/>
                      <a:pt x="696" y="789"/>
                      <a:pt x="789" y="654"/>
                    </a:cubicBezTo>
                    <a:cubicBezTo>
                      <a:pt x="810" y="623"/>
                      <a:pt x="821" y="581"/>
                      <a:pt x="831" y="551"/>
                    </a:cubicBezTo>
                    <a:cubicBezTo>
                      <a:pt x="851" y="509"/>
                      <a:pt x="851" y="478"/>
                      <a:pt x="862" y="436"/>
                    </a:cubicBezTo>
                    <a:cubicBezTo>
                      <a:pt x="862" y="395"/>
                      <a:pt x="851" y="353"/>
                      <a:pt x="851" y="323"/>
                    </a:cubicBezTo>
                    <a:cubicBezTo>
                      <a:pt x="841" y="270"/>
                      <a:pt x="810" y="229"/>
                      <a:pt x="789" y="187"/>
                    </a:cubicBezTo>
                    <a:cubicBezTo>
                      <a:pt x="758" y="125"/>
                      <a:pt x="696" y="74"/>
                      <a:pt x="634" y="42"/>
                    </a:cubicBezTo>
                    <a:cubicBezTo>
                      <a:pt x="572" y="11"/>
                      <a:pt x="499" y="1"/>
                      <a:pt x="4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3861;p66">
                <a:extLst>
                  <a:ext uri="{FF2B5EF4-FFF2-40B4-BE49-F238E27FC236}">
                    <a16:creationId xmlns:a16="http://schemas.microsoft.com/office/drawing/2014/main" id="{2A0FBA98-9C8B-2C05-E068-B4ECB8F478F3}"/>
                  </a:ext>
                </a:extLst>
              </p:cNvPr>
              <p:cNvSpPr/>
              <p:nvPr/>
            </p:nvSpPr>
            <p:spPr>
              <a:xfrm>
                <a:off x="6940875" y="1526213"/>
                <a:ext cx="119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01" extrusionOk="0">
                    <a:moveTo>
                      <a:pt x="374" y="1"/>
                    </a:moveTo>
                    <a:cubicBezTo>
                      <a:pt x="353" y="1"/>
                      <a:pt x="332" y="1"/>
                      <a:pt x="312" y="12"/>
                    </a:cubicBezTo>
                    <a:cubicBezTo>
                      <a:pt x="250" y="42"/>
                      <a:pt x="187" y="95"/>
                      <a:pt x="136" y="146"/>
                    </a:cubicBezTo>
                    <a:cubicBezTo>
                      <a:pt x="84" y="219"/>
                      <a:pt x="42" y="291"/>
                      <a:pt x="11" y="374"/>
                    </a:cubicBezTo>
                    <a:cubicBezTo>
                      <a:pt x="1" y="427"/>
                      <a:pt x="42" y="489"/>
                      <a:pt x="94" y="499"/>
                    </a:cubicBezTo>
                    <a:cubicBezTo>
                      <a:pt x="101" y="500"/>
                      <a:pt x="108" y="501"/>
                      <a:pt x="115" y="501"/>
                    </a:cubicBezTo>
                    <a:cubicBezTo>
                      <a:pt x="159" y="501"/>
                      <a:pt x="201" y="471"/>
                      <a:pt x="219" y="427"/>
                    </a:cubicBezTo>
                    <a:cubicBezTo>
                      <a:pt x="219" y="416"/>
                      <a:pt x="219" y="406"/>
                      <a:pt x="229" y="395"/>
                    </a:cubicBezTo>
                    <a:cubicBezTo>
                      <a:pt x="240" y="364"/>
                      <a:pt x="260" y="333"/>
                      <a:pt x="281" y="302"/>
                    </a:cubicBezTo>
                    <a:cubicBezTo>
                      <a:pt x="291" y="281"/>
                      <a:pt x="312" y="261"/>
                      <a:pt x="332" y="240"/>
                    </a:cubicBezTo>
                    <a:cubicBezTo>
                      <a:pt x="364" y="219"/>
                      <a:pt x="395" y="198"/>
                      <a:pt x="426" y="188"/>
                    </a:cubicBezTo>
                    <a:cubicBezTo>
                      <a:pt x="447" y="178"/>
                      <a:pt x="457" y="146"/>
                      <a:pt x="468" y="125"/>
                    </a:cubicBezTo>
                    <a:cubicBezTo>
                      <a:pt x="478" y="95"/>
                      <a:pt x="468" y="74"/>
                      <a:pt x="457" y="42"/>
                    </a:cubicBezTo>
                    <a:cubicBezTo>
                      <a:pt x="447" y="22"/>
                      <a:pt x="415" y="12"/>
                      <a:pt x="395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3862;p66">
                <a:extLst>
                  <a:ext uri="{FF2B5EF4-FFF2-40B4-BE49-F238E27FC236}">
                    <a16:creationId xmlns:a16="http://schemas.microsoft.com/office/drawing/2014/main" id="{BAC95EF9-9686-B5DD-E706-B7CB7F6A5225}"/>
                  </a:ext>
                </a:extLst>
              </p:cNvPr>
              <p:cNvSpPr/>
              <p:nvPr/>
            </p:nvSpPr>
            <p:spPr>
              <a:xfrm>
                <a:off x="6940100" y="1526213"/>
                <a:ext cx="1195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25" extrusionOk="0">
                    <a:moveTo>
                      <a:pt x="374" y="1"/>
                    </a:moveTo>
                    <a:cubicBezTo>
                      <a:pt x="354" y="1"/>
                      <a:pt x="333" y="1"/>
                      <a:pt x="312" y="12"/>
                    </a:cubicBezTo>
                    <a:cubicBezTo>
                      <a:pt x="167" y="84"/>
                      <a:pt x="52" y="229"/>
                      <a:pt x="11" y="395"/>
                    </a:cubicBezTo>
                    <a:cubicBezTo>
                      <a:pt x="1" y="457"/>
                      <a:pt x="32" y="510"/>
                      <a:pt x="84" y="520"/>
                    </a:cubicBezTo>
                    <a:cubicBezTo>
                      <a:pt x="93" y="523"/>
                      <a:pt x="103" y="525"/>
                      <a:pt x="112" y="525"/>
                    </a:cubicBezTo>
                    <a:cubicBezTo>
                      <a:pt x="156" y="525"/>
                      <a:pt x="199" y="489"/>
                      <a:pt x="208" y="447"/>
                    </a:cubicBezTo>
                    <a:cubicBezTo>
                      <a:pt x="218" y="427"/>
                      <a:pt x="218" y="416"/>
                      <a:pt x="229" y="395"/>
                    </a:cubicBezTo>
                    <a:cubicBezTo>
                      <a:pt x="239" y="364"/>
                      <a:pt x="250" y="333"/>
                      <a:pt x="271" y="312"/>
                    </a:cubicBezTo>
                    <a:cubicBezTo>
                      <a:pt x="291" y="281"/>
                      <a:pt x="322" y="261"/>
                      <a:pt x="343" y="229"/>
                    </a:cubicBezTo>
                    <a:cubicBezTo>
                      <a:pt x="363" y="219"/>
                      <a:pt x="395" y="198"/>
                      <a:pt x="426" y="188"/>
                    </a:cubicBezTo>
                    <a:cubicBezTo>
                      <a:pt x="446" y="178"/>
                      <a:pt x="457" y="146"/>
                      <a:pt x="467" y="125"/>
                    </a:cubicBezTo>
                    <a:cubicBezTo>
                      <a:pt x="478" y="95"/>
                      <a:pt x="467" y="74"/>
                      <a:pt x="457" y="42"/>
                    </a:cubicBezTo>
                    <a:cubicBezTo>
                      <a:pt x="446" y="22"/>
                      <a:pt x="416" y="12"/>
                      <a:pt x="395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3863;p66">
                <a:extLst>
                  <a:ext uri="{FF2B5EF4-FFF2-40B4-BE49-F238E27FC236}">
                    <a16:creationId xmlns:a16="http://schemas.microsoft.com/office/drawing/2014/main" id="{A593AFC1-D12A-7D7E-2B60-D36339CDA478}"/>
                  </a:ext>
                </a:extLst>
              </p:cNvPr>
              <p:cNvSpPr/>
              <p:nvPr/>
            </p:nvSpPr>
            <p:spPr>
              <a:xfrm>
                <a:off x="6939600" y="1526488"/>
                <a:ext cx="1245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525" extrusionOk="0">
                    <a:moveTo>
                      <a:pt x="383" y="1"/>
                    </a:moveTo>
                    <a:cubicBezTo>
                      <a:pt x="374" y="1"/>
                      <a:pt x="363" y="11"/>
                      <a:pt x="353" y="11"/>
                    </a:cubicBezTo>
                    <a:cubicBezTo>
                      <a:pt x="176" y="63"/>
                      <a:pt x="52" y="229"/>
                      <a:pt x="10" y="395"/>
                    </a:cubicBezTo>
                    <a:cubicBezTo>
                      <a:pt x="0" y="446"/>
                      <a:pt x="31" y="509"/>
                      <a:pt x="83" y="519"/>
                    </a:cubicBezTo>
                    <a:cubicBezTo>
                      <a:pt x="94" y="523"/>
                      <a:pt x="105" y="525"/>
                      <a:pt x="115" y="525"/>
                    </a:cubicBezTo>
                    <a:cubicBezTo>
                      <a:pt x="163" y="525"/>
                      <a:pt x="199" y="489"/>
                      <a:pt x="208" y="446"/>
                    </a:cubicBezTo>
                    <a:cubicBezTo>
                      <a:pt x="218" y="436"/>
                      <a:pt x="218" y="416"/>
                      <a:pt x="228" y="405"/>
                    </a:cubicBezTo>
                    <a:cubicBezTo>
                      <a:pt x="238" y="374"/>
                      <a:pt x="259" y="343"/>
                      <a:pt x="280" y="312"/>
                    </a:cubicBezTo>
                    <a:cubicBezTo>
                      <a:pt x="291" y="291"/>
                      <a:pt x="311" y="260"/>
                      <a:pt x="342" y="239"/>
                    </a:cubicBezTo>
                    <a:cubicBezTo>
                      <a:pt x="353" y="229"/>
                      <a:pt x="374" y="218"/>
                      <a:pt x="383" y="208"/>
                    </a:cubicBezTo>
                    <a:lnTo>
                      <a:pt x="404" y="208"/>
                    </a:lnTo>
                    <a:cubicBezTo>
                      <a:pt x="466" y="187"/>
                      <a:pt x="498" y="135"/>
                      <a:pt x="477" y="84"/>
                    </a:cubicBezTo>
                    <a:cubicBezTo>
                      <a:pt x="466" y="31"/>
                      <a:pt x="425" y="1"/>
                      <a:pt x="3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3864;p66">
                <a:extLst>
                  <a:ext uri="{FF2B5EF4-FFF2-40B4-BE49-F238E27FC236}">
                    <a16:creationId xmlns:a16="http://schemas.microsoft.com/office/drawing/2014/main" id="{4E9DEC13-70ED-BE74-53DB-28DF7C7DDE64}"/>
                  </a:ext>
                </a:extLst>
              </p:cNvPr>
              <p:cNvSpPr/>
              <p:nvPr/>
            </p:nvSpPr>
            <p:spPr>
              <a:xfrm>
                <a:off x="7053175" y="1430263"/>
                <a:ext cx="832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72" extrusionOk="0">
                    <a:moveTo>
                      <a:pt x="176" y="1"/>
                    </a:moveTo>
                    <a:cubicBezTo>
                      <a:pt x="146" y="12"/>
                      <a:pt x="135" y="22"/>
                      <a:pt x="114" y="53"/>
                    </a:cubicBezTo>
                    <a:cubicBezTo>
                      <a:pt x="31" y="178"/>
                      <a:pt x="0" y="323"/>
                      <a:pt x="21" y="478"/>
                    </a:cubicBezTo>
                    <a:cubicBezTo>
                      <a:pt x="21" y="499"/>
                      <a:pt x="31" y="530"/>
                      <a:pt x="52" y="551"/>
                    </a:cubicBezTo>
                    <a:cubicBezTo>
                      <a:pt x="73" y="561"/>
                      <a:pt x="93" y="572"/>
                      <a:pt x="125" y="572"/>
                    </a:cubicBezTo>
                    <a:cubicBezTo>
                      <a:pt x="176" y="572"/>
                      <a:pt x="229" y="530"/>
                      <a:pt x="229" y="468"/>
                    </a:cubicBezTo>
                    <a:cubicBezTo>
                      <a:pt x="218" y="427"/>
                      <a:pt x="218" y="385"/>
                      <a:pt x="229" y="333"/>
                    </a:cubicBezTo>
                    <a:cubicBezTo>
                      <a:pt x="229" y="302"/>
                      <a:pt x="239" y="271"/>
                      <a:pt x="249" y="240"/>
                    </a:cubicBezTo>
                    <a:cubicBezTo>
                      <a:pt x="259" y="208"/>
                      <a:pt x="280" y="178"/>
                      <a:pt x="301" y="146"/>
                    </a:cubicBezTo>
                    <a:cubicBezTo>
                      <a:pt x="332" y="105"/>
                      <a:pt x="301" y="32"/>
                      <a:pt x="259" y="12"/>
                    </a:cubicBezTo>
                    <a:cubicBezTo>
                      <a:pt x="239" y="1"/>
                      <a:pt x="229" y="1"/>
                      <a:pt x="208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3865;p66">
                <a:extLst>
                  <a:ext uri="{FF2B5EF4-FFF2-40B4-BE49-F238E27FC236}">
                    <a16:creationId xmlns:a16="http://schemas.microsoft.com/office/drawing/2014/main" id="{60937AFA-2A0E-084E-E525-AF400AD2D3DE}"/>
                  </a:ext>
                </a:extLst>
              </p:cNvPr>
              <p:cNvSpPr/>
              <p:nvPr/>
            </p:nvSpPr>
            <p:spPr>
              <a:xfrm>
                <a:off x="7053175" y="1430263"/>
                <a:ext cx="8325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93" extrusionOk="0">
                    <a:moveTo>
                      <a:pt x="218" y="1"/>
                    </a:moveTo>
                    <a:cubicBezTo>
                      <a:pt x="187" y="1"/>
                      <a:pt x="166" y="12"/>
                      <a:pt x="146" y="32"/>
                    </a:cubicBezTo>
                    <a:cubicBezTo>
                      <a:pt x="114" y="63"/>
                      <a:pt x="93" y="95"/>
                      <a:pt x="83" y="125"/>
                    </a:cubicBezTo>
                    <a:cubicBezTo>
                      <a:pt x="52" y="157"/>
                      <a:pt x="42" y="198"/>
                      <a:pt x="31" y="240"/>
                    </a:cubicBezTo>
                    <a:cubicBezTo>
                      <a:pt x="21" y="281"/>
                      <a:pt x="10" y="323"/>
                      <a:pt x="10" y="364"/>
                    </a:cubicBezTo>
                    <a:cubicBezTo>
                      <a:pt x="0" y="406"/>
                      <a:pt x="0" y="447"/>
                      <a:pt x="10" y="489"/>
                    </a:cubicBezTo>
                    <a:cubicBezTo>
                      <a:pt x="10" y="551"/>
                      <a:pt x="52" y="593"/>
                      <a:pt x="114" y="593"/>
                    </a:cubicBezTo>
                    <a:cubicBezTo>
                      <a:pt x="166" y="593"/>
                      <a:pt x="218" y="540"/>
                      <a:pt x="208" y="489"/>
                    </a:cubicBezTo>
                    <a:lnTo>
                      <a:pt x="208" y="364"/>
                    </a:lnTo>
                    <a:cubicBezTo>
                      <a:pt x="218" y="323"/>
                      <a:pt x="229" y="291"/>
                      <a:pt x="239" y="261"/>
                    </a:cubicBezTo>
                    <a:lnTo>
                      <a:pt x="270" y="198"/>
                    </a:lnTo>
                    <a:lnTo>
                      <a:pt x="291" y="178"/>
                    </a:lnTo>
                    <a:cubicBezTo>
                      <a:pt x="332" y="136"/>
                      <a:pt x="332" y="74"/>
                      <a:pt x="291" y="32"/>
                    </a:cubicBezTo>
                    <a:cubicBezTo>
                      <a:pt x="270" y="12"/>
                      <a:pt x="239" y="1"/>
                      <a:pt x="218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3866;p66">
                <a:extLst>
                  <a:ext uri="{FF2B5EF4-FFF2-40B4-BE49-F238E27FC236}">
                    <a16:creationId xmlns:a16="http://schemas.microsoft.com/office/drawing/2014/main" id="{D486B172-F8E6-6283-3B80-26FB0E7D159E}"/>
                  </a:ext>
                </a:extLst>
              </p:cNvPr>
              <p:cNvSpPr/>
              <p:nvPr/>
            </p:nvSpPr>
            <p:spPr>
              <a:xfrm>
                <a:off x="7052900" y="1431313"/>
                <a:ext cx="832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72" extrusionOk="0">
                    <a:moveTo>
                      <a:pt x="219" y="0"/>
                    </a:moveTo>
                    <a:cubicBezTo>
                      <a:pt x="187" y="0"/>
                      <a:pt x="157" y="11"/>
                      <a:pt x="136" y="32"/>
                    </a:cubicBezTo>
                    <a:cubicBezTo>
                      <a:pt x="21" y="146"/>
                      <a:pt x="1" y="312"/>
                      <a:pt x="11" y="468"/>
                    </a:cubicBezTo>
                    <a:cubicBezTo>
                      <a:pt x="21" y="519"/>
                      <a:pt x="63" y="571"/>
                      <a:pt x="115" y="571"/>
                    </a:cubicBezTo>
                    <a:cubicBezTo>
                      <a:pt x="177" y="571"/>
                      <a:pt x="229" y="519"/>
                      <a:pt x="219" y="468"/>
                    </a:cubicBezTo>
                    <a:lnTo>
                      <a:pt x="219" y="322"/>
                    </a:lnTo>
                    <a:cubicBezTo>
                      <a:pt x="229" y="291"/>
                      <a:pt x="229" y="260"/>
                      <a:pt x="240" y="239"/>
                    </a:cubicBezTo>
                    <a:cubicBezTo>
                      <a:pt x="250" y="229"/>
                      <a:pt x="250" y="208"/>
                      <a:pt x="260" y="198"/>
                    </a:cubicBezTo>
                    <a:lnTo>
                      <a:pt x="291" y="166"/>
                    </a:lnTo>
                    <a:cubicBezTo>
                      <a:pt x="333" y="125"/>
                      <a:pt x="323" y="63"/>
                      <a:pt x="281" y="21"/>
                    </a:cubicBezTo>
                    <a:cubicBezTo>
                      <a:pt x="260" y="0"/>
                      <a:pt x="240" y="0"/>
                      <a:pt x="219" y="0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3867;p66">
                <a:extLst>
                  <a:ext uri="{FF2B5EF4-FFF2-40B4-BE49-F238E27FC236}">
                    <a16:creationId xmlns:a16="http://schemas.microsoft.com/office/drawing/2014/main" id="{371CF392-D985-FB58-B824-ED43104C6529}"/>
                  </a:ext>
                </a:extLst>
              </p:cNvPr>
              <p:cNvSpPr/>
              <p:nvPr/>
            </p:nvSpPr>
            <p:spPr>
              <a:xfrm>
                <a:off x="7052650" y="1430788"/>
                <a:ext cx="7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593" extrusionOk="0">
                    <a:moveTo>
                      <a:pt x="197" y="1"/>
                    </a:moveTo>
                    <a:cubicBezTo>
                      <a:pt x="167" y="1"/>
                      <a:pt x="146" y="11"/>
                      <a:pt x="125" y="32"/>
                    </a:cubicBezTo>
                    <a:lnTo>
                      <a:pt x="63" y="125"/>
                    </a:lnTo>
                    <a:cubicBezTo>
                      <a:pt x="42" y="157"/>
                      <a:pt x="31" y="198"/>
                      <a:pt x="21" y="240"/>
                    </a:cubicBezTo>
                    <a:cubicBezTo>
                      <a:pt x="1" y="323"/>
                      <a:pt x="1" y="406"/>
                      <a:pt x="11" y="489"/>
                    </a:cubicBezTo>
                    <a:cubicBezTo>
                      <a:pt x="11" y="519"/>
                      <a:pt x="21" y="540"/>
                      <a:pt x="42" y="561"/>
                    </a:cubicBezTo>
                    <a:cubicBezTo>
                      <a:pt x="63" y="581"/>
                      <a:pt x="94" y="592"/>
                      <a:pt x="114" y="592"/>
                    </a:cubicBezTo>
                    <a:cubicBezTo>
                      <a:pt x="146" y="592"/>
                      <a:pt x="167" y="581"/>
                      <a:pt x="187" y="561"/>
                    </a:cubicBezTo>
                    <a:cubicBezTo>
                      <a:pt x="208" y="540"/>
                      <a:pt x="218" y="509"/>
                      <a:pt x="218" y="489"/>
                    </a:cubicBezTo>
                    <a:cubicBezTo>
                      <a:pt x="208" y="436"/>
                      <a:pt x="208" y="385"/>
                      <a:pt x="208" y="333"/>
                    </a:cubicBezTo>
                    <a:lnTo>
                      <a:pt x="239" y="240"/>
                    </a:lnTo>
                    <a:cubicBezTo>
                      <a:pt x="239" y="219"/>
                      <a:pt x="260" y="198"/>
                      <a:pt x="270" y="177"/>
                    </a:cubicBezTo>
                    <a:cubicBezTo>
                      <a:pt x="291" y="157"/>
                      <a:pt x="301" y="136"/>
                      <a:pt x="301" y="104"/>
                    </a:cubicBezTo>
                    <a:cubicBezTo>
                      <a:pt x="301" y="74"/>
                      <a:pt x="291" y="53"/>
                      <a:pt x="270" y="32"/>
                    </a:cubicBezTo>
                    <a:cubicBezTo>
                      <a:pt x="250" y="11"/>
                      <a:pt x="218" y="1"/>
                      <a:pt x="197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3868;p66">
                <a:extLst>
                  <a:ext uri="{FF2B5EF4-FFF2-40B4-BE49-F238E27FC236}">
                    <a16:creationId xmlns:a16="http://schemas.microsoft.com/office/drawing/2014/main" id="{78CB53F4-C275-5068-43E6-FA12FE1B24EC}"/>
                  </a:ext>
                </a:extLst>
              </p:cNvPr>
              <p:cNvSpPr/>
              <p:nvPr/>
            </p:nvSpPr>
            <p:spPr>
              <a:xfrm>
                <a:off x="7053425" y="1430788"/>
                <a:ext cx="6775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545" extrusionOk="0">
                    <a:moveTo>
                      <a:pt x="156" y="1"/>
                    </a:moveTo>
                    <a:cubicBezTo>
                      <a:pt x="115" y="1"/>
                      <a:pt x="73" y="32"/>
                      <a:pt x="63" y="84"/>
                    </a:cubicBezTo>
                    <a:cubicBezTo>
                      <a:pt x="32" y="198"/>
                      <a:pt x="0" y="323"/>
                      <a:pt x="11" y="447"/>
                    </a:cubicBezTo>
                    <a:cubicBezTo>
                      <a:pt x="11" y="478"/>
                      <a:pt x="21" y="498"/>
                      <a:pt x="42" y="519"/>
                    </a:cubicBezTo>
                    <a:cubicBezTo>
                      <a:pt x="57" y="534"/>
                      <a:pt x="72" y="544"/>
                      <a:pt x="92" y="544"/>
                    </a:cubicBezTo>
                    <a:cubicBezTo>
                      <a:pt x="99" y="544"/>
                      <a:pt x="106" y="543"/>
                      <a:pt x="115" y="540"/>
                    </a:cubicBezTo>
                    <a:cubicBezTo>
                      <a:pt x="146" y="540"/>
                      <a:pt x="166" y="530"/>
                      <a:pt x="187" y="509"/>
                    </a:cubicBezTo>
                    <a:cubicBezTo>
                      <a:pt x="208" y="498"/>
                      <a:pt x="219" y="468"/>
                      <a:pt x="219" y="436"/>
                    </a:cubicBezTo>
                    <a:cubicBezTo>
                      <a:pt x="208" y="406"/>
                      <a:pt x="208" y="374"/>
                      <a:pt x="219" y="343"/>
                    </a:cubicBezTo>
                    <a:cubicBezTo>
                      <a:pt x="229" y="270"/>
                      <a:pt x="239" y="198"/>
                      <a:pt x="260" y="125"/>
                    </a:cubicBezTo>
                    <a:cubicBezTo>
                      <a:pt x="270" y="74"/>
                      <a:pt x="239" y="21"/>
                      <a:pt x="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3869;p66">
                <a:extLst>
                  <a:ext uri="{FF2B5EF4-FFF2-40B4-BE49-F238E27FC236}">
                    <a16:creationId xmlns:a16="http://schemas.microsoft.com/office/drawing/2014/main" id="{96D58B7A-3333-4D83-AA5F-A5DC76225B65}"/>
                  </a:ext>
                </a:extLst>
              </p:cNvPr>
              <p:cNvSpPr/>
              <p:nvPr/>
            </p:nvSpPr>
            <p:spPr>
              <a:xfrm>
                <a:off x="7086875" y="1391363"/>
                <a:ext cx="1065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636" extrusionOk="0">
                    <a:moveTo>
                      <a:pt x="312" y="1"/>
                    </a:moveTo>
                    <a:cubicBezTo>
                      <a:pt x="281" y="1"/>
                      <a:pt x="250" y="12"/>
                      <a:pt x="229" y="32"/>
                    </a:cubicBezTo>
                    <a:cubicBezTo>
                      <a:pt x="167" y="95"/>
                      <a:pt x="115" y="167"/>
                      <a:pt x="84" y="250"/>
                    </a:cubicBezTo>
                    <a:cubicBezTo>
                      <a:pt x="42" y="333"/>
                      <a:pt x="22" y="416"/>
                      <a:pt x="11" y="510"/>
                    </a:cubicBezTo>
                    <a:cubicBezTo>
                      <a:pt x="1" y="540"/>
                      <a:pt x="1" y="561"/>
                      <a:pt x="22" y="593"/>
                    </a:cubicBezTo>
                    <a:cubicBezTo>
                      <a:pt x="32" y="613"/>
                      <a:pt x="52" y="623"/>
                      <a:pt x="84" y="634"/>
                    </a:cubicBezTo>
                    <a:cubicBezTo>
                      <a:pt x="90" y="635"/>
                      <a:pt x="97" y="636"/>
                      <a:pt x="104" y="636"/>
                    </a:cubicBezTo>
                    <a:cubicBezTo>
                      <a:pt x="150" y="636"/>
                      <a:pt x="199" y="607"/>
                      <a:pt x="208" y="561"/>
                    </a:cubicBezTo>
                    <a:cubicBezTo>
                      <a:pt x="218" y="489"/>
                      <a:pt x="229" y="427"/>
                      <a:pt x="260" y="364"/>
                    </a:cubicBezTo>
                    <a:cubicBezTo>
                      <a:pt x="281" y="312"/>
                      <a:pt x="301" y="271"/>
                      <a:pt x="322" y="229"/>
                    </a:cubicBezTo>
                    <a:lnTo>
                      <a:pt x="384" y="167"/>
                    </a:lnTo>
                    <a:cubicBezTo>
                      <a:pt x="426" y="136"/>
                      <a:pt x="416" y="63"/>
                      <a:pt x="374" y="22"/>
                    </a:cubicBezTo>
                    <a:cubicBezTo>
                      <a:pt x="364" y="12"/>
                      <a:pt x="333" y="1"/>
                      <a:pt x="3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3870;p66">
                <a:extLst>
                  <a:ext uri="{FF2B5EF4-FFF2-40B4-BE49-F238E27FC236}">
                    <a16:creationId xmlns:a16="http://schemas.microsoft.com/office/drawing/2014/main" id="{EE25EFE3-0828-5A12-6091-2B0F1F07C362}"/>
                  </a:ext>
                </a:extLst>
              </p:cNvPr>
              <p:cNvSpPr/>
              <p:nvPr/>
            </p:nvSpPr>
            <p:spPr>
              <a:xfrm>
                <a:off x="6976150" y="1567713"/>
                <a:ext cx="439075" cy="182350"/>
              </a:xfrm>
              <a:custGeom>
                <a:avLst/>
                <a:gdLst/>
                <a:ahLst/>
                <a:cxnLst/>
                <a:rect l="l" t="t" r="r" b="b"/>
                <a:pathLst>
                  <a:path w="17563" h="7294" extrusionOk="0">
                    <a:moveTo>
                      <a:pt x="2791" y="1"/>
                    </a:moveTo>
                    <a:cubicBezTo>
                      <a:pt x="2760" y="1"/>
                      <a:pt x="2729" y="1"/>
                      <a:pt x="2697" y="11"/>
                    </a:cubicBezTo>
                    <a:cubicBezTo>
                      <a:pt x="2656" y="21"/>
                      <a:pt x="2604" y="32"/>
                      <a:pt x="2563" y="63"/>
                    </a:cubicBezTo>
                    <a:cubicBezTo>
                      <a:pt x="2501" y="94"/>
                      <a:pt x="2459" y="146"/>
                      <a:pt x="2418" y="177"/>
                    </a:cubicBezTo>
                    <a:cubicBezTo>
                      <a:pt x="2376" y="229"/>
                      <a:pt x="2355" y="291"/>
                      <a:pt x="2324" y="343"/>
                    </a:cubicBezTo>
                    <a:cubicBezTo>
                      <a:pt x="2293" y="415"/>
                      <a:pt x="2272" y="509"/>
                      <a:pt x="2252" y="571"/>
                    </a:cubicBezTo>
                    <a:cubicBezTo>
                      <a:pt x="2231" y="664"/>
                      <a:pt x="2231" y="747"/>
                      <a:pt x="2231" y="830"/>
                    </a:cubicBezTo>
                    <a:cubicBezTo>
                      <a:pt x="2231" y="872"/>
                      <a:pt x="2241" y="913"/>
                      <a:pt x="2252" y="955"/>
                    </a:cubicBezTo>
                    <a:cubicBezTo>
                      <a:pt x="2262" y="1007"/>
                      <a:pt x="2272" y="1059"/>
                      <a:pt x="2293" y="1100"/>
                    </a:cubicBezTo>
                    <a:cubicBezTo>
                      <a:pt x="2314" y="1142"/>
                      <a:pt x="2324" y="1194"/>
                      <a:pt x="2355" y="1235"/>
                    </a:cubicBezTo>
                    <a:lnTo>
                      <a:pt x="2262" y="1173"/>
                    </a:lnTo>
                    <a:lnTo>
                      <a:pt x="2158" y="1090"/>
                    </a:lnTo>
                    <a:cubicBezTo>
                      <a:pt x="1982" y="966"/>
                      <a:pt x="1795" y="841"/>
                      <a:pt x="1609" y="727"/>
                    </a:cubicBezTo>
                    <a:cubicBezTo>
                      <a:pt x="1494" y="644"/>
                      <a:pt x="1380" y="581"/>
                      <a:pt x="1277" y="530"/>
                    </a:cubicBezTo>
                    <a:cubicBezTo>
                      <a:pt x="1162" y="468"/>
                      <a:pt x="1058" y="426"/>
                      <a:pt x="965" y="385"/>
                    </a:cubicBezTo>
                    <a:cubicBezTo>
                      <a:pt x="862" y="353"/>
                      <a:pt x="768" y="332"/>
                      <a:pt x="685" y="332"/>
                    </a:cubicBezTo>
                    <a:cubicBezTo>
                      <a:pt x="592" y="332"/>
                      <a:pt x="509" y="353"/>
                      <a:pt x="447" y="395"/>
                    </a:cubicBezTo>
                    <a:cubicBezTo>
                      <a:pt x="364" y="457"/>
                      <a:pt x="311" y="519"/>
                      <a:pt x="281" y="592"/>
                    </a:cubicBezTo>
                    <a:cubicBezTo>
                      <a:pt x="270" y="664"/>
                      <a:pt x="270" y="747"/>
                      <a:pt x="311" y="841"/>
                    </a:cubicBezTo>
                    <a:cubicBezTo>
                      <a:pt x="343" y="924"/>
                      <a:pt x="405" y="1007"/>
                      <a:pt x="457" y="1059"/>
                    </a:cubicBezTo>
                    <a:cubicBezTo>
                      <a:pt x="477" y="1090"/>
                      <a:pt x="498" y="1111"/>
                      <a:pt x="519" y="1132"/>
                    </a:cubicBezTo>
                    <a:cubicBezTo>
                      <a:pt x="467" y="1121"/>
                      <a:pt x="426" y="1111"/>
                      <a:pt x="385" y="1111"/>
                    </a:cubicBezTo>
                    <a:cubicBezTo>
                      <a:pt x="343" y="1111"/>
                      <a:pt x="311" y="1121"/>
                      <a:pt x="281" y="1132"/>
                    </a:cubicBezTo>
                    <a:cubicBezTo>
                      <a:pt x="187" y="1142"/>
                      <a:pt x="104" y="1204"/>
                      <a:pt x="53" y="1287"/>
                    </a:cubicBezTo>
                    <a:cubicBezTo>
                      <a:pt x="11" y="1360"/>
                      <a:pt x="0" y="1453"/>
                      <a:pt x="21" y="1536"/>
                    </a:cubicBezTo>
                    <a:cubicBezTo>
                      <a:pt x="53" y="1639"/>
                      <a:pt x="115" y="1733"/>
                      <a:pt x="166" y="1796"/>
                    </a:cubicBezTo>
                    <a:cubicBezTo>
                      <a:pt x="239" y="1899"/>
                      <a:pt x="332" y="1982"/>
                      <a:pt x="426" y="2065"/>
                    </a:cubicBezTo>
                    <a:cubicBezTo>
                      <a:pt x="405" y="2054"/>
                      <a:pt x="385" y="2054"/>
                      <a:pt x="364" y="2054"/>
                    </a:cubicBezTo>
                    <a:cubicBezTo>
                      <a:pt x="332" y="2054"/>
                      <a:pt x="302" y="2054"/>
                      <a:pt x="281" y="2065"/>
                    </a:cubicBezTo>
                    <a:cubicBezTo>
                      <a:pt x="228" y="2086"/>
                      <a:pt x="187" y="2117"/>
                      <a:pt x="166" y="2148"/>
                    </a:cubicBezTo>
                    <a:cubicBezTo>
                      <a:pt x="156" y="2179"/>
                      <a:pt x="146" y="2200"/>
                      <a:pt x="146" y="2231"/>
                    </a:cubicBezTo>
                    <a:cubicBezTo>
                      <a:pt x="146" y="2262"/>
                      <a:pt x="146" y="2293"/>
                      <a:pt x="156" y="2314"/>
                    </a:cubicBezTo>
                    <a:cubicBezTo>
                      <a:pt x="166" y="2386"/>
                      <a:pt x="208" y="2449"/>
                      <a:pt x="239" y="2501"/>
                    </a:cubicBezTo>
                    <a:cubicBezTo>
                      <a:pt x="291" y="2594"/>
                      <a:pt x="364" y="2688"/>
                      <a:pt x="426" y="2771"/>
                    </a:cubicBezTo>
                    <a:cubicBezTo>
                      <a:pt x="581" y="2947"/>
                      <a:pt x="747" y="3133"/>
                      <a:pt x="945" y="3320"/>
                    </a:cubicBezTo>
                    <a:cubicBezTo>
                      <a:pt x="1277" y="3642"/>
                      <a:pt x="1671" y="3963"/>
                      <a:pt x="2148" y="4295"/>
                    </a:cubicBezTo>
                    <a:cubicBezTo>
                      <a:pt x="2625" y="4617"/>
                      <a:pt x="3102" y="4907"/>
                      <a:pt x="3476" y="5125"/>
                    </a:cubicBezTo>
                    <a:cubicBezTo>
                      <a:pt x="3880" y="5364"/>
                      <a:pt x="4357" y="5644"/>
                      <a:pt x="4845" y="5882"/>
                    </a:cubicBezTo>
                    <a:cubicBezTo>
                      <a:pt x="5851" y="6390"/>
                      <a:pt x="6878" y="6775"/>
                      <a:pt x="7895" y="7003"/>
                    </a:cubicBezTo>
                    <a:cubicBezTo>
                      <a:pt x="8724" y="7199"/>
                      <a:pt x="9543" y="7293"/>
                      <a:pt x="10343" y="7293"/>
                    </a:cubicBezTo>
                    <a:cubicBezTo>
                      <a:pt x="10592" y="7293"/>
                      <a:pt x="10841" y="7293"/>
                      <a:pt x="11079" y="7272"/>
                    </a:cubicBezTo>
                    <a:cubicBezTo>
                      <a:pt x="11618" y="7231"/>
                      <a:pt x="12157" y="7137"/>
                      <a:pt x="12676" y="7003"/>
                    </a:cubicBezTo>
                    <a:cubicBezTo>
                      <a:pt x="13195" y="6868"/>
                      <a:pt x="13693" y="6692"/>
                      <a:pt x="14170" y="6473"/>
                    </a:cubicBezTo>
                    <a:cubicBezTo>
                      <a:pt x="15000" y="6079"/>
                      <a:pt x="15757" y="5519"/>
                      <a:pt x="16421" y="4824"/>
                    </a:cubicBezTo>
                    <a:cubicBezTo>
                      <a:pt x="16732" y="4493"/>
                      <a:pt x="17033" y="4129"/>
                      <a:pt x="17293" y="3735"/>
                    </a:cubicBezTo>
                    <a:cubicBezTo>
                      <a:pt x="17386" y="3590"/>
                      <a:pt x="17468" y="3455"/>
                      <a:pt x="17562" y="3299"/>
                    </a:cubicBezTo>
                    <a:lnTo>
                      <a:pt x="17551" y="3299"/>
                    </a:lnTo>
                    <a:cubicBezTo>
                      <a:pt x="17303" y="3195"/>
                      <a:pt x="17064" y="3071"/>
                      <a:pt x="16825" y="2926"/>
                    </a:cubicBezTo>
                    <a:cubicBezTo>
                      <a:pt x="16597" y="2781"/>
                      <a:pt x="16380" y="2625"/>
                      <a:pt x="16172" y="2459"/>
                    </a:cubicBezTo>
                    <a:cubicBezTo>
                      <a:pt x="15664" y="2054"/>
                      <a:pt x="15218" y="1588"/>
                      <a:pt x="14792" y="1090"/>
                    </a:cubicBezTo>
                    <a:cubicBezTo>
                      <a:pt x="14751" y="1038"/>
                      <a:pt x="14699" y="976"/>
                      <a:pt x="14658" y="924"/>
                    </a:cubicBezTo>
                    <a:cubicBezTo>
                      <a:pt x="14377" y="727"/>
                      <a:pt x="14108" y="540"/>
                      <a:pt x="13838" y="332"/>
                    </a:cubicBezTo>
                    <a:cubicBezTo>
                      <a:pt x="13755" y="540"/>
                      <a:pt x="13651" y="747"/>
                      <a:pt x="13538" y="934"/>
                    </a:cubicBezTo>
                    <a:cubicBezTo>
                      <a:pt x="13402" y="1142"/>
                      <a:pt x="13236" y="1339"/>
                      <a:pt x="13060" y="1515"/>
                    </a:cubicBezTo>
                    <a:cubicBezTo>
                      <a:pt x="12884" y="1692"/>
                      <a:pt x="12697" y="1847"/>
                      <a:pt x="12489" y="1992"/>
                    </a:cubicBezTo>
                    <a:cubicBezTo>
                      <a:pt x="12210" y="2190"/>
                      <a:pt x="11919" y="2356"/>
                      <a:pt x="11608" y="2501"/>
                    </a:cubicBezTo>
                    <a:cubicBezTo>
                      <a:pt x="11307" y="2646"/>
                      <a:pt x="10996" y="2760"/>
                      <a:pt x="10675" y="2843"/>
                    </a:cubicBezTo>
                    <a:cubicBezTo>
                      <a:pt x="10498" y="2895"/>
                      <a:pt x="10311" y="2947"/>
                      <a:pt x="10124" y="2978"/>
                    </a:cubicBezTo>
                    <a:cubicBezTo>
                      <a:pt x="9917" y="3020"/>
                      <a:pt x="9709" y="3061"/>
                      <a:pt x="9513" y="3082"/>
                    </a:cubicBezTo>
                    <a:cubicBezTo>
                      <a:pt x="9140" y="3136"/>
                      <a:pt x="8775" y="3167"/>
                      <a:pt x="8412" y="3167"/>
                    </a:cubicBezTo>
                    <a:cubicBezTo>
                      <a:pt x="8360" y="3167"/>
                      <a:pt x="8309" y="3166"/>
                      <a:pt x="8257" y="3165"/>
                    </a:cubicBezTo>
                    <a:cubicBezTo>
                      <a:pt x="8040" y="3165"/>
                      <a:pt x="7832" y="3154"/>
                      <a:pt x="7625" y="3123"/>
                    </a:cubicBezTo>
                    <a:cubicBezTo>
                      <a:pt x="7417" y="3112"/>
                      <a:pt x="7210" y="3082"/>
                      <a:pt x="7003" y="3050"/>
                    </a:cubicBezTo>
                    <a:cubicBezTo>
                      <a:pt x="6712" y="2988"/>
                      <a:pt x="6432" y="2916"/>
                      <a:pt x="6152" y="2812"/>
                    </a:cubicBezTo>
                    <a:cubicBezTo>
                      <a:pt x="6007" y="2771"/>
                      <a:pt x="5851" y="2708"/>
                      <a:pt x="5705" y="2646"/>
                    </a:cubicBezTo>
                    <a:cubicBezTo>
                      <a:pt x="5560" y="2584"/>
                      <a:pt x="5415" y="2511"/>
                      <a:pt x="5281" y="2439"/>
                    </a:cubicBezTo>
                    <a:cubicBezTo>
                      <a:pt x="5218" y="2386"/>
                      <a:pt x="5145" y="2345"/>
                      <a:pt x="5083" y="2303"/>
                    </a:cubicBezTo>
                    <a:cubicBezTo>
                      <a:pt x="5021" y="2262"/>
                      <a:pt x="4959" y="2210"/>
                      <a:pt x="4896" y="2169"/>
                    </a:cubicBezTo>
                    <a:cubicBezTo>
                      <a:pt x="4866" y="2137"/>
                      <a:pt x="4824" y="2107"/>
                      <a:pt x="4793" y="2075"/>
                    </a:cubicBezTo>
                    <a:cubicBezTo>
                      <a:pt x="4783" y="2065"/>
                      <a:pt x="4772" y="2065"/>
                      <a:pt x="4762" y="2054"/>
                    </a:cubicBezTo>
                    <a:lnTo>
                      <a:pt x="4720" y="2013"/>
                    </a:lnTo>
                    <a:lnTo>
                      <a:pt x="4710" y="2013"/>
                    </a:lnTo>
                    <a:cubicBezTo>
                      <a:pt x="4513" y="1826"/>
                      <a:pt x="4326" y="1598"/>
                      <a:pt x="4119" y="1287"/>
                    </a:cubicBezTo>
                    <a:cubicBezTo>
                      <a:pt x="4057" y="1183"/>
                      <a:pt x="3984" y="1090"/>
                      <a:pt x="3921" y="986"/>
                    </a:cubicBezTo>
                    <a:lnTo>
                      <a:pt x="3838" y="862"/>
                    </a:lnTo>
                    <a:lnTo>
                      <a:pt x="3808" y="810"/>
                    </a:lnTo>
                    <a:cubicBezTo>
                      <a:pt x="3745" y="706"/>
                      <a:pt x="3672" y="592"/>
                      <a:pt x="3579" y="489"/>
                    </a:cubicBezTo>
                    <a:cubicBezTo>
                      <a:pt x="3506" y="395"/>
                      <a:pt x="3413" y="302"/>
                      <a:pt x="3310" y="219"/>
                    </a:cubicBezTo>
                    <a:cubicBezTo>
                      <a:pt x="3216" y="146"/>
                      <a:pt x="3112" y="84"/>
                      <a:pt x="3008" y="42"/>
                    </a:cubicBezTo>
                    <a:cubicBezTo>
                      <a:pt x="2936" y="21"/>
                      <a:pt x="2863" y="1"/>
                      <a:pt x="2791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3871;p66">
                <a:extLst>
                  <a:ext uri="{FF2B5EF4-FFF2-40B4-BE49-F238E27FC236}">
                    <a16:creationId xmlns:a16="http://schemas.microsoft.com/office/drawing/2014/main" id="{BF38ABC0-9BEE-4089-3077-81D050A6B391}"/>
                  </a:ext>
                </a:extLst>
              </p:cNvPr>
              <p:cNvSpPr/>
              <p:nvPr/>
            </p:nvSpPr>
            <p:spPr>
              <a:xfrm>
                <a:off x="6979775" y="1622438"/>
                <a:ext cx="435450" cy="127875"/>
              </a:xfrm>
              <a:custGeom>
                <a:avLst/>
                <a:gdLst/>
                <a:ahLst/>
                <a:cxnLst/>
                <a:rect l="l" t="t" r="r" b="b"/>
                <a:pathLst>
                  <a:path w="17418" h="5115" extrusionOk="0">
                    <a:moveTo>
                      <a:pt x="11" y="1"/>
                    </a:moveTo>
                    <a:cubicBezTo>
                      <a:pt x="1" y="21"/>
                      <a:pt x="1" y="31"/>
                      <a:pt x="1" y="42"/>
                    </a:cubicBezTo>
                    <a:cubicBezTo>
                      <a:pt x="1" y="63"/>
                      <a:pt x="1" y="94"/>
                      <a:pt x="11" y="125"/>
                    </a:cubicBezTo>
                    <a:cubicBezTo>
                      <a:pt x="21" y="197"/>
                      <a:pt x="53" y="260"/>
                      <a:pt x="83" y="312"/>
                    </a:cubicBezTo>
                    <a:cubicBezTo>
                      <a:pt x="146" y="416"/>
                      <a:pt x="229" y="509"/>
                      <a:pt x="281" y="582"/>
                    </a:cubicBezTo>
                    <a:cubicBezTo>
                      <a:pt x="436" y="758"/>
                      <a:pt x="602" y="944"/>
                      <a:pt x="800" y="1131"/>
                    </a:cubicBezTo>
                    <a:cubicBezTo>
                      <a:pt x="1132" y="1453"/>
                      <a:pt x="1526" y="1774"/>
                      <a:pt x="2003" y="2106"/>
                    </a:cubicBezTo>
                    <a:cubicBezTo>
                      <a:pt x="2480" y="2438"/>
                      <a:pt x="2957" y="2728"/>
                      <a:pt x="3320" y="2936"/>
                    </a:cubicBezTo>
                    <a:cubicBezTo>
                      <a:pt x="3756" y="3196"/>
                      <a:pt x="4223" y="3465"/>
                      <a:pt x="4700" y="3693"/>
                    </a:cubicBezTo>
                    <a:cubicBezTo>
                      <a:pt x="5706" y="4201"/>
                      <a:pt x="6733" y="4586"/>
                      <a:pt x="7750" y="4824"/>
                    </a:cubicBezTo>
                    <a:cubicBezTo>
                      <a:pt x="8579" y="5010"/>
                      <a:pt x="9398" y="5114"/>
                      <a:pt x="10198" y="5114"/>
                    </a:cubicBezTo>
                    <a:cubicBezTo>
                      <a:pt x="10447" y="5114"/>
                      <a:pt x="10696" y="5104"/>
                      <a:pt x="10934" y="5083"/>
                    </a:cubicBezTo>
                    <a:cubicBezTo>
                      <a:pt x="11484" y="5042"/>
                      <a:pt x="12023" y="4948"/>
                      <a:pt x="12531" y="4814"/>
                    </a:cubicBezTo>
                    <a:cubicBezTo>
                      <a:pt x="13050" y="4679"/>
                      <a:pt x="13558" y="4503"/>
                      <a:pt x="14025" y="4284"/>
                    </a:cubicBezTo>
                    <a:cubicBezTo>
                      <a:pt x="14855" y="3890"/>
                      <a:pt x="15612" y="3341"/>
                      <a:pt x="16276" y="2635"/>
                    </a:cubicBezTo>
                    <a:cubicBezTo>
                      <a:pt x="16597" y="2313"/>
                      <a:pt x="16888" y="1940"/>
                      <a:pt x="17148" y="1546"/>
                    </a:cubicBezTo>
                    <a:cubicBezTo>
                      <a:pt x="17241" y="1411"/>
                      <a:pt x="17334" y="1266"/>
                      <a:pt x="17417" y="1121"/>
                    </a:cubicBezTo>
                    <a:cubicBezTo>
                      <a:pt x="17178" y="1006"/>
                      <a:pt x="16950" y="893"/>
                      <a:pt x="16743" y="758"/>
                    </a:cubicBezTo>
                    <a:cubicBezTo>
                      <a:pt x="16722" y="789"/>
                      <a:pt x="16701" y="810"/>
                      <a:pt x="16691" y="840"/>
                    </a:cubicBezTo>
                    <a:cubicBezTo>
                      <a:pt x="16411" y="1235"/>
                      <a:pt x="16099" y="1598"/>
                      <a:pt x="15758" y="1940"/>
                    </a:cubicBezTo>
                    <a:cubicBezTo>
                      <a:pt x="15394" y="2283"/>
                      <a:pt x="15011" y="2594"/>
                      <a:pt x="14585" y="2874"/>
                    </a:cubicBezTo>
                    <a:cubicBezTo>
                      <a:pt x="14181" y="3143"/>
                      <a:pt x="13745" y="3382"/>
                      <a:pt x="13299" y="3579"/>
                    </a:cubicBezTo>
                    <a:cubicBezTo>
                      <a:pt x="12853" y="3776"/>
                      <a:pt x="12386" y="3942"/>
                      <a:pt x="11920" y="4056"/>
                    </a:cubicBezTo>
                    <a:cubicBezTo>
                      <a:pt x="11442" y="4181"/>
                      <a:pt x="10954" y="4264"/>
                      <a:pt x="10467" y="4305"/>
                    </a:cubicBezTo>
                    <a:cubicBezTo>
                      <a:pt x="10205" y="4327"/>
                      <a:pt x="9943" y="4338"/>
                      <a:pt x="9681" y="4338"/>
                    </a:cubicBezTo>
                    <a:cubicBezTo>
                      <a:pt x="9455" y="4338"/>
                      <a:pt x="9230" y="4330"/>
                      <a:pt x="9004" y="4316"/>
                    </a:cubicBezTo>
                    <a:cubicBezTo>
                      <a:pt x="8755" y="4305"/>
                      <a:pt x="8506" y="4284"/>
                      <a:pt x="8257" y="4243"/>
                    </a:cubicBezTo>
                    <a:cubicBezTo>
                      <a:pt x="8008" y="4212"/>
                      <a:pt x="7760" y="4171"/>
                      <a:pt x="7511" y="4118"/>
                    </a:cubicBezTo>
                    <a:cubicBezTo>
                      <a:pt x="7272" y="4067"/>
                      <a:pt x="7044" y="4005"/>
                      <a:pt x="6805" y="3942"/>
                    </a:cubicBezTo>
                    <a:cubicBezTo>
                      <a:pt x="6577" y="3880"/>
                      <a:pt x="6349" y="3807"/>
                      <a:pt x="6121" y="3735"/>
                    </a:cubicBezTo>
                    <a:cubicBezTo>
                      <a:pt x="5654" y="3579"/>
                      <a:pt x="5187" y="3403"/>
                      <a:pt x="4741" y="3216"/>
                    </a:cubicBezTo>
                    <a:cubicBezTo>
                      <a:pt x="4285" y="3019"/>
                      <a:pt x="3839" y="2801"/>
                      <a:pt x="3403" y="2573"/>
                    </a:cubicBezTo>
                    <a:cubicBezTo>
                      <a:pt x="2957" y="2334"/>
                      <a:pt x="2522" y="2075"/>
                      <a:pt x="2107" y="1795"/>
                    </a:cubicBezTo>
                    <a:cubicBezTo>
                      <a:pt x="1349" y="1276"/>
                      <a:pt x="634" y="685"/>
                      <a:pt x="11" y="1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3872;p66">
                <a:extLst>
                  <a:ext uri="{FF2B5EF4-FFF2-40B4-BE49-F238E27FC236}">
                    <a16:creationId xmlns:a16="http://schemas.microsoft.com/office/drawing/2014/main" id="{64EF7973-558B-BA8E-27AD-E7E380870A6D}"/>
                  </a:ext>
                </a:extLst>
              </p:cNvPr>
              <p:cNvSpPr/>
              <p:nvPr/>
            </p:nvSpPr>
            <p:spPr>
              <a:xfrm>
                <a:off x="6988075" y="1619838"/>
                <a:ext cx="34775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959" extrusionOk="0">
                    <a:moveTo>
                      <a:pt x="42" y="1"/>
                    </a:moveTo>
                    <a:cubicBezTo>
                      <a:pt x="32" y="1"/>
                      <a:pt x="32" y="11"/>
                      <a:pt x="21" y="11"/>
                    </a:cubicBezTo>
                    <a:cubicBezTo>
                      <a:pt x="11" y="22"/>
                      <a:pt x="0" y="52"/>
                      <a:pt x="11" y="63"/>
                    </a:cubicBezTo>
                    <a:cubicBezTo>
                      <a:pt x="104" y="156"/>
                      <a:pt x="198" y="239"/>
                      <a:pt x="291" y="322"/>
                    </a:cubicBezTo>
                    <a:cubicBezTo>
                      <a:pt x="395" y="416"/>
                      <a:pt x="498" y="488"/>
                      <a:pt x="602" y="571"/>
                    </a:cubicBezTo>
                    <a:cubicBezTo>
                      <a:pt x="820" y="727"/>
                      <a:pt x="1049" y="862"/>
                      <a:pt x="1297" y="955"/>
                    </a:cubicBezTo>
                    <a:cubicBezTo>
                      <a:pt x="1305" y="958"/>
                      <a:pt x="1313" y="959"/>
                      <a:pt x="1320" y="959"/>
                    </a:cubicBezTo>
                    <a:cubicBezTo>
                      <a:pt x="1343" y="959"/>
                      <a:pt x="1365" y="947"/>
                      <a:pt x="1380" y="924"/>
                    </a:cubicBezTo>
                    <a:cubicBezTo>
                      <a:pt x="1390" y="893"/>
                      <a:pt x="1370" y="862"/>
                      <a:pt x="1339" y="852"/>
                    </a:cubicBezTo>
                    <a:cubicBezTo>
                      <a:pt x="1266" y="820"/>
                      <a:pt x="1204" y="789"/>
                      <a:pt x="1132" y="758"/>
                    </a:cubicBezTo>
                    <a:cubicBezTo>
                      <a:pt x="1049" y="716"/>
                      <a:pt x="976" y="686"/>
                      <a:pt x="903" y="644"/>
                    </a:cubicBezTo>
                    <a:lnTo>
                      <a:pt x="913" y="644"/>
                    </a:lnTo>
                    <a:cubicBezTo>
                      <a:pt x="779" y="571"/>
                      <a:pt x="634" y="478"/>
                      <a:pt x="509" y="384"/>
                    </a:cubicBezTo>
                    <a:cubicBezTo>
                      <a:pt x="374" y="291"/>
                      <a:pt x="239" y="177"/>
                      <a:pt x="115" y="63"/>
                    </a:cubicBezTo>
                    <a:lnTo>
                      <a:pt x="125" y="63"/>
                    </a:lnTo>
                    <a:cubicBezTo>
                      <a:pt x="104" y="52"/>
                      <a:pt x="94" y="32"/>
                      <a:pt x="73" y="22"/>
                    </a:cubicBezTo>
                    <a:cubicBezTo>
                      <a:pt x="63" y="1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3873;p66">
                <a:extLst>
                  <a:ext uri="{FF2B5EF4-FFF2-40B4-BE49-F238E27FC236}">
                    <a16:creationId xmlns:a16="http://schemas.microsoft.com/office/drawing/2014/main" id="{64776474-D36E-C05B-92AE-746EEE778138}"/>
                  </a:ext>
                </a:extLst>
              </p:cNvPr>
              <p:cNvSpPr/>
              <p:nvPr/>
            </p:nvSpPr>
            <p:spPr>
              <a:xfrm>
                <a:off x="6989900" y="1597038"/>
                <a:ext cx="38650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1072" extrusionOk="0">
                    <a:moveTo>
                      <a:pt x="52" y="0"/>
                    </a:moveTo>
                    <a:cubicBezTo>
                      <a:pt x="42" y="0"/>
                      <a:pt x="31" y="0"/>
                      <a:pt x="21" y="10"/>
                    </a:cubicBezTo>
                    <a:cubicBezTo>
                      <a:pt x="10" y="21"/>
                      <a:pt x="0" y="42"/>
                      <a:pt x="21" y="62"/>
                    </a:cubicBezTo>
                    <a:cubicBezTo>
                      <a:pt x="114" y="155"/>
                      <a:pt x="218" y="249"/>
                      <a:pt x="322" y="332"/>
                    </a:cubicBezTo>
                    <a:cubicBezTo>
                      <a:pt x="446" y="436"/>
                      <a:pt x="561" y="519"/>
                      <a:pt x="685" y="612"/>
                    </a:cubicBezTo>
                    <a:cubicBezTo>
                      <a:pt x="810" y="695"/>
                      <a:pt x="934" y="778"/>
                      <a:pt x="1059" y="851"/>
                    </a:cubicBezTo>
                    <a:cubicBezTo>
                      <a:pt x="1193" y="934"/>
                      <a:pt x="1317" y="1006"/>
                      <a:pt x="1453" y="1068"/>
                    </a:cubicBezTo>
                    <a:cubicBezTo>
                      <a:pt x="1458" y="1070"/>
                      <a:pt x="1464" y="1071"/>
                      <a:pt x="1470" y="1071"/>
                    </a:cubicBezTo>
                    <a:cubicBezTo>
                      <a:pt x="1497" y="1071"/>
                      <a:pt x="1527" y="1052"/>
                      <a:pt x="1536" y="1027"/>
                    </a:cubicBezTo>
                    <a:cubicBezTo>
                      <a:pt x="1546" y="1017"/>
                      <a:pt x="1546" y="996"/>
                      <a:pt x="1536" y="985"/>
                    </a:cubicBezTo>
                    <a:cubicBezTo>
                      <a:pt x="1525" y="964"/>
                      <a:pt x="1515" y="954"/>
                      <a:pt x="1504" y="944"/>
                    </a:cubicBezTo>
                    <a:cubicBezTo>
                      <a:pt x="1349" y="871"/>
                      <a:pt x="1204" y="798"/>
                      <a:pt x="1059" y="715"/>
                    </a:cubicBezTo>
                    <a:lnTo>
                      <a:pt x="1059" y="715"/>
                    </a:lnTo>
                    <a:lnTo>
                      <a:pt x="1068" y="726"/>
                    </a:lnTo>
                    <a:cubicBezTo>
                      <a:pt x="893" y="632"/>
                      <a:pt x="727" y="529"/>
                      <a:pt x="561" y="415"/>
                    </a:cubicBezTo>
                    <a:cubicBezTo>
                      <a:pt x="398" y="293"/>
                      <a:pt x="245" y="171"/>
                      <a:pt x="93" y="30"/>
                    </a:cubicBezTo>
                    <a:lnTo>
                      <a:pt x="93" y="30"/>
                    </a:lnTo>
                    <a:cubicBezTo>
                      <a:pt x="93" y="31"/>
                      <a:pt x="93" y="31"/>
                      <a:pt x="93" y="31"/>
                    </a:cubicBezTo>
                    <a:lnTo>
                      <a:pt x="83" y="21"/>
                    </a:lnTo>
                    <a:lnTo>
                      <a:pt x="83" y="21"/>
                    </a:lnTo>
                    <a:cubicBezTo>
                      <a:pt x="87" y="24"/>
                      <a:pt x="90" y="27"/>
                      <a:pt x="93" y="30"/>
                    </a:cubicBezTo>
                    <a:lnTo>
                      <a:pt x="93" y="30"/>
                    </a:lnTo>
                    <a:cubicBezTo>
                      <a:pt x="93" y="28"/>
                      <a:pt x="92" y="21"/>
                      <a:pt x="83" y="21"/>
                    </a:cubicBezTo>
                    <a:lnTo>
                      <a:pt x="83" y="21"/>
                    </a:lnTo>
                    <a:lnTo>
                      <a:pt x="73" y="10"/>
                    </a:lnTo>
                    <a:cubicBezTo>
                      <a:pt x="73" y="10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3874;p66">
                <a:extLst>
                  <a:ext uri="{FF2B5EF4-FFF2-40B4-BE49-F238E27FC236}">
                    <a16:creationId xmlns:a16="http://schemas.microsoft.com/office/drawing/2014/main" id="{127C30A6-6BA2-342E-6AE0-BD644C522EA2}"/>
                  </a:ext>
                </a:extLst>
              </p:cNvPr>
              <p:cNvSpPr/>
              <p:nvPr/>
            </p:nvSpPr>
            <p:spPr>
              <a:xfrm>
                <a:off x="7063800" y="996938"/>
                <a:ext cx="30292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2117" h="8507" extrusionOk="0">
                    <a:moveTo>
                      <a:pt x="5550" y="1"/>
                    </a:moveTo>
                    <a:cubicBezTo>
                      <a:pt x="5239" y="22"/>
                      <a:pt x="4907" y="73"/>
                      <a:pt x="4575" y="146"/>
                    </a:cubicBezTo>
                    <a:cubicBezTo>
                      <a:pt x="3932" y="301"/>
                      <a:pt x="3320" y="582"/>
                      <a:pt x="2739" y="965"/>
                    </a:cubicBezTo>
                    <a:cubicBezTo>
                      <a:pt x="2190" y="1329"/>
                      <a:pt x="1712" y="1774"/>
                      <a:pt x="1297" y="2314"/>
                    </a:cubicBezTo>
                    <a:cubicBezTo>
                      <a:pt x="1090" y="2563"/>
                      <a:pt x="903" y="2843"/>
                      <a:pt x="747" y="3134"/>
                    </a:cubicBezTo>
                    <a:cubicBezTo>
                      <a:pt x="592" y="3413"/>
                      <a:pt x="457" y="3714"/>
                      <a:pt x="343" y="4046"/>
                    </a:cubicBezTo>
                    <a:cubicBezTo>
                      <a:pt x="115" y="4669"/>
                      <a:pt x="0" y="5322"/>
                      <a:pt x="11" y="5986"/>
                    </a:cubicBezTo>
                    <a:cubicBezTo>
                      <a:pt x="11" y="6235"/>
                      <a:pt x="21" y="6484"/>
                      <a:pt x="63" y="6733"/>
                    </a:cubicBezTo>
                    <a:cubicBezTo>
                      <a:pt x="63" y="6764"/>
                      <a:pt x="73" y="6785"/>
                      <a:pt x="94" y="6806"/>
                    </a:cubicBezTo>
                    <a:cubicBezTo>
                      <a:pt x="104" y="6816"/>
                      <a:pt x="115" y="6816"/>
                      <a:pt x="125" y="6826"/>
                    </a:cubicBezTo>
                    <a:cubicBezTo>
                      <a:pt x="146" y="6836"/>
                      <a:pt x="156" y="6847"/>
                      <a:pt x="177" y="6857"/>
                    </a:cubicBezTo>
                    <a:lnTo>
                      <a:pt x="208" y="6857"/>
                    </a:lnTo>
                    <a:cubicBezTo>
                      <a:pt x="249" y="6857"/>
                      <a:pt x="291" y="6826"/>
                      <a:pt x="312" y="6774"/>
                    </a:cubicBezTo>
                    <a:lnTo>
                      <a:pt x="343" y="6650"/>
                    </a:lnTo>
                    <a:cubicBezTo>
                      <a:pt x="426" y="6432"/>
                      <a:pt x="540" y="6225"/>
                      <a:pt x="706" y="5986"/>
                    </a:cubicBezTo>
                    <a:lnTo>
                      <a:pt x="706" y="5986"/>
                    </a:lnTo>
                    <a:lnTo>
                      <a:pt x="685" y="5996"/>
                    </a:lnTo>
                    <a:cubicBezTo>
                      <a:pt x="820" y="5831"/>
                      <a:pt x="945" y="5675"/>
                      <a:pt x="1058" y="5550"/>
                    </a:cubicBezTo>
                    <a:cubicBezTo>
                      <a:pt x="1173" y="5426"/>
                      <a:pt x="1297" y="5301"/>
                      <a:pt x="1473" y="5146"/>
                    </a:cubicBezTo>
                    <a:cubicBezTo>
                      <a:pt x="1609" y="5021"/>
                      <a:pt x="1754" y="4907"/>
                      <a:pt x="1899" y="4782"/>
                    </a:cubicBezTo>
                    <a:cubicBezTo>
                      <a:pt x="2033" y="4669"/>
                      <a:pt x="2199" y="4533"/>
                      <a:pt x="2345" y="4399"/>
                    </a:cubicBezTo>
                    <a:cubicBezTo>
                      <a:pt x="2604" y="4171"/>
                      <a:pt x="2853" y="3901"/>
                      <a:pt x="3154" y="3528"/>
                    </a:cubicBezTo>
                    <a:cubicBezTo>
                      <a:pt x="3414" y="3217"/>
                      <a:pt x="3652" y="2885"/>
                      <a:pt x="3880" y="2542"/>
                    </a:cubicBezTo>
                    <a:cubicBezTo>
                      <a:pt x="4108" y="2210"/>
                      <a:pt x="4306" y="1857"/>
                      <a:pt x="4482" y="1505"/>
                    </a:cubicBezTo>
                    <a:cubicBezTo>
                      <a:pt x="4555" y="1930"/>
                      <a:pt x="4689" y="2387"/>
                      <a:pt x="4896" y="2885"/>
                    </a:cubicBezTo>
                    <a:cubicBezTo>
                      <a:pt x="5135" y="3455"/>
                      <a:pt x="5436" y="4026"/>
                      <a:pt x="5841" y="4627"/>
                    </a:cubicBezTo>
                    <a:cubicBezTo>
                      <a:pt x="6214" y="5197"/>
                      <a:pt x="6639" y="5748"/>
                      <a:pt x="7106" y="6266"/>
                    </a:cubicBezTo>
                    <a:cubicBezTo>
                      <a:pt x="7573" y="6774"/>
                      <a:pt x="8061" y="7230"/>
                      <a:pt x="8559" y="7615"/>
                    </a:cubicBezTo>
                    <a:cubicBezTo>
                      <a:pt x="8808" y="7801"/>
                      <a:pt x="9066" y="7977"/>
                      <a:pt x="9305" y="8123"/>
                    </a:cubicBezTo>
                    <a:cubicBezTo>
                      <a:pt x="9461" y="8206"/>
                      <a:pt x="9575" y="8268"/>
                      <a:pt x="9689" y="8320"/>
                    </a:cubicBezTo>
                    <a:cubicBezTo>
                      <a:pt x="9845" y="8403"/>
                      <a:pt x="10011" y="8454"/>
                      <a:pt x="10166" y="8475"/>
                    </a:cubicBezTo>
                    <a:cubicBezTo>
                      <a:pt x="10260" y="8496"/>
                      <a:pt x="10353" y="8507"/>
                      <a:pt x="10446" y="8507"/>
                    </a:cubicBezTo>
                    <a:cubicBezTo>
                      <a:pt x="10509" y="8507"/>
                      <a:pt x="10581" y="8496"/>
                      <a:pt x="10643" y="8486"/>
                    </a:cubicBezTo>
                    <a:cubicBezTo>
                      <a:pt x="10799" y="8475"/>
                      <a:pt x="10944" y="8434"/>
                      <a:pt x="11090" y="8372"/>
                    </a:cubicBezTo>
                    <a:cubicBezTo>
                      <a:pt x="11224" y="8320"/>
                      <a:pt x="11359" y="8237"/>
                      <a:pt x="11494" y="8123"/>
                    </a:cubicBezTo>
                    <a:cubicBezTo>
                      <a:pt x="11618" y="8040"/>
                      <a:pt x="11722" y="7926"/>
                      <a:pt x="11846" y="7781"/>
                    </a:cubicBezTo>
                    <a:cubicBezTo>
                      <a:pt x="11919" y="7687"/>
                      <a:pt x="11982" y="7583"/>
                      <a:pt x="12044" y="7459"/>
                    </a:cubicBezTo>
                    <a:cubicBezTo>
                      <a:pt x="12075" y="7417"/>
                      <a:pt x="12065" y="7355"/>
                      <a:pt x="12012" y="7324"/>
                    </a:cubicBezTo>
                    <a:cubicBezTo>
                      <a:pt x="12065" y="7147"/>
                      <a:pt x="12085" y="6961"/>
                      <a:pt x="12106" y="6764"/>
                    </a:cubicBezTo>
                    <a:cubicBezTo>
                      <a:pt x="12116" y="6567"/>
                      <a:pt x="12116" y="6370"/>
                      <a:pt x="12095" y="6162"/>
                    </a:cubicBezTo>
                    <a:cubicBezTo>
                      <a:pt x="12085" y="5976"/>
                      <a:pt x="12054" y="5789"/>
                      <a:pt x="12002" y="5540"/>
                    </a:cubicBezTo>
                    <a:cubicBezTo>
                      <a:pt x="11961" y="5353"/>
                      <a:pt x="11909" y="5167"/>
                      <a:pt x="11857" y="4969"/>
                    </a:cubicBezTo>
                    <a:cubicBezTo>
                      <a:pt x="11670" y="4347"/>
                      <a:pt x="11401" y="3745"/>
                      <a:pt x="11048" y="3185"/>
                    </a:cubicBezTo>
                    <a:cubicBezTo>
                      <a:pt x="10705" y="2625"/>
                      <a:pt x="10301" y="2127"/>
                      <a:pt x="9824" y="1681"/>
                    </a:cubicBezTo>
                    <a:cubicBezTo>
                      <a:pt x="9357" y="1235"/>
                      <a:pt x="8838" y="872"/>
                      <a:pt x="8278" y="592"/>
                    </a:cubicBezTo>
                    <a:cubicBezTo>
                      <a:pt x="7708" y="312"/>
                      <a:pt x="7106" y="125"/>
                      <a:pt x="6494" y="42"/>
                    </a:cubicBezTo>
                    <a:cubicBezTo>
                      <a:pt x="6276" y="11"/>
                      <a:pt x="6048" y="1"/>
                      <a:pt x="5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3875;p66">
                <a:extLst>
                  <a:ext uri="{FF2B5EF4-FFF2-40B4-BE49-F238E27FC236}">
                    <a16:creationId xmlns:a16="http://schemas.microsoft.com/office/drawing/2014/main" id="{C63FC383-6FED-A87F-36C2-5F4E31C01C85}"/>
                  </a:ext>
                </a:extLst>
              </p:cNvPr>
              <p:cNvSpPr/>
              <p:nvPr/>
            </p:nvSpPr>
            <p:spPr>
              <a:xfrm>
                <a:off x="7188275" y="1037413"/>
                <a:ext cx="143950" cy="154675"/>
              </a:xfrm>
              <a:custGeom>
                <a:avLst/>
                <a:gdLst/>
                <a:ahLst/>
                <a:cxnLst/>
                <a:rect l="l" t="t" r="r" b="b"/>
                <a:pathLst>
                  <a:path w="5758" h="6187" extrusionOk="0">
                    <a:moveTo>
                      <a:pt x="2200" y="3610"/>
                    </a:moveTo>
                    <a:lnTo>
                      <a:pt x="2200" y="3620"/>
                    </a:lnTo>
                    <a:cubicBezTo>
                      <a:pt x="2200" y="3620"/>
                      <a:pt x="2200" y="3620"/>
                      <a:pt x="2201" y="3620"/>
                    </a:cubicBezTo>
                    <a:lnTo>
                      <a:pt x="2201" y="3620"/>
                    </a:lnTo>
                    <a:cubicBezTo>
                      <a:pt x="2200" y="3617"/>
                      <a:pt x="2200" y="3615"/>
                      <a:pt x="2200" y="3610"/>
                    </a:cubicBezTo>
                    <a:close/>
                    <a:moveTo>
                      <a:pt x="42" y="0"/>
                    </a:moveTo>
                    <a:cubicBezTo>
                      <a:pt x="21" y="0"/>
                      <a:pt x="0" y="21"/>
                      <a:pt x="11" y="52"/>
                    </a:cubicBezTo>
                    <a:cubicBezTo>
                      <a:pt x="125" y="363"/>
                      <a:pt x="239" y="685"/>
                      <a:pt x="374" y="996"/>
                    </a:cubicBezTo>
                    <a:cubicBezTo>
                      <a:pt x="509" y="1296"/>
                      <a:pt x="644" y="1607"/>
                      <a:pt x="800" y="1898"/>
                    </a:cubicBezTo>
                    <a:cubicBezTo>
                      <a:pt x="955" y="2199"/>
                      <a:pt x="1132" y="2490"/>
                      <a:pt x="1307" y="2769"/>
                    </a:cubicBezTo>
                    <a:cubicBezTo>
                      <a:pt x="1484" y="3060"/>
                      <a:pt x="1681" y="3329"/>
                      <a:pt x="1888" y="3589"/>
                    </a:cubicBezTo>
                    <a:cubicBezTo>
                      <a:pt x="2096" y="3848"/>
                      <a:pt x="2324" y="4097"/>
                      <a:pt x="2552" y="4336"/>
                    </a:cubicBezTo>
                    <a:cubicBezTo>
                      <a:pt x="2791" y="4574"/>
                      <a:pt x="3040" y="4792"/>
                      <a:pt x="3289" y="5000"/>
                    </a:cubicBezTo>
                    <a:cubicBezTo>
                      <a:pt x="3559" y="5207"/>
                      <a:pt x="3838" y="5394"/>
                      <a:pt x="4129" y="5570"/>
                    </a:cubicBezTo>
                    <a:cubicBezTo>
                      <a:pt x="4419" y="5736"/>
                      <a:pt x="4710" y="5881"/>
                      <a:pt x="5032" y="6006"/>
                    </a:cubicBezTo>
                    <a:cubicBezTo>
                      <a:pt x="5208" y="6068"/>
                      <a:pt x="5384" y="6130"/>
                      <a:pt x="5571" y="6182"/>
                    </a:cubicBezTo>
                    <a:cubicBezTo>
                      <a:pt x="5578" y="6186"/>
                      <a:pt x="5586" y="6187"/>
                      <a:pt x="5595" y="6187"/>
                    </a:cubicBezTo>
                    <a:cubicBezTo>
                      <a:pt x="5611" y="6187"/>
                      <a:pt x="5630" y="6182"/>
                      <a:pt x="5643" y="6182"/>
                    </a:cubicBezTo>
                    <a:cubicBezTo>
                      <a:pt x="5685" y="6162"/>
                      <a:pt x="5716" y="6141"/>
                      <a:pt x="5737" y="6099"/>
                    </a:cubicBezTo>
                    <a:cubicBezTo>
                      <a:pt x="5758" y="6058"/>
                      <a:pt x="5758" y="6016"/>
                      <a:pt x="5747" y="5985"/>
                    </a:cubicBezTo>
                    <a:cubicBezTo>
                      <a:pt x="5737" y="5943"/>
                      <a:pt x="5706" y="5902"/>
                      <a:pt x="5664" y="5892"/>
                    </a:cubicBezTo>
                    <a:cubicBezTo>
                      <a:pt x="5343" y="5777"/>
                      <a:pt x="5021" y="5653"/>
                      <a:pt x="4710" y="5498"/>
                    </a:cubicBezTo>
                    <a:cubicBezTo>
                      <a:pt x="4409" y="5363"/>
                      <a:pt x="4108" y="5197"/>
                      <a:pt x="3829" y="5010"/>
                    </a:cubicBezTo>
                    <a:cubicBezTo>
                      <a:pt x="3538" y="4823"/>
                      <a:pt x="3258" y="4606"/>
                      <a:pt x="2988" y="4377"/>
                    </a:cubicBezTo>
                    <a:cubicBezTo>
                      <a:pt x="2843" y="4263"/>
                      <a:pt x="2708" y="4138"/>
                      <a:pt x="2584" y="4004"/>
                    </a:cubicBezTo>
                    <a:cubicBezTo>
                      <a:pt x="2448" y="3880"/>
                      <a:pt x="2324" y="3755"/>
                      <a:pt x="2210" y="3631"/>
                    </a:cubicBezTo>
                    <a:cubicBezTo>
                      <a:pt x="2205" y="3625"/>
                      <a:pt x="2202" y="3623"/>
                      <a:pt x="2201" y="3620"/>
                    </a:cubicBezTo>
                    <a:lnTo>
                      <a:pt x="2201" y="3620"/>
                    </a:lnTo>
                    <a:cubicBezTo>
                      <a:pt x="2210" y="3621"/>
                      <a:pt x="2210" y="3631"/>
                      <a:pt x="2210" y="3631"/>
                    </a:cubicBezTo>
                    <a:cubicBezTo>
                      <a:pt x="2210" y="3620"/>
                      <a:pt x="2210" y="3620"/>
                      <a:pt x="2201" y="3620"/>
                    </a:cubicBezTo>
                    <a:lnTo>
                      <a:pt x="2201" y="3620"/>
                    </a:lnTo>
                    <a:cubicBezTo>
                      <a:pt x="2201" y="3620"/>
                      <a:pt x="2201" y="3620"/>
                      <a:pt x="2201" y="3620"/>
                    </a:cubicBezTo>
                    <a:lnTo>
                      <a:pt x="2201" y="3620"/>
                    </a:lnTo>
                    <a:cubicBezTo>
                      <a:pt x="2200" y="3620"/>
                      <a:pt x="2200" y="3620"/>
                      <a:pt x="2200" y="3620"/>
                    </a:cubicBezTo>
                    <a:cubicBezTo>
                      <a:pt x="2200" y="3620"/>
                      <a:pt x="2200" y="3610"/>
                      <a:pt x="2190" y="3610"/>
                    </a:cubicBezTo>
                    <a:lnTo>
                      <a:pt x="2200" y="3610"/>
                    </a:lnTo>
                    <a:cubicBezTo>
                      <a:pt x="1888" y="3267"/>
                      <a:pt x="1598" y="2894"/>
                      <a:pt x="1339" y="2510"/>
                    </a:cubicBezTo>
                    <a:cubicBezTo>
                      <a:pt x="1069" y="2116"/>
                      <a:pt x="830" y="1701"/>
                      <a:pt x="623" y="1276"/>
                    </a:cubicBezTo>
                    <a:cubicBezTo>
                      <a:pt x="415" y="871"/>
                      <a:pt x="229" y="456"/>
                      <a:pt x="73" y="31"/>
                    </a:cubicBezTo>
                    <a:cubicBezTo>
                      <a:pt x="73" y="10"/>
                      <a:pt x="63" y="0"/>
                      <a:pt x="42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3876;p66">
                <a:extLst>
                  <a:ext uri="{FF2B5EF4-FFF2-40B4-BE49-F238E27FC236}">
                    <a16:creationId xmlns:a16="http://schemas.microsoft.com/office/drawing/2014/main" id="{1B2B9FDC-EABC-52CF-8BAA-828CA75F867B}"/>
                  </a:ext>
                </a:extLst>
              </p:cNvPr>
              <p:cNvSpPr/>
              <p:nvPr/>
            </p:nvSpPr>
            <p:spPr>
              <a:xfrm>
                <a:off x="7274125" y="1137763"/>
                <a:ext cx="94675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712" extrusionOk="0">
                    <a:moveTo>
                      <a:pt x="52" y="0"/>
                    </a:moveTo>
                    <a:cubicBezTo>
                      <a:pt x="42" y="0"/>
                      <a:pt x="31" y="0"/>
                      <a:pt x="21" y="11"/>
                    </a:cubicBezTo>
                    <a:cubicBezTo>
                      <a:pt x="10" y="21"/>
                      <a:pt x="0" y="52"/>
                      <a:pt x="10" y="73"/>
                    </a:cubicBezTo>
                    <a:cubicBezTo>
                      <a:pt x="197" y="301"/>
                      <a:pt x="415" y="509"/>
                      <a:pt x="653" y="685"/>
                    </a:cubicBezTo>
                    <a:cubicBezTo>
                      <a:pt x="789" y="778"/>
                      <a:pt x="923" y="861"/>
                      <a:pt x="1058" y="944"/>
                    </a:cubicBezTo>
                    <a:cubicBezTo>
                      <a:pt x="1204" y="1027"/>
                      <a:pt x="1349" y="1100"/>
                      <a:pt x="1494" y="1173"/>
                    </a:cubicBezTo>
                    <a:cubicBezTo>
                      <a:pt x="1649" y="1245"/>
                      <a:pt x="1805" y="1307"/>
                      <a:pt x="1960" y="1369"/>
                    </a:cubicBezTo>
                    <a:cubicBezTo>
                      <a:pt x="2116" y="1422"/>
                      <a:pt x="2272" y="1473"/>
                      <a:pt x="2438" y="1525"/>
                    </a:cubicBezTo>
                    <a:cubicBezTo>
                      <a:pt x="2739" y="1608"/>
                      <a:pt x="3039" y="1660"/>
                      <a:pt x="3350" y="1691"/>
                    </a:cubicBezTo>
                    <a:cubicBezTo>
                      <a:pt x="3454" y="1701"/>
                      <a:pt x="3558" y="1712"/>
                      <a:pt x="3662" y="1712"/>
                    </a:cubicBezTo>
                    <a:cubicBezTo>
                      <a:pt x="3693" y="1712"/>
                      <a:pt x="3735" y="1691"/>
                      <a:pt x="3755" y="1660"/>
                    </a:cubicBezTo>
                    <a:cubicBezTo>
                      <a:pt x="3776" y="1639"/>
                      <a:pt x="3786" y="1597"/>
                      <a:pt x="3786" y="1567"/>
                    </a:cubicBezTo>
                    <a:cubicBezTo>
                      <a:pt x="3776" y="1535"/>
                      <a:pt x="3765" y="1494"/>
                      <a:pt x="3735" y="1473"/>
                    </a:cubicBezTo>
                    <a:cubicBezTo>
                      <a:pt x="3703" y="1452"/>
                      <a:pt x="3672" y="1442"/>
                      <a:pt x="3641" y="1442"/>
                    </a:cubicBezTo>
                    <a:cubicBezTo>
                      <a:pt x="3558" y="1442"/>
                      <a:pt x="3465" y="1442"/>
                      <a:pt x="3382" y="1431"/>
                    </a:cubicBezTo>
                    <a:lnTo>
                      <a:pt x="3361" y="1431"/>
                    </a:lnTo>
                    <a:cubicBezTo>
                      <a:pt x="3122" y="1411"/>
                      <a:pt x="2894" y="1380"/>
                      <a:pt x="2666" y="1339"/>
                    </a:cubicBezTo>
                    <a:cubicBezTo>
                      <a:pt x="2407" y="1286"/>
                      <a:pt x="2158" y="1224"/>
                      <a:pt x="1909" y="1141"/>
                    </a:cubicBezTo>
                    <a:lnTo>
                      <a:pt x="1888" y="1131"/>
                    </a:lnTo>
                    <a:lnTo>
                      <a:pt x="1608" y="1037"/>
                    </a:lnTo>
                    <a:cubicBezTo>
                      <a:pt x="1504" y="996"/>
                      <a:pt x="1411" y="954"/>
                      <a:pt x="1317" y="913"/>
                    </a:cubicBezTo>
                    <a:cubicBezTo>
                      <a:pt x="1141" y="830"/>
                      <a:pt x="965" y="737"/>
                      <a:pt x="799" y="633"/>
                    </a:cubicBezTo>
                    <a:cubicBezTo>
                      <a:pt x="789" y="633"/>
                      <a:pt x="789" y="633"/>
                      <a:pt x="789" y="622"/>
                    </a:cubicBezTo>
                    <a:lnTo>
                      <a:pt x="789" y="633"/>
                    </a:lnTo>
                    <a:cubicBezTo>
                      <a:pt x="560" y="477"/>
                      <a:pt x="353" y="311"/>
                      <a:pt x="166" y="115"/>
                    </a:cubicBezTo>
                    <a:lnTo>
                      <a:pt x="166" y="115"/>
                    </a:lnTo>
                    <a:lnTo>
                      <a:pt x="176" y="124"/>
                    </a:lnTo>
                    <a:cubicBezTo>
                      <a:pt x="146" y="94"/>
                      <a:pt x="114" y="52"/>
                      <a:pt x="83" y="21"/>
                    </a:cubicBezTo>
                    <a:cubicBezTo>
                      <a:pt x="73" y="11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3877;p66">
                <a:extLst>
                  <a:ext uri="{FF2B5EF4-FFF2-40B4-BE49-F238E27FC236}">
                    <a16:creationId xmlns:a16="http://schemas.microsoft.com/office/drawing/2014/main" id="{33824768-807D-ED3A-647C-F0E6FD633095}"/>
                  </a:ext>
                </a:extLst>
              </p:cNvPr>
              <p:cNvSpPr/>
              <p:nvPr/>
            </p:nvSpPr>
            <p:spPr>
              <a:xfrm>
                <a:off x="7055250" y="1036363"/>
                <a:ext cx="10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4326" h="4886" extrusionOk="0">
                    <a:moveTo>
                      <a:pt x="2315" y="2056"/>
                    </a:moveTo>
                    <a:cubicBezTo>
                      <a:pt x="2311" y="2059"/>
                      <a:pt x="2307" y="2062"/>
                      <a:pt x="2303" y="2064"/>
                    </a:cubicBezTo>
                    <a:cubicBezTo>
                      <a:pt x="2307" y="2061"/>
                      <a:pt x="2311" y="2058"/>
                      <a:pt x="2315" y="2056"/>
                    </a:cubicBezTo>
                    <a:close/>
                    <a:moveTo>
                      <a:pt x="4274" y="1"/>
                    </a:moveTo>
                    <a:cubicBezTo>
                      <a:pt x="4253" y="1"/>
                      <a:pt x="4233" y="11"/>
                      <a:pt x="4222" y="31"/>
                    </a:cubicBezTo>
                    <a:cubicBezTo>
                      <a:pt x="4191" y="197"/>
                      <a:pt x="4129" y="353"/>
                      <a:pt x="4046" y="498"/>
                    </a:cubicBezTo>
                    <a:cubicBezTo>
                      <a:pt x="3952" y="685"/>
                      <a:pt x="3828" y="851"/>
                      <a:pt x="3693" y="1006"/>
                    </a:cubicBezTo>
                    <a:cubicBezTo>
                      <a:pt x="3682" y="1006"/>
                      <a:pt x="3682" y="1006"/>
                      <a:pt x="3682" y="1017"/>
                    </a:cubicBezTo>
                    <a:cubicBezTo>
                      <a:pt x="3517" y="1193"/>
                      <a:pt x="3341" y="1349"/>
                      <a:pt x="3143" y="1494"/>
                    </a:cubicBezTo>
                    <a:cubicBezTo>
                      <a:pt x="2936" y="1640"/>
                      <a:pt x="2739" y="1785"/>
                      <a:pt x="2521" y="1919"/>
                    </a:cubicBezTo>
                    <a:cubicBezTo>
                      <a:pt x="2456" y="1966"/>
                      <a:pt x="2390" y="2004"/>
                      <a:pt x="2325" y="2049"/>
                    </a:cubicBezTo>
                    <a:lnTo>
                      <a:pt x="2325" y="2049"/>
                    </a:lnTo>
                    <a:cubicBezTo>
                      <a:pt x="2193" y="2131"/>
                      <a:pt x="2051" y="2222"/>
                      <a:pt x="1919" y="2303"/>
                    </a:cubicBezTo>
                    <a:cubicBezTo>
                      <a:pt x="1940" y="2293"/>
                      <a:pt x="1951" y="2283"/>
                      <a:pt x="1961" y="2283"/>
                    </a:cubicBezTo>
                    <a:lnTo>
                      <a:pt x="1961" y="2283"/>
                    </a:lnTo>
                    <a:cubicBezTo>
                      <a:pt x="1888" y="2324"/>
                      <a:pt x="1815" y="2376"/>
                      <a:pt x="1732" y="2417"/>
                    </a:cubicBezTo>
                    <a:lnTo>
                      <a:pt x="1743" y="2417"/>
                    </a:lnTo>
                    <a:cubicBezTo>
                      <a:pt x="1649" y="2479"/>
                      <a:pt x="1546" y="2542"/>
                      <a:pt x="1453" y="2615"/>
                    </a:cubicBezTo>
                    <a:cubicBezTo>
                      <a:pt x="1349" y="2687"/>
                      <a:pt x="1255" y="2760"/>
                      <a:pt x="1151" y="2832"/>
                    </a:cubicBezTo>
                    <a:cubicBezTo>
                      <a:pt x="1059" y="2905"/>
                      <a:pt x="965" y="2988"/>
                      <a:pt x="882" y="3071"/>
                    </a:cubicBezTo>
                    <a:cubicBezTo>
                      <a:pt x="778" y="3154"/>
                      <a:pt x="695" y="3258"/>
                      <a:pt x="602" y="3351"/>
                    </a:cubicBezTo>
                    <a:cubicBezTo>
                      <a:pt x="436" y="3537"/>
                      <a:pt x="301" y="3735"/>
                      <a:pt x="197" y="3952"/>
                    </a:cubicBezTo>
                    <a:cubicBezTo>
                      <a:pt x="146" y="4056"/>
                      <a:pt x="104" y="4171"/>
                      <a:pt x="73" y="4284"/>
                    </a:cubicBezTo>
                    <a:cubicBezTo>
                      <a:pt x="52" y="4346"/>
                      <a:pt x="31" y="4419"/>
                      <a:pt x="21" y="4492"/>
                    </a:cubicBezTo>
                    <a:cubicBezTo>
                      <a:pt x="21" y="4523"/>
                      <a:pt x="21" y="4554"/>
                      <a:pt x="10" y="4585"/>
                    </a:cubicBezTo>
                    <a:lnTo>
                      <a:pt x="10" y="4627"/>
                    </a:lnTo>
                    <a:cubicBezTo>
                      <a:pt x="10" y="4648"/>
                      <a:pt x="10" y="4658"/>
                      <a:pt x="0" y="4678"/>
                    </a:cubicBezTo>
                    <a:cubicBezTo>
                      <a:pt x="0" y="4720"/>
                      <a:pt x="21" y="4782"/>
                      <a:pt x="52" y="4814"/>
                    </a:cubicBezTo>
                    <a:cubicBezTo>
                      <a:pt x="83" y="4855"/>
                      <a:pt x="125" y="4876"/>
                      <a:pt x="176" y="4886"/>
                    </a:cubicBezTo>
                    <a:cubicBezTo>
                      <a:pt x="229" y="4886"/>
                      <a:pt x="280" y="4865"/>
                      <a:pt x="312" y="4834"/>
                    </a:cubicBezTo>
                    <a:cubicBezTo>
                      <a:pt x="353" y="4803"/>
                      <a:pt x="374" y="4761"/>
                      <a:pt x="384" y="4710"/>
                    </a:cubicBezTo>
                    <a:cubicBezTo>
                      <a:pt x="415" y="4616"/>
                      <a:pt x="457" y="4523"/>
                      <a:pt x="488" y="4440"/>
                    </a:cubicBezTo>
                    <a:cubicBezTo>
                      <a:pt x="519" y="4357"/>
                      <a:pt x="561" y="4274"/>
                      <a:pt x="602" y="4191"/>
                    </a:cubicBezTo>
                    <a:cubicBezTo>
                      <a:pt x="737" y="3942"/>
                      <a:pt x="903" y="3724"/>
                      <a:pt x="1089" y="3517"/>
                    </a:cubicBezTo>
                    <a:cubicBezTo>
                      <a:pt x="1255" y="3351"/>
                      <a:pt x="1421" y="3185"/>
                      <a:pt x="1608" y="3039"/>
                    </a:cubicBezTo>
                    <a:cubicBezTo>
                      <a:pt x="1702" y="2956"/>
                      <a:pt x="1805" y="2873"/>
                      <a:pt x="1909" y="2790"/>
                    </a:cubicBezTo>
                    <a:cubicBezTo>
                      <a:pt x="2002" y="2708"/>
                      <a:pt x="2106" y="2625"/>
                      <a:pt x="2210" y="2552"/>
                    </a:cubicBezTo>
                    <a:cubicBezTo>
                      <a:pt x="2313" y="2469"/>
                      <a:pt x="2417" y="2396"/>
                      <a:pt x="2521" y="2313"/>
                    </a:cubicBezTo>
                    <a:cubicBezTo>
                      <a:pt x="2624" y="2230"/>
                      <a:pt x="2718" y="2147"/>
                      <a:pt x="2822" y="2064"/>
                    </a:cubicBezTo>
                    <a:cubicBezTo>
                      <a:pt x="3029" y="1909"/>
                      <a:pt x="3216" y="1743"/>
                      <a:pt x="3403" y="1566"/>
                    </a:cubicBezTo>
                    <a:cubicBezTo>
                      <a:pt x="3610" y="1359"/>
                      <a:pt x="3807" y="1131"/>
                      <a:pt x="3973" y="882"/>
                    </a:cubicBezTo>
                    <a:cubicBezTo>
                      <a:pt x="4139" y="633"/>
                      <a:pt x="4253" y="353"/>
                      <a:pt x="4316" y="73"/>
                    </a:cubicBezTo>
                    <a:cubicBezTo>
                      <a:pt x="4326" y="42"/>
                      <a:pt x="4316" y="11"/>
                      <a:pt x="4295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3878;p66">
                <a:extLst>
                  <a:ext uri="{FF2B5EF4-FFF2-40B4-BE49-F238E27FC236}">
                    <a16:creationId xmlns:a16="http://schemas.microsoft.com/office/drawing/2014/main" id="{0A8B9BFE-5317-7259-339D-3E8ED6E2F1C7}"/>
                  </a:ext>
                </a:extLst>
              </p:cNvPr>
              <p:cNvSpPr/>
              <p:nvPr/>
            </p:nvSpPr>
            <p:spPr>
              <a:xfrm>
                <a:off x="7322875" y="1005238"/>
                <a:ext cx="83525" cy="1030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4122" extrusionOk="0">
                    <a:moveTo>
                      <a:pt x="73" y="1"/>
                    </a:moveTo>
                    <a:cubicBezTo>
                      <a:pt x="42" y="1"/>
                      <a:pt x="21" y="11"/>
                      <a:pt x="10" y="31"/>
                    </a:cubicBezTo>
                    <a:cubicBezTo>
                      <a:pt x="0" y="63"/>
                      <a:pt x="10" y="105"/>
                      <a:pt x="42" y="114"/>
                    </a:cubicBezTo>
                    <a:cubicBezTo>
                      <a:pt x="187" y="167"/>
                      <a:pt x="322" y="229"/>
                      <a:pt x="446" y="312"/>
                    </a:cubicBezTo>
                    <a:lnTo>
                      <a:pt x="436" y="301"/>
                    </a:lnTo>
                    <a:lnTo>
                      <a:pt x="436" y="301"/>
                    </a:lnTo>
                    <a:cubicBezTo>
                      <a:pt x="768" y="499"/>
                      <a:pt x="1059" y="737"/>
                      <a:pt x="1328" y="1007"/>
                    </a:cubicBezTo>
                    <a:cubicBezTo>
                      <a:pt x="1411" y="1090"/>
                      <a:pt x="1483" y="1173"/>
                      <a:pt x="1566" y="1256"/>
                    </a:cubicBezTo>
                    <a:lnTo>
                      <a:pt x="1785" y="1536"/>
                    </a:lnTo>
                    <a:cubicBezTo>
                      <a:pt x="1847" y="1629"/>
                      <a:pt x="1919" y="1733"/>
                      <a:pt x="1981" y="1836"/>
                    </a:cubicBezTo>
                    <a:cubicBezTo>
                      <a:pt x="2044" y="1930"/>
                      <a:pt x="2106" y="2034"/>
                      <a:pt x="2158" y="2138"/>
                    </a:cubicBezTo>
                    <a:cubicBezTo>
                      <a:pt x="2324" y="2428"/>
                      <a:pt x="2479" y="2739"/>
                      <a:pt x="2614" y="3050"/>
                    </a:cubicBezTo>
                    <a:cubicBezTo>
                      <a:pt x="2677" y="3206"/>
                      <a:pt x="2739" y="3372"/>
                      <a:pt x="2801" y="3528"/>
                    </a:cubicBezTo>
                    <a:cubicBezTo>
                      <a:pt x="2822" y="3611"/>
                      <a:pt x="2853" y="3683"/>
                      <a:pt x="2873" y="3766"/>
                    </a:cubicBezTo>
                    <a:cubicBezTo>
                      <a:pt x="2894" y="3839"/>
                      <a:pt x="2926" y="3922"/>
                      <a:pt x="2946" y="3994"/>
                    </a:cubicBezTo>
                    <a:cubicBezTo>
                      <a:pt x="2956" y="4026"/>
                      <a:pt x="2977" y="4056"/>
                      <a:pt x="3009" y="4077"/>
                    </a:cubicBezTo>
                    <a:cubicBezTo>
                      <a:pt x="3043" y="4103"/>
                      <a:pt x="3083" y="4121"/>
                      <a:pt x="3125" y="4121"/>
                    </a:cubicBezTo>
                    <a:cubicBezTo>
                      <a:pt x="3135" y="4121"/>
                      <a:pt x="3144" y="4120"/>
                      <a:pt x="3154" y="4118"/>
                    </a:cubicBezTo>
                    <a:cubicBezTo>
                      <a:pt x="3205" y="4118"/>
                      <a:pt x="3247" y="4088"/>
                      <a:pt x="3278" y="4046"/>
                    </a:cubicBezTo>
                    <a:cubicBezTo>
                      <a:pt x="3309" y="4005"/>
                      <a:pt x="3341" y="3953"/>
                      <a:pt x="3320" y="3901"/>
                    </a:cubicBezTo>
                    <a:lnTo>
                      <a:pt x="3288" y="3745"/>
                    </a:lnTo>
                    <a:lnTo>
                      <a:pt x="3226" y="3528"/>
                    </a:lnTo>
                    <a:cubicBezTo>
                      <a:pt x="3195" y="3403"/>
                      <a:pt x="3143" y="3279"/>
                      <a:pt x="3102" y="3154"/>
                    </a:cubicBezTo>
                    <a:cubicBezTo>
                      <a:pt x="2998" y="2905"/>
                      <a:pt x="2873" y="2666"/>
                      <a:pt x="2739" y="2428"/>
                    </a:cubicBezTo>
                    <a:cubicBezTo>
                      <a:pt x="2604" y="2189"/>
                      <a:pt x="2449" y="1972"/>
                      <a:pt x="2283" y="1764"/>
                    </a:cubicBezTo>
                    <a:cubicBezTo>
                      <a:pt x="2200" y="1650"/>
                      <a:pt x="2106" y="1546"/>
                      <a:pt x="2013" y="1442"/>
                    </a:cubicBezTo>
                    <a:cubicBezTo>
                      <a:pt x="1919" y="1339"/>
                      <a:pt x="1826" y="1246"/>
                      <a:pt x="1732" y="1152"/>
                    </a:cubicBezTo>
                    <a:lnTo>
                      <a:pt x="1743" y="1152"/>
                    </a:lnTo>
                    <a:cubicBezTo>
                      <a:pt x="1494" y="903"/>
                      <a:pt x="1234" y="675"/>
                      <a:pt x="955" y="467"/>
                    </a:cubicBezTo>
                    <a:cubicBezTo>
                      <a:pt x="685" y="280"/>
                      <a:pt x="395" y="125"/>
                      <a:pt x="93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3879;p66">
                <a:extLst>
                  <a:ext uri="{FF2B5EF4-FFF2-40B4-BE49-F238E27FC236}">
                    <a16:creationId xmlns:a16="http://schemas.microsoft.com/office/drawing/2014/main" id="{FE072B80-8B1C-9B56-7D6C-3597D0A34589}"/>
                  </a:ext>
                </a:extLst>
              </p:cNvPr>
              <p:cNvSpPr/>
              <p:nvPr/>
            </p:nvSpPr>
            <p:spPr>
              <a:xfrm>
                <a:off x="7052375" y="1254713"/>
                <a:ext cx="547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775" extrusionOk="0">
                    <a:moveTo>
                      <a:pt x="1993" y="1"/>
                    </a:moveTo>
                    <a:cubicBezTo>
                      <a:pt x="1972" y="1"/>
                      <a:pt x="1951" y="11"/>
                      <a:pt x="1930" y="11"/>
                    </a:cubicBezTo>
                    <a:cubicBezTo>
                      <a:pt x="1889" y="11"/>
                      <a:pt x="1847" y="31"/>
                      <a:pt x="1817" y="52"/>
                    </a:cubicBezTo>
                    <a:cubicBezTo>
                      <a:pt x="1734" y="94"/>
                      <a:pt x="1661" y="156"/>
                      <a:pt x="1619" y="208"/>
                    </a:cubicBezTo>
                    <a:cubicBezTo>
                      <a:pt x="1568" y="270"/>
                      <a:pt x="1515" y="343"/>
                      <a:pt x="1474" y="405"/>
                    </a:cubicBezTo>
                    <a:lnTo>
                      <a:pt x="1453" y="436"/>
                    </a:lnTo>
                    <a:cubicBezTo>
                      <a:pt x="1402" y="509"/>
                      <a:pt x="1339" y="592"/>
                      <a:pt x="1277" y="665"/>
                    </a:cubicBezTo>
                    <a:cubicBezTo>
                      <a:pt x="1225" y="716"/>
                      <a:pt x="1183" y="748"/>
                      <a:pt x="1132" y="789"/>
                    </a:cubicBezTo>
                    <a:cubicBezTo>
                      <a:pt x="1091" y="799"/>
                      <a:pt x="1049" y="820"/>
                      <a:pt x="1018" y="831"/>
                    </a:cubicBezTo>
                    <a:cubicBezTo>
                      <a:pt x="976" y="840"/>
                      <a:pt x="935" y="851"/>
                      <a:pt x="893" y="851"/>
                    </a:cubicBezTo>
                    <a:lnTo>
                      <a:pt x="872" y="851"/>
                    </a:lnTo>
                    <a:cubicBezTo>
                      <a:pt x="738" y="851"/>
                      <a:pt x="603" y="851"/>
                      <a:pt x="478" y="882"/>
                    </a:cubicBezTo>
                    <a:cubicBezTo>
                      <a:pt x="416" y="893"/>
                      <a:pt x="364" y="914"/>
                      <a:pt x="312" y="934"/>
                    </a:cubicBezTo>
                    <a:cubicBezTo>
                      <a:pt x="250" y="965"/>
                      <a:pt x="198" y="1006"/>
                      <a:pt x="157" y="1048"/>
                    </a:cubicBezTo>
                    <a:cubicBezTo>
                      <a:pt x="115" y="1100"/>
                      <a:pt x="74" y="1152"/>
                      <a:pt x="32" y="1225"/>
                    </a:cubicBezTo>
                    <a:cubicBezTo>
                      <a:pt x="22" y="1245"/>
                      <a:pt x="12" y="1276"/>
                      <a:pt x="1" y="1297"/>
                    </a:cubicBezTo>
                    <a:cubicBezTo>
                      <a:pt x="22" y="1359"/>
                      <a:pt x="42" y="1411"/>
                      <a:pt x="53" y="1474"/>
                    </a:cubicBezTo>
                    <a:cubicBezTo>
                      <a:pt x="74" y="1546"/>
                      <a:pt x="95" y="1629"/>
                      <a:pt x="105" y="1702"/>
                    </a:cubicBezTo>
                    <a:cubicBezTo>
                      <a:pt x="105" y="1723"/>
                      <a:pt x="115" y="1753"/>
                      <a:pt x="115" y="1774"/>
                    </a:cubicBezTo>
                    <a:lnTo>
                      <a:pt x="125" y="1753"/>
                    </a:lnTo>
                    <a:cubicBezTo>
                      <a:pt x="136" y="1723"/>
                      <a:pt x="146" y="1702"/>
                      <a:pt x="157" y="1670"/>
                    </a:cubicBezTo>
                    <a:cubicBezTo>
                      <a:pt x="198" y="1598"/>
                      <a:pt x="250" y="1504"/>
                      <a:pt x="312" y="1421"/>
                    </a:cubicBezTo>
                    <a:lnTo>
                      <a:pt x="364" y="1370"/>
                    </a:lnTo>
                    <a:cubicBezTo>
                      <a:pt x="374" y="1359"/>
                      <a:pt x="395" y="1338"/>
                      <a:pt x="416" y="1328"/>
                    </a:cubicBezTo>
                    <a:cubicBezTo>
                      <a:pt x="447" y="1308"/>
                      <a:pt x="457" y="1297"/>
                      <a:pt x="489" y="1287"/>
                    </a:cubicBezTo>
                    <a:cubicBezTo>
                      <a:pt x="499" y="1276"/>
                      <a:pt x="510" y="1276"/>
                      <a:pt x="520" y="1266"/>
                    </a:cubicBezTo>
                    <a:cubicBezTo>
                      <a:pt x="572" y="1255"/>
                      <a:pt x="593" y="1245"/>
                      <a:pt x="613" y="1245"/>
                    </a:cubicBezTo>
                    <a:cubicBezTo>
                      <a:pt x="655" y="1235"/>
                      <a:pt x="686" y="1225"/>
                      <a:pt x="717" y="1225"/>
                    </a:cubicBezTo>
                    <a:lnTo>
                      <a:pt x="914" y="1225"/>
                    </a:lnTo>
                    <a:cubicBezTo>
                      <a:pt x="945" y="1225"/>
                      <a:pt x="966" y="1235"/>
                      <a:pt x="987" y="1235"/>
                    </a:cubicBezTo>
                    <a:lnTo>
                      <a:pt x="1028" y="1235"/>
                    </a:lnTo>
                    <a:cubicBezTo>
                      <a:pt x="1059" y="1235"/>
                      <a:pt x="1080" y="1235"/>
                      <a:pt x="1101" y="1225"/>
                    </a:cubicBezTo>
                    <a:lnTo>
                      <a:pt x="1174" y="1225"/>
                    </a:lnTo>
                    <a:cubicBezTo>
                      <a:pt x="1194" y="1214"/>
                      <a:pt x="1225" y="1204"/>
                      <a:pt x="1257" y="1204"/>
                    </a:cubicBezTo>
                    <a:cubicBezTo>
                      <a:pt x="1349" y="1172"/>
                      <a:pt x="1432" y="1110"/>
                      <a:pt x="1505" y="1027"/>
                    </a:cubicBezTo>
                    <a:cubicBezTo>
                      <a:pt x="1578" y="944"/>
                      <a:pt x="1619" y="840"/>
                      <a:pt x="1671" y="748"/>
                    </a:cubicBezTo>
                    <a:cubicBezTo>
                      <a:pt x="1723" y="665"/>
                      <a:pt x="1764" y="571"/>
                      <a:pt x="1827" y="488"/>
                    </a:cubicBezTo>
                    <a:cubicBezTo>
                      <a:pt x="1868" y="446"/>
                      <a:pt x="1900" y="416"/>
                      <a:pt x="1930" y="395"/>
                    </a:cubicBezTo>
                    <a:cubicBezTo>
                      <a:pt x="1951" y="384"/>
                      <a:pt x="1972" y="374"/>
                      <a:pt x="1983" y="363"/>
                    </a:cubicBezTo>
                    <a:cubicBezTo>
                      <a:pt x="2003" y="353"/>
                      <a:pt x="2034" y="343"/>
                      <a:pt x="2055" y="333"/>
                    </a:cubicBezTo>
                    <a:cubicBezTo>
                      <a:pt x="2086" y="322"/>
                      <a:pt x="2117" y="312"/>
                      <a:pt x="2159" y="312"/>
                    </a:cubicBezTo>
                    <a:cubicBezTo>
                      <a:pt x="2159" y="312"/>
                      <a:pt x="2169" y="312"/>
                      <a:pt x="2169" y="301"/>
                    </a:cubicBezTo>
                    <a:cubicBezTo>
                      <a:pt x="2179" y="301"/>
                      <a:pt x="2190" y="291"/>
                      <a:pt x="2190" y="270"/>
                    </a:cubicBezTo>
                    <a:cubicBezTo>
                      <a:pt x="2190" y="260"/>
                      <a:pt x="2179" y="239"/>
                      <a:pt x="2159" y="239"/>
                    </a:cubicBezTo>
                    <a:lnTo>
                      <a:pt x="2024" y="239"/>
                    </a:lnTo>
                    <a:cubicBezTo>
                      <a:pt x="1983" y="250"/>
                      <a:pt x="1941" y="260"/>
                      <a:pt x="1889" y="270"/>
                    </a:cubicBezTo>
                    <a:cubicBezTo>
                      <a:pt x="1868" y="280"/>
                      <a:pt x="1837" y="291"/>
                      <a:pt x="1817" y="301"/>
                    </a:cubicBezTo>
                    <a:lnTo>
                      <a:pt x="1754" y="333"/>
                    </a:lnTo>
                    <a:cubicBezTo>
                      <a:pt x="1723" y="353"/>
                      <a:pt x="1702" y="363"/>
                      <a:pt x="1681" y="384"/>
                    </a:cubicBezTo>
                    <a:lnTo>
                      <a:pt x="1692" y="363"/>
                    </a:lnTo>
                    <a:lnTo>
                      <a:pt x="1713" y="343"/>
                    </a:lnTo>
                    <a:lnTo>
                      <a:pt x="1713" y="322"/>
                    </a:lnTo>
                    <a:cubicBezTo>
                      <a:pt x="1723" y="312"/>
                      <a:pt x="1734" y="291"/>
                      <a:pt x="1754" y="280"/>
                    </a:cubicBezTo>
                    <a:cubicBezTo>
                      <a:pt x="1764" y="260"/>
                      <a:pt x="1785" y="239"/>
                      <a:pt x="1806" y="218"/>
                    </a:cubicBezTo>
                    <a:cubicBezTo>
                      <a:pt x="1827" y="197"/>
                      <a:pt x="1858" y="177"/>
                      <a:pt x="1879" y="167"/>
                    </a:cubicBezTo>
                    <a:cubicBezTo>
                      <a:pt x="1900" y="146"/>
                      <a:pt x="1930" y="135"/>
                      <a:pt x="1962" y="114"/>
                    </a:cubicBezTo>
                    <a:cubicBezTo>
                      <a:pt x="1993" y="104"/>
                      <a:pt x="2024" y="84"/>
                      <a:pt x="2055" y="73"/>
                    </a:cubicBezTo>
                    <a:cubicBezTo>
                      <a:pt x="2066" y="73"/>
                      <a:pt x="2086" y="63"/>
                      <a:pt x="2086" y="42"/>
                    </a:cubicBezTo>
                    <a:cubicBezTo>
                      <a:pt x="2086" y="31"/>
                      <a:pt x="2086" y="31"/>
                      <a:pt x="2076" y="21"/>
                    </a:cubicBezTo>
                    <a:cubicBezTo>
                      <a:pt x="2076" y="11"/>
                      <a:pt x="2066" y="11"/>
                      <a:pt x="2055" y="11"/>
                    </a:cubicBezTo>
                    <a:cubicBezTo>
                      <a:pt x="2034" y="11"/>
                      <a:pt x="2013" y="1"/>
                      <a:pt x="19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3880;p66">
                <a:extLst>
                  <a:ext uri="{FF2B5EF4-FFF2-40B4-BE49-F238E27FC236}">
                    <a16:creationId xmlns:a16="http://schemas.microsoft.com/office/drawing/2014/main" id="{91E55C81-4BE9-F0B6-5748-9ACC13682AB4}"/>
                  </a:ext>
                </a:extLst>
              </p:cNvPr>
              <p:cNvSpPr/>
              <p:nvPr/>
            </p:nvSpPr>
            <p:spPr>
              <a:xfrm>
                <a:off x="6937250" y="1309213"/>
                <a:ext cx="19200" cy="2327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931" extrusionOk="0">
                    <a:moveTo>
                      <a:pt x="242" y="0"/>
                    </a:moveTo>
                    <a:cubicBezTo>
                      <a:pt x="212" y="0"/>
                      <a:pt x="183" y="6"/>
                      <a:pt x="156" y="20"/>
                    </a:cubicBezTo>
                    <a:cubicBezTo>
                      <a:pt x="21" y="92"/>
                      <a:pt x="0" y="352"/>
                      <a:pt x="125" y="590"/>
                    </a:cubicBezTo>
                    <a:cubicBezTo>
                      <a:pt x="228" y="796"/>
                      <a:pt x="394" y="930"/>
                      <a:pt x="531" y="930"/>
                    </a:cubicBezTo>
                    <a:cubicBezTo>
                      <a:pt x="560" y="930"/>
                      <a:pt x="587" y="924"/>
                      <a:pt x="613" y="912"/>
                    </a:cubicBezTo>
                    <a:cubicBezTo>
                      <a:pt x="747" y="839"/>
                      <a:pt x="768" y="580"/>
                      <a:pt x="643" y="331"/>
                    </a:cubicBezTo>
                    <a:cubicBezTo>
                      <a:pt x="542" y="128"/>
                      <a:pt x="378" y="0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3881;p66">
                <a:extLst>
                  <a:ext uri="{FF2B5EF4-FFF2-40B4-BE49-F238E27FC236}">
                    <a16:creationId xmlns:a16="http://schemas.microsoft.com/office/drawing/2014/main" id="{830B720E-66B6-E322-A720-5627C30F236B}"/>
                  </a:ext>
                </a:extLst>
              </p:cNvPr>
              <p:cNvSpPr/>
              <p:nvPr/>
            </p:nvSpPr>
            <p:spPr>
              <a:xfrm>
                <a:off x="6974075" y="1282563"/>
                <a:ext cx="174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842" extrusionOk="0">
                    <a:moveTo>
                      <a:pt x="216" y="1"/>
                    </a:moveTo>
                    <a:cubicBezTo>
                      <a:pt x="191" y="1"/>
                      <a:pt x="167" y="6"/>
                      <a:pt x="146" y="17"/>
                    </a:cubicBezTo>
                    <a:cubicBezTo>
                      <a:pt x="11" y="79"/>
                      <a:pt x="0" y="318"/>
                      <a:pt x="115" y="536"/>
                    </a:cubicBezTo>
                    <a:cubicBezTo>
                      <a:pt x="209" y="724"/>
                      <a:pt x="353" y="842"/>
                      <a:pt x="476" y="842"/>
                    </a:cubicBezTo>
                    <a:cubicBezTo>
                      <a:pt x="502" y="842"/>
                      <a:pt x="527" y="837"/>
                      <a:pt x="550" y="826"/>
                    </a:cubicBezTo>
                    <a:cubicBezTo>
                      <a:pt x="675" y="754"/>
                      <a:pt x="696" y="526"/>
                      <a:pt x="581" y="297"/>
                    </a:cubicBezTo>
                    <a:cubicBezTo>
                      <a:pt x="487" y="117"/>
                      <a:pt x="336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3882;p66">
                <a:extLst>
                  <a:ext uri="{FF2B5EF4-FFF2-40B4-BE49-F238E27FC236}">
                    <a16:creationId xmlns:a16="http://schemas.microsoft.com/office/drawing/2014/main" id="{19FEA497-1586-D4F7-3207-1CE184607CA0}"/>
                  </a:ext>
                </a:extLst>
              </p:cNvPr>
              <p:cNvSpPr/>
              <p:nvPr/>
            </p:nvSpPr>
            <p:spPr>
              <a:xfrm>
                <a:off x="7022050" y="1273113"/>
                <a:ext cx="10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707" extrusionOk="0">
                    <a:moveTo>
                      <a:pt x="218" y="1"/>
                    </a:moveTo>
                    <a:cubicBezTo>
                      <a:pt x="208" y="12"/>
                      <a:pt x="197" y="12"/>
                      <a:pt x="187" y="12"/>
                    </a:cubicBezTo>
                    <a:cubicBezTo>
                      <a:pt x="177" y="21"/>
                      <a:pt x="167" y="21"/>
                      <a:pt x="156" y="32"/>
                    </a:cubicBezTo>
                    <a:cubicBezTo>
                      <a:pt x="146" y="42"/>
                      <a:pt x="135" y="42"/>
                      <a:pt x="125" y="63"/>
                    </a:cubicBezTo>
                    <a:lnTo>
                      <a:pt x="94" y="95"/>
                    </a:lnTo>
                    <a:cubicBezTo>
                      <a:pt x="63" y="157"/>
                      <a:pt x="42" y="229"/>
                      <a:pt x="31" y="291"/>
                    </a:cubicBezTo>
                    <a:cubicBezTo>
                      <a:pt x="11" y="353"/>
                      <a:pt x="1" y="426"/>
                      <a:pt x="1" y="519"/>
                    </a:cubicBezTo>
                    <a:lnTo>
                      <a:pt x="1" y="613"/>
                    </a:lnTo>
                    <a:lnTo>
                      <a:pt x="1" y="675"/>
                    </a:lnTo>
                    <a:cubicBezTo>
                      <a:pt x="1" y="696"/>
                      <a:pt x="11" y="706"/>
                      <a:pt x="31" y="706"/>
                    </a:cubicBezTo>
                    <a:cubicBezTo>
                      <a:pt x="52" y="696"/>
                      <a:pt x="63" y="685"/>
                      <a:pt x="84" y="675"/>
                    </a:cubicBezTo>
                    <a:lnTo>
                      <a:pt x="104" y="655"/>
                    </a:lnTo>
                    <a:lnTo>
                      <a:pt x="125" y="634"/>
                    </a:lnTo>
                    <a:lnTo>
                      <a:pt x="146" y="623"/>
                    </a:lnTo>
                    <a:lnTo>
                      <a:pt x="250" y="519"/>
                    </a:lnTo>
                    <a:cubicBezTo>
                      <a:pt x="322" y="436"/>
                      <a:pt x="374" y="374"/>
                      <a:pt x="405" y="302"/>
                    </a:cubicBezTo>
                    <a:cubicBezTo>
                      <a:pt x="416" y="281"/>
                      <a:pt x="416" y="270"/>
                      <a:pt x="426" y="250"/>
                    </a:cubicBezTo>
                    <a:lnTo>
                      <a:pt x="426" y="187"/>
                    </a:lnTo>
                    <a:lnTo>
                      <a:pt x="426" y="167"/>
                    </a:lnTo>
                    <a:cubicBezTo>
                      <a:pt x="426" y="157"/>
                      <a:pt x="416" y="146"/>
                      <a:pt x="416" y="136"/>
                    </a:cubicBezTo>
                    <a:cubicBezTo>
                      <a:pt x="405" y="115"/>
                      <a:pt x="395" y="104"/>
                      <a:pt x="384" y="84"/>
                    </a:cubicBezTo>
                    <a:lnTo>
                      <a:pt x="353" y="53"/>
                    </a:lnTo>
                    <a:cubicBezTo>
                      <a:pt x="333" y="42"/>
                      <a:pt x="322" y="32"/>
                      <a:pt x="301" y="21"/>
                    </a:cubicBezTo>
                    <a:cubicBezTo>
                      <a:pt x="280" y="12"/>
                      <a:pt x="260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3883;p66">
                <a:extLst>
                  <a:ext uri="{FF2B5EF4-FFF2-40B4-BE49-F238E27FC236}">
                    <a16:creationId xmlns:a16="http://schemas.microsoft.com/office/drawing/2014/main" id="{1B27B94B-5677-D72A-363E-2B378C181300}"/>
                  </a:ext>
                </a:extLst>
              </p:cNvPr>
              <p:cNvSpPr/>
              <p:nvPr/>
            </p:nvSpPr>
            <p:spPr>
              <a:xfrm>
                <a:off x="7095175" y="1156938"/>
                <a:ext cx="2672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308" extrusionOk="0">
                    <a:moveTo>
                      <a:pt x="633" y="1"/>
                    </a:moveTo>
                    <a:cubicBezTo>
                      <a:pt x="603" y="1"/>
                      <a:pt x="571" y="11"/>
                      <a:pt x="540" y="11"/>
                    </a:cubicBezTo>
                    <a:cubicBezTo>
                      <a:pt x="426" y="32"/>
                      <a:pt x="322" y="94"/>
                      <a:pt x="250" y="177"/>
                    </a:cubicBezTo>
                    <a:cubicBezTo>
                      <a:pt x="167" y="281"/>
                      <a:pt x="125" y="395"/>
                      <a:pt x="84" y="509"/>
                    </a:cubicBezTo>
                    <a:cubicBezTo>
                      <a:pt x="52" y="634"/>
                      <a:pt x="32" y="768"/>
                      <a:pt x="22" y="893"/>
                    </a:cubicBezTo>
                    <a:cubicBezTo>
                      <a:pt x="11" y="996"/>
                      <a:pt x="1" y="1100"/>
                      <a:pt x="1" y="1204"/>
                    </a:cubicBezTo>
                    <a:cubicBezTo>
                      <a:pt x="1" y="1235"/>
                      <a:pt x="32" y="1266"/>
                      <a:pt x="73" y="1266"/>
                    </a:cubicBezTo>
                    <a:cubicBezTo>
                      <a:pt x="115" y="1266"/>
                      <a:pt x="135" y="1235"/>
                      <a:pt x="135" y="1204"/>
                    </a:cubicBezTo>
                    <a:cubicBezTo>
                      <a:pt x="146" y="1059"/>
                      <a:pt x="146" y="924"/>
                      <a:pt x="167" y="789"/>
                    </a:cubicBezTo>
                    <a:lnTo>
                      <a:pt x="167" y="800"/>
                    </a:lnTo>
                    <a:cubicBezTo>
                      <a:pt x="188" y="675"/>
                      <a:pt x="208" y="551"/>
                      <a:pt x="260" y="426"/>
                    </a:cubicBezTo>
                    <a:cubicBezTo>
                      <a:pt x="281" y="374"/>
                      <a:pt x="312" y="333"/>
                      <a:pt x="343" y="281"/>
                    </a:cubicBezTo>
                    <a:cubicBezTo>
                      <a:pt x="364" y="260"/>
                      <a:pt x="384" y="229"/>
                      <a:pt x="416" y="208"/>
                    </a:cubicBezTo>
                    <a:cubicBezTo>
                      <a:pt x="437" y="198"/>
                      <a:pt x="457" y="177"/>
                      <a:pt x="488" y="167"/>
                    </a:cubicBezTo>
                    <a:cubicBezTo>
                      <a:pt x="509" y="157"/>
                      <a:pt x="540" y="146"/>
                      <a:pt x="571" y="146"/>
                    </a:cubicBezTo>
                    <a:lnTo>
                      <a:pt x="665" y="146"/>
                    </a:lnTo>
                    <a:cubicBezTo>
                      <a:pt x="686" y="146"/>
                      <a:pt x="706" y="157"/>
                      <a:pt x="727" y="157"/>
                    </a:cubicBezTo>
                    <a:cubicBezTo>
                      <a:pt x="737" y="167"/>
                      <a:pt x="758" y="177"/>
                      <a:pt x="769" y="187"/>
                    </a:cubicBezTo>
                    <a:cubicBezTo>
                      <a:pt x="789" y="198"/>
                      <a:pt x="799" y="219"/>
                      <a:pt x="810" y="229"/>
                    </a:cubicBezTo>
                    <a:cubicBezTo>
                      <a:pt x="831" y="260"/>
                      <a:pt x="852" y="281"/>
                      <a:pt x="861" y="312"/>
                    </a:cubicBezTo>
                    <a:cubicBezTo>
                      <a:pt x="882" y="374"/>
                      <a:pt x="903" y="447"/>
                      <a:pt x="914" y="509"/>
                    </a:cubicBezTo>
                    <a:cubicBezTo>
                      <a:pt x="944" y="758"/>
                      <a:pt x="914" y="996"/>
                      <a:pt x="903" y="1235"/>
                    </a:cubicBezTo>
                    <a:cubicBezTo>
                      <a:pt x="893" y="1277"/>
                      <a:pt x="935" y="1308"/>
                      <a:pt x="965" y="1308"/>
                    </a:cubicBezTo>
                    <a:cubicBezTo>
                      <a:pt x="1007" y="1308"/>
                      <a:pt x="1038" y="1277"/>
                      <a:pt x="1038" y="1235"/>
                    </a:cubicBezTo>
                    <a:cubicBezTo>
                      <a:pt x="1048" y="1028"/>
                      <a:pt x="1069" y="830"/>
                      <a:pt x="1059" y="623"/>
                    </a:cubicBezTo>
                    <a:cubicBezTo>
                      <a:pt x="1048" y="509"/>
                      <a:pt x="1038" y="395"/>
                      <a:pt x="997" y="302"/>
                    </a:cubicBezTo>
                    <a:cubicBezTo>
                      <a:pt x="986" y="250"/>
                      <a:pt x="965" y="208"/>
                      <a:pt x="935" y="167"/>
                    </a:cubicBezTo>
                    <a:cubicBezTo>
                      <a:pt x="914" y="125"/>
                      <a:pt x="872" y="94"/>
                      <a:pt x="831" y="63"/>
                    </a:cubicBezTo>
                    <a:cubicBezTo>
                      <a:pt x="799" y="42"/>
                      <a:pt x="758" y="21"/>
                      <a:pt x="706" y="11"/>
                    </a:cubicBezTo>
                    <a:cubicBezTo>
                      <a:pt x="686" y="11"/>
                      <a:pt x="654" y="1"/>
                      <a:pt x="633" y="1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3884;p66">
                <a:extLst>
                  <a:ext uri="{FF2B5EF4-FFF2-40B4-BE49-F238E27FC236}">
                    <a16:creationId xmlns:a16="http://schemas.microsoft.com/office/drawing/2014/main" id="{E878CD4D-4CFB-777A-867B-D1964CCF3A00}"/>
                  </a:ext>
                </a:extLst>
              </p:cNvPr>
              <p:cNvSpPr/>
              <p:nvPr/>
            </p:nvSpPr>
            <p:spPr>
              <a:xfrm>
                <a:off x="7196325" y="1164463"/>
                <a:ext cx="31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466" extrusionOk="0">
                    <a:moveTo>
                      <a:pt x="768" y="1"/>
                    </a:moveTo>
                    <a:cubicBezTo>
                      <a:pt x="674" y="1"/>
                      <a:pt x="581" y="32"/>
                      <a:pt x="508" y="84"/>
                    </a:cubicBezTo>
                    <a:cubicBezTo>
                      <a:pt x="415" y="146"/>
                      <a:pt x="342" y="250"/>
                      <a:pt x="280" y="343"/>
                    </a:cubicBezTo>
                    <a:cubicBezTo>
                      <a:pt x="208" y="457"/>
                      <a:pt x="166" y="571"/>
                      <a:pt x="125" y="695"/>
                    </a:cubicBezTo>
                    <a:cubicBezTo>
                      <a:pt x="63" y="893"/>
                      <a:pt x="21" y="1090"/>
                      <a:pt x="0" y="1297"/>
                    </a:cubicBezTo>
                    <a:cubicBezTo>
                      <a:pt x="0" y="1329"/>
                      <a:pt x="42" y="1359"/>
                      <a:pt x="73" y="1359"/>
                    </a:cubicBezTo>
                    <a:cubicBezTo>
                      <a:pt x="93" y="1359"/>
                      <a:pt x="104" y="1359"/>
                      <a:pt x="125" y="1339"/>
                    </a:cubicBezTo>
                    <a:cubicBezTo>
                      <a:pt x="135" y="1329"/>
                      <a:pt x="135" y="1308"/>
                      <a:pt x="146" y="1297"/>
                    </a:cubicBezTo>
                    <a:cubicBezTo>
                      <a:pt x="146" y="1256"/>
                      <a:pt x="146" y="1225"/>
                      <a:pt x="156" y="1183"/>
                    </a:cubicBezTo>
                    <a:lnTo>
                      <a:pt x="156" y="1204"/>
                    </a:lnTo>
                    <a:cubicBezTo>
                      <a:pt x="176" y="986"/>
                      <a:pt x="229" y="778"/>
                      <a:pt x="312" y="582"/>
                    </a:cubicBezTo>
                    <a:cubicBezTo>
                      <a:pt x="353" y="488"/>
                      <a:pt x="395" y="405"/>
                      <a:pt x="457" y="322"/>
                    </a:cubicBezTo>
                    <a:cubicBezTo>
                      <a:pt x="488" y="281"/>
                      <a:pt x="519" y="250"/>
                      <a:pt x="561" y="218"/>
                    </a:cubicBezTo>
                    <a:cubicBezTo>
                      <a:pt x="591" y="198"/>
                      <a:pt x="612" y="177"/>
                      <a:pt x="644" y="167"/>
                    </a:cubicBezTo>
                    <a:cubicBezTo>
                      <a:pt x="674" y="156"/>
                      <a:pt x="695" y="146"/>
                      <a:pt x="727" y="146"/>
                    </a:cubicBezTo>
                    <a:lnTo>
                      <a:pt x="819" y="146"/>
                    </a:lnTo>
                    <a:cubicBezTo>
                      <a:pt x="851" y="146"/>
                      <a:pt x="872" y="156"/>
                      <a:pt x="892" y="167"/>
                    </a:cubicBezTo>
                    <a:lnTo>
                      <a:pt x="955" y="198"/>
                    </a:lnTo>
                    <a:cubicBezTo>
                      <a:pt x="975" y="218"/>
                      <a:pt x="996" y="229"/>
                      <a:pt x="1006" y="250"/>
                    </a:cubicBezTo>
                    <a:cubicBezTo>
                      <a:pt x="1027" y="291"/>
                      <a:pt x="1048" y="322"/>
                      <a:pt x="1068" y="354"/>
                    </a:cubicBezTo>
                    <a:cubicBezTo>
                      <a:pt x="1099" y="433"/>
                      <a:pt x="1119" y="512"/>
                      <a:pt x="1129" y="592"/>
                    </a:cubicBezTo>
                    <a:lnTo>
                      <a:pt x="1129" y="592"/>
                    </a:lnTo>
                    <a:cubicBezTo>
                      <a:pt x="1128" y="589"/>
                      <a:pt x="1126" y="587"/>
                      <a:pt x="1121" y="582"/>
                    </a:cubicBezTo>
                    <a:lnTo>
                      <a:pt x="1121" y="582"/>
                    </a:lnTo>
                    <a:cubicBezTo>
                      <a:pt x="1151" y="799"/>
                      <a:pt x="1141" y="1027"/>
                      <a:pt x="1110" y="1235"/>
                    </a:cubicBezTo>
                    <a:cubicBezTo>
                      <a:pt x="1100" y="1287"/>
                      <a:pt x="1100" y="1329"/>
                      <a:pt x="1089" y="1380"/>
                    </a:cubicBezTo>
                    <a:cubicBezTo>
                      <a:pt x="1079" y="1401"/>
                      <a:pt x="1079" y="1412"/>
                      <a:pt x="1089" y="1432"/>
                    </a:cubicBezTo>
                    <a:cubicBezTo>
                      <a:pt x="1100" y="1442"/>
                      <a:pt x="1121" y="1463"/>
                      <a:pt x="1131" y="1463"/>
                    </a:cubicBezTo>
                    <a:cubicBezTo>
                      <a:pt x="1138" y="1465"/>
                      <a:pt x="1145" y="1466"/>
                      <a:pt x="1152" y="1466"/>
                    </a:cubicBezTo>
                    <a:cubicBezTo>
                      <a:pt x="1186" y="1466"/>
                      <a:pt x="1214" y="1446"/>
                      <a:pt x="1214" y="1412"/>
                    </a:cubicBezTo>
                    <a:cubicBezTo>
                      <a:pt x="1255" y="1204"/>
                      <a:pt x="1276" y="986"/>
                      <a:pt x="1276" y="768"/>
                    </a:cubicBezTo>
                    <a:cubicBezTo>
                      <a:pt x="1276" y="654"/>
                      <a:pt x="1255" y="529"/>
                      <a:pt x="1234" y="416"/>
                    </a:cubicBezTo>
                    <a:cubicBezTo>
                      <a:pt x="1204" y="312"/>
                      <a:pt x="1162" y="218"/>
                      <a:pt x="1089" y="135"/>
                    </a:cubicBezTo>
                    <a:cubicBezTo>
                      <a:pt x="1058" y="105"/>
                      <a:pt x="1017" y="73"/>
                      <a:pt x="975" y="52"/>
                    </a:cubicBezTo>
                    <a:cubicBezTo>
                      <a:pt x="934" y="32"/>
                      <a:pt x="872" y="11"/>
                      <a:pt x="819" y="11"/>
                    </a:cubicBezTo>
                    <a:cubicBezTo>
                      <a:pt x="799" y="1"/>
                      <a:pt x="789" y="1"/>
                      <a:pt x="768" y="1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3885;p66">
                <a:extLst>
                  <a:ext uri="{FF2B5EF4-FFF2-40B4-BE49-F238E27FC236}">
                    <a16:creationId xmlns:a16="http://schemas.microsoft.com/office/drawing/2014/main" id="{ED604DD7-B92C-2D1D-3E7F-AED2C9D6F52B}"/>
                  </a:ext>
                </a:extLst>
              </p:cNvPr>
              <p:cNvSpPr/>
              <p:nvPr/>
            </p:nvSpPr>
            <p:spPr>
              <a:xfrm>
                <a:off x="7150175" y="1223838"/>
                <a:ext cx="30100" cy="3167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267" extrusionOk="0">
                    <a:moveTo>
                      <a:pt x="1089" y="1"/>
                    </a:moveTo>
                    <a:cubicBezTo>
                      <a:pt x="1058" y="1"/>
                      <a:pt x="1027" y="32"/>
                      <a:pt x="1027" y="74"/>
                    </a:cubicBezTo>
                    <a:cubicBezTo>
                      <a:pt x="1047" y="271"/>
                      <a:pt x="1058" y="478"/>
                      <a:pt x="1037" y="685"/>
                    </a:cubicBezTo>
                    <a:cubicBezTo>
                      <a:pt x="1027" y="768"/>
                      <a:pt x="1017" y="842"/>
                      <a:pt x="985" y="914"/>
                    </a:cubicBezTo>
                    <a:cubicBezTo>
                      <a:pt x="964" y="955"/>
                      <a:pt x="954" y="987"/>
                      <a:pt x="923" y="1017"/>
                    </a:cubicBezTo>
                    <a:cubicBezTo>
                      <a:pt x="913" y="1038"/>
                      <a:pt x="892" y="1049"/>
                      <a:pt x="871" y="1070"/>
                    </a:cubicBezTo>
                    <a:cubicBezTo>
                      <a:pt x="851" y="1080"/>
                      <a:pt x="830" y="1100"/>
                      <a:pt x="809" y="1111"/>
                    </a:cubicBezTo>
                    <a:cubicBezTo>
                      <a:pt x="778" y="1121"/>
                      <a:pt x="757" y="1121"/>
                      <a:pt x="726" y="1132"/>
                    </a:cubicBezTo>
                    <a:lnTo>
                      <a:pt x="643" y="1132"/>
                    </a:lnTo>
                    <a:cubicBezTo>
                      <a:pt x="612" y="1121"/>
                      <a:pt x="591" y="1121"/>
                      <a:pt x="570" y="1111"/>
                    </a:cubicBezTo>
                    <a:cubicBezTo>
                      <a:pt x="529" y="1090"/>
                      <a:pt x="498" y="1070"/>
                      <a:pt x="466" y="1049"/>
                    </a:cubicBezTo>
                    <a:cubicBezTo>
                      <a:pt x="425" y="1017"/>
                      <a:pt x="383" y="976"/>
                      <a:pt x="353" y="934"/>
                    </a:cubicBezTo>
                    <a:cubicBezTo>
                      <a:pt x="290" y="851"/>
                      <a:pt x="249" y="768"/>
                      <a:pt x="207" y="685"/>
                    </a:cubicBezTo>
                    <a:cubicBezTo>
                      <a:pt x="176" y="603"/>
                      <a:pt x="145" y="510"/>
                      <a:pt x="134" y="416"/>
                    </a:cubicBezTo>
                    <a:cubicBezTo>
                      <a:pt x="124" y="395"/>
                      <a:pt x="114" y="385"/>
                      <a:pt x="104" y="374"/>
                    </a:cubicBezTo>
                    <a:cubicBezTo>
                      <a:pt x="83" y="364"/>
                      <a:pt x="62" y="364"/>
                      <a:pt x="51" y="364"/>
                    </a:cubicBezTo>
                    <a:cubicBezTo>
                      <a:pt x="31" y="374"/>
                      <a:pt x="10" y="385"/>
                      <a:pt x="10" y="395"/>
                    </a:cubicBezTo>
                    <a:cubicBezTo>
                      <a:pt x="0" y="416"/>
                      <a:pt x="0" y="437"/>
                      <a:pt x="0" y="447"/>
                    </a:cubicBezTo>
                    <a:cubicBezTo>
                      <a:pt x="10" y="551"/>
                      <a:pt x="42" y="655"/>
                      <a:pt x="83" y="748"/>
                    </a:cubicBezTo>
                    <a:cubicBezTo>
                      <a:pt x="134" y="851"/>
                      <a:pt x="197" y="955"/>
                      <a:pt x="270" y="1049"/>
                    </a:cubicBezTo>
                    <a:cubicBezTo>
                      <a:pt x="311" y="1090"/>
                      <a:pt x="353" y="1132"/>
                      <a:pt x="394" y="1163"/>
                    </a:cubicBezTo>
                    <a:cubicBezTo>
                      <a:pt x="446" y="1204"/>
                      <a:pt x="487" y="1225"/>
                      <a:pt x="539" y="1246"/>
                    </a:cubicBezTo>
                    <a:cubicBezTo>
                      <a:pt x="591" y="1266"/>
                      <a:pt x="653" y="1266"/>
                      <a:pt x="705" y="1266"/>
                    </a:cubicBezTo>
                    <a:cubicBezTo>
                      <a:pt x="768" y="1266"/>
                      <a:pt x="819" y="1256"/>
                      <a:pt x="871" y="1225"/>
                    </a:cubicBezTo>
                    <a:cubicBezTo>
                      <a:pt x="1079" y="1132"/>
                      <a:pt x="1151" y="914"/>
                      <a:pt x="1172" y="706"/>
                    </a:cubicBezTo>
                    <a:cubicBezTo>
                      <a:pt x="1203" y="499"/>
                      <a:pt x="1183" y="281"/>
                      <a:pt x="1162" y="74"/>
                    </a:cubicBezTo>
                    <a:cubicBezTo>
                      <a:pt x="1162" y="53"/>
                      <a:pt x="1151" y="32"/>
                      <a:pt x="1141" y="22"/>
                    </a:cubicBezTo>
                    <a:cubicBezTo>
                      <a:pt x="1130" y="12"/>
                      <a:pt x="1110" y="1"/>
                      <a:pt x="1089" y="1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3886;p66">
                <a:extLst>
                  <a:ext uri="{FF2B5EF4-FFF2-40B4-BE49-F238E27FC236}">
                    <a16:creationId xmlns:a16="http://schemas.microsoft.com/office/drawing/2014/main" id="{76EF236F-5654-79FA-2ABB-45DCA292E570}"/>
                  </a:ext>
                </a:extLst>
              </p:cNvPr>
              <p:cNvSpPr/>
              <p:nvPr/>
            </p:nvSpPr>
            <p:spPr>
              <a:xfrm>
                <a:off x="7128625" y="1146038"/>
                <a:ext cx="3322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3010" extrusionOk="0">
                    <a:moveTo>
                      <a:pt x="1277" y="1"/>
                    </a:moveTo>
                    <a:cubicBezTo>
                      <a:pt x="1266" y="1"/>
                      <a:pt x="1245" y="12"/>
                      <a:pt x="1245" y="22"/>
                    </a:cubicBezTo>
                    <a:cubicBezTo>
                      <a:pt x="1235" y="32"/>
                      <a:pt x="1225" y="42"/>
                      <a:pt x="1225" y="53"/>
                    </a:cubicBezTo>
                    <a:cubicBezTo>
                      <a:pt x="1235" y="406"/>
                      <a:pt x="1225" y="696"/>
                      <a:pt x="1183" y="966"/>
                    </a:cubicBezTo>
                    <a:cubicBezTo>
                      <a:pt x="1152" y="1215"/>
                      <a:pt x="1100" y="1412"/>
                      <a:pt x="1038" y="1588"/>
                    </a:cubicBezTo>
                    <a:lnTo>
                      <a:pt x="1017" y="1568"/>
                    </a:lnTo>
                    <a:cubicBezTo>
                      <a:pt x="966" y="1526"/>
                      <a:pt x="924" y="1485"/>
                      <a:pt x="862" y="1443"/>
                    </a:cubicBezTo>
                    <a:cubicBezTo>
                      <a:pt x="830" y="1412"/>
                      <a:pt x="789" y="1391"/>
                      <a:pt x="747" y="1381"/>
                    </a:cubicBezTo>
                    <a:cubicBezTo>
                      <a:pt x="696" y="1360"/>
                      <a:pt x="655" y="1349"/>
                      <a:pt x="613" y="1339"/>
                    </a:cubicBezTo>
                    <a:lnTo>
                      <a:pt x="572" y="1339"/>
                    </a:lnTo>
                    <a:cubicBezTo>
                      <a:pt x="509" y="1339"/>
                      <a:pt x="447" y="1360"/>
                      <a:pt x="374" y="1391"/>
                    </a:cubicBezTo>
                    <a:cubicBezTo>
                      <a:pt x="291" y="1432"/>
                      <a:pt x="229" y="1505"/>
                      <a:pt x="187" y="1547"/>
                    </a:cubicBezTo>
                    <a:cubicBezTo>
                      <a:pt x="74" y="1692"/>
                      <a:pt x="1" y="1879"/>
                      <a:pt x="1" y="2086"/>
                    </a:cubicBezTo>
                    <a:cubicBezTo>
                      <a:pt x="1" y="2190"/>
                      <a:pt x="11" y="2294"/>
                      <a:pt x="42" y="2387"/>
                    </a:cubicBezTo>
                    <a:cubicBezTo>
                      <a:pt x="53" y="2439"/>
                      <a:pt x="74" y="2481"/>
                      <a:pt x="104" y="2543"/>
                    </a:cubicBezTo>
                    <a:cubicBezTo>
                      <a:pt x="136" y="2594"/>
                      <a:pt x="167" y="2646"/>
                      <a:pt x="208" y="2688"/>
                    </a:cubicBezTo>
                    <a:cubicBezTo>
                      <a:pt x="260" y="2760"/>
                      <a:pt x="333" y="2822"/>
                      <a:pt x="395" y="2864"/>
                    </a:cubicBezTo>
                    <a:cubicBezTo>
                      <a:pt x="457" y="2916"/>
                      <a:pt x="540" y="2958"/>
                      <a:pt x="644" y="2999"/>
                    </a:cubicBezTo>
                    <a:cubicBezTo>
                      <a:pt x="655" y="3009"/>
                      <a:pt x="665" y="3009"/>
                      <a:pt x="675" y="3009"/>
                    </a:cubicBezTo>
                    <a:cubicBezTo>
                      <a:pt x="706" y="3009"/>
                      <a:pt x="727" y="2999"/>
                      <a:pt x="747" y="2988"/>
                    </a:cubicBezTo>
                    <a:cubicBezTo>
                      <a:pt x="779" y="2968"/>
                      <a:pt x="800" y="2937"/>
                      <a:pt x="810" y="2905"/>
                    </a:cubicBezTo>
                    <a:cubicBezTo>
                      <a:pt x="821" y="2875"/>
                      <a:pt x="821" y="2833"/>
                      <a:pt x="800" y="2802"/>
                    </a:cubicBezTo>
                    <a:cubicBezTo>
                      <a:pt x="779" y="2760"/>
                      <a:pt x="747" y="2750"/>
                      <a:pt x="717" y="2739"/>
                    </a:cubicBezTo>
                    <a:cubicBezTo>
                      <a:pt x="706" y="2729"/>
                      <a:pt x="696" y="2729"/>
                      <a:pt x="685" y="2719"/>
                    </a:cubicBezTo>
                    <a:cubicBezTo>
                      <a:pt x="613" y="2698"/>
                      <a:pt x="561" y="2656"/>
                      <a:pt x="509" y="2626"/>
                    </a:cubicBezTo>
                    <a:cubicBezTo>
                      <a:pt x="457" y="2584"/>
                      <a:pt x="426" y="2543"/>
                      <a:pt x="385" y="2501"/>
                    </a:cubicBezTo>
                    <a:cubicBezTo>
                      <a:pt x="353" y="2460"/>
                      <a:pt x="323" y="2408"/>
                      <a:pt x="302" y="2356"/>
                    </a:cubicBezTo>
                    <a:cubicBezTo>
                      <a:pt x="281" y="2304"/>
                      <a:pt x="260" y="2242"/>
                      <a:pt x="250" y="2179"/>
                    </a:cubicBezTo>
                    <a:lnTo>
                      <a:pt x="250" y="1983"/>
                    </a:lnTo>
                    <a:cubicBezTo>
                      <a:pt x="260" y="1910"/>
                      <a:pt x="281" y="1847"/>
                      <a:pt x="312" y="1785"/>
                    </a:cubicBezTo>
                    <a:cubicBezTo>
                      <a:pt x="333" y="1744"/>
                      <a:pt x="353" y="1702"/>
                      <a:pt x="374" y="1671"/>
                    </a:cubicBezTo>
                    <a:cubicBezTo>
                      <a:pt x="395" y="1640"/>
                      <a:pt x="426" y="1609"/>
                      <a:pt x="447" y="1588"/>
                    </a:cubicBezTo>
                    <a:lnTo>
                      <a:pt x="509" y="1557"/>
                    </a:lnTo>
                    <a:cubicBezTo>
                      <a:pt x="530" y="1547"/>
                      <a:pt x="551" y="1547"/>
                      <a:pt x="572" y="1536"/>
                    </a:cubicBezTo>
                    <a:lnTo>
                      <a:pt x="634" y="1536"/>
                    </a:lnTo>
                    <a:cubicBezTo>
                      <a:pt x="665" y="1547"/>
                      <a:pt x="696" y="1547"/>
                      <a:pt x="727" y="1568"/>
                    </a:cubicBezTo>
                    <a:cubicBezTo>
                      <a:pt x="758" y="1578"/>
                      <a:pt x="800" y="1598"/>
                      <a:pt x="830" y="1630"/>
                    </a:cubicBezTo>
                    <a:cubicBezTo>
                      <a:pt x="893" y="1671"/>
                      <a:pt x="945" y="1734"/>
                      <a:pt x="986" y="1785"/>
                    </a:cubicBezTo>
                    <a:cubicBezTo>
                      <a:pt x="996" y="1806"/>
                      <a:pt x="1017" y="1806"/>
                      <a:pt x="1038" y="1806"/>
                    </a:cubicBezTo>
                    <a:lnTo>
                      <a:pt x="1059" y="1806"/>
                    </a:lnTo>
                    <a:cubicBezTo>
                      <a:pt x="1079" y="1806"/>
                      <a:pt x="1100" y="1785"/>
                      <a:pt x="1111" y="1754"/>
                    </a:cubicBezTo>
                    <a:cubicBezTo>
                      <a:pt x="1132" y="1702"/>
                      <a:pt x="1152" y="1640"/>
                      <a:pt x="1173" y="1578"/>
                    </a:cubicBezTo>
                    <a:cubicBezTo>
                      <a:pt x="1194" y="1515"/>
                      <a:pt x="1215" y="1453"/>
                      <a:pt x="1235" y="1360"/>
                    </a:cubicBezTo>
                    <a:cubicBezTo>
                      <a:pt x="1266" y="1204"/>
                      <a:pt x="1287" y="1049"/>
                      <a:pt x="1298" y="925"/>
                    </a:cubicBezTo>
                    <a:cubicBezTo>
                      <a:pt x="1318" y="676"/>
                      <a:pt x="1328" y="406"/>
                      <a:pt x="1328" y="53"/>
                    </a:cubicBezTo>
                    <a:cubicBezTo>
                      <a:pt x="1328" y="22"/>
                      <a:pt x="1298" y="1"/>
                      <a:pt x="1277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3887;p66">
                <a:extLst>
                  <a:ext uri="{FF2B5EF4-FFF2-40B4-BE49-F238E27FC236}">
                    <a16:creationId xmlns:a16="http://schemas.microsoft.com/office/drawing/2014/main" id="{F505779B-5537-E8C8-C91B-9CAF980D1AE5}"/>
                  </a:ext>
                </a:extLst>
              </p:cNvPr>
              <p:cNvSpPr/>
              <p:nvPr/>
            </p:nvSpPr>
            <p:spPr>
              <a:xfrm>
                <a:off x="7206700" y="1122188"/>
                <a:ext cx="38650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893" extrusionOk="0">
                    <a:moveTo>
                      <a:pt x="446" y="1"/>
                    </a:moveTo>
                    <a:cubicBezTo>
                      <a:pt x="229" y="1"/>
                      <a:pt x="73" y="74"/>
                      <a:pt x="31" y="187"/>
                    </a:cubicBezTo>
                    <a:cubicBezTo>
                      <a:pt x="0" y="281"/>
                      <a:pt x="42" y="406"/>
                      <a:pt x="156" y="519"/>
                    </a:cubicBezTo>
                    <a:cubicBezTo>
                      <a:pt x="280" y="634"/>
                      <a:pt x="446" y="738"/>
                      <a:pt x="643" y="810"/>
                    </a:cubicBezTo>
                    <a:cubicBezTo>
                      <a:pt x="799" y="862"/>
                      <a:pt x="955" y="893"/>
                      <a:pt x="1100" y="893"/>
                    </a:cubicBezTo>
                    <a:cubicBezTo>
                      <a:pt x="1317" y="893"/>
                      <a:pt x="1473" y="821"/>
                      <a:pt x="1515" y="706"/>
                    </a:cubicBezTo>
                    <a:cubicBezTo>
                      <a:pt x="1546" y="602"/>
                      <a:pt x="1504" y="489"/>
                      <a:pt x="1390" y="374"/>
                    </a:cubicBezTo>
                    <a:cubicBezTo>
                      <a:pt x="1276" y="250"/>
                      <a:pt x="1100" y="146"/>
                      <a:pt x="902" y="84"/>
                    </a:cubicBezTo>
                    <a:cubicBezTo>
                      <a:pt x="747" y="32"/>
                      <a:pt x="591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3888;p66">
                <a:extLst>
                  <a:ext uri="{FF2B5EF4-FFF2-40B4-BE49-F238E27FC236}">
                    <a16:creationId xmlns:a16="http://schemas.microsoft.com/office/drawing/2014/main" id="{2A88B995-F19D-24CD-D8B3-BC5C2EB8D99F}"/>
                  </a:ext>
                </a:extLst>
              </p:cNvPr>
              <p:cNvSpPr/>
              <p:nvPr/>
            </p:nvSpPr>
            <p:spPr>
              <a:xfrm>
                <a:off x="7086100" y="1114938"/>
                <a:ext cx="3815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841" extrusionOk="0">
                    <a:moveTo>
                      <a:pt x="1049" y="0"/>
                    </a:moveTo>
                    <a:cubicBezTo>
                      <a:pt x="924" y="0"/>
                      <a:pt x="789" y="21"/>
                      <a:pt x="654" y="62"/>
                    </a:cubicBezTo>
                    <a:cubicBezTo>
                      <a:pt x="457" y="115"/>
                      <a:pt x="291" y="208"/>
                      <a:pt x="166" y="322"/>
                    </a:cubicBezTo>
                    <a:cubicBezTo>
                      <a:pt x="53" y="426"/>
                      <a:pt x="0" y="540"/>
                      <a:pt x="32" y="633"/>
                    </a:cubicBezTo>
                    <a:cubicBezTo>
                      <a:pt x="63" y="758"/>
                      <a:pt x="239" y="841"/>
                      <a:pt x="478" y="841"/>
                    </a:cubicBezTo>
                    <a:cubicBezTo>
                      <a:pt x="602" y="841"/>
                      <a:pt x="737" y="820"/>
                      <a:pt x="872" y="779"/>
                    </a:cubicBezTo>
                    <a:cubicBezTo>
                      <a:pt x="1069" y="726"/>
                      <a:pt x="1235" y="633"/>
                      <a:pt x="1360" y="530"/>
                    </a:cubicBezTo>
                    <a:cubicBezTo>
                      <a:pt x="1473" y="415"/>
                      <a:pt x="1526" y="301"/>
                      <a:pt x="1494" y="208"/>
                    </a:cubicBezTo>
                    <a:cubicBezTo>
                      <a:pt x="1463" y="83"/>
                      <a:pt x="1287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526316"/>
      </p:ext>
    </p:extLst>
  </p:cSld>
  <p:clrMapOvr>
    <a:masterClrMapping/>
  </p:clrMapOvr>
  <p:transition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3FB9D4B6-B793-2C03-3FA9-3A136CE2E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1" name="Google Shape;4311;p72">
            <a:extLst>
              <a:ext uri="{FF2B5EF4-FFF2-40B4-BE49-F238E27FC236}">
                <a16:creationId xmlns:a16="http://schemas.microsoft.com/office/drawing/2014/main" id="{9A5BCA42-F94B-5518-E85A-5211F00F052B}"/>
              </a:ext>
            </a:extLst>
          </p:cNvPr>
          <p:cNvCxnSpPr>
            <a:stCxn id="4312" idx="2"/>
            <a:endCxn id="4313" idx="0"/>
          </p:cNvCxnSpPr>
          <p:nvPr/>
        </p:nvCxnSpPr>
        <p:spPr>
          <a:xfrm rot="-5400000" flipH="1">
            <a:off x="3601492" y="2643329"/>
            <a:ext cx="19413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8611586E-F92B-A697-6D2F-D0F8342BEC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0857" y="3346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Мерки за сигурност на данните</a:t>
            </a:r>
          </a:p>
        </p:txBody>
      </p:sp>
      <p:sp>
        <p:nvSpPr>
          <p:cNvPr id="4315" name="Google Shape;4315;p72">
            <a:extLst>
              <a:ext uri="{FF2B5EF4-FFF2-40B4-BE49-F238E27FC236}">
                <a16:creationId xmlns:a16="http://schemas.microsoft.com/office/drawing/2014/main" id="{F882C200-0751-26C0-715B-5D35C365C45B}"/>
              </a:ext>
            </a:extLst>
          </p:cNvPr>
          <p:cNvSpPr txBox="1"/>
          <p:nvPr/>
        </p:nvSpPr>
        <p:spPr>
          <a:xfrm>
            <a:off x="1051377" y="2000732"/>
            <a:ext cx="4168341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Заключване на контролерите</a:t>
            </a:r>
          </a:p>
        </p:txBody>
      </p:sp>
      <p:sp>
        <p:nvSpPr>
          <p:cNvPr id="4316" name="Google Shape;4316;p72">
            <a:extLst>
              <a:ext uri="{FF2B5EF4-FFF2-40B4-BE49-F238E27FC236}">
                <a16:creationId xmlns:a16="http://schemas.microsoft.com/office/drawing/2014/main" id="{73B3F356-C926-1505-9CB2-7973520B6B67}"/>
              </a:ext>
            </a:extLst>
          </p:cNvPr>
          <p:cNvSpPr txBox="1"/>
          <p:nvPr/>
        </p:nvSpPr>
        <p:spPr>
          <a:xfrm>
            <a:off x="218776" y="2608843"/>
            <a:ext cx="416834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bg-BG" sz="1800" noProof="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Authorize</a:t>
            </a:r>
            <a:r>
              <a:rPr lang="bg-BG" sz="1800" noProof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(Roles =</a:t>
            </a:r>
            <a:r>
              <a:rPr lang="bg-BG" sz="1800" noProof="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"Admin"</a:t>
            </a:r>
            <a:r>
              <a:rPr lang="bg-BG" sz="1800" noProof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)]</a:t>
            </a:r>
            <a:endParaRPr lang="bg-BG" sz="1800" noProof="0" dirty="0">
              <a:solidFill>
                <a:schemeClr val="dk1"/>
              </a:solidFill>
              <a:latin typeface="+mn-lt"/>
              <a:ea typeface="Hind Madurai"/>
              <a:cs typeface="Hind Madurai"/>
              <a:sym typeface="Hind Madurai"/>
            </a:endParaRPr>
          </a:p>
        </p:txBody>
      </p:sp>
      <p:sp>
        <p:nvSpPr>
          <p:cNvPr id="4319" name="Google Shape;4319;p72">
            <a:extLst>
              <a:ext uri="{FF2B5EF4-FFF2-40B4-BE49-F238E27FC236}">
                <a16:creationId xmlns:a16="http://schemas.microsoft.com/office/drawing/2014/main" id="{37C585E0-37FF-EAE8-2E30-497C1F03BA07}"/>
              </a:ext>
            </a:extLst>
          </p:cNvPr>
          <p:cNvSpPr txBox="1"/>
          <p:nvPr/>
        </p:nvSpPr>
        <p:spPr>
          <a:xfrm>
            <a:off x="5539091" y="2764604"/>
            <a:ext cx="3760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Ролева система за достъп</a:t>
            </a:r>
          </a:p>
        </p:txBody>
      </p:sp>
      <p:sp>
        <p:nvSpPr>
          <p:cNvPr id="4320" name="Google Shape;4320;p72">
            <a:extLst>
              <a:ext uri="{FF2B5EF4-FFF2-40B4-BE49-F238E27FC236}">
                <a16:creationId xmlns:a16="http://schemas.microsoft.com/office/drawing/2014/main" id="{71A11331-B38F-04DB-4003-502F6C4E3AEC}"/>
              </a:ext>
            </a:extLst>
          </p:cNvPr>
          <p:cNvSpPr txBox="1"/>
          <p:nvPr/>
        </p:nvSpPr>
        <p:spPr>
          <a:xfrm>
            <a:off x="5196477" y="3232704"/>
            <a:ext cx="361451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Потребител и администратор</a:t>
            </a:r>
          </a:p>
        </p:txBody>
      </p:sp>
      <p:sp>
        <p:nvSpPr>
          <p:cNvPr id="4321" name="Google Shape;4321;p72">
            <a:extLst>
              <a:ext uri="{FF2B5EF4-FFF2-40B4-BE49-F238E27FC236}">
                <a16:creationId xmlns:a16="http://schemas.microsoft.com/office/drawing/2014/main" id="{342D70F2-89DE-2250-F678-27D32683252F}"/>
              </a:ext>
            </a:extLst>
          </p:cNvPr>
          <p:cNvSpPr txBox="1"/>
          <p:nvPr/>
        </p:nvSpPr>
        <p:spPr>
          <a:xfrm>
            <a:off x="251029" y="3504455"/>
            <a:ext cx="365246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Хеширане на пароли</a:t>
            </a:r>
          </a:p>
        </p:txBody>
      </p:sp>
      <p:sp>
        <p:nvSpPr>
          <p:cNvPr id="4322" name="Google Shape;4322;p72">
            <a:extLst>
              <a:ext uri="{FF2B5EF4-FFF2-40B4-BE49-F238E27FC236}">
                <a16:creationId xmlns:a16="http://schemas.microsoft.com/office/drawing/2014/main" id="{6F28052B-C765-5271-E944-4C9AC8086E31}"/>
              </a:ext>
            </a:extLst>
          </p:cNvPr>
          <p:cNvSpPr txBox="1"/>
          <p:nvPr/>
        </p:nvSpPr>
        <p:spPr>
          <a:xfrm>
            <a:off x="-15753" y="3947326"/>
            <a:ext cx="4186027" cy="806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С помощта на ASP.NET Core Identity</a:t>
            </a:r>
          </a:p>
        </p:txBody>
      </p:sp>
      <p:grpSp>
        <p:nvGrpSpPr>
          <p:cNvPr id="4323" name="Google Shape;4323;p72">
            <a:extLst>
              <a:ext uri="{FF2B5EF4-FFF2-40B4-BE49-F238E27FC236}">
                <a16:creationId xmlns:a16="http://schemas.microsoft.com/office/drawing/2014/main" id="{4AC73BCE-BA02-32F6-2693-26256F90DAB6}"/>
              </a:ext>
            </a:extLst>
          </p:cNvPr>
          <p:cNvGrpSpPr/>
          <p:nvPr/>
        </p:nvGrpSpPr>
        <p:grpSpPr>
          <a:xfrm>
            <a:off x="4088218" y="1196174"/>
            <a:ext cx="967249" cy="572705"/>
            <a:chOff x="3455701" y="2795830"/>
            <a:chExt cx="619396" cy="366742"/>
          </a:xfrm>
        </p:grpSpPr>
        <p:sp>
          <p:nvSpPr>
            <p:cNvPr id="4324" name="Google Shape;4324;p72">
              <a:extLst>
                <a:ext uri="{FF2B5EF4-FFF2-40B4-BE49-F238E27FC236}">
                  <a16:creationId xmlns:a16="http://schemas.microsoft.com/office/drawing/2014/main" id="{2A84C8C1-5BD6-BC59-A5A3-FE6953FA5D85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5" name="Google Shape;4325;p72">
              <a:extLst>
                <a:ext uri="{FF2B5EF4-FFF2-40B4-BE49-F238E27FC236}">
                  <a16:creationId xmlns:a16="http://schemas.microsoft.com/office/drawing/2014/main" id="{1451E642-8E2E-C2D8-9D4C-822BBDFBFA29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2" name="Google Shape;4312;p72">
            <a:extLst>
              <a:ext uri="{FF2B5EF4-FFF2-40B4-BE49-F238E27FC236}">
                <a16:creationId xmlns:a16="http://schemas.microsoft.com/office/drawing/2014/main" id="{769F02A0-FF7C-EA14-79BB-D9AB2D914AAE}"/>
              </a:ext>
            </a:extLst>
          </p:cNvPr>
          <p:cNvSpPr txBox="1"/>
          <p:nvPr/>
        </p:nvSpPr>
        <p:spPr>
          <a:xfrm>
            <a:off x="4202392" y="1306079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</a:p>
        </p:txBody>
      </p:sp>
      <p:grpSp>
        <p:nvGrpSpPr>
          <p:cNvPr id="4326" name="Google Shape;4326;p72">
            <a:extLst>
              <a:ext uri="{FF2B5EF4-FFF2-40B4-BE49-F238E27FC236}">
                <a16:creationId xmlns:a16="http://schemas.microsoft.com/office/drawing/2014/main" id="{7506CCD5-9519-B184-C2FC-ACC72E0F4752}"/>
              </a:ext>
            </a:extLst>
          </p:cNvPr>
          <p:cNvGrpSpPr/>
          <p:nvPr/>
        </p:nvGrpSpPr>
        <p:grpSpPr>
          <a:xfrm>
            <a:off x="4088218" y="2730053"/>
            <a:ext cx="967249" cy="572705"/>
            <a:chOff x="3455701" y="2795830"/>
            <a:chExt cx="619396" cy="366742"/>
          </a:xfrm>
        </p:grpSpPr>
        <p:sp>
          <p:nvSpPr>
            <p:cNvPr id="4327" name="Google Shape;4327;p72">
              <a:extLst>
                <a:ext uri="{FF2B5EF4-FFF2-40B4-BE49-F238E27FC236}">
                  <a16:creationId xmlns:a16="http://schemas.microsoft.com/office/drawing/2014/main" id="{D3614BC2-DC81-DE23-6145-6DD07FABB5C5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8" name="Google Shape;4328;p72">
              <a:extLst>
                <a:ext uri="{FF2B5EF4-FFF2-40B4-BE49-F238E27FC236}">
                  <a16:creationId xmlns:a16="http://schemas.microsoft.com/office/drawing/2014/main" id="{CA4D0308-1303-B27A-BE4C-901497B00885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29" name="Google Shape;4329;p72">
            <a:extLst>
              <a:ext uri="{FF2B5EF4-FFF2-40B4-BE49-F238E27FC236}">
                <a16:creationId xmlns:a16="http://schemas.microsoft.com/office/drawing/2014/main" id="{AEE68857-9EAE-F3A7-A091-8E88321E4766}"/>
              </a:ext>
            </a:extLst>
          </p:cNvPr>
          <p:cNvSpPr txBox="1"/>
          <p:nvPr/>
        </p:nvSpPr>
        <p:spPr>
          <a:xfrm>
            <a:off x="4202392" y="2844812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</a:p>
        </p:txBody>
      </p:sp>
      <p:grpSp>
        <p:nvGrpSpPr>
          <p:cNvPr id="4330" name="Google Shape;4330;p72">
            <a:extLst>
              <a:ext uri="{FF2B5EF4-FFF2-40B4-BE49-F238E27FC236}">
                <a16:creationId xmlns:a16="http://schemas.microsoft.com/office/drawing/2014/main" id="{858B7E2F-60F2-E48C-6AE4-E9A3846C7179}"/>
              </a:ext>
            </a:extLst>
          </p:cNvPr>
          <p:cNvGrpSpPr/>
          <p:nvPr/>
        </p:nvGrpSpPr>
        <p:grpSpPr>
          <a:xfrm>
            <a:off x="4088218" y="1978153"/>
            <a:ext cx="967249" cy="572705"/>
            <a:chOff x="3455701" y="2795830"/>
            <a:chExt cx="619396" cy="366742"/>
          </a:xfrm>
        </p:grpSpPr>
        <p:sp>
          <p:nvSpPr>
            <p:cNvPr id="4331" name="Google Shape;4331;p72">
              <a:extLst>
                <a:ext uri="{FF2B5EF4-FFF2-40B4-BE49-F238E27FC236}">
                  <a16:creationId xmlns:a16="http://schemas.microsoft.com/office/drawing/2014/main" id="{1C65A199-C230-95CD-421C-0364AF5C4D6E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2" name="Google Shape;4332;p72">
              <a:extLst>
                <a:ext uri="{FF2B5EF4-FFF2-40B4-BE49-F238E27FC236}">
                  <a16:creationId xmlns:a16="http://schemas.microsoft.com/office/drawing/2014/main" id="{E19C3418-42E2-4BE0-1F3B-F6080F64A1CB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33" name="Google Shape;4333;p72">
            <a:extLst>
              <a:ext uri="{FF2B5EF4-FFF2-40B4-BE49-F238E27FC236}">
                <a16:creationId xmlns:a16="http://schemas.microsoft.com/office/drawing/2014/main" id="{CF12AB21-912E-EAFA-FA2E-E96B26604186}"/>
              </a:ext>
            </a:extLst>
          </p:cNvPr>
          <p:cNvSpPr txBox="1"/>
          <p:nvPr/>
        </p:nvSpPr>
        <p:spPr>
          <a:xfrm>
            <a:off x="4202392" y="2075445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</a:p>
        </p:txBody>
      </p:sp>
      <p:grpSp>
        <p:nvGrpSpPr>
          <p:cNvPr id="4334" name="Google Shape;4334;p72">
            <a:extLst>
              <a:ext uri="{FF2B5EF4-FFF2-40B4-BE49-F238E27FC236}">
                <a16:creationId xmlns:a16="http://schemas.microsoft.com/office/drawing/2014/main" id="{A7830F82-0548-B08C-41C9-D28A43818B10}"/>
              </a:ext>
            </a:extLst>
          </p:cNvPr>
          <p:cNvGrpSpPr/>
          <p:nvPr/>
        </p:nvGrpSpPr>
        <p:grpSpPr>
          <a:xfrm>
            <a:off x="4088218" y="3481953"/>
            <a:ext cx="967249" cy="572705"/>
            <a:chOff x="3455701" y="2795830"/>
            <a:chExt cx="619396" cy="366742"/>
          </a:xfrm>
        </p:grpSpPr>
        <p:sp>
          <p:nvSpPr>
            <p:cNvPr id="4335" name="Google Shape;4335;p72">
              <a:extLst>
                <a:ext uri="{FF2B5EF4-FFF2-40B4-BE49-F238E27FC236}">
                  <a16:creationId xmlns:a16="http://schemas.microsoft.com/office/drawing/2014/main" id="{D5029DD2-D286-3359-E8E3-7FFF6472E820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6" name="Google Shape;4336;p72">
              <a:extLst>
                <a:ext uri="{FF2B5EF4-FFF2-40B4-BE49-F238E27FC236}">
                  <a16:creationId xmlns:a16="http://schemas.microsoft.com/office/drawing/2014/main" id="{EA1EE190-0243-CBDB-3A7E-2F8F2D83820A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3" name="Google Shape;4313;p72">
            <a:extLst>
              <a:ext uri="{FF2B5EF4-FFF2-40B4-BE49-F238E27FC236}">
                <a16:creationId xmlns:a16="http://schemas.microsoft.com/office/drawing/2014/main" id="{8421665A-042E-8C5C-E6D1-58B7BBBAFD8A}"/>
              </a:ext>
            </a:extLst>
          </p:cNvPr>
          <p:cNvSpPr txBox="1"/>
          <p:nvPr/>
        </p:nvSpPr>
        <p:spPr>
          <a:xfrm>
            <a:off x="4202392" y="3614178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</a:p>
        </p:txBody>
      </p:sp>
      <p:cxnSp>
        <p:nvCxnSpPr>
          <p:cNvPr id="4337" name="Google Shape;4337;p72">
            <a:extLst>
              <a:ext uri="{FF2B5EF4-FFF2-40B4-BE49-F238E27FC236}">
                <a16:creationId xmlns:a16="http://schemas.microsoft.com/office/drawing/2014/main" id="{6CFF9AF3-CADC-BA11-05C4-625A008C9D5D}"/>
              </a:ext>
            </a:extLst>
          </p:cNvPr>
          <p:cNvCxnSpPr>
            <a:cxnSpLocks/>
            <a:endCxn id="4312" idx="3"/>
          </p:cNvCxnSpPr>
          <p:nvPr/>
        </p:nvCxnSpPr>
        <p:spPr>
          <a:xfrm rot="10800000">
            <a:off x="4941288" y="1489504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8" name="Google Shape;4338;p72">
            <a:extLst>
              <a:ext uri="{FF2B5EF4-FFF2-40B4-BE49-F238E27FC236}">
                <a16:creationId xmlns:a16="http://schemas.microsoft.com/office/drawing/2014/main" id="{B5F04B33-C089-7440-BB11-122CD862AF86}"/>
              </a:ext>
            </a:extLst>
          </p:cNvPr>
          <p:cNvCxnSpPr/>
          <p:nvPr/>
        </p:nvCxnSpPr>
        <p:spPr>
          <a:xfrm flipH="1">
            <a:off x="3527695" y="2258683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9" name="Google Shape;4339;p72">
            <a:extLst>
              <a:ext uri="{FF2B5EF4-FFF2-40B4-BE49-F238E27FC236}">
                <a16:creationId xmlns:a16="http://schemas.microsoft.com/office/drawing/2014/main" id="{FB3F4B2D-7446-5E6F-E374-1438B2E1BD9F}"/>
              </a:ext>
            </a:extLst>
          </p:cNvPr>
          <p:cNvCxnSpPr>
            <a:cxnSpLocks/>
            <a:stCxn id="4329" idx="3"/>
            <a:endCxn id="4319" idx="1"/>
          </p:cNvCxnSpPr>
          <p:nvPr/>
        </p:nvCxnSpPr>
        <p:spPr>
          <a:xfrm>
            <a:off x="4941292" y="3028262"/>
            <a:ext cx="597799" cy="1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0" name="Google Shape;4340;p72">
            <a:extLst>
              <a:ext uri="{FF2B5EF4-FFF2-40B4-BE49-F238E27FC236}">
                <a16:creationId xmlns:a16="http://schemas.microsoft.com/office/drawing/2014/main" id="{2379444B-7188-E827-8105-4DB930AD9B3C}"/>
              </a:ext>
            </a:extLst>
          </p:cNvPr>
          <p:cNvCxnSpPr/>
          <p:nvPr/>
        </p:nvCxnSpPr>
        <p:spPr>
          <a:xfrm flipH="1">
            <a:off x="3527695" y="3797025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4316;p72">
            <a:extLst>
              <a:ext uri="{FF2B5EF4-FFF2-40B4-BE49-F238E27FC236}">
                <a16:creationId xmlns:a16="http://schemas.microsoft.com/office/drawing/2014/main" id="{75CED856-12E4-A4FF-1BA7-567540CECDED}"/>
              </a:ext>
            </a:extLst>
          </p:cNvPr>
          <p:cNvSpPr txBox="1"/>
          <p:nvPr/>
        </p:nvSpPr>
        <p:spPr>
          <a:xfrm>
            <a:off x="5383970" y="1768879"/>
            <a:ext cx="3760030" cy="652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+mn-lt"/>
                <a:ea typeface="Hind Madurai"/>
                <a:cs typeface="Hind Madurai"/>
                <a:sym typeface="Hind Madurai"/>
              </a:rPr>
              <a:t>Във всички форми на приложението</a:t>
            </a:r>
          </a:p>
        </p:txBody>
      </p:sp>
      <p:sp>
        <p:nvSpPr>
          <p:cNvPr id="2" name="Google Shape;4319;p72">
            <a:extLst>
              <a:ext uri="{FF2B5EF4-FFF2-40B4-BE49-F238E27FC236}">
                <a16:creationId xmlns:a16="http://schemas.microsoft.com/office/drawing/2014/main" id="{A740B484-A922-3855-7019-C9B11DAA2DB5}"/>
              </a:ext>
            </a:extLst>
          </p:cNvPr>
          <p:cNvSpPr txBox="1"/>
          <p:nvPr/>
        </p:nvSpPr>
        <p:spPr>
          <a:xfrm>
            <a:off x="5615988" y="1226346"/>
            <a:ext cx="3760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Валидация на данните</a:t>
            </a:r>
          </a:p>
        </p:txBody>
      </p:sp>
    </p:spTree>
    <p:extLst>
      <p:ext uri="{BB962C8B-B14F-4D97-AF65-F5344CB8AC3E}">
        <p14:creationId xmlns:p14="http://schemas.microsoft.com/office/powerpoint/2010/main" val="2101470811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5" grpId="0"/>
      <p:bldP spid="4316" grpId="0"/>
      <p:bldP spid="4319" grpId="0"/>
      <p:bldP spid="4320" grpId="0"/>
      <p:bldP spid="4321" grpId="0"/>
      <p:bldP spid="4322" grpId="0"/>
      <p:bldP spid="6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47"/>
          <p:cNvSpPr/>
          <p:nvPr/>
        </p:nvSpPr>
        <p:spPr>
          <a:xfrm>
            <a:off x="3711230" y="1325275"/>
            <a:ext cx="1014299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998" name="Google Shape;998;p47"/>
          <p:cNvSpPr/>
          <p:nvPr/>
        </p:nvSpPr>
        <p:spPr>
          <a:xfrm>
            <a:off x="1950544" y="1317929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999" name="Google Shape;999;p47"/>
          <p:cNvSpPr/>
          <p:nvPr/>
        </p:nvSpPr>
        <p:spPr>
          <a:xfrm>
            <a:off x="185339" y="1325272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0" name="Google Shape;1000;p47"/>
          <p:cNvSpPr/>
          <p:nvPr/>
        </p:nvSpPr>
        <p:spPr>
          <a:xfrm>
            <a:off x="4630909" y="3013777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1" name="Google Shape;1001;p47"/>
          <p:cNvSpPr/>
          <p:nvPr/>
        </p:nvSpPr>
        <p:spPr>
          <a:xfrm>
            <a:off x="7195499" y="2993736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2" name="Google Shape;1002;p47"/>
          <p:cNvSpPr/>
          <p:nvPr/>
        </p:nvSpPr>
        <p:spPr>
          <a:xfrm>
            <a:off x="6717735" y="1328529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3" name="Google Shape;1003;p47"/>
          <p:cNvSpPr txBox="1">
            <a:spLocks noGrp="1"/>
          </p:cNvSpPr>
          <p:nvPr>
            <p:ph type="title"/>
          </p:nvPr>
        </p:nvSpPr>
        <p:spPr>
          <a:xfrm>
            <a:off x="2881456" y="1606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Съдържание</a:t>
            </a:r>
          </a:p>
        </p:txBody>
      </p:sp>
      <p:sp>
        <p:nvSpPr>
          <p:cNvPr id="1004" name="Google Shape;1004;p47"/>
          <p:cNvSpPr txBox="1">
            <a:spLocks noGrp="1"/>
          </p:cNvSpPr>
          <p:nvPr>
            <p:ph type="title" idx="2"/>
          </p:nvPr>
        </p:nvSpPr>
        <p:spPr>
          <a:xfrm>
            <a:off x="189633" y="1878762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Увод </a:t>
            </a:r>
          </a:p>
        </p:txBody>
      </p:sp>
      <p:sp>
        <p:nvSpPr>
          <p:cNvPr id="1006" name="Google Shape;1006;p47"/>
          <p:cNvSpPr txBox="1">
            <a:spLocks noGrp="1"/>
          </p:cNvSpPr>
          <p:nvPr>
            <p:ph type="title" idx="3"/>
          </p:nvPr>
        </p:nvSpPr>
        <p:spPr>
          <a:xfrm>
            <a:off x="2004851" y="1845631"/>
            <a:ext cx="81530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Цел </a:t>
            </a:r>
          </a:p>
        </p:txBody>
      </p:sp>
      <p:sp>
        <p:nvSpPr>
          <p:cNvPr id="1008" name="Google Shape;1008;p47"/>
          <p:cNvSpPr txBox="1">
            <a:spLocks noGrp="1"/>
          </p:cNvSpPr>
          <p:nvPr>
            <p:ph type="title" idx="5"/>
          </p:nvPr>
        </p:nvSpPr>
        <p:spPr>
          <a:xfrm>
            <a:off x="6453072" y="3544275"/>
            <a:ext cx="2464666" cy="9922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Достъп чрез роли</a:t>
            </a:r>
            <a:br>
              <a:rPr lang="bg-BG" noProof="0" dirty="0"/>
            </a:br>
            <a:endParaRPr lang="bg-BG" noProof="0" dirty="0"/>
          </a:p>
        </p:txBody>
      </p:sp>
      <p:sp>
        <p:nvSpPr>
          <p:cNvPr id="1010" name="Google Shape;1010;p47"/>
          <p:cNvSpPr txBox="1">
            <a:spLocks noGrp="1"/>
          </p:cNvSpPr>
          <p:nvPr>
            <p:ph type="title" idx="7"/>
          </p:nvPr>
        </p:nvSpPr>
        <p:spPr>
          <a:xfrm>
            <a:off x="3851621" y="3476065"/>
            <a:ext cx="265662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Защита на данни</a:t>
            </a:r>
          </a:p>
        </p:txBody>
      </p:sp>
      <p:sp>
        <p:nvSpPr>
          <p:cNvPr id="1012" name="Google Shape;1012;p47"/>
          <p:cNvSpPr txBox="1">
            <a:spLocks noGrp="1"/>
          </p:cNvSpPr>
          <p:nvPr>
            <p:ph type="title" idx="9"/>
          </p:nvPr>
        </p:nvSpPr>
        <p:spPr>
          <a:xfrm>
            <a:off x="3295487" y="1865078"/>
            <a:ext cx="183364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Технологии</a:t>
            </a:r>
          </a:p>
        </p:txBody>
      </p:sp>
      <p:sp>
        <p:nvSpPr>
          <p:cNvPr id="1014" name="Google Shape;1014;p47"/>
          <p:cNvSpPr txBox="1">
            <a:spLocks noGrp="1"/>
          </p:cNvSpPr>
          <p:nvPr>
            <p:ph type="title" idx="14"/>
          </p:nvPr>
        </p:nvSpPr>
        <p:spPr>
          <a:xfrm>
            <a:off x="226262" y="3297870"/>
            <a:ext cx="341262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bg-BG" noProof="0" dirty="0"/>
            </a:br>
            <a:r>
              <a:rPr lang="bg-BG" noProof="0" dirty="0"/>
              <a:t>Постигнати резултати</a:t>
            </a:r>
          </a:p>
        </p:txBody>
      </p:sp>
      <p:sp>
        <p:nvSpPr>
          <p:cNvPr id="1016" name="Google Shape;1016;p47"/>
          <p:cNvSpPr txBox="1">
            <a:spLocks noGrp="1"/>
          </p:cNvSpPr>
          <p:nvPr>
            <p:ph type="title" idx="16"/>
          </p:nvPr>
        </p:nvSpPr>
        <p:spPr>
          <a:xfrm>
            <a:off x="7434250" y="300919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5</a:t>
            </a:r>
          </a:p>
        </p:txBody>
      </p:sp>
      <p:sp>
        <p:nvSpPr>
          <p:cNvPr id="1017" name="Google Shape;1017;p47"/>
          <p:cNvSpPr txBox="1">
            <a:spLocks noGrp="1"/>
          </p:cNvSpPr>
          <p:nvPr>
            <p:ph type="title" idx="17"/>
          </p:nvPr>
        </p:nvSpPr>
        <p:spPr>
          <a:xfrm>
            <a:off x="4842271" y="30165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6</a:t>
            </a:r>
          </a:p>
        </p:txBody>
      </p:sp>
      <p:sp>
        <p:nvSpPr>
          <p:cNvPr id="1018" name="Google Shape;1018;p47"/>
          <p:cNvSpPr txBox="1">
            <a:spLocks noGrp="1"/>
          </p:cNvSpPr>
          <p:nvPr>
            <p:ph type="title" idx="18"/>
          </p:nvPr>
        </p:nvSpPr>
        <p:spPr>
          <a:xfrm>
            <a:off x="6922875" y="1322447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4</a:t>
            </a:r>
          </a:p>
        </p:txBody>
      </p:sp>
      <p:sp>
        <p:nvSpPr>
          <p:cNvPr id="1019" name="Google Shape;1019;p47"/>
          <p:cNvSpPr txBox="1">
            <a:spLocks noGrp="1"/>
          </p:cNvSpPr>
          <p:nvPr>
            <p:ph type="title" idx="19"/>
          </p:nvPr>
        </p:nvSpPr>
        <p:spPr>
          <a:xfrm>
            <a:off x="429306" y="1325272"/>
            <a:ext cx="61628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1</a:t>
            </a:r>
          </a:p>
        </p:txBody>
      </p:sp>
      <p:sp>
        <p:nvSpPr>
          <p:cNvPr id="1020" name="Google Shape;1020;p47"/>
          <p:cNvSpPr txBox="1">
            <a:spLocks noGrp="1"/>
          </p:cNvSpPr>
          <p:nvPr>
            <p:ph type="title" idx="20"/>
          </p:nvPr>
        </p:nvSpPr>
        <p:spPr>
          <a:xfrm>
            <a:off x="2200661" y="1333977"/>
            <a:ext cx="61949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</a:t>
            </a:r>
          </a:p>
        </p:txBody>
      </p:sp>
      <p:sp>
        <p:nvSpPr>
          <p:cNvPr id="1021" name="Google Shape;1021;p47"/>
          <p:cNvSpPr txBox="1">
            <a:spLocks noGrp="1"/>
          </p:cNvSpPr>
          <p:nvPr>
            <p:ph type="title" idx="21"/>
          </p:nvPr>
        </p:nvSpPr>
        <p:spPr>
          <a:xfrm>
            <a:off x="4008506" y="1341057"/>
            <a:ext cx="140221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3</a:t>
            </a:r>
          </a:p>
        </p:txBody>
      </p:sp>
      <p:grpSp>
        <p:nvGrpSpPr>
          <p:cNvPr id="15" name="Google Shape;1022;p47">
            <a:extLst>
              <a:ext uri="{FF2B5EF4-FFF2-40B4-BE49-F238E27FC236}">
                <a16:creationId xmlns:a16="http://schemas.microsoft.com/office/drawing/2014/main" id="{74EF2DDA-3AB0-BB1F-AC53-F66A15EE07F5}"/>
              </a:ext>
            </a:extLst>
          </p:cNvPr>
          <p:cNvGrpSpPr/>
          <p:nvPr/>
        </p:nvGrpSpPr>
        <p:grpSpPr>
          <a:xfrm rot="5614278">
            <a:off x="1096667" y="1353708"/>
            <a:ext cx="269136" cy="205931"/>
            <a:chOff x="-1165325" y="1368300"/>
            <a:chExt cx="157550" cy="120525"/>
          </a:xfrm>
        </p:grpSpPr>
        <p:sp>
          <p:nvSpPr>
            <p:cNvPr id="16" name="Google Shape;1023;p47">
              <a:extLst>
                <a:ext uri="{FF2B5EF4-FFF2-40B4-BE49-F238E27FC236}">
                  <a16:creationId xmlns:a16="http://schemas.microsoft.com/office/drawing/2014/main" id="{68D718EA-2821-C883-8AC4-20E81B5B0AA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7" name="Google Shape;1024;p47">
              <a:extLst>
                <a:ext uri="{FF2B5EF4-FFF2-40B4-BE49-F238E27FC236}">
                  <a16:creationId xmlns:a16="http://schemas.microsoft.com/office/drawing/2014/main" id="{06E0DB54-C922-2E55-FA9B-F03F2FF54FC2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8" name="Google Shape;1025;p47">
              <a:extLst>
                <a:ext uri="{FF2B5EF4-FFF2-40B4-BE49-F238E27FC236}">
                  <a16:creationId xmlns:a16="http://schemas.microsoft.com/office/drawing/2014/main" id="{61C8C613-FEB7-45AF-9F2C-2C3A1F7B4B7C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9" name="Google Shape;1026;p47">
              <a:extLst>
                <a:ext uri="{FF2B5EF4-FFF2-40B4-BE49-F238E27FC236}">
                  <a16:creationId xmlns:a16="http://schemas.microsoft.com/office/drawing/2014/main" id="{F6C9FF5B-1B99-3D46-25E8-1E9878DF1942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0" name="Google Shape;1027;p47">
              <a:extLst>
                <a:ext uri="{FF2B5EF4-FFF2-40B4-BE49-F238E27FC236}">
                  <a16:creationId xmlns:a16="http://schemas.microsoft.com/office/drawing/2014/main" id="{7E71F644-9BDB-433A-C543-7FECC48DC2B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1" name="Google Shape;1022;p47">
            <a:extLst>
              <a:ext uri="{FF2B5EF4-FFF2-40B4-BE49-F238E27FC236}">
                <a16:creationId xmlns:a16="http://schemas.microsoft.com/office/drawing/2014/main" id="{42B8E2AD-EB77-4A9C-CEAA-2EABF0E1D98E}"/>
              </a:ext>
            </a:extLst>
          </p:cNvPr>
          <p:cNvGrpSpPr/>
          <p:nvPr/>
        </p:nvGrpSpPr>
        <p:grpSpPr>
          <a:xfrm rot="5614278">
            <a:off x="1555948" y="1587596"/>
            <a:ext cx="269136" cy="205931"/>
            <a:chOff x="-1165325" y="1368300"/>
            <a:chExt cx="157550" cy="120525"/>
          </a:xfrm>
        </p:grpSpPr>
        <p:sp>
          <p:nvSpPr>
            <p:cNvPr id="22" name="Google Shape;1023;p47">
              <a:extLst>
                <a:ext uri="{FF2B5EF4-FFF2-40B4-BE49-F238E27FC236}">
                  <a16:creationId xmlns:a16="http://schemas.microsoft.com/office/drawing/2014/main" id="{00350556-0137-2010-DCE1-82E7C4D997B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3" name="Google Shape;1024;p47">
              <a:extLst>
                <a:ext uri="{FF2B5EF4-FFF2-40B4-BE49-F238E27FC236}">
                  <a16:creationId xmlns:a16="http://schemas.microsoft.com/office/drawing/2014/main" id="{7402D8E7-12CE-AD88-9033-C5220FCF5A8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4" name="Google Shape;1025;p47">
              <a:extLst>
                <a:ext uri="{FF2B5EF4-FFF2-40B4-BE49-F238E27FC236}">
                  <a16:creationId xmlns:a16="http://schemas.microsoft.com/office/drawing/2014/main" id="{A4253131-F454-B7EE-9858-43ECE5465AE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5" name="Google Shape;1026;p47">
              <a:extLst>
                <a:ext uri="{FF2B5EF4-FFF2-40B4-BE49-F238E27FC236}">
                  <a16:creationId xmlns:a16="http://schemas.microsoft.com/office/drawing/2014/main" id="{FD292209-824C-05BF-7D62-420E9117F4A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6" name="Google Shape;1027;p47">
              <a:extLst>
                <a:ext uri="{FF2B5EF4-FFF2-40B4-BE49-F238E27FC236}">
                  <a16:creationId xmlns:a16="http://schemas.microsoft.com/office/drawing/2014/main" id="{A3E0A4D8-91B9-6203-98EF-4837FC593816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" name="Google Shape;1008;p47">
            <a:extLst>
              <a:ext uri="{FF2B5EF4-FFF2-40B4-BE49-F238E27FC236}">
                <a16:creationId xmlns:a16="http://schemas.microsoft.com/office/drawing/2014/main" id="{6267E951-A014-DA62-E505-5C8523E48EB1}"/>
              </a:ext>
            </a:extLst>
          </p:cNvPr>
          <p:cNvSpPr txBox="1">
            <a:spLocks/>
          </p:cNvSpPr>
          <p:nvPr/>
        </p:nvSpPr>
        <p:spPr>
          <a:xfrm>
            <a:off x="5394230" y="1858365"/>
            <a:ext cx="322716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algn="ctr"/>
            <a:r>
              <a:rPr lang="bg-BG" noProof="0" dirty="0"/>
              <a:t>Архитектурен дизайн</a:t>
            </a:r>
          </a:p>
        </p:txBody>
      </p:sp>
      <p:sp>
        <p:nvSpPr>
          <p:cNvPr id="44" name="Google Shape;1000;p47">
            <a:extLst>
              <a:ext uri="{FF2B5EF4-FFF2-40B4-BE49-F238E27FC236}">
                <a16:creationId xmlns:a16="http://schemas.microsoft.com/office/drawing/2014/main" id="{769E30C0-E8F7-7B04-A3EC-CB6BE1DD4CC6}"/>
              </a:ext>
            </a:extLst>
          </p:cNvPr>
          <p:cNvSpPr/>
          <p:nvPr/>
        </p:nvSpPr>
        <p:spPr>
          <a:xfrm>
            <a:off x="1429648" y="3012262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5" name="Google Shape;1017;p47">
            <a:extLst>
              <a:ext uri="{FF2B5EF4-FFF2-40B4-BE49-F238E27FC236}">
                <a16:creationId xmlns:a16="http://schemas.microsoft.com/office/drawing/2014/main" id="{BFE440D0-ED2F-D143-4146-DCE652C50788}"/>
              </a:ext>
            </a:extLst>
          </p:cNvPr>
          <p:cNvSpPr txBox="1">
            <a:spLocks/>
          </p:cNvSpPr>
          <p:nvPr/>
        </p:nvSpPr>
        <p:spPr>
          <a:xfrm>
            <a:off x="1649356" y="3016575"/>
            <a:ext cx="1232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/>
              <a:t>7</a:t>
            </a:r>
          </a:p>
        </p:txBody>
      </p:sp>
      <p:sp>
        <p:nvSpPr>
          <p:cNvPr id="48" name="Google Shape;1000;p47">
            <a:extLst>
              <a:ext uri="{FF2B5EF4-FFF2-40B4-BE49-F238E27FC236}">
                <a16:creationId xmlns:a16="http://schemas.microsoft.com/office/drawing/2014/main" id="{DC70398C-CA84-C8A8-2277-FAF3E785C461}"/>
              </a:ext>
            </a:extLst>
          </p:cNvPr>
          <p:cNvSpPr/>
          <p:nvPr/>
        </p:nvSpPr>
        <p:spPr>
          <a:xfrm>
            <a:off x="2346553" y="4398717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9" name="Google Shape;1017;p47">
            <a:extLst>
              <a:ext uri="{FF2B5EF4-FFF2-40B4-BE49-F238E27FC236}">
                <a16:creationId xmlns:a16="http://schemas.microsoft.com/office/drawing/2014/main" id="{591EECB4-ED22-17A4-09E1-62D958F2FA20}"/>
              </a:ext>
            </a:extLst>
          </p:cNvPr>
          <p:cNvSpPr txBox="1">
            <a:spLocks/>
          </p:cNvSpPr>
          <p:nvPr/>
        </p:nvSpPr>
        <p:spPr>
          <a:xfrm>
            <a:off x="2544720" y="4403030"/>
            <a:ext cx="1232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/>
              <a:t>8</a:t>
            </a:r>
          </a:p>
        </p:txBody>
      </p:sp>
      <p:sp>
        <p:nvSpPr>
          <p:cNvPr id="54" name="Google Shape;1010;p47">
            <a:extLst>
              <a:ext uri="{FF2B5EF4-FFF2-40B4-BE49-F238E27FC236}">
                <a16:creationId xmlns:a16="http://schemas.microsoft.com/office/drawing/2014/main" id="{1243EECF-E26E-9BC5-8BF3-8D2275BE7717}"/>
              </a:ext>
            </a:extLst>
          </p:cNvPr>
          <p:cNvSpPr txBox="1">
            <a:spLocks/>
          </p:cNvSpPr>
          <p:nvPr/>
        </p:nvSpPr>
        <p:spPr>
          <a:xfrm>
            <a:off x="3160770" y="4403030"/>
            <a:ext cx="2656628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/>
              <a:t>Бъдещо развитие</a:t>
            </a:r>
          </a:p>
        </p:txBody>
      </p:sp>
      <p:grpSp>
        <p:nvGrpSpPr>
          <p:cNvPr id="963" name="Google Shape;1022;p47">
            <a:extLst>
              <a:ext uri="{FF2B5EF4-FFF2-40B4-BE49-F238E27FC236}">
                <a16:creationId xmlns:a16="http://schemas.microsoft.com/office/drawing/2014/main" id="{E4B1AF07-8AD3-C1D0-D80D-97DC6FFF6A0C}"/>
              </a:ext>
            </a:extLst>
          </p:cNvPr>
          <p:cNvGrpSpPr/>
          <p:nvPr/>
        </p:nvGrpSpPr>
        <p:grpSpPr>
          <a:xfrm rot="5614278">
            <a:off x="2935333" y="1349729"/>
            <a:ext cx="269136" cy="205931"/>
            <a:chOff x="-1165325" y="1368300"/>
            <a:chExt cx="157550" cy="120525"/>
          </a:xfrm>
        </p:grpSpPr>
        <p:sp>
          <p:nvSpPr>
            <p:cNvPr id="964" name="Google Shape;1023;p47">
              <a:extLst>
                <a:ext uri="{FF2B5EF4-FFF2-40B4-BE49-F238E27FC236}">
                  <a16:creationId xmlns:a16="http://schemas.microsoft.com/office/drawing/2014/main" id="{15780B3F-6B3F-F5FC-C80F-67A0E7E63F6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5" name="Google Shape;1024;p47">
              <a:extLst>
                <a:ext uri="{FF2B5EF4-FFF2-40B4-BE49-F238E27FC236}">
                  <a16:creationId xmlns:a16="http://schemas.microsoft.com/office/drawing/2014/main" id="{464A6DE2-8DA1-FF7B-2311-A656DF8F26F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6" name="Google Shape;1025;p47">
              <a:extLst>
                <a:ext uri="{FF2B5EF4-FFF2-40B4-BE49-F238E27FC236}">
                  <a16:creationId xmlns:a16="http://schemas.microsoft.com/office/drawing/2014/main" id="{EBED8E82-710B-C361-B8D6-E8196FBB25A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7" name="Google Shape;1026;p47">
              <a:extLst>
                <a:ext uri="{FF2B5EF4-FFF2-40B4-BE49-F238E27FC236}">
                  <a16:creationId xmlns:a16="http://schemas.microsoft.com/office/drawing/2014/main" id="{7C0366A1-3CB7-B1EB-F385-13C4AA8C143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8" name="Google Shape;1027;p47">
              <a:extLst>
                <a:ext uri="{FF2B5EF4-FFF2-40B4-BE49-F238E27FC236}">
                  <a16:creationId xmlns:a16="http://schemas.microsoft.com/office/drawing/2014/main" id="{917DE6EE-6847-DD5A-BE18-1C9B36883A9A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969" name="Google Shape;1022;p47">
            <a:extLst>
              <a:ext uri="{FF2B5EF4-FFF2-40B4-BE49-F238E27FC236}">
                <a16:creationId xmlns:a16="http://schemas.microsoft.com/office/drawing/2014/main" id="{A13F5E4A-B88C-31A2-4C1C-23BBB06B6300}"/>
              </a:ext>
            </a:extLst>
          </p:cNvPr>
          <p:cNvGrpSpPr/>
          <p:nvPr/>
        </p:nvGrpSpPr>
        <p:grpSpPr>
          <a:xfrm rot="5614278">
            <a:off x="3362612" y="1642662"/>
            <a:ext cx="269136" cy="205931"/>
            <a:chOff x="-1165325" y="1368300"/>
            <a:chExt cx="157550" cy="120525"/>
          </a:xfrm>
        </p:grpSpPr>
        <p:sp>
          <p:nvSpPr>
            <p:cNvPr id="970" name="Google Shape;1023;p47">
              <a:extLst>
                <a:ext uri="{FF2B5EF4-FFF2-40B4-BE49-F238E27FC236}">
                  <a16:creationId xmlns:a16="http://schemas.microsoft.com/office/drawing/2014/main" id="{09291B86-A602-A93A-5755-D60A624C7D8C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1" name="Google Shape;1024;p47">
              <a:extLst>
                <a:ext uri="{FF2B5EF4-FFF2-40B4-BE49-F238E27FC236}">
                  <a16:creationId xmlns:a16="http://schemas.microsoft.com/office/drawing/2014/main" id="{B4B0A8E1-5AF7-2A10-FDB4-74A7E3A7BD8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2" name="Google Shape;1025;p47">
              <a:extLst>
                <a:ext uri="{FF2B5EF4-FFF2-40B4-BE49-F238E27FC236}">
                  <a16:creationId xmlns:a16="http://schemas.microsoft.com/office/drawing/2014/main" id="{2498ADB0-C92B-9EA1-561D-EDEC04DD5862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3" name="Google Shape;1026;p47">
              <a:extLst>
                <a:ext uri="{FF2B5EF4-FFF2-40B4-BE49-F238E27FC236}">
                  <a16:creationId xmlns:a16="http://schemas.microsoft.com/office/drawing/2014/main" id="{9C6758E5-B5D4-8441-2E89-A1CAFB06132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4" name="Google Shape;1027;p47">
              <a:extLst>
                <a:ext uri="{FF2B5EF4-FFF2-40B4-BE49-F238E27FC236}">
                  <a16:creationId xmlns:a16="http://schemas.microsoft.com/office/drawing/2014/main" id="{B1C5A34A-7925-9C02-9B90-993AE6B8584B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987" name="Google Shape;1022;p47">
            <a:extLst>
              <a:ext uri="{FF2B5EF4-FFF2-40B4-BE49-F238E27FC236}">
                <a16:creationId xmlns:a16="http://schemas.microsoft.com/office/drawing/2014/main" id="{0F288A80-47FE-CA4E-E73B-553C4F30E6A5}"/>
              </a:ext>
            </a:extLst>
          </p:cNvPr>
          <p:cNvGrpSpPr/>
          <p:nvPr/>
        </p:nvGrpSpPr>
        <p:grpSpPr>
          <a:xfrm rot="5614278">
            <a:off x="4699426" y="1385525"/>
            <a:ext cx="269136" cy="205931"/>
            <a:chOff x="-1165325" y="1368300"/>
            <a:chExt cx="157550" cy="120525"/>
          </a:xfrm>
        </p:grpSpPr>
        <p:sp>
          <p:nvSpPr>
            <p:cNvPr id="988" name="Google Shape;1023;p47">
              <a:extLst>
                <a:ext uri="{FF2B5EF4-FFF2-40B4-BE49-F238E27FC236}">
                  <a16:creationId xmlns:a16="http://schemas.microsoft.com/office/drawing/2014/main" id="{7BF653AF-0CDD-3BF2-21E3-4965F763D284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89" name="Google Shape;1024;p47">
              <a:extLst>
                <a:ext uri="{FF2B5EF4-FFF2-40B4-BE49-F238E27FC236}">
                  <a16:creationId xmlns:a16="http://schemas.microsoft.com/office/drawing/2014/main" id="{BACB0F05-3621-4ECB-166A-2DAC705861F2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0" name="Google Shape;1025;p47">
              <a:extLst>
                <a:ext uri="{FF2B5EF4-FFF2-40B4-BE49-F238E27FC236}">
                  <a16:creationId xmlns:a16="http://schemas.microsoft.com/office/drawing/2014/main" id="{F0542A92-3ABB-C08D-429F-81F7BAF24FBA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1" name="Google Shape;1026;p47">
              <a:extLst>
                <a:ext uri="{FF2B5EF4-FFF2-40B4-BE49-F238E27FC236}">
                  <a16:creationId xmlns:a16="http://schemas.microsoft.com/office/drawing/2014/main" id="{DC79F497-1D79-1A38-B23F-B35C506D3CD1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2" name="Google Shape;1027;p47">
              <a:extLst>
                <a:ext uri="{FF2B5EF4-FFF2-40B4-BE49-F238E27FC236}">
                  <a16:creationId xmlns:a16="http://schemas.microsoft.com/office/drawing/2014/main" id="{D1F8195D-5395-C267-9E3C-2153F4E2DC7D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993" name="Google Shape;1022;p47">
            <a:extLst>
              <a:ext uri="{FF2B5EF4-FFF2-40B4-BE49-F238E27FC236}">
                <a16:creationId xmlns:a16="http://schemas.microsoft.com/office/drawing/2014/main" id="{1C7B4E7E-9A7D-0CE8-6BC2-4C6EF248334A}"/>
              </a:ext>
            </a:extLst>
          </p:cNvPr>
          <p:cNvGrpSpPr/>
          <p:nvPr/>
        </p:nvGrpSpPr>
        <p:grpSpPr>
          <a:xfrm rot="5614278">
            <a:off x="4967212" y="1683983"/>
            <a:ext cx="269136" cy="205931"/>
            <a:chOff x="-1165325" y="1368300"/>
            <a:chExt cx="157550" cy="120525"/>
          </a:xfrm>
        </p:grpSpPr>
        <p:sp>
          <p:nvSpPr>
            <p:cNvPr id="994" name="Google Shape;1023;p47">
              <a:extLst>
                <a:ext uri="{FF2B5EF4-FFF2-40B4-BE49-F238E27FC236}">
                  <a16:creationId xmlns:a16="http://schemas.microsoft.com/office/drawing/2014/main" id="{C03C7B51-F65F-8477-CCAB-2DEDF27F60DE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5" name="Google Shape;1024;p47">
              <a:extLst>
                <a:ext uri="{FF2B5EF4-FFF2-40B4-BE49-F238E27FC236}">
                  <a16:creationId xmlns:a16="http://schemas.microsoft.com/office/drawing/2014/main" id="{7D81FE5E-EE18-DED1-B713-2DE4C6437542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6" name="Google Shape;1025;p47">
              <a:extLst>
                <a:ext uri="{FF2B5EF4-FFF2-40B4-BE49-F238E27FC236}">
                  <a16:creationId xmlns:a16="http://schemas.microsoft.com/office/drawing/2014/main" id="{37B5F5DE-A1B8-D03C-645D-8D542AFE1D7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40" name="Google Shape;1026;p47">
              <a:extLst>
                <a:ext uri="{FF2B5EF4-FFF2-40B4-BE49-F238E27FC236}">
                  <a16:creationId xmlns:a16="http://schemas.microsoft.com/office/drawing/2014/main" id="{28A9AD59-0DB9-971C-1D2A-4ADB3446DA1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41" name="Google Shape;1027;p47">
              <a:extLst>
                <a:ext uri="{FF2B5EF4-FFF2-40B4-BE49-F238E27FC236}">
                  <a16:creationId xmlns:a16="http://schemas.microsoft.com/office/drawing/2014/main" id="{BD4ED937-E0AB-631D-244A-79BAE482717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48" name="Google Shape;1022;p47">
            <a:extLst>
              <a:ext uri="{FF2B5EF4-FFF2-40B4-BE49-F238E27FC236}">
                <a16:creationId xmlns:a16="http://schemas.microsoft.com/office/drawing/2014/main" id="{AE9D2EEB-A421-79E7-6681-7DDA097C09D6}"/>
              </a:ext>
            </a:extLst>
          </p:cNvPr>
          <p:cNvGrpSpPr/>
          <p:nvPr/>
        </p:nvGrpSpPr>
        <p:grpSpPr>
          <a:xfrm rot="5614278">
            <a:off x="5754827" y="1653643"/>
            <a:ext cx="269136" cy="205931"/>
            <a:chOff x="-1165325" y="1368300"/>
            <a:chExt cx="157550" cy="120525"/>
          </a:xfrm>
        </p:grpSpPr>
        <p:sp>
          <p:nvSpPr>
            <p:cNvPr id="1049" name="Google Shape;1023;p47">
              <a:extLst>
                <a:ext uri="{FF2B5EF4-FFF2-40B4-BE49-F238E27FC236}">
                  <a16:creationId xmlns:a16="http://schemas.microsoft.com/office/drawing/2014/main" id="{E3E29110-C429-35E6-0EAE-E22E47051554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0" name="Google Shape;1024;p47">
              <a:extLst>
                <a:ext uri="{FF2B5EF4-FFF2-40B4-BE49-F238E27FC236}">
                  <a16:creationId xmlns:a16="http://schemas.microsoft.com/office/drawing/2014/main" id="{1E50C971-CEC3-AA89-8D97-9E18A7FE06F6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1" name="Google Shape;1025;p47">
              <a:extLst>
                <a:ext uri="{FF2B5EF4-FFF2-40B4-BE49-F238E27FC236}">
                  <a16:creationId xmlns:a16="http://schemas.microsoft.com/office/drawing/2014/main" id="{1585EB65-2628-F5C7-A52A-9C8EEB54CBE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2" name="Google Shape;1026;p47">
              <a:extLst>
                <a:ext uri="{FF2B5EF4-FFF2-40B4-BE49-F238E27FC236}">
                  <a16:creationId xmlns:a16="http://schemas.microsoft.com/office/drawing/2014/main" id="{BDAD3168-C1E1-DEFA-CABE-D6165FE812E6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3" name="Google Shape;1027;p47">
              <a:extLst>
                <a:ext uri="{FF2B5EF4-FFF2-40B4-BE49-F238E27FC236}">
                  <a16:creationId xmlns:a16="http://schemas.microsoft.com/office/drawing/2014/main" id="{A19E9749-069E-F43E-774B-0017B25B6EB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54" name="Google Shape;1022;p47">
            <a:extLst>
              <a:ext uri="{FF2B5EF4-FFF2-40B4-BE49-F238E27FC236}">
                <a16:creationId xmlns:a16="http://schemas.microsoft.com/office/drawing/2014/main" id="{0F718340-F679-2E12-5ACC-35A39E253720}"/>
              </a:ext>
            </a:extLst>
          </p:cNvPr>
          <p:cNvGrpSpPr/>
          <p:nvPr/>
        </p:nvGrpSpPr>
        <p:grpSpPr>
          <a:xfrm rot="5614278">
            <a:off x="5326857" y="1400685"/>
            <a:ext cx="269136" cy="205931"/>
            <a:chOff x="-1165325" y="1368300"/>
            <a:chExt cx="157550" cy="120525"/>
          </a:xfrm>
        </p:grpSpPr>
        <p:sp>
          <p:nvSpPr>
            <p:cNvPr id="1055" name="Google Shape;1023;p47">
              <a:extLst>
                <a:ext uri="{FF2B5EF4-FFF2-40B4-BE49-F238E27FC236}">
                  <a16:creationId xmlns:a16="http://schemas.microsoft.com/office/drawing/2014/main" id="{FF125B78-7C6E-A7F0-CF87-F082C08C5CB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6" name="Google Shape;1024;p47">
              <a:extLst>
                <a:ext uri="{FF2B5EF4-FFF2-40B4-BE49-F238E27FC236}">
                  <a16:creationId xmlns:a16="http://schemas.microsoft.com/office/drawing/2014/main" id="{E517F599-4766-F131-7007-81B0452F0E75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7" name="Google Shape;1025;p47">
              <a:extLst>
                <a:ext uri="{FF2B5EF4-FFF2-40B4-BE49-F238E27FC236}">
                  <a16:creationId xmlns:a16="http://schemas.microsoft.com/office/drawing/2014/main" id="{3091CD66-B4A7-1EA1-4970-54101234C458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8" name="Google Shape;1026;p47">
              <a:extLst>
                <a:ext uri="{FF2B5EF4-FFF2-40B4-BE49-F238E27FC236}">
                  <a16:creationId xmlns:a16="http://schemas.microsoft.com/office/drawing/2014/main" id="{6EDDDFA7-00CF-4BB1-2B50-FF5F61A5C33A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9" name="Google Shape;1027;p47">
              <a:extLst>
                <a:ext uri="{FF2B5EF4-FFF2-40B4-BE49-F238E27FC236}">
                  <a16:creationId xmlns:a16="http://schemas.microsoft.com/office/drawing/2014/main" id="{71ED909A-074E-1FD9-8B9F-48A6444C215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66" name="Google Shape;1022;p47">
            <a:extLst>
              <a:ext uri="{FF2B5EF4-FFF2-40B4-BE49-F238E27FC236}">
                <a16:creationId xmlns:a16="http://schemas.microsoft.com/office/drawing/2014/main" id="{ABC3C276-6E19-A79D-FACE-23E620A7CE7C}"/>
              </a:ext>
            </a:extLst>
          </p:cNvPr>
          <p:cNvGrpSpPr/>
          <p:nvPr/>
        </p:nvGrpSpPr>
        <p:grpSpPr>
          <a:xfrm rot="5614278">
            <a:off x="6148318" y="1383536"/>
            <a:ext cx="269136" cy="205931"/>
            <a:chOff x="-1165325" y="1368300"/>
            <a:chExt cx="157550" cy="120525"/>
          </a:xfrm>
        </p:grpSpPr>
        <p:sp>
          <p:nvSpPr>
            <p:cNvPr id="1067" name="Google Shape;1023;p47">
              <a:extLst>
                <a:ext uri="{FF2B5EF4-FFF2-40B4-BE49-F238E27FC236}">
                  <a16:creationId xmlns:a16="http://schemas.microsoft.com/office/drawing/2014/main" id="{F404E1AE-9791-6A97-9FE6-61358B5565B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68" name="Google Shape;1024;p47">
              <a:extLst>
                <a:ext uri="{FF2B5EF4-FFF2-40B4-BE49-F238E27FC236}">
                  <a16:creationId xmlns:a16="http://schemas.microsoft.com/office/drawing/2014/main" id="{616F6C1C-8713-8A64-D9DD-8DC3A9F3D72D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69" name="Google Shape;1025;p47">
              <a:extLst>
                <a:ext uri="{FF2B5EF4-FFF2-40B4-BE49-F238E27FC236}">
                  <a16:creationId xmlns:a16="http://schemas.microsoft.com/office/drawing/2014/main" id="{04A7AC51-65AB-47D7-2D1A-A78A3E4A46F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0" name="Google Shape;1026;p47">
              <a:extLst>
                <a:ext uri="{FF2B5EF4-FFF2-40B4-BE49-F238E27FC236}">
                  <a16:creationId xmlns:a16="http://schemas.microsoft.com/office/drawing/2014/main" id="{81EF716F-A865-03ED-F8CC-67AB5E619D5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1" name="Google Shape;1027;p47">
              <a:extLst>
                <a:ext uri="{FF2B5EF4-FFF2-40B4-BE49-F238E27FC236}">
                  <a16:creationId xmlns:a16="http://schemas.microsoft.com/office/drawing/2014/main" id="{FDE3B0D3-EFE6-37B6-C70B-50139659FD8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72" name="Google Shape;1022;p47">
            <a:extLst>
              <a:ext uri="{FF2B5EF4-FFF2-40B4-BE49-F238E27FC236}">
                <a16:creationId xmlns:a16="http://schemas.microsoft.com/office/drawing/2014/main" id="{33D6960E-1B56-DD39-A712-0E62FEE872E0}"/>
              </a:ext>
            </a:extLst>
          </p:cNvPr>
          <p:cNvGrpSpPr/>
          <p:nvPr/>
        </p:nvGrpSpPr>
        <p:grpSpPr>
          <a:xfrm rot="5614278">
            <a:off x="6544607" y="1653643"/>
            <a:ext cx="269136" cy="205931"/>
            <a:chOff x="-1165325" y="1368300"/>
            <a:chExt cx="157550" cy="120525"/>
          </a:xfrm>
        </p:grpSpPr>
        <p:sp>
          <p:nvSpPr>
            <p:cNvPr id="1073" name="Google Shape;1023;p47">
              <a:extLst>
                <a:ext uri="{FF2B5EF4-FFF2-40B4-BE49-F238E27FC236}">
                  <a16:creationId xmlns:a16="http://schemas.microsoft.com/office/drawing/2014/main" id="{697BF476-1D44-7983-076F-73AB0EF53ECA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4" name="Google Shape;1024;p47">
              <a:extLst>
                <a:ext uri="{FF2B5EF4-FFF2-40B4-BE49-F238E27FC236}">
                  <a16:creationId xmlns:a16="http://schemas.microsoft.com/office/drawing/2014/main" id="{2C61DE0C-185D-FE00-5577-5178A799563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5" name="Google Shape;1025;p47">
              <a:extLst>
                <a:ext uri="{FF2B5EF4-FFF2-40B4-BE49-F238E27FC236}">
                  <a16:creationId xmlns:a16="http://schemas.microsoft.com/office/drawing/2014/main" id="{7783BEA2-724F-9BC8-EB23-705C16213018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6" name="Google Shape;1026;p47">
              <a:extLst>
                <a:ext uri="{FF2B5EF4-FFF2-40B4-BE49-F238E27FC236}">
                  <a16:creationId xmlns:a16="http://schemas.microsoft.com/office/drawing/2014/main" id="{9D2F78B3-9384-F72A-06CC-7369F976941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7" name="Google Shape;1027;p47">
              <a:extLst>
                <a:ext uri="{FF2B5EF4-FFF2-40B4-BE49-F238E27FC236}">
                  <a16:creationId xmlns:a16="http://schemas.microsoft.com/office/drawing/2014/main" id="{FB048933-91AB-647C-45F5-F32A61A3325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84" name="Google Shape;1022;p47">
            <a:extLst>
              <a:ext uri="{FF2B5EF4-FFF2-40B4-BE49-F238E27FC236}">
                <a16:creationId xmlns:a16="http://schemas.microsoft.com/office/drawing/2014/main" id="{A562C8F1-2FBC-BEE0-0958-DF664353027D}"/>
              </a:ext>
            </a:extLst>
          </p:cNvPr>
          <p:cNvGrpSpPr/>
          <p:nvPr/>
        </p:nvGrpSpPr>
        <p:grpSpPr>
          <a:xfrm rot="8304759">
            <a:off x="7679550" y="1421780"/>
            <a:ext cx="269136" cy="205931"/>
            <a:chOff x="-1165325" y="1368300"/>
            <a:chExt cx="157550" cy="120525"/>
          </a:xfrm>
        </p:grpSpPr>
        <p:sp>
          <p:nvSpPr>
            <p:cNvPr id="1085" name="Google Shape;1023;p47">
              <a:extLst>
                <a:ext uri="{FF2B5EF4-FFF2-40B4-BE49-F238E27FC236}">
                  <a16:creationId xmlns:a16="http://schemas.microsoft.com/office/drawing/2014/main" id="{64BD808A-5822-0B1E-40B9-C6514317930C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6" name="Google Shape;1024;p47">
              <a:extLst>
                <a:ext uri="{FF2B5EF4-FFF2-40B4-BE49-F238E27FC236}">
                  <a16:creationId xmlns:a16="http://schemas.microsoft.com/office/drawing/2014/main" id="{52F8F7C2-8BED-B8F7-98BD-2042A71AE41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7" name="Google Shape;1025;p47">
              <a:extLst>
                <a:ext uri="{FF2B5EF4-FFF2-40B4-BE49-F238E27FC236}">
                  <a16:creationId xmlns:a16="http://schemas.microsoft.com/office/drawing/2014/main" id="{91886F44-DD47-2EDB-3121-C21BDD174294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8" name="Google Shape;1026;p47">
              <a:extLst>
                <a:ext uri="{FF2B5EF4-FFF2-40B4-BE49-F238E27FC236}">
                  <a16:creationId xmlns:a16="http://schemas.microsoft.com/office/drawing/2014/main" id="{D468C79C-BFDA-3518-830F-57A004D47B3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9" name="Google Shape;1027;p47">
              <a:extLst>
                <a:ext uri="{FF2B5EF4-FFF2-40B4-BE49-F238E27FC236}">
                  <a16:creationId xmlns:a16="http://schemas.microsoft.com/office/drawing/2014/main" id="{42461996-2941-22EB-54A1-4612226C8CE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90" name="Google Shape;1022;p47">
            <a:extLst>
              <a:ext uri="{FF2B5EF4-FFF2-40B4-BE49-F238E27FC236}">
                <a16:creationId xmlns:a16="http://schemas.microsoft.com/office/drawing/2014/main" id="{16373A0F-A273-069C-6933-C39113AD423D}"/>
              </a:ext>
            </a:extLst>
          </p:cNvPr>
          <p:cNvGrpSpPr/>
          <p:nvPr/>
        </p:nvGrpSpPr>
        <p:grpSpPr>
          <a:xfrm rot="9479121">
            <a:off x="8189400" y="1674381"/>
            <a:ext cx="269136" cy="205931"/>
            <a:chOff x="-1165325" y="1368300"/>
            <a:chExt cx="157550" cy="120525"/>
          </a:xfrm>
        </p:grpSpPr>
        <p:sp>
          <p:nvSpPr>
            <p:cNvPr id="1091" name="Google Shape;1023;p47">
              <a:extLst>
                <a:ext uri="{FF2B5EF4-FFF2-40B4-BE49-F238E27FC236}">
                  <a16:creationId xmlns:a16="http://schemas.microsoft.com/office/drawing/2014/main" id="{A4F8FB85-F3D6-FD3D-5EC5-1962F40FAAE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2" name="Google Shape;1024;p47">
              <a:extLst>
                <a:ext uri="{FF2B5EF4-FFF2-40B4-BE49-F238E27FC236}">
                  <a16:creationId xmlns:a16="http://schemas.microsoft.com/office/drawing/2014/main" id="{2DA16067-96B9-9FA4-2469-98A3BD9A3107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3" name="Google Shape;1025;p47">
              <a:extLst>
                <a:ext uri="{FF2B5EF4-FFF2-40B4-BE49-F238E27FC236}">
                  <a16:creationId xmlns:a16="http://schemas.microsoft.com/office/drawing/2014/main" id="{769ADB43-C8B9-E549-0C08-6C1F410A492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4" name="Google Shape;1026;p47">
              <a:extLst>
                <a:ext uri="{FF2B5EF4-FFF2-40B4-BE49-F238E27FC236}">
                  <a16:creationId xmlns:a16="http://schemas.microsoft.com/office/drawing/2014/main" id="{6EF1014F-5551-E60A-1199-56B722B2CFA6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5" name="Google Shape;1027;p47">
              <a:extLst>
                <a:ext uri="{FF2B5EF4-FFF2-40B4-BE49-F238E27FC236}">
                  <a16:creationId xmlns:a16="http://schemas.microsoft.com/office/drawing/2014/main" id="{CF37D0F2-2DF0-FDE3-7236-7C5578241F8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56" name="Google Shape;1022;p47">
            <a:extLst>
              <a:ext uri="{FF2B5EF4-FFF2-40B4-BE49-F238E27FC236}">
                <a16:creationId xmlns:a16="http://schemas.microsoft.com/office/drawing/2014/main" id="{CD833EA4-7E9E-2066-5E32-7B599140EAF7}"/>
              </a:ext>
            </a:extLst>
          </p:cNvPr>
          <p:cNvGrpSpPr/>
          <p:nvPr/>
        </p:nvGrpSpPr>
        <p:grpSpPr>
          <a:xfrm rot="10964627">
            <a:off x="8233189" y="2477646"/>
            <a:ext cx="269136" cy="205931"/>
            <a:chOff x="-1165325" y="1368300"/>
            <a:chExt cx="157550" cy="120525"/>
          </a:xfrm>
        </p:grpSpPr>
        <p:sp>
          <p:nvSpPr>
            <p:cNvPr id="1157" name="Google Shape;1023;p47">
              <a:extLst>
                <a:ext uri="{FF2B5EF4-FFF2-40B4-BE49-F238E27FC236}">
                  <a16:creationId xmlns:a16="http://schemas.microsoft.com/office/drawing/2014/main" id="{6D3DC695-2DDE-D4B3-8729-984BB24279B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58" name="Google Shape;1024;p47">
              <a:extLst>
                <a:ext uri="{FF2B5EF4-FFF2-40B4-BE49-F238E27FC236}">
                  <a16:creationId xmlns:a16="http://schemas.microsoft.com/office/drawing/2014/main" id="{32F27CDE-442D-B46B-FA53-DA75934B453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59" name="Google Shape;1025;p47">
              <a:extLst>
                <a:ext uri="{FF2B5EF4-FFF2-40B4-BE49-F238E27FC236}">
                  <a16:creationId xmlns:a16="http://schemas.microsoft.com/office/drawing/2014/main" id="{25B76602-96D2-3252-1303-9603C0FADC0F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60" name="Google Shape;1026;p47">
              <a:extLst>
                <a:ext uri="{FF2B5EF4-FFF2-40B4-BE49-F238E27FC236}">
                  <a16:creationId xmlns:a16="http://schemas.microsoft.com/office/drawing/2014/main" id="{5A17F9D4-AA09-0D2F-BAA5-7E8BED009871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61" name="Google Shape;1027;p47">
              <a:extLst>
                <a:ext uri="{FF2B5EF4-FFF2-40B4-BE49-F238E27FC236}">
                  <a16:creationId xmlns:a16="http://schemas.microsoft.com/office/drawing/2014/main" id="{36F19BF4-314B-171F-0F4B-FC6F86DE9F9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74" name="Google Shape;1022;p47">
            <a:extLst>
              <a:ext uri="{FF2B5EF4-FFF2-40B4-BE49-F238E27FC236}">
                <a16:creationId xmlns:a16="http://schemas.microsoft.com/office/drawing/2014/main" id="{D7C1D1FB-ABD3-84E9-479B-220A6350EFC7}"/>
              </a:ext>
            </a:extLst>
          </p:cNvPr>
          <p:cNvGrpSpPr/>
          <p:nvPr/>
        </p:nvGrpSpPr>
        <p:grpSpPr>
          <a:xfrm rot="15846506">
            <a:off x="8020407" y="3178689"/>
            <a:ext cx="269136" cy="205931"/>
            <a:chOff x="-1165325" y="1368300"/>
            <a:chExt cx="157550" cy="120525"/>
          </a:xfrm>
        </p:grpSpPr>
        <p:sp>
          <p:nvSpPr>
            <p:cNvPr id="1175" name="Google Shape;1023;p47">
              <a:extLst>
                <a:ext uri="{FF2B5EF4-FFF2-40B4-BE49-F238E27FC236}">
                  <a16:creationId xmlns:a16="http://schemas.microsoft.com/office/drawing/2014/main" id="{B44B84CE-EA68-EAFB-0769-5A39FDDEE11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6" name="Google Shape;1024;p47">
              <a:extLst>
                <a:ext uri="{FF2B5EF4-FFF2-40B4-BE49-F238E27FC236}">
                  <a16:creationId xmlns:a16="http://schemas.microsoft.com/office/drawing/2014/main" id="{3913B814-9F05-4F36-A05B-5FF8D21BB918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7" name="Google Shape;1025;p47">
              <a:extLst>
                <a:ext uri="{FF2B5EF4-FFF2-40B4-BE49-F238E27FC236}">
                  <a16:creationId xmlns:a16="http://schemas.microsoft.com/office/drawing/2014/main" id="{91B2A5AB-8164-8DC7-FE96-C00D0F55201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8" name="Google Shape;1026;p47">
              <a:extLst>
                <a:ext uri="{FF2B5EF4-FFF2-40B4-BE49-F238E27FC236}">
                  <a16:creationId xmlns:a16="http://schemas.microsoft.com/office/drawing/2014/main" id="{E1DD1A6C-9654-CC60-58AE-4C5BAEAF1550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9" name="Google Shape;1027;p47">
              <a:extLst>
                <a:ext uri="{FF2B5EF4-FFF2-40B4-BE49-F238E27FC236}">
                  <a16:creationId xmlns:a16="http://schemas.microsoft.com/office/drawing/2014/main" id="{54B017BF-D639-D0A1-8378-20D30DBE4A68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92" name="Google Shape;1022;p47">
            <a:extLst>
              <a:ext uri="{FF2B5EF4-FFF2-40B4-BE49-F238E27FC236}">
                <a16:creationId xmlns:a16="http://schemas.microsoft.com/office/drawing/2014/main" id="{19C41ED5-0621-BA6C-E05D-81EEB0B15998}"/>
              </a:ext>
            </a:extLst>
          </p:cNvPr>
          <p:cNvGrpSpPr/>
          <p:nvPr/>
        </p:nvGrpSpPr>
        <p:grpSpPr>
          <a:xfrm rot="13674590">
            <a:off x="8486821" y="3026024"/>
            <a:ext cx="269136" cy="205931"/>
            <a:chOff x="-1165325" y="1368300"/>
            <a:chExt cx="157550" cy="120525"/>
          </a:xfrm>
        </p:grpSpPr>
        <p:sp>
          <p:nvSpPr>
            <p:cNvPr id="1193" name="Google Shape;1023;p47">
              <a:extLst>
                <a:ext uri="{FF2B5EF4-FFF2-40B4-BE49-F238E27FC236}">
                  <a16:creationId xmlns:a16="http://schemas.microsoft.com/office/drawing/2014/main" id="{2B769974-A2AC-FC06-E09C-4151A1C8EEAB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4" name="Google Shape;1024;p47">
              <a:extLst>
                <a:ext uri="{FF2B5EF4-FFF2-40B4-BE49-F238E27FC236}">
                  <a16:creationId xmlns:a16="http://schemas.microsoft.com/office/drawing/2014/main" id="{4B67B328-7AC9-2FF4-C083-503384805455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5" name="Google Shape;1025;p47">
              <a:extLst>
                <a:ext uri="{FF2B5EF4-FFF2-40B4-BE49-F238E27FC236}">
                  <a16:creationId xmlns:a16="http://schemas.microsoft.com/office/drawing/2014/main" id="{211011BE-565C-B50F-3BB2-BFF05BD6F16E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6" name="Google Shape;1026;p47">
              <a:extLst>
                <a:ext uri="{FF2B5EF4-FFF2-40B4-BE49-F238E27FC236}">
                  <a16:creationId xmlns:a16="http://schemas.microsoft.com/office/drawing/2014/main" id="{0ADE9367-46D2-7BA1-3CD6-2AD1F228DCB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7" name="Google Shape;1027;p47">
              <a:extLst>
                <a:ext uri="{FF2B5EF4-FFF2-40B4-BE49-F238E27FC236}">
                  <a16:creationId xmlns:a16="http://schemas.microsoft.com/office/drawing/2014/main" id="{26C56046-78E2-B948-1D23-C3B83A444FB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04" name="Google Shape;1022;p47">
            <a:extLst>
              <a:ext uri="{FF2B5EF4-FFF2-40B4-BE49-F238E27FC236}">
                <a16:creationId xmlns:a16="http://schemas.microsoft.com/office/drawing/2014/main" id="{D50DE479-1DE1-2CD9-3986-833A0399617C}"/>
              </a:ext>
            </a:extLst>
          </p:cNvPr>
          <p:cNvGrpSpPr/>
          <p:nvPr/>
        </p:nvGrpSpPr>
        <p:grpSpPr>
          <a:xfrm rot="16034677">
            <a:off x="6566180" y="2977792"/>
            <a:ext cx="269136" cy="205931"/>
            <a:chOff x="-1165325" y="1368300"/>
            <a:chExt cx="157550" cy="120525"/>
          </a:xfrm>
        </p:grpSpPr>
        <p:sp>
          <p:nvSpPr>
            <p:cNvPr id="1205" name="Google Shape;1023;p47">
              <a:extLst>
                <a:ext uri="{FF2B5EF4-FFF2-40B4-BE49-F238E27FC236}">
                  <a16:creationId xmlns:a16="http://schemas.microsoft.com/office/drawing/2014/main" id="{1C6B6469-8033-5DEA-C26C-62650E9952B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6" name="Google Shape;1024;p47">
              <a:extLst>
                <a:ext uri="{FF2B5EF4-FFF2-40B4-BE49-F238E27FC236}">
                  <a16:creationId xmlns:a16="http://schemas.microsoft.com/office/drawing/2014/main" id="{E7609E55-3992-3DDE-CC99-753E7AF4B0E1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7" name="Google Shape;1025;p47">
              <a:extLst>
                <a:ext uri="{FF2B5EF4-FFF2-40B4-BE49-F238E27FC236}">
                  <a16:creationId xmlns:a16="http://schemas.microsoft.com/office/drawing/2014/main" id="{442A96B6-80AF-DD81-600D-BEDC6AD8DC2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8" name="Google Shape;1026;p47">
              <a:extLst>
                <a:ext uri="{FF2B5EF4-FFF2-40B4-BE49-F238E27FC236}">
                  <a16:creationId xmlns:a16="http://schemas.microsoft.com/office/drawing/2014/main" id="{79CFA597-97D5-3137-64DA-28CFBBFBD3A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9" name="Google Shape;1027;p47">
              <a:extLst>
                <a:ext uri="{FF2B5EF4-FFF2-40B4-BE49-F238E27FC236}">
                  <a16:creationId xmlns:a16="http://schemas.microsoft.com/office/drawing/2014/main" id="{17358769-A66F-5D93-05E3-4AAC0C201200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10" name="Google Shape;1022;p47">
            <a:extLst>
              <a:ext uri="{FF2B5EF4-FFF2-40B4-BE49-F238E27FC236}">
                <a16:creationId xmlns:a16="http://schemas.microsoft.com/office/drawing/2014/main" id="{B41AA47B-47CA-D7F0-ED3F-A8736CD88AA1}"/>
              </a:ext>
            </a:extLst>
          </p:cNvPr>
          <p:cNvGrpSpPr/>
          <p:nvPr/>
        </p:nvGrpSpPr>
        <p:grpSpPr>
          <a:xfrm rot="16034677">
            <a:off x="6910516" y="3267841"/>
            <a:ext cx="269136" cy="205931"/>
            <a:chOff x="-1165325" y="1368300"/>
            <a:chExt cx="157550" cy="120525"/>
          </a:xfrm>
        </p:grpSpPr>
        <p:sp>
          <p:nvSpPr>
            <p:cNvPr id="1211" name="Google Shape;1023;p47">
              <a:extLst>
                <a:ext uri="{FF2B5EF4-FFF2-40B4-BE49-F238E27FC236}">
                  <a16:creationId xmlns:a16="http://schemas.microsoft.com/office/drawing/2014/main" id="{AD9B7EDD-8D4D-5B6F-AC33-2AE8617F510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2" name="Google Shape;1024;p47">
              <a:extLst>
                <a:ext uri="{FF2B5EF4-FFF2-40B4-BE49-F238E27FC236}">
                  <a16:creationId xmlns:a16="http://schemas.microsoft.com/office/drawing/2014/main" id="{7AB26621-3211-E705-6686-AF6E703046FA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3" name="Google Shape;1025;p47">
              <a:extLst>
                <a:ext uri="{FF2B5EF4-FFF2-40B4-BE49-F238E27FC236}">
                  <a16:creationId xmlns:a16="http://schemas.microsoft.com/office/drawing/2014/main" id="{7FC6AA53-BBC0-ECF4-4E6D-C23E24BC162A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4" name="Google Shape;1026;p47">
              <a:extLst>
                <a:ext uri="{FF2B5EF4-FFF2-40B4-BE49-F238E27FC236}">
                  <a16:creationId xmlns:a16="http://schemas.microsoft.com/office/drawing/2014/main" id="{AADB0D44-C319-AD5F-5631-B9D2F8840F3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5" name="Google Shape;1027;p47">
              <a:extLst>
                <a:ext uri="{FF2B5EF4-FFF2-40B4-BE49-F238E27FC236}">
                  <a16:creationId xmlns:a16="http://schemas.microsoft.com/office/drawing/2014/main" id="{CFC173A8-BD6D-7FB6-55B0-F412D0B3C916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39" name="Google Shape;1022;p47">
            <a:extLst>
              <a:ext uri="{FF2B5EF4-FFF2-40B4-BE49-F238E27FC236}">
                <a16:creationId xmlns:a16="http://schemas.microsoft.com/office/drawing/2014/main" id="{D49956EF-98B7-B2F5-5695-80103E4D3124}"/>
              </a:ext>
            </a:extLst>
          </p:cNvPr>
          <p:cNvGrpSpPr/>
          <p:nvPr/>
        </p:nvGrpSpPr>
        <p:grpSpPr>
          <a:xfrm rot="16034677">
            <a:off x="5892629" y="3007262"/>
            <a:ext cx="269136" cy="205931"/>
            <a:chOff x="-1165325" y="1368300"/>
            <a:chExt cx="157550" cy="120525"/>
          </a:xfrm>
        </p:grpSpPr>
        <p:sp>
          <p:nvSpPr>
            <p:cNvPr id="1240" name="Google Shape;1023;p47">
              <a:extLst>
                <a:ext uri="{FF2B5EF4-FFF2-40B4-BE49-F238E27FC236}">
                  <a16:creationId xmlns:a16="http://schemas.microsoft.com/office/drawing/2014/main" id="{9C42DA4C-98FD-7EA5-6B93-39A98D3D2455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1" name="Google Shape;1024;p47">
              <a:extLst>
                <a:ext uri="{FF2B5EF4-FFF2-40B4-BE49-F238E27FC236}">
                  <a16:creationId xmlns:a16="http://schemas.microsoft.com/office/drawing/2014/main" id="{23217469-8D9F-8243-021E-9030764FF0F7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2" name="Google Shape;1025;p47">
              <a:extLst>
                <a:ext uri="{FF2B5EF4-FFF2-40B4-BE49-F238E27FC236}">
                  <a16:creationId xmlns:a16="http://schemas.microsoft.com/office/drawing/2014/main" id="{39AB8BAF-1B45-91F7-0C35-8BDB7EAF8D44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3" name="Google Shape;1026;p47">
              <a:extLst>
                <a:ext uri="{FF2B5EF4-FFF2-40B4-BE49-F238E27FC236}">
                  <a16:creationId xmlns:a16="http://schemas.microsoft.com/office/drawing/2014/main" id="{68B65E42-16A6-3FB6-D783-2F7A386D558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4" name="Google Shape;1027;p47">
              <a:extLst>
                <a:ext uri="{FF2B5EF4-FFF2-40B4-BE49-F238E27FC236}">
                  <a16:creationId xmlns:a16="http://schemas.microsoft.com/office/drawing/2014/main" id="{B24665D0-0226-D2D1-EC75-9856A6DFA86F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45" name="Google Shape;1022;p47">
            <a:extLst>
              <a:ext uri="{FF2B5EF4-FFF2-40B4-BE49-F238E27FC236}">
                <a16:creationId xmlns:a16="http://schemas.microsoft.com/office/drawing/2014/main" id="{F4DA17B8-0C58-D874-8ADC-1C1C3ADACC9D}"/>
              </a:ext>
            </a:extLst>
          </p:cNvPr>
          <p:cNvGrpSpPr/>
          <p:nvPr/>
        </p:nvGrpSpPr>
        <p:grpSpPr>
          <a:xfrm rot="16034677">
            <a:off x="6236965" y="3297311"/>
            <a:ext cx="269136" cy="205931"/>
            <a:chOff x="-1165325" y="1368300"/>
            <a:chExt cx="157550" cy="120525"/>
          </a:xfrm>
        </p:grpSpPr>
        <p:sp>
          <p:nvSpPr>
            <p:cNvPr id="1246" name="Google Shape;1023;p47">
              <a:extLst>
                <a:ext uri="{FF2B5EF4-FFF2-40B4-BE49-F238E27FC236}">
                  <a16:creationId xmlns:a16="http://schemas.microsoft.com/office/drawing/2014/main" id="{A612A637-2010-F990-B76A-FD4BD2A8291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7" name="Google Shape;1024;p47">
              <a:extLst>
                <a:ext uri="{FF2B5EF4-FFF2-40B4-BE49-F238E27FC236}">
                  <a16:creationId xmlns:a16="http://schemas.microsoft.com/office/drawing/2014/main" id="{26A2FAF0-A0D5-7370-4FF0-034721C2D10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8" name="Google Shape;1025;p47">
              <a:extLst>
                <a:ext uri="{FF2B5EF4-FFF2-40B4-BE49-F238E27FC236}">
                  <a16:creationId xmlns:a16="http://schemas.microsoft.com/office/drawing/2014/main" id="{A0D0BD5E-686C-338D-7458-1BA9FAC7955D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9" name="Google Shape;1026;p47">
              <a:extLst>
                <a:ext uri="{FF2B5EF4-FFF2-40B4-BE49-F238E27FC236}">
                  <a16:creationId xmlns:a16="http://schemas.microsoft.com/office/drawing/2014/main" id="{1FE0B735-36BA-1157-B67B-788D6D60000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50" name="Google Shape;1027;p47">
              <a:extLst>
                <a:ext uri="{FF2B5EF4-FFF2-40B4-BE49-F238E27FC236}">
                  <a16:creationId xmlns:a16="http://schemas.microsoft.com/office/drawing/2014/main" id="{39E4569E-6B07-80D1-75B0-9352288ACD73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57" name="Google Shape;1022;p47">
            <a:extLst>
              <a:ext uri="{FF2B5EF4-FFF2-40B4-BE49-F238E27FC236}">
                <a16:creationId xmlns:a16="http://schemas.microsoft.com/office/drawing/2014/main" id="{2386DA06-983A-82DA-6975-23B7747D3890}"/>
              </a:ext>
            </a:extLst>
          </p:cNvPr>
          <p:cNvGrpSpPr/>
          <p:nvPr/>
        </p:nvGrpSpPr>
        <p:grpSpPr>
          <a:xfrm rot="16034677">
            <a:off x="5517512" y="3293984"/>
            <a:ext cx="269136" cy="205931"/>
            <a:chOff x="-1165325" y="1368300"/>
            <a:chExt cx="157550" cy="120525"/>
          </a:xfrm>
        </p:grpSpPr>
        <p:sp>
          <p:nvSpPr>
            <p:cNvPr id="1258" name="Google Shape;1023;p47">
              <a:extLst>
                <a:ext uri="{FF2B5EF4-FFF2-40B4-BE49-F238E27FC236}">
                  <a16:creationId xmlns:a16="http://schemas.microsoft.com/office/drawing/2014/main" id="{FD9B411C-62BF-E7C9-6E9F-BDF977C29EDF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59" name="Google Shape;1024;p47">
              <a:extLst>
                <a:ext uri="{FF2B5EF4-FFF2-40B4-BE49-F238E27FC236}">
                  <a16:creationId xmlns:a16="http://schemas.microsoft.com/office/drawing/2014/main" id="{3E11D033-C44B-AAB9-6A1C-C2B4AE96CBE0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0" name="Google Shape;1025;p47">
              <a:extLst>
                <a:ext uri="{FF2B5EF4-FFF2-40B4-BE49-F238E27FC236}">
                  <a16:creationId xmlns:a16="http://schemas.microsoft.com/office/drawing/2014/main" id="{BD15DDDC-2FC2-9B48-C8B1-93D0FE9696F4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1" name="Google Shape;1026;p47">
              <a:extLst>
                <a:ext uri="{FF2B5EF4-FFF2-40B4-BE49-F238E27FC236}">
                  <a16:creationId xmlns:a16="http://schemas.microsoft.com/office/drawing/2014/main" id="{E4A96247-5D05-8D8A-741E-1036E59F3FE4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2" name="Google Shape;1027;p47">
              <a:extLst>
                <a:ext uri="{FF2B5EF4-FFF2-40B4-BE49-F238E27FC236}">
                  <a16:creationId xmlns:a16="http://schemas.microsoft.com/office/drawing/2014/main" id="{B12FFEF2-D3BA-4005-FD2A-FF69CAA755AF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63" name="Google Shape;1022;p47">
            <a:extLst>
              <a:ext uri="{FF2B5EF4-FFF2-40B4-BE49-F238E27FC236}">
                <a16:creationId xmlns:a16="http://schemas.microsoft.com/office/drawing/2014/main" id="{D207EB19-7740-5450-A62B-A17DAF760DCE}"/>
              </a:ext>
            </a:extLst>
          </p:cNvPr>
          <p:cNvGrpSpPr/>
          <p:nvPr/>
        </p:nvGrpSpPr>
        <p:grpSpPr>
          <a:xfrm rot="16200000">
            <a:off x="4354516" y="3324186"/>
            <a:ext cx="269136" cy="205931"/>
            <a:chOff x="-1165325" y="1368300"/>
            <a:chExt cx="157550" cy="120525"/>
          </a:xfrm>
        </p:grpSpPr>
        <p:sp>
          <p:nvSpPr>
            <p:cNvPr id="1264" name="Google Shape;1023;p47">
              <a:extLst>
                <a:ext uri="{FF2B5EF4-FFF2-40B4-BE49-F238E27FC236}">
                  <a16:creationId xmlns:a16="http://schemas.microsoft.com/office/drawing/2014/main" id="{58F32C98-C6F8-5352-96CE-79650E0DB6F1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5" name="Google Shape;1024;p47">
              <a:extLst>
                <a:ext uri="{FF2B5EF4-FFF2-40B4-BE49-F238E27FC236}">
                  <a16:creationId xmlns:a16="http://schemas.microsoft.com/office/drawing/2014/main" id="{EA100244-168F-5921-1942-6B7917135C7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6" name="Google Shape;1025;p47">
              <a:extLst>
                <a:ext uri="{FF2B5EF4-FFF2-40B4-BE49-F238E27FC236}">
                  <a16:creationId xmlns:a16="http://schemas.microsoft.com/office/drawing/2014/main" id="{EEBFD798-A06F-F3C1-9E93-6EED131FF28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7" name="Google Shape;1026;p47">
              <a:extLst>
                <a:ext uri="{FF2B5EF4-FFF2-40B4-BE49-F238E27FC236}">
                  <a16:creationId xmlns:a16="http://schemas.microsoft.com/office/drawing/2014/main" id="{A8702BB2-B243-20D0-F36E-A10E15DFA17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8" name="Google Shape;1027;p47">
              <a:extLst>
                <a:ext uri="{FF2B5EF4-FFF2-40B4-BE49-F238E27FC236}">
                  <a16:creationId xmlns:a16="http://schemas.microsoft.com/office/drawing/2014/main" id="{B4224BF3-DC2D-56D2-69E1-F978B82BCDB3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69" name="Google Shape;1022;p47">
            <a:extLst>
              <a:ext uri="{FF2B5EF4-FFF2-40B4-BE49-F238E27FC236}">
                <a16:creationId xmlns:a16="http://schemas.microsoft.com/office/drawing/2014/main" id="{BF054F28-C51B-6B86-786B-5D53C276DCB7}"/>
              </a:ext>
            </a:extLst>
          </p:cNvPr>
          <p:cNvGrpSpPr/>
          <p:nvPr/>
        </p:nvGrpSpPr>
        <p:grpSpPr>
          <a:xfrm rot="16200000">
            <a:off x="4047089" y="3007387"/>
            <a:ext cx="269136" cy="205931"/>
            <a:chOff x="-1165325" y="1368300"/>
            <a:chExt cx="157550" cy="120525"/>
          </a:xfrm>
        </p:grpSpPr>
        <p:sp>
          <p:nvSpPr>
            <p:cNvPr id="1270" name="Google Shape;1023;p47">
              <a:extLst>
                <a:ext uri="{FF2B5EF4-FFF2-40B4-BE49-F238E27FC236}">
                  <a16:creationId xmlns:a16="http://schemas.microsoft.com/office/drawing/2014/main" id="{3B72B577-2211-AF5C-DC34-5F62F2AAB5D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1" name="Google Shape;1024;p47">
              <a:extLst>
                <a:ext uri="{FF2B5EF4-FFF2-40B4-BE49-F238E27FC236}">
                  <a16:creationId xmlns:a16="http://schemas.microsoft.com/office/drawing/2014/main" id="{938803A9-5FA7-DB14-3F6C-1D248642D5D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2" name="Google Shape;1025;p47">
              <a:extLst>
                <a:ext uri="{FF2B5EF4-FFF2-40B4-BE49-F238E27FC236}">
                  <a16:creationId xmlns:a16="http://schemas.microsoft.com/office/drawing/2014/main" id="{D863E710-BF9F-22E0-55F4-692FEEEE8E6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3" name="Google Shape;1026;p47">
              <a:extLst>
                <a:ext uri="{FF2B5EF4-FFF2-40B4-BE49-F238E27FC236}">
                  <a16:creationId xmlns:a16="http://schemas.microsoft.com/office/drawing/2014/main" id="{F3681EBA-C466-970F-41F8-8A7AD603DCA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4" name="Google Shape;1027;p47">
              <a:extLst>
                <a:ext uri="{FF2B5EF4-FFF2-40B4-BE49-F238E27FC236}">
                  <a16:creationId xmlns:a16="http://schemas.microsoft.com/office/drawing/2014/main" id="{DC5F34B7-FC39-5DC2-2CB1-B15EBFB63B7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75" name="Google Shape;1022;p47">
            <a:extLst>
              <a:ext uri="{FF2B5EF4-FFF2-40B4-BE49-F238E27FC236}">
                <a16:creationId xmlns:a16="http://schemas.microsoft.com/office/drawing/2014/main" id="{EA499D0E-9C16-1C3C-FB22-66086FC37B47}"/>
              </a:ext>
            </a:extLst>
          </p:cNvPr>
          <p:cNvGrpSpPr/>
          <p:nvPr/>
        </p:nvGrpSpPr>
        <p:grpSpPr>
          <a:xfrm rot="16200000">
            <a:off x="3614057" y="3299356"/>
            <a:ext cx="269136" cy="205931"/>
            <a:chOff x="-1165325" y="1368300"/>
            <a:chExt cx="157550" cy="120525"/>
          </a:xfrm>
        </p:grpSpPr>
        <p:sp>
          <p:nvSpPr>
            <p:cNvPr id="1276" name="Google Shape;1023;p47">
              <a:extLst>
                <a:ext uri="{FF2B5EF4-FFF2-40B4-BE49-F238E27FC236}">
                  <a16:creationId xmlns:a16="http://schemas.microsoft.com/office/drawing/2014/main" id="{9F985571-E76E-F353-36A1-0C5D8DDA3C0F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7" name="Google Shape;1024;p47">
              <a:extLst>
                <a:ext uri="{FF2B5EF4-FFF2-40B4-BE49-F238E27FC236}">
                  <a16:creationId xmlns:a16="http://schemas.microsoft.com/office/drawing/2014/main" id="{C8F98E2A-6E08-B98E-4AFE-D67C94ACE37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8" name="Google Shape;1025;p47">
              <a:extLst>
                <a:ext uri="{FF2B5EF4-FFF2-40B4-BE49-F238E27FC236}">
                  <a16:creationId xmlns:a16="http://schemas.microsoft.com/office/drawing/2014/main" id="{0A1DB80E-B6D7-2448-E6F5-B6A772DC717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9" name="Google Shape;1026;p47">
              <a:extLst>
                <a:ext uri="{FF2B5EF4-FFF2-40B4-BE49-F238E27FC236}">
                  <a16:creationId xmlns:a16="http://schemas.microsoft.com/office/drawing/2014/main" id="{339BE22C-9B4B-E3B4-2085-03E264E1C63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0" name="Google Shape;1027;p47">
              <a:extLst>
                <a:ext uri="{FF2B5EF4-FFF2-40B4-BE49-F238E27FC236}">
                  <a16:creationId xmlns:a16="http://schemas.microsoft.com/office/drawing/2014/main" id="{F59C61D5-0C2F-B793-F496-2451202E745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81" name="Google Shape;1022;p47">
            <a:extLst>
              <a:ext uri="{FF2B5EF4-FFF2-40B4-BE49-F238E27FC236}">
                <a16:creationId xmlns:a16="http://schemas.microsoft.com/office/drawing/2014/main" id="{C10B894F-AD14-ED82-526A-46045E5A8E61}"/>
              </a:ext>
            </a:extLst>
          </p:cNvPr>
          <p:cNvGrpSpPr/>
          <p:nvPr/>
        </p:nvGrpSpPr>
        <p:grpSpPr>
          <a:xfrm rot="16200000">
            <a:off x="3215485" y="2988273"/>
            <a:ext cx="269136" cy="205931"/>
            <a:chOff x="-1165325" y="1368300"/>
            <a:chExt cx="157550" cy="120525"/>
          </a:xfrm>
        </p:grpSpPr>
        <p:sp>
          <p:nvSpPr>
            <p:cNvPr id="1282" name="Google Shape;1023;p47">
              <a:extLst>
                <a:ext uri="{FF2B5EF4-FFF2-40B4-BE49-F238E27FC236}">
                  <a16:creationId xmlns:a16="http://schemas.microsoft.com/office/drawing/2014/main" id="{76E745F9-F40E-5739-C470-D166C05409E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3" name="Google Shape;1024;p47">
              <a:extLst>
                <a:ext uri="{FF2B5EF4-FFF2-40B4-BE49-F238E27FC236}">
                  <a16:creationId xmlns:a16="http://schemas.microsoft.com/office/drawing/2014/main" id="{E22F152B-B4EA-EB31-4D6C-5B1B26AA38E8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4" name="Google Shape;1025;p47">
              <a:extLst>
                <a:ext uri="{FF2B5EF4-FFF2-40B4-BE49-F238E27FC236}">
                  <a16:creationId xmlns:a16="http://schemas.microsoft.com/office/drawing/2014/main" id="{6A76FF82-A5AD-6959-91DB-769E9B705F4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5" name="Google Shape;1026;p47">
              <a:extLst>
                <a:ext uri="{FF2B5EF4-FFF2-40B4-BE49-F238E27FC236}">
                  <a16:creationId xmlns:a16="http://schemas.microsoft.com/office/drawing/2014/main" id="{9AD1AFAA-BE4D-6419-A709-E7454240E9F4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6" name="Google Shape;1027;p47">
              <a:extLst>
                <a:ext uri="{FF2B5EF4-FFF2-40B4-BE49-F238E27FC236}">
                  <a16:creationId xmlns:a16="http://schemas.microsoft.com/office/drawing/2014/main" id="{124068EF-9886-10A3-2D69-E23BCB0B081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87" name="Google Shape;1022;p47">
            <a:extLst>
              <a:ext uri="{FF2B5EF4-FFF2-40B4-BE49-F238E27FC236}">
                <a16:creationId xmlns:a16="http://schemas.microsoft.com/office/drawing/2014/main" id="{77E2CDFA-87FE-3DAE-96D8-33A08B22C659}"/>
              </a:ext>
            </a:extLst>
          </p:cNvPr>
          <p:cNvGrpSpPr/>
          <p:nvPr/>
        </p:nvGrpSpPr>
        <p:grpSpPr>
          <a:xfrm rot="16200000">
            <a:off x="2777415" y="3313622"/>
            <a:ext cx="269136" cy="205931"/>
            <a:chOff x="-1165325" y="1368300"/>
            <a:chExt cx="157550" cy="120525"/>
          </a:xfrm>
        </p:grpSpPr>
        <p:sp>
          <p:nvSpPr>
            <p:cNvPr id="1288" name="Google Shape;1023;p47">
              <a:extLst>
                <a:ext uri="{FF2B5EF4-FFF2-40B4-BE49-F238E27FC236}">
                  <a16:creationId xmlns:a16="http://schemas.microsoft.com/office/drawing/2014/main" id="{6BD47BA8-E58C-EF85-9022-AFE3DBC60B8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9" name="Google Shape;1024;p47">
              <a:extLst>
                <a:ext uri="{FF2B5EF4-FFF2-40B4-BE49-F238E27FC236}">
                  <a16:creationId xmlns:a16="http://schemas.microsoft.com/office/drawing/2014/main" id="{3901E140-AF9B-9170-819D-673E26D272D1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0" name="Google Shape;1025;p47">
              <a:extLst>
                <a:ext uri="{FF2B5EF4-FFF2-40B4-BE49-F238E27FC236}">
                  <a16:creationId xmlns:a16="http://schemas.microsoft.com/office/drawing/2014/main" id="{12F58C12-EE9B-1136-5269-D702C436B72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1" name="Google Shape;1026;p47">
              <a:extLst>
                <a:ext uri="{FF2B5EF4-FFF2-40B4-BE49-F238E27FC236}">
                  <a16:creationId xmlns:a16="http://schemas.microsoft.com/office/drawing/2014/main" id="{5AE55444-77A4-F883-51ED-ED67D807B213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2" name="Google Shape;1027;p47">
              <a:extLst>
                <a:ext uri="{FF2B5EF4-FFF2-40B4-BE49-F238E27FC236}">
                  <a16:creationId xmlns:a16="http://schemas.microsoft.com/office/drawing/2014/main" id="{CC74BD5A-441A-1F62-A5A5-A46627358450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93" name="Google Shape;1022;p47">
            <a:extLst>
              <a:ext uri="{FF2B5EF4-FFF2-40B4-BE49-F238E27FC236}">
                <a16:creationId xmlns:a16="http://schemas.microsoft.com/office/drawing/2014/main" id="{5AAFCD15-2980-7FBE-CAF0-AEE1036F0FA3}"/>
              </a:ext>
            </a:extLst>
          </p:cNvPr>
          <p:cNvGrpSpPr/>
          <p:nvPr/>
        </p:nvGrpSpPr>
        <p:grpSpPr>
          <a:xfrm rot="16200000">
            <a:off x="2425075" y="2986571"/>
            <a:ext cx="269136" cy="205931"/>
            <a:chOff x="-1165325" y="1368300"/>
            <a:chExt cx="157550" cy="120525"/>
          </a:xfrm>
        </p:grpSpPr>
        <p:sp>
          <p:nvSpPr>
            <p:cNvPr id="1294" name="Google Shape;1023;p47">
              <a:extLst>
                <a:ext uri="{FF2B5EF4-FFF2-40B4-BE49-F238E27FC236}">
                  <a16:creationId xmlns:a16="http://schemas.microsoft.com/office/drawing/2014/main" id="{409EF337-6CA0-3856-5E09-6C1CF222C6FC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5" name="Google Shape;1024;p47">
              <a:extLst>
                <a:ext uri="{FF2B5EF4-FFF2-40B4-BE49-F238E27FC236}">
                  <a16:creationId xmlns:a16="http://schemas.microsoft.com/office/drawing/2014/main" id="{848016F0-9576-B683-934F-7B89FF1AF4A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6" name="Google Shape;1025;p47">
              <a:extLst>
                <a:ext uri="{FF2B5EF4-FFF2-40B4-BE49-F238E27FC236}">
                  <a16:creationId xmlns:a16="http://schemas.microsoft.com/office/drawing/2014/main" id="{46239456-5054-E356-89FF-DA5F63E6D57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7" name="Google Shape;1026;p47">
              <a:extLst>
                <a:ext uri="{FF2B5EF4-FFF2-40B4-BE49-F238E27FC236}">
                  <a16:creationId xmlns:a16="http://schemas.microsoft.com/office/drawing/2014/main" id="{D25CE2F9-876A-8A86-81F8-E46B0C3021CC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8" name="Google Shape;1027;p47">
              <a:extLst>
                <a:ext uri="{FF2B5EF4-FFF2-40B4-BE49-F238E27FC236}">
                  <a16:creationId xmlns:a16="http://schemas.microsoft.com/office/drawing/2014/main" id="{4DDCBAA6-8854-FDB3-5C0C-1832687512E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99" name="Google Shape;1022;p47">
            <a:extLst>
              <a:ext uri="{FF2B5EF4-FFF2-40B4-BE49-F238E27FC236}">
                <a16:creationId xmlns:a16="http://schemas.microsoft.com/office/drawing/2014/main" id="{B044BBEC-FCBF-B150-7F03-4A2F0E4758A0}"/>
              </a:ext>
            </a:extLst>
          </p:cNvPr>
          <p:cNvGrpSpPr/>
          <p:nvPr/>
        </p:nvGrpSpPr>
        <p:grpSpPr>
          <a:xfrm rot="13395376">
            <a:off x="1125145" y="3329472"/>
            <a:ext cx="269136" cy="205931"/>
            <a:chOff x="-1165325" y="1368300"/>
            <a:chExt cx="157550" cy="120525"/>
          </a:xfrm>
        </p:grpSpPr>
        <p:sp>
          <p:nvSpPr>
            <p:cNvPr id="1300" name="Google Shape;1023;p47">
              <a:extLst>
                <a:ext uri="{FF2B5EF4-FFF2-40B4-BE49-F238E27FC236}">
                  <a16:creationId xmlns:a16="http://schemas.microsoft.com/office/drawing/2014/main" id="{7239FDC2-6ADA-7F44-B7BA-EFF17C24843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1" name="Google Shape;1024;p47">
              <a:extLst>
                <a:ext uri="{FF2B5EF4-FFF2-40B4-BE49-F238E27FC236}">
                  <a16:creationId xmlns:a16="http://schemas.microsoft.com/office/drawing/2014/main" id="{AC27CF29-FD49-F0B3-57BC-827806CAAB5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2" name="Google Shape;1025;p47">
              <a:extLst>
                <a:ext uri="{FF2B5EF4-FFF2-40B4-BE49-F238E27FC236}">
                  <a16:creationId xmlns:a16="http://schemas.microsoft.com/office/drawing/2014/main" id="{0E9476BC-083E-9B9F-9434-6903F989E86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3" name="Google Shape;1026;p47">
              <a:extLst>
                <a:ext uri="{FF2B5EF4-FFF2-40B4-BE49-F238E27FC236}">
                  <a16:creationId xmlns:a16="http://schemas.microsoft.com/office/drawing/2014/main" id="{0D28A901-7B71-E346-59C4-7758A4C8AA5A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4" name="Google Shape;1027;p47">
              <a:extLst>
                <a:ext uri="{FF2B5EF4-FFF2-40B4-BE49-F238E27FC236}">
                  <a16:creationId xmlns:a16="http://schemas.microsoft.com/office/drawing/2014/main" id="{DFADCE8E-03EB-636E-D3FC-E240B7C518D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05" name="Google Shape;1022;p47">
            <a:extLst>
              <a:ext uri="{FF2B5EF4-FFF2-40B4-BE49-F238E27FC236}">
                <a16:creationId xmlns:a16="http://schemas.microsoft.com/office/drawing/2014/main" id="{960E6C55-AD4D-4D6E-6ABA-1AFE0868DBD4}"/>
              </a:ext>
            </a:extLst>
          </p:cNvPr>
          <p:cNvGrpSpPr/>
          <p:nvPr/>
        </p:nvGrpSpPr>
        <p:grpSpPr>
          <a:xfrm rot="11348140">
            <a:off x="778336" y="3900799"/>
            <a:ext cx="269136" cy="205931"/>
            <a:chOff x="-1165325" y="1368300"/>
            <a:chExt cx="157550" cy="120525"/>
          </a:xfrm>
        </p:grpSpPr>
        <p:sp>
          <p:nvSpPr>
            <p:cNvPr id="1306" name="Google Shape;1023;p47">
              <a:extLst>
                <a:ext uri="{FF2B5EF4-FFF2-40B4-BE49-F238E27FC236}">
                  <a16:creationId xmlns:a16="http://schemas.microsoft.com/office/drawing/2014/main" id="{C9292DE3-2566-0208-B55E-CCBB4D036DD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7" name="Google Shape;1024;p47">
              <a:extLst>
                <a:ext uri="{FF2B5EF4-FFF2-40B4-BE49-F238E27FC236}">
                  <a16:creationId xmlns:a16="http://schemas.microsoft.com/office/drawing/2014/main" id="{1BC617A1-E377-9343-2AEE-8DCA99620CD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8" name="Google Shape;1025;p47">
              <a:extLst>
                <a:ext uri="{FF2B5EF4-FFF2-40B4-BE49-F238E27FC236}">
                  <a16:creationId xmlns:a16="http://schemas.microsoft.com/office/drawing/2014/main" id="{D6F99F80-40FD-B057-8724-7960E549DD7E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9" name="Google Shape;1026;p47">
              <a:extLst>
                <a:ext uri="{FF2B5EF4-FFF2-40B4-BE49-F238E27FC236}">
                  <a16:creationId xmlns:a16="http://schemas.microsoft.com/office/drawing/2014/main" id="{B1816950-2220-8881-BC64-910917648CF2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0" name="Google Shape;1027;p47">
              <a:extLst>
                <a:ext uri="{FF2B5EF4-FFF2-40B4-BE49-F238E27FC236}">
                  <a16:creationId xmlns:a16="http://schemas.microsoft.com/office/drawing/2014/main" id="{BC394920-EC14-5CD7-7FAA-7FE39EE37BAB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11" name="Google Shape;1022;p47">
            <a:extLst>
              <a:ext uri="{FF2B5EF4-FFF2-40B4-BE49-F238E27FC236}">
                <a16:creationId xmlns:a16="http://schemas.microsoft.com/office/drawing/2014/main" id="{0582AE38-DFD6-AA14-EC7C-8E566CEFF96E}"/>
              </a:ext>
            </a:extLst>
          </p:cNvPr>
          <p:cNvGrpSpPr/>
          <p:nvPr/>
        </p:nvGrpSpPr>
        <p:grpSpPr>
          <a:xfrm rot="8551613">
            <a:off x="940863" y="4411703"/>
            <a:ext cx="269136" cy="205931"/>
            <a:chOff x="-1165325" y="1368300"/>
            <a:chExt cx="157550" cy="120525"/>
          </a:xfrm>
        </p:grpSpPr>
        <p:sp>
          <p:nvSpPr>
            <p:cNvPr id="1312" name="Google Shape;1023;p47">
              <a:extLst>
                <a:ext uri="{FF2B5EF4-FFF2-40B4-BE49-F238E27FC236}">
                  <a16:creationId xmlns:a16="http://schemas.microsoft.com/office/drawing/2014/main" id="{557A3032-1712-23F2-E558-5ED9B0C8FA25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3" name="Google Shape;1024;p47">
              <a:extLst>
                <a:ext uri="{FF2B5EF4-FFF2-40B4-BE49-F238E27FC236}">
                  <a16:creationId xmlns:a16="http://schemas.microsoft.com/office/drawing/2014/main" id="{92AE4A04-84D8-DBDB-F6A8-7CF29257817F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4" name="Google Shape;1025;p47">
              <a:extLst>
                <a:ext uri="{FF2B5EF4-FFF2-40B4-BE49-F238E27FC236}">
                  <a16:creationId xmlns:a16="http://schemas.microsoft.com/office/drawing/2014/main" id="{56278390-C485-8137-B131-304C6614FBCA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5" name="Google Shape;1026;p47">
              <a:extLst>
                <a:ext uri="{FF2B5EF4-FFF2-40B4-BE49-F238E27FC236}">
                  <a16:creationId xmlns:a16="http://schemas.microsoft.com/office/drawing/2014/main" id="{32D527CD-865E-9B50-4C34-67D9920774C4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6" name="Google Shape;1027;p47">
              <a:extLst>
                <a:ext uri="{FF2B5EF4-FFF2-40B4-BE49-F238E27FC236}">
                  <a16:creationId xmlns:a16="http://schemas.microsoft.com/office/drawing/2014/main" id="{FB856BA1-BB8D-129C-1C8F-1D5398BD6CA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17" name="Google Shape;1022;p47">
            <a:extLst>
              <a:ext uri="{FF2B5EF4-FFF2-40B4-BE49-F238E27FC236}">
                <a16:creationId xmlns:a16="http://schemas.microsoft.com/office/drawing/2014/main" id="{3755D090-A2E7-9E61-57BE-39A499EB5E3D}"/>
              </a:ext>
            </a:extLst>
          </p:cNvPr>
          <p:cNvGrpSpPr/>
          <p:nvPr/>
        </p:nvGrpSpPr>
        <p:grpSpPr>
          <a:xfrm rot="7646187">
            <a:off x="1514787" y="4210091"/>
            <a:ext cx="269136" cy="205931"/>
            <a:chOff x="-1165325" y="1368300"/>
            <a:chExt cx="157550" cy="120525"/>
          </a:xfrm>
        </p:grpSpPr>
        <p:sp>
          <p:nvSpPr>
            <p:cNvPr id="1318" name="Google Shape;1023;p47">
              <a:extLst>
                <a:ext uri="{FF2B5EF4-FFF2-40B4-BE49-F238E27FC236}">
                  <a16:creationId xmlns:a16="http://schemas.microsoft.com/office/drawing/2014/main" id="{97887111-D92A-8D72-AC9F-0E95CA2303E6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9" name="Google Shape;1024;p47">
              <a:extLst>
                <a:ext uri="{FF2B5EF4-FFF2-40B4-BE49-F238E27FC236}">
                  <a16:creationId xmlns:a16="http://schemas.microsoft.com/office/drawing/2014/main" id="{045152A5-A3E5-94C6-E9A5-E9A26BAF5D7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0" name="Google Shape;1025;p47">
              <a:extLst>
                <a:ext uri="{FF2B5EF4-FFF2-40B4-BE49-F238E27FC236}">
                  <a16:creationId xmlns:a16="http://schemas.microsoft.com/office/drawing/2014/main" id="{014B5367-40EC-B424-5830-79E002F189EC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1" name="Google Shape;1026;p47">
              <a:extLst>
                <a:ext uri="{FF2B5EF4-FFF2-40B4-BE49-F238E27FC236}">
                  <a16:creationId xmlns:a16="http://schemas.microsoft.com/office/drawing/2014/main" id="{8C4E1A49-C2C6-04E3-008F-59EDC351F77C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2" name="Google Shape;1027;p47">
              <a:extLst>
                <a:ext uri="{FF2B5EF4-FFF2-40B4-BE49-F238E27FC236}">
                  <a16:creationId xmlns:a16="http://schemas.microsoft.com/office/drawing/2014/main" id="{555C3DAC-B3E6-74FF-71F0-55C51D6F38C6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23" name="Google Shape;1022;p47">
            <a:extLst>
              <a:ext uri="{FF2B5EF4-FFF2-40B4-BE49-F238E27FC236}">
                <a16:creationId xmlns:a16="http://schemas.microsoft.com/office/drawing/2014/main" id="{40A37561-1117-E250-F548-AFBEA16EF1D5}"/>
              </a:ext>
            </a:extLst>
          </p:cNvPr>
          <p:cNvGrpSpPr/>
          <p:nvPr/>
        </p:nvGrpSpPr>
        <p:grpSpPr>
          <a:xfrm rot="6778360">
            <a:off x="1875315" y="4698683"/>
            <a:ext cx="269136" cy="205931"/>
            <a:chOff x="-1165325" y="1368300"/>
            <a:chExt cx="157550" cy="120525"/>
          </a:xfrm>
        </p:grpSpPr>
        <p:sp>
          <p:nvSpPr>
            <p:cNvPr id="1324" name="Google Shape;1023;p47">
              <a:extLst>
                <a:ext uri="{FF2B5EF4-FFF2-40B4-BE49-F238E27FC236}">
                  <a16:creationId xmlns:a16="http://schemas.microsoft.com/office/drawing/2014/main" id="{7C407B5F-4D48-441F-746B-C3782386009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5" name="Google Shape;1024;p47">
              <a:extLst>
                <a:ext uri="{FF2B5EF4-FFF2-40B4-BE49-F238E27FC236}">
                  <a16:creationId xmlns:a16="http://schemas.microsoft.com/office/drawing/2014/main" id="{842BEEAE-0655-5A00-C248-9F2883BAD28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6" name="Google Shape;1025;p47">
              <a:extLst>
                <a:ext uri="{FF2B5EF4-FFF2-40B4-BE49-F238E27FC236}">
                  <a16:creationId xmlns:a16="http://schemas.microsoft.com/office/drawing/2014/main" id="{B2CF9875-23F2-2555-B6A9-9287161D259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7" name="Google Shape;1026;p47">
              <a:extLst>
                <a:ext uri="{FF2B5EF4-FFF2-40B4-BE49-F238E27FC236}">
                  <a16:creationId xmlns:a16="http://schemas.microsoft.com/office/drawing/2014/main" id="{030678C1-5078-C5C6-03F5-BD3E8F11E30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8" name="Google Shape;1027;p47">
              <a:extLst>
                <a:ext uri="{FF2B5EF4-FFF2-40B4-BE49-F238E27FC236}">
                  <a16:creationId xmlns:a16="http://schemas.microsoft.com/office/drawing/2014/main" id="{6563DE69-F0C3-06E6-1D71-B066BAEEE0B5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</p:spTree>
  </p:cSld>
  <p:clrMapOvr>
    <a:masterClrMapping/>
  </p:clrMapOvr>
  <p:transition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88C03735-10F8-AFF3-90B5-776197C4A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01FEBFA9-93B0-3C2B-5611-346429237771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F78C8B51-904C-5846-4376-88DB07C6838E}"/>
              </a:ext>
            </a:extLst>
          </p:cNvPr>
          <p:cNvSpPr/>
          <p:nvPr/>
        </p:nvSpPr>
        <p:spPr>
          <a:xfrm>
            <a:off x="6387338" y="576255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163069DC-A5AD-86C7-B07A-14355C3782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671378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Постигнати</a:t>
            </a:r>
            <a:br>
              <a:rPr lang="bg-BG" noProof="0" dirty="0"/>
            </a:br>
            <a:r>
              <a:rPr lang="bg-BG" noProof="0" dirty="0"/>
              <a:t>резултати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D0BA7099-D6E8-081B-F0BD-5D89E156F3C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7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A36BBB27-30AE-C60C-C2E2-B2E7A130FC65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D67B3B72-DD02-CBB3-1A08-3033B69F7A4B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FE506855-B5AB-9FBD-0D24-DAEE8513D48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8ACB2ED9-A460-BD26-749D-1D701453DFD5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80CCCADA-3E12-C6CD-9E92-7B41CCCF6ED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5179500-583A-C0E4-DD8A-6DE81623E3AB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98908731-E7E1-6200-8DB2-45A4D90E320B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89A7F613-D503-7449-F058-4CCED1C1665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19C9729E-5B2E-EF04-9A72-FC2C0E89580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38703FD5-3B95-AE94-DA3D-7B030CA8900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031D29B4-E12D-769E-F62B-38AC836A335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3CFFCE69-AC2C-AC97-BCE3-85BF8FDEF384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2026;p53">
            <a:extLst>
              <a:ext uri="{FF2B5EF4-FFF2-40B4-BE49-F238E27FC236}">
                <a16:creationId xmlns:a16="http://schemas.microsoft.com/office/drawing/2014/main" id="{E5F2B50D-84F3-DB6E-E59D-B16D543B9CB7}"/>
              </a:ext>
            </a:extLst>
          </p:cNvPr>
          <p:cNvGrpSpPr/>
          <p:nvPr/>
        </p:nvGrpSpPr>
        <p:grpSpPr>
          <a:xfrm>
            <a:off x="6137877" y="1571985"/>
            <a:ext cx="2351731" cy="2313786"/>
            <a:chOff x="3993750" y="1488764"/>
            <a:chExt cx="1131699" cy="1242935"/>
          </a:xfrm>
        </p:grpSpPr>
        <p:sp>
          <p:nvSpPr>
            <p:cNvPr id="3" name="Google Shape;2027;p53">
              <a:extLst>
                <a:ext uri="{FF2B5EF4-FFF2-40B4-BE49-F238E27FC236}">
                  <a16:creationId xmlns:a16="http://schemas.microsoft.com/office/drawing/2014/main" id="{08EC577C-A779-3D8D-8D80-4C44468CFC42}"/>
                </a:ext>
              </a:extLst>
            </p:cNvPr>
            <p:cNvSpPr/>
            <p:nvPr/>
          </p:nvSpPr>
          <p:spPr>
            <a:xfrm>
              <a:off x="4011362" y="1488764"/>
              <a:ext cx="1096475" cy="1227406"/>
            </a:xfrm>
            <a:custGeom>
              <a:avLst/>
              <a:gdLst/>
              <a:ahLst/>
              <a:cxnLst/>
              <a:rect l="l" t="t" r="r" b="b"/>
              <a:pathLst>
                <a:path w="15300" h="17127" extrusionOk="0">
                  <a:moveTo>
                    <a:pt x="5985" y="4285"/>
                  </a:moveTo>
                  <a:cubicBezTo>
                    <a:pt x="6006" y="4295"/>
                    <a:pt x="6037" y="4305"/>
                    <a:pt x="6058" y="4316"/>
                  </a:cubicBezTo>
                  <a:cubicBezTo>
                    <a:pt x="6099" y="4326"/>
                    <a:pt x="6130" y="4347"/>
                    <a:pt x="6162" y="4378"/>
                  </a:cubicBezTo>
                  <a:cubicBezTo>
                    <a:pt x="6203" y="4409"/>
                    <a:pt x="6234" y="4451"/>
                    <a:pt x="6265" y="4492"/>
                  </a:cubicBezTo>
                  <a:cubicBezTo>
                    <a:pt x="6286" y="4524"/>
                    <a:pt x="6307" y="4554"/>
                    <a:pt x="6317" y="4596"/>
                  </a:cubicBezTo>
                  <a:cubicBezTo>
                    <a:pt x="6328" y="4617"/>
                    <a:pt x="6338" y="4648"/>
                    <a:pt x="6338" y="4679"/>
                  </a:cubicBezTo>
                  <a:lnTo>
                    <a:pt x="6338" y="4690"/>
                  </a:lnTo>
                  <a:cubicBezTo>
                    <a:pt x="6338" y="4720"/>
                    <a:pt x="6358" y="4741"/>
                    <a:pt x="6390" y="4741"/>
                  </a:cubicBezTo>
                  <a:lnTo>
                    <a:pt x="6390" y="4824"/>
                  </a:lnTo>
                  <a:cubicBezTo>
                    <a:pt x="6390" y="4959"/>
                    <a:pt x="6411" y="5084"/>
                    <a:pt x="6441" y="5208"/>
                  </a:cubicBezTo>
                  <a:cubicBezTo>
                    <a:pt x="6452" y="5239"/>
                    <a:pt x="6462" y="5280"/>
                    <a:pt x="6473" y="5312"/>
                  </a:cubicBezTo>
                  <a:lnTo>
                    <a:pt x="6473" y="5322"/>
                  </a:lnTo>
                  <a:cubicBezTo>
                    <a:pt x="6494" y="5395"/>
                    <a:pt x="6524" y="5457"/>
                    <a:pt x="6566" y="5529"/>
                  </a:cubicBezTo>
                  <a:cubicBezTo>
                    <a:pt x="6607" y="5602"/>
                    <a:pt x="6670" y="5675"/>
                    <a:pt x="6732" y="5727"/>
                  </a:cubicBezTo>
                  <a:cubicBezTo>
                    <a:pt x="6867" y="5851"/>
                    <a:pt x="7043" y="5903"/>
                    <a:pt x="7167" y="5934"/>
                  </a:cubicBezTo>
                  <a:cubicBezTo>
                    <a:pt x="7220" y="5955"/>
                    <a:pt x="7261" y="5965"/>
                    <a:pt x="7313" y="5965"/>
                  </a:cubicBezTo>
                  <a:cubicBezTo>
                    <a:pt x="7396" y="6110"/>
                    <a:pt x="7499" y="6235"/>
                    <a:pt x="7614" y="6349"/>
                  </a:cubicBezTo>
                  <a:cubicBezTo>
                    <a:pt x="7718" y="6453"/>
                    <a:pt x="7831" y="6546"/>
                    <a:pt x="7967" y="6640"/>
                  </a:cubicBezTo>
                  <a:cubicBezTo>
                    <a:pt x="8080" y="6712"/>
                    <a:pt x="8216" y="6785"/>
                    <a:pt x="8361" y="6847"/>
                  </a:cubicBezTo>
                  <a:cubicBezTo>
                    <a:pt x="8495" y="6899"/>
                    <a:pt x="8640" y="6951"/>
                    <a:pt x="8786" y="6982"/>
                  </a:cubicBezTo>
                  <a:lnTo>
                    <a:pt x="8776" y="6972"/>
                  </a:lnTo>
                  <a:lnTo>
                    <a:pt x="8776" y="6972"/>
                  </a:lnTo>
                  <a:cubicBezTo>
                    <a:pt x="8869" y="6992"/>
                    <a:pt x="8972" y="7013"/>
                    <a:pt x="9066" y="7023"/>
                  </a:cubicBezTo>
                  <a:cubicBezTo>
                    <a:pt x="9066" y="7044"/>
                    <a:pt x="9066" y="7065"/>
                    <a:pt x="9055" y="7085"/>
                  </a:cubicBezTo>
                  <a:lnTo>
                    <a:pt x="9055" y="7096"/>
                  </a:lnTo>
                  <a:cubicBezTo>
                    <a:pt x="9055" y="7117"/>
                    <a:pt x="9055" y="7138"/>
                    <a:pt x="9045" y="7158"/>
                  </a:cubicBezTo>
                  <a:cubicBezTo>
                    <a:pt x="9035" y="7231"/>
                    <a:pt x="9014" y="7304"/>
                    <a:pt x="8983" y="7376"/>
                  </a:cubicBezTo>
                  <a:cubicBezTo>
                    <a:pt x="8962" y="7428"/>
                    <a:pt x="8931" y="7490"/>
                    <a:pt x="8889" y="7532"/>
                  </a:cubicBezTo>
                  <a:cubicBezTo>
                    <a:pt x="8859" y="7573"/>
                    <a:pt x="8827" y="7604"/>
                    <a:pt x="8786" y="7635"/>
                  </a:cubicBezTo>
                  <a:cubicBezTo>
                    <a:pt x="8744" y="7666"/>
                    <a:pt x="8703" y="7687"/>
                    <a:pt x="8661" y="7708"/>
                  </a:cubicBezTo>
                  <a:cubicBezTo>
                    <a:pt x="8610" y="7728"/>
                    <a:pt x="8557" y="7739"/>
                    <a:pt x="8506" y="7749"/>
                  </a:cubicBezTo>
                  <a:cubicBezTo>
                    <a:pt x="8506" y="7728"/>
                    <a:pt x="8485" y="7708"/>
                    <a:pt x="8465" y="7708"/>
                  </a:cubicBezTo>
                  <a:lnTo>
                    <a:pt x="8444" y="7708"/>
                  </a:lnTo>
                  <a:cubicBezTo>
                    <a:pt x="8444" y="7698"/>
                    <a:pt x="8444" y="7698"/>
                    <a:pt x="8433" y="7698"/>
                  </a:cubicBezTo>
                  <a:lnTo>
                    <a:pt x="8153" y="7698"/>
                  </a:lnTo>
                  <a:cubicBezTo>
                    <a:pt x="8008" y="7708"/>
                    <a:pt x="7863" y="7718"/>
                    <a:pt x="7686" y="7718"/>
                  </a:cubicBezTo>
                  <a:lnTo>
                    <a:pt x="7645" y="7718"/>
                  </a:lnTo>
                  <a:cubicBezTo>
                    <a:pt x="7396" y="7718"/>
                    <a:pt x="7147" y="7708"/>
                    <a:pt x="6888" y="7687"/>
                  </a:cubicBezTo>
                  <a:lnTo>
                    <a:pt x="6898" y="7687"/>
                  </a:lnTo>
                  <a:cubicBezTo>
                    <a:pt x="6794" y="7677"/>
                    <a:pt x="6690" y="7666"/>
                    <a:pt x="6597" y="7656"/>
                  </a:cubicBezTo>
                  <a:cubicBezTo>
                    <a:pt x="6597" y="7625"/>
                    <a:pt x="6607" y="7583"/>
                    <a:pt x="6607" y="7553"/>
                  </a:cubicBezTo>
                  <a:cubicBezTo>
                    <a:pt x="6607" y="7470"/>
                    <a:pt x="6587" y="7376"/>
                    <a:pt x="6566" y="7283"/>
                  </a:cubicBezTo>
                  <a:cubicBezTo>
                    <a:pt x="6545" y="7200"/>
                    <a:pt x="6524" y="7117"/>
                    <a:pt x="6483" y="7023"/>
                  </a:cubicBezTo>
                  <a:cubicBezTo>
                    <a:pt x="6462" y="6972"/>
                    <a:pt x="6431" y="6930"/>
                    <a:pt x="6411" y="6878"/>
                  </a:cubicBezTo>
                  <a:cubicBezTo>
                    <a:pt x="6421" y="6878"/>
                    <a:pt x="6431" y="6868"/>
                    <a:pt x="6441" y="6868"/>
                  </a:cubicBezTo>
                  <a:cubicBezTo>
                    <a:pt x="6473" y="6857"/>
                    <a:pt x="6504" y="6836"/>
                    <a:pt x="6514" y="6795"/>
                  </a:cubicBezTo>
                  <a:cubicBezTo>
                    <a:pt x="6514" y="6774"/>
                    <a:pt x="6514" y="6733"/>
                    <a:pt x="6504" y="6702"/>
                  </a:cubicBezTo>
                  <a:cubicBezTo>
                    <a:pt x="6494" y="6650"/>
                    <a:pt x="6473" y="6619"/>
                    <a:pt x="6452" y="6587"/>
                  </a:cubicBezTo>
                  <a:cubicBezTo>
                    <a:pt x="6400" y="6504"/>
                    <a:pt x="6338" y="6421"/>
                    <a:pt x="6286" y="6349"/>
                  </a:cubicBezTo>
                  <a:cubicBezTo>
                    <a:pt x="6234" y="6297"/>
                    <a:pt x="6192" y="6245"/>
                    <a:pt x="6141" y="6193"/>
                  </a:cubicBezTo>
                  <a:lnTo>
                    <a:pt x="6120" y="6172"/>
                  </a:lnTo>
                  <a:cubicBezTo>
                    <a:pt x="6099" y="6152"/>
                    <a:pt x="6068" y="6131"/>
                    <a:pt x="6047" y="6110"/>
                  </a:cubicBezTo>
                  <a:lnTo>
                    <a:pt x="6037" y="6110"/>
                  </a:lnTo>
                  <a:cubicBezTo>
                    <a:pt x="5985" y="6069"/>
                    <a:pt x="5923" y="6027"/>
                    <a:pt x="5851" y="5976"/>
                  </a:cubicBezTo>
                  <a:cubicBezTo>
                    <a:pt x="5798" y="5944"/>
                    <a:pt x="5757" y="5903"/>
                    <a:pt x="5715" y="5872"/>
                  </a:cubicBezTo>
                  <a:cubicBezTo>
                    <a:pt x="5674" y="5851"/>
                    <a:pt x="5622" y="5820"/>
                    <a:pt x="5581" y="5789"/>
                  </a:cubicBezTo>
                  <a:cubicBezTo>
                    <a:pt x="5591" y="5789"/>
                    <a:pt x="5602" y="5778"/>
                    <a:pt x="5612" y="5778"/>
                  </a:cubicBezTo>
                  <a:cubicBezTo>
                    <a:pt x="5643" y="5768"/>
                    <a:pt x="5674" y="5758"/>
                    <a:pt x="5705" y="5737"/>
                  </a:cubicBezTo>
                  <a:cubicBezTo>
                    <a:pt x="5726" y="5716"/>
                    <a:pt x="5757" y="5695"/>
                    <a:pt x="5788" y="5675"/>
                  </a:cubicBezTo>
                  <a:cubicBezTo>
                    <a:pt x="5830" y="5623"/>
                    <a:pt x="5871" y="5561"/>
                    <a:pt x="5902" y="5488"/>
                  </a:cubicBezTo>
                  <a:cubicBezTo>
                    <a:pt x="5923" y="5436"/>
                    <a:pt x="5943" y="5374"/>
                    <a:pt x="5964" y="5301"/>
                  </a:cubicBezTo>
                  <a:cubicBezTo>
                    <a:pt x="5975" y="5270"/>
                    <a:pt x="5954" y="5239"/>
                    <a:pt x="5933" y="5239"/>
                  </a:cubicBezTo>
                  <a:lnTo>
                    <a:pt x="5923" y="5229"/>
                  </a:lnTo>
                  <a:lnTo>
                    <a:pt x="5902" y="5229"/>
                  </a:lnTo>
                  <a:cubicBezTo>
                    <a:pt x="5892" y="5229"/>
                    <a:pt x="5881" y="5229"/>
                    <a:pt x="5871" y="5239"/>
                  </a:cubicBezTo>
                  <a:lnTo>
                    <a:pt x="5860" y="5239"/>
                  </a:lnTo>
                  <a:lnTo>
                    <a:pt x="5860" y="5250"/>
                  </a:lnTo>
                  <a:cubicBezTo>
                    <a:pt x="5809" y="5270"/>
                    <a:pt x="5777" y="5280"/>
                    <a:pt x="5736" y="5291"/>
                  </a:cubicBezTo>
                  <a:cubicBezTo>
                    <a:pt x="5705" y="5301"/>
                    <a:pt x="5674" y="5301"/>
                    <a:pt x="5653" y="5301"/>
                  </a:cubicBezTo>
                  <a:lnTo>
                    <a:pt x="5643" y="5301"/>
                  </a:lnTo>
                  <a:cubicBezTo>
                    <a:pt x="5653" y="5260"/>
                    <a:pt x="5653" y="5229"/>
                    <a:pt x="5643" y="5187"/>
                  </a:cubicBezTo>
                  <a:cubicBezTo>
                    <a:pt x="5632" y="5094"/>
                    <a:pt x="5612" y="5011"/>
                    <a:pt x="5570" y="4928"/>
                  </a:cubicBezTo>
                  <a:cubicBezTo>
                    <a:pt x="5529" y="4845"/>
                    <a:pt x="5477" y="4773"/>
                    <a:pt x="5415" y="4710"/>
                  </a:cubicBezTo>
                  <a:cubicBezTo>
                    <a:pt x="5394" y="4679"/>
                    <a:pt x="5363" y="4658"/>
                    <a:pt x="5332" y="4637"/>
                  </a:cubicBezTo>
                  <a:lnTo>
                    <a:pt x="5342" y="4637"/>
                  </a:lnTo>
                  <a:cubicBezTo>
                    <a:pt x="5394" y="4627"/>
                    <a:pt x="5436" y="4617"/>
                    <a:pt x="5477" y="4596"/>
                  </a:cubicBezTo>
                  <a:cubicBezTo>
                    <a:pt x="5519" y="4575"/>
                    <a:pt x="5549" y="4544"/>
                    <a:pt x="5591" y="4513"/>
                  </a:cubicBezTo>
                  <a:cubicBezTo>
                    <a:pt x="5622" y="4492"/>
                    <a:pt x="5643" y="4461"/>
                    <a:pt x="5674" y="4441"/>
                  </a:cubicBezTo>
                  <a:cubicBezTo>
                    <a:pt x="5705" y="4409"/>
                    <a:pt x="5736" y="4368"/>
                    <a:pt x="5777" y="4337"/>
                  </a:cubicBezTo>
                  <a:lnTo>
                    <a:pt x="5788" y="4337"/>
                  </a:lnTo>
                  <a:cubicBezTo>
                    <a:pt x="5809" y="4326"/>
                    <a:pt x="5830" y="4305"/>
                    <a:pt x="5851" y="4295"/>
                  </a:cubicBezTo>
                  <a:cubicBezTo>
                    <a:pt x="5871" y="4295"/>
                    <a:pt x="5892" y="4285"/>
                    <a:pt x="5913" y="4285"/>
                  </a:cubicBezTo>
                  <a:close/>
                  <a:moveTo>
                    <a:pt x="5695" y="9990"/>
                  </a:moveTo>
                  <a:lnTo>
                    <a:pt x="5695" y="9990"/>
                  </a:lnTo>
                  <a:cubicBezTo>
                    <a:pt x="5809" y="10001"/>
                    <a:pt x="5933" y="10001"/>
                    <a:pt x="6058" y="10001"/>
                  </a:cubicBezTo>
                  <a:lnTo>
                    <a:pt x="6120" y="10063"/>
                  </a:lnTo>
                  <a:cubicBezTo>
                    <a:pt x="6162" y="10104"/>
                    <a:pt x="6213" y="10135"/>
                    <a:pt x="6265" y="10156"/>
                  </a:cubicBezTo>
                  <a:cubicBezTo>
                    <a:pt x="6296" y="10167"/>
                    <a:pt x="6328" y="10176"/>
                    <a:pt x="6369" y="10176"/>
                  </a:cubicBezTo>
                  <a:cubicBezTo>
                    <a:pt x="6400" y="10187"/>
                    <a:pt x="6441" y="10197"/>
                    <a:pt x="6494" y="10208"/>
                  </a:cubicBezTo>
                  <a:cubicBezTo>
                    <a:pt x="6566" y="10218"/>
                    <a:pt x="6649" y="10229"/>
                    <a:pt x="6722" y="10229"/>
                  </a:cubicBezTo>
                  <a:cubicBezTo>
                    <a:pt x="6680" y="10353"/>
                    <a:pt x="6660" y="10478"/>
                    <a:pt x="6639" y="10612"/>
                  </a:cubicBezTo>
                  <a:cubicBezTo>
                    <a:pt x="6462" y="10478"/>
                    <a:pt x="6286" y="10342"/>
                    <a:pt x="6079" y="10239"/>
                  </a:cubicBezTo>
                  <a:cubicBezTo>
                    <a:pt x="5985" y="10176"/>
                    <a:pt x="5871" y="10114"/>
                    <a:pt x="5747" y="10042"/>
                  </a:cubicBezTo>
                  <a:lnTo>
                    <a:pt x="5736" y="10031"/>
                  </a:lnTo>
                  <a:cubicBezTo>
                    <a:pt x="5736" y="10021"/>
                    <a:pt x="5736" y="10021"/>
                    <a:pt x="5726" y="10021"/>
                  </a:cubicBezTo>
                  <a:lnTo>
                    <a:pt x="5695" y="9990"/>
                  </a:lnTo>
                  <a:close/>
                  <a:moveTo>
                    <a:pt x="10383" y="1"/>
                  </a:moveTo>
                  <a:cubicBezTo>
                    <a:pt x="10134" y="1"/>
                    <a:pt x="9896" y="22"/>
                    <a:pt x="9668" y="63"/>
                  </a:cubicBezTo>
                  <a:cubicBezTo>
                    <a:pt x="9284" y="146"/>
                    <a:pt x="8962" y="291"/>
                    <a:pt x="8703" y="488"/>
                  </a:cubicBezTo>
                  <a:cubicBezTo>
                    <a:pt x="8537" y="623"/>
                    <a:pt x="8391" y="778"/>
                    <a:pt x="8288" y="944"/>
                  </a:cubicBezTo>
                  <a:cubicBezTo>
                    <a:pt x="8257" y="934"/>
                    <a:pt x="8216" y="914"/>
                    <a:pt x="8184" y="903"/>
                  </a:cubicBezTo>
                  <a:cubicBezTo>
                    <a:pt x="8143" y="893"/>
                    <a:pt x="8091" y="882"/>
                    <a:pt x="8029" y="872"/>
                  </a:cubicBezTo>
                  <a:lnTo>
                    <a:pt x="7967" y="872"/>
                  </a:lnTo>
                  <a:cubicBezTo>
                    <a:pt x="7894" y="872"/>
                    <a:pt x="7821" y="882"/>
                    <a:pt x="7748" y="903"/>
                  </a:cubicBezTo>
                  <a:cubicBezTo>
                    <a:pt x="7655" y="924"/>
                    <a:pt x="7572" y="965"/>
                    <a:pt x="7479" y="1027"/>
                  </a:cubicBezTo>
                  <a:cubicBezTo>
                    <a:pt x="7396" y="1069"/>
                    <a:pt x="7313" y="1131"/>
                    <a:pt x="7230" y="1214"/>
                  </a:cubicBezTo>
                  <a:cubicBezTo>
                    <a:pt x="7158" y="1276"/>
                    <a:pt x="7084" y="1349"/>
                    <a:pt x="7012" y="1432"/>
                  </a:cubicBezTo>
                  <a:cubicBezTo>
                    <a:pt x="6960" y="1515"/>
                    <a:pt x="6898" y="1588"/>
                    <a:pt x="6846" y="1671"/>
                  </a:cubicBezTo>
                  <a:cubicBezTo>
                    <a:pt x="6722" y="1868"/>
                    <a:pt x="6628" y="2076"/>
                    <a:pt x="6566" y="2304"/>
                  </a:cubicBezTo>
                  <a:cubicBezTo>
                    <a:pt x="6483" y="2594"/>
                    <a:pt x="6473" y="2895"/>
                    <a:pt x="6462" y="3196"/>
                  </a:cubicBezTo>
                  <a:cubicBezTo>
                    <a:pt x="6441" y="3154"/>
                    <a:pt x="6411" y="3113"/>
                    <a:pt x="6379" y="3071"/>
                  </a:cubicBezTo>
                  <a:cubicBezTo>
                    <a:pt x="6307" y="2978"/>
                    <a:pt x="6203" y="2895"/>
                    <a:pt x="6099" y="2853"/>
                  </a:cubicBezTo>
                  <a:cubicBezTo>
                    <a:pt x="6006" y="2812"/>
                    <a:pt x="5902" y="2791"/>
                    <a:pt x="5798" y="2791"/>
                  </a:cubicBezTo>
                  <a:lnTo>
                    <a:pt x="5715" y="2791"/>
                  </a:lnTo>
                  <a:cubicBezTo>
                    <a:pt x="5570" y="2812"/>
                    <a:pt x="5425" y="2853"/>
                    <a:pt x="5300" y="2926"/>
                  </a:cubicBezTo>
                  <a:cubicBezTo>
                    <a:pt x="5249" y="2968"/>
                    <a:pt x="5187" y="3009"/>
                    <a:pt x="5145" y="3061"/>
                  </a:cubicBezTo>
                  <a:lnTo>
                    <a:pt x="5083" y="2998"/>
                  </a:lnTo>
                  <a:cubicBezTo>
                    <a:pt x="5021" y="2936"/>
                    <a:pt x="4948" y="2895"/>
                    <a:pt x="4844" y="2864"/>
                  </a:cubicBezTo>
                  <a:cubicBezTo>
                    <a:pt x="4772" y="2843"/>
                    <a:pt x="4689" y="2832"/>
                    <a:pt x="4585" y="2832"/>
                  </a:cubicBezTo>
                  <a:cubicBezTo>
                    <a:pt x="4564" y="2832"/>
                    <a:pt x="4544" y="2832"/>
                    <a:pt x="4523" y="2843"/>
                  </a:cubicBezTo>
                  <a:cubicBezTo>
                    <a:pt x="4461" y="2843"/>
                    <a:pt x="4387" y="2843"/>
                    <a:pt x="4315" y="2853"/>
                  </a:cubicBezTo>
                  <a:cubicBezTo>
                    <a:pt x="4295" y="2843"/>
                    <a:pt x="4284" y="2832"/>
                    <a:pt x="4263" y="2822"/>
                  </a:cubicBezTo>
                  <a:cubicBezTo>
                    <a:pt x="4222" y="2781"/>
                    <a:pt x="4180" y="2739"/>
                    <a:pt x="4149" y="2687"/>
                  </a:cubicBezTo>
                  <a:cubicBezTo>
                    <a:pt x="4108" y="2625"/>
                    <a:pt x="4066" y="2553"/>
                    <a:pt x="4035" y="2470"/>
                  </a:cubicBezTo>
                  <a:lnTo>
                    <a:pt x="4035" y="2459"/>
                  </a:lnTo>
                  <a:cubicBezTo>
                    <a:pt x="3973" y="2262"/>
                    <a:pt x="3952" y="2076"/>
                    <a:pt x="3942" y="1910"/>
                  </a:cubicBezTo>
                  <a:lnTo>
                    <a:pt x="3931" y="1920"/>
                  </a:lnTo>
                  <a:cubicBezTo>
                    <a:pt x="3942" y="1878"/>
                    <a:pt x="3942" y="1827"/>
                    <a:pt x="3931" y="1785"/>
                  </a:cubicBezTo>
                  <a:lnTo>
                    <a:pt x="3931" y="1774"/>
                  </a:lnTo>
                  <a:lnTo>
                    <a:pt x="3931" y="1754"/>
                  </a:lnTo>
                  <a:lnTo>
                    <a:pt x="3931" y="1661"/>
                  </a:lnTo>
                  <a:lnTo>
                    <a:pt x="3931" y="1619"/>
                  </a:lnTo>
                  <a:cubicBezTo>
                    <a:pt x="3931" y="1588"/>
                    <a:pt x="3931" y="1557"/>
                    <a:pt x="3921" y="1525"/>
                  </a:cubicBezTo>
                  <a:cubicBezTo>
                    <a:pt x="3921" y="1463"/>
                    <a:pt x="3921" y="1401"/>
                    <a:pt x="3910" y="1339"/>
                  </a:cubicBezTo>
                  <a:lnTo>
                    <a:pt x="3910" y="1297"/>
                  </a:lnTo>
                  <a:cubicBezTo>
                    <a:pt x="3910" y="1276"/>
                    <a:pt x="3910" y="1256"/>
                    <a:pt x="3900" y="1235"/>
                  </a:cubicBezTo>
                  <a:cubicBezTo>
                    <a:pt x="3900" y="1235"/>
                    <a:pt x="3900" y="1225"/>
                    <a:pt x="3910" y="1225"/>
                  </a:cubicBezTo>
                  <a:cubicBezTo>
                    <a:pt x="3900" y="1214"/>
                    <a:pt x="3900" y="1193"/>
                    <a:pt x="3900" y="1183"/>
                  </a:cubicBezTo>
                  <a:cubicBezTo>
                    <a:pt x="3890" y="1110"/>
                    <a:pt x="3880" y="1059"/>
                    <a:pt x="3859" y="1007"/>
                  </a:cubicBezTo>
                  <a:cubicBezTo>
                    <a:pt x="3838" y="986"/>
                    <a:pt x="3827" y="965"/>
                    <a:pt x="3807" y="944"/>
                  </a:cubicBezTo>
                  <a:cubicBezTo>
                    <a:pt x="3786" y="924"/>
                    <a:pt x="3765" y="903"/>
                    <a:pt x="3734" y="893"/>
                  </a:cubicBezTo>
                  <a:cubicBezTo>
                    <a:pt x="3714" y="882"/>
                    <a:pt x="3693" y="882"/>
                    <a:pt x="3661" y="882"/>
                  </a:cubicBezTo>
                  <a:cubicBezTo>
                    <a:pt x="3631" y="882"/>
                    <a:pt x="3610" y="882"/>
                    <a:pt x="3589" y="893"/>
                  </a:cubicBezTo>
                  <a:cubicBezTo>
                    <a:pt x="3548" y="903"/>
                    <a:pt x="3506" y="934"/>
                    <a:pt x="3475" y="965"/>
                  </a:cubicBezTo>
                  <a:cubicBezTo>
                    <a:pt x="3423" y="1027"/>
                    <a:pt x="3382" y="1110"/>
                    <a:pt x="3361" y="1225"/>
                  </a:cubicBezTo>
                  <a:cubicBezTo>
                    <a:pt x="3350" y="1266"/>
                    <a:pt x="3340" y="1297"/>
                    <a:pt x="3340" y="1339"/>
                  </a:cubicBezTo>
                  <a:cubicBezTo>
                    <a:pt x="3329" y="1401"/>
                    <a:pt x="3319" y="1474"/>
                    <a:pt x="3319" y="1557"/>
                  </a:cubicBezTo>
                  <a:cubicBezTo>
                    <a:pt x="3319" y="1661"/>
                    <a:pt x="3329" y="1744"/>
                    <a:pt x="3340" y="1827"/>
                  </a:cubicBezTo>
                  <a:cubicBezTo>
                    <a:pt x="3340" y="1878"/>
                    <a:pt x="3361" y="1930"/>
                    <a:pt x="3371" y="1972"/>
                  </a:cubicBezTo>
                  <a:cubicBezTo>
                    <a:pt x="3392" y="2044"/>
                    <a:pt x="3412" y="2117"/>
                    <a:pt x="3444" y="2189"/>
                  </a:cubicBezTo>
                  <a:cubicBezTo>
                    <a:pt x="3454" y="2200"/>
                    <a:pt x="3454" y="2200"/>
                    <a:pt x="3454" y="2210"/>
                  </a:cubicBezTo>
                  <a:cubicBezTo>
                    <a:pt x="3340" y="2013"/>
                    <a:pt x="3237" y="1795"/>
                    <a:pt x="3154" y="1588"/>
                  </a:cubicBezTo>
                  <a:lnTo>
                    <a:pt x="3122" y="1525"/>
                  </a:lnTo>
                  <a:lnTo>
                    <a:pt x="3112" y="1515"/>
                  </a:lnTo>
                  <a:lnTo>
                    <a:pt x="3101" y="1474"/>
                  </a:lnTo>
                  <a:cubicBezTo>
                    <a:pt x="3071" y="1422"/>
                    <a:pt x="3050" y="1370"/>
                    <a:pt x="3029" y="1318"/>
                  </a:cubicBezTo>
                  <a:cubicBezTo>
                    <a:pt x="3018" y="1297"/>
                    <a:pt x="3008" y="1276"/>
                    <a:pt x="2988" y="1256"/>
                  </a:cubicBezTo>
                  <a:lnTo>
                    <a:pt x="2988" y="1246"/>
                  </a:lnTo>
                  <a:cubicBezTo>
                    <a:pt x="2977" y="1225"/>
                    <a:pt x="2956" y="1193"/>
                    <a:pt x="2935" y="1173"/>
                  </a:cubicBezTo>
                  <a:cubicBezTo>
                    <a:pt x="2905" y="1121"/>
                    <a:pt x="2873" y="1090"/>
                    <a:pt x="2832" y="1059"/>
                  </a:cubicBezTo>
                  <a:lnTo>
                    <a:pt x="2769" y="1027"/>
                  </a:lnTo>
                  <a:cubicBezTo>
                    <a:pt x="2759" y="1027"/>
                    <a:pt x="2739" y="1017"/>
                    <a:pt x="2718" y="1017"/>
                  </a:cubicBezTo>
                  <a:lnTo>
                    <a:pt x="2697" y="1017"/>
                  </a:lnTo>
                  <a:cubicBezTo>
                    <a:pt x="2656" y="1027"/>
                    <a:pt x="2603" y="1048"/>
                    <a:pt x="2562" y="1090"/>
                  </a:cubicBezTo>
                  <a:cubicBezTo>
                    <a:pt x="2510" y="1131"/>
                    <a:pt x="2479" y="1183"/>
                    <a:pt x="2458" y="1246"/>
                  </a:cubicBezTo>
                  <a:cubicBezTo>
                    <a:pt x="2437" y="1308"/>
                    <a:pt x="2427" y="1359"/>
                    <a:pt x="2437" y="1432"/>
                  </a:cubicBezTo>
                  <a:lnTo>
                    <a:pt x="2437" y="1442"/>
                  </a:lnTo>
                  <a:cubicBezTo>
                    <a:pt x="2437" y="1567"/>
                    <a:pt x="2469" y="1691"/>
                    <a:pt x="2531" y="1857"/>
                  </a:cubicBezTo>
                  <a:cubicBezTo>
                    <a:pt x="2562" y="1940"/>
                    <a:pt x="2593" y="2013"/>
                    <a:pt x="2635" y="2085"/>
                  </a:cubicBezTo>
                  <a:lnTo>
                    <a:pt x="2614" y="2065"/>
                  </a:lnTo>
                  <a:cubicBezTo>
                    <a:pt x="2593" y="2034"/>
                    <a:pt x="2573" y="2002"/>
                    <a:pt x="2552" y="1982"/>
                  </a:cubicBezTo>
                  <a:cubicBezTo>
                    <a:pt x="2490" y="1889"/>
                    <a:pt x="2407" y="1785"/>
                    <a:pt x="2313" y="1691"/>
                  </a:cubicBezTo>
                  <a:cubicBezTo>
                    <a:pt x="2282" y="1671"/>
                    <a:pt x="2251" y="1640"/>
                    <a:pt x="2220" y="1619"/>
                  </a:cubicBezTo>
                  <a:cubicBezTo>
                    <a:pt x="2168" y="1598"/>
                    <a:pt x="2126" y="1578"/>
                    <a:pt x="2064" y="1578"/>
                  </a:cubicBezTo>
                  <a:lnTo>
                    <a:pt x="2033" y="1578"/>
                  </a:lnTo>
                  <a:cubicBezTo>
                    <a:pt x="2012" y="1578"/>
                    <a:pt x="1992" y="1588"/>
                    <a:pt x="1971" y="1598"/>
                  </a:cubicBezTo>
                  <a:lnTo>
                    <a:pt x="1909" y="1629"/>
                  </a:lnTo>
                  <a:cubicBezTo>
                    <a:pt x="1877" y="1650"/>
                    <a:pt x="1856" y="1691"/>
                    <a:pt x="1847" y="1723"/>
                  </a:cubicBezTo>
                  <a:cubicBezTo>
                    <a:pt x="1826" y="1754"/>
                    <a:pt x="1826" y="1795"/>
                    <a:pt x="1826" y="1837"/>
                  </a:cubicBezTo>
                  <a:cubicBezTo>
                    <a:pt x="1826" y="1878"/>
                    <a:pt x="1836" y="1920"/>
                    <a:pt x="1847" y="1972"/>
                  </a:cubicBezTo>
                  <a:cubicBezTo>
                    <a:pt x="1856" y="2013"/>
                    <a:pt x="1877" y="2065"/>
                    <a:pt x="1898" y="2117"/>
                  </a:cubicBezTo>
                  <a:cubicBezTo>
                    <a:pt x="1919" y="2159"/>
                    <a:pt x="1939" y="2200"/>
                    <a:pt x="1971" y="2251"/>
                  </a:cubicBezTo>
                  <a:cubicBezTo>
                    <a:pt x="2012" y="2334"/>
                    <a:pt x="2075" y="2428"/>
                    <a:pt x="2137" y="2521"/>
                  </a:cubicBezTo>
                  <a:cubicBezTo>
                    <a:pt x="2188" y="2594"/>
                    <a:pt x="2241" y="2656"/>
                    <a:pt x="2292" y="2719"/>
                  </a:cubicBezTo>
                  <a:lnTo>
                    <a:pt x="2344" y="2770"/>
                  </a:lnTo>
                  <a:cubicBezTo>
                    <a:pt x="2365" y="2781"/>
                    <a:pt x="2375" y="2802"/>
                    <a:pt x="2396" y="2812"/>
                  </a:cubicBezTo>
                  <a:lnTo>
                    <a:pt x="2396" y="2822"/>
                  </a:lnTo>
                  <a:lnTo>
                    <a:pt x="2386" y="2822"/>
                  </a:lnTo>
                  <a:cubicBezTo>
                    <a:pt x="2271" y="2760"/>
                    <a:pt x="2137" y="2687"/>
                    <a:pt x="1992" y="2636"/>
                  </a:cubicBezTo>
                  <a:cubicBezTo>
                    <a:pt x="1939" y="2604"/>
                    <a:pt x="1888" y="2594"/>
                    <a:pt x="1847" y="2583"/>
                  </a:cubicBezTo>
                  <a:cubicBezTo>
                    <a:pt x="1826" y="2573"/>
                    <a:pt x="1805" y="2573"/>
                    <a:pt x="1794" y="2573"/>
                  </a:cubicBezTo>
                  <a:lnTo>
                    <a:pt x="1784" y="2573"/>
                  </a:lnTo>
                  <a:cubicBezTo>
                    <a:pt x="1764" y="2563"/>
                    <a:pt x="1732" y="2563"/>
                    <a:pt x="1711" y="2563"/>
                  </a:cubicBezTo>
                  <a:lnTo>
                    <a:pt x="1701" y="2563"/>
                  </a:lnTo>
                  <a:cubicBezTo>
                    <a:pt x="1681" y="2563"/>
                    <a:pt x="1660" y="2563"/>
                    <a:pt x="1639" y="2573"/>
                  </a:cubicBezTo>
                  <a:cubicBezTo>
                    <a:pt x="1618" y="2573"/>
                    <a:pt x="1598" y="2583"/>
                    <a:pt x="1577" y="2604"/>
                  </a:cubicBezTo>
                  <a:cubicBezTo>
                    <a:pt x="1556" y="2615"/>
                    <a:pt x="1545" y="2636"/>
                    <a:pt x="1535" y="2656"/>
                  </a:cubicBezTo>
                  <a:cubicBezTo>
                    <a:pt x="1535" y="2666"/>
                    <a:pt x="1535" y="2677"/>
                    <a:pt x="1525" y="2698"/>
                  </a:cubicBezTo>
                  <a:lnTo>
                    <a:pt x="1525" y="2739"/>
                  </a:lnTo>
                  <a:cubicBezTo>
                    <a:pt x="1525" y="2770"/>
                    <a:pt x="1535" y="2812"/>
                    <a:pt x="1545" y="2832"/>
                  </a:cubicBezTo>
                  <a:cubicBezTo>
                    <a:pt x="1545" y="2853"/>
                    <a:pt x="1556" y="2885"/>
                    <a:pt x="1566" y="2915"/>
                  </a:cubicBezTo>
                  <a:cubicBezTo>
                    <a:pt x="1587" y="2968"/>
                    <a:pt x="1618" y="3009"/>
                    <a:pt x="1649" y="3051"/>
                  </a:cubicBezTo>
                  <a:cubicBezTo>
                    <a:pt x="1660" y="3071"/>
                    <a:pt x="1681" y="3092"/>
                    <a:pt x="1701" y="3113"/>
                  </a:cubicBezTo>
                  <a:cubicBezTo>
                    <a:pt x="1753" y="3175"/>
                    <a:pt x="1815" y="3227"/>
                    <a:pt x="1877" y="3268"/>
                  </a:cubicBezTo>
                  <a:cubicBezTo>
                    <a:pt x="1939" y="3310"/>
                    <a:pt x="2012" y="3341"/>
                    <a:pt x="2095" y="3372"/>
                  </a:cubicBezTo>
                  <a:cubicBezTo>
                    <a:pt x="2043" y="3362"/>
                    <a:pt x="1992" y="3351"/>
                    <a:pt x="1909" y="3341"/>
                  </a:cubicBezTo>
                  <a:lnTo>
                    <a:pt x="1681" y="3341"/>
                  </a:lnTo>
                  <a:cubicBezTo>
                    <a:pt x="1639" y="3351"/>
                    <a:pt x="1608" y="3351"/>
                    <a:pt x="1587" y="3362"/>
                  </a:cubicBezTo>
                  <a:cubicBezTo>
                    <a:pt x="1556" y="3372"/>
                    <a:pt x="1535" y="3392"/>
                    <a:pt x="1504" y="3413"/>
                  </a:cubicBezTo>
                  <a:cubicBezTo>
                    <a:pt x="1483" y="3424"/>
                    <a:pt x="1473" y="3445"/>
                    <a:pt x="1462" y="3475"/>
                  </a:cubicBezTo>
                  <a:lnTo>
                    <a:pt x="1462" y="3517"/>
                  </a:lnTo>
                  <a:lnTo>
                    <a:pt x="1462" y="3569"/>
                  </a:lnTo>
                  <a:cubicBezTo>
                    <a:pt x="1473" y="3600"/>
                    <a:pt x="1494" y="3631"/>
                    <a:pt x="1525" y="3662"/>
                  </a:cubicBezTo>
                  <a:cubicBezTo>
                    <a:pt x="1545" y="3694"/>
                    <a:pt x="1566" y="3714"/>
                    <a:pt x="1587" y="3735"/>
                  </a:cubicBezTo>
                  <a:cubicBezTo>
                    <a:pt x="1639" y="3766"/>
                    <a:pt x="1691" y="3797"/>
                    <a:pt x="1753" y="3818"/>
                  </a:cubicBezTo>
                  <a:lnTo>
                    <a:pt x="1764" y="3818"/>
                  </a:lnTo>
                  <a:cubicBezTo>
                    <a:pt x="1815" y="3839"/>
                    <a:pt x="1867" y="3849"/>
                    <a:pt x="1930" y="3860"/>
                  </a:cubicBezTo>
                  <a:cubicBezTo>
                    <a:pt x="1992" y="3870"/>
                    <a:pt x="2043" y="3870"/>
                    <a:pt x="2105" y="3870"/>
                  </a:cubicBezTo>
                  <a:cubicBezTo>
                    <a:pt x="2178" y="3870"/>
                    <a:pt x="2251" y="3860"/>
                    <a:pt x="2334" y="3860"/>
                  </a:cubicBezTo>
                  <a:cubicBezTo>
                    <a:pt x="2396" y="3849"/>
                    <a:pt x="2448" y="3839"/>
                    <a:pt x="2500" y="3828"/>
                  </a:cubicBezTo>
                  <a:lnTo>
                    <a:pt x="2500" y="3828"/>
                  </a:lnTo>
                  <a:cubicBezTo>
                    <a:pt x="2396" y="3963"/>
                    <a:pt x="2303" y="4109"/>
                    <a:pt x="2220" y="4254"/>
                  </a:cubicBezTo>
                  <a:cubicBezTo>
                    <a:pt x="2147" y="4409"/>
                    <a:pt x="2085" y="4565"/>
                    <a:pt x="2043" y="4731"/>
                  </a:cubicBezTo>
                  <a:cubicBezTo>
                    <a:pt x="1992" y="4907"/>
                    <a:pt x="1971" y="5104"/>
                    <a:pt x="1971" y="5333"/>
                  </a:cubicBezTo>
                  <a:cubicBezTo>
                    <a:pt x="1981" y="5509"/>
                    <a:pt x="1992" y="5685"/>
                    <a:pt x="2012" y="5861"/>
                  </a:cubicBezTo>
                  <a:cubicBezTo>
                    <a:pt x="2043" y="6172"/>
                    <a:pt x="2075" y="6484"/>
                    <a:pt x="2033" y="6785"/>
                  </a:cubicBezTo>
                  <a:cubicBezTo>
                    <a:pt x="2033" y="6795"/>
                    <a:pt x="2033" y="6806"/>
                    <a:pt x="2022" y="6816"/>
                  </a:cubicBezTo>
                  <a:cubicBezTo>
                    <a:pt x="1960" y="6878"/>
                    <a:pt x="1898" y="6940"/>
                    <a:pt x="1847" y="7002"/>
                  </a:cubicBezTo>
                  <a:cubicBezTo>
                    <a:pt x="1805" y="7034"/>
                    <a:pt x="1773" y="7075"/>
                    <a:pt x="1732" y="7106"/>
                  </a:cubicBezTo>
                  <a:lnTo>
                    <a:pt x="1722" y="7117"/>
                  </a:lnTo>
                  <a:lnTo>
                    <a:pt x="1711" y="7127"/>
                  </a:lnTo>
                  <a:lnTo>
                    <a:pt x="1681" y="7158"/>
                  </a:lnTo>
                  <a:cubicBezTo>
                    <a:pt x="1649" y="7189"/>
                    <a:pt x="1608" y="7221"/>
                    <a:pt x="1566" y="7241"/>
                  </a:cubicBezTo>
                  <a:lnTo>
                    <a:pt x="1556" y="7262"/>
                  </a:lnTo>
                  <a:lnTo>
                    <a:pt x="1545" y="7262"/>
                  </a:lnTo>
                  <a:lnTo>
                    <a:pt x="1515" y="7283"/>
                  </a:lnTo>
                  <a:lnTo>
                    <a:pt x="1473" y="7314"/>
                  </a:lnTo>
                  <a:cubicBezTo>
                    <a:pt x="1411" y="7366"/>
                    <a:pt x="1338" y="7417"/>
                    <a:pt x="1276" y="7470"/>
                  </a:cubicBezTo>
                  <a:cubicBezTo>
                    <a:pt x="1172" y="7553"/>
                    <a:pt x="1089" y="7625"/>
                    <a:pt x="1006" y="7698"/>
                  </a:cubicBezTo>
                  <a:cubicBezTo>
                    <a:pt x="954" y="7739"/>
                    <a:pt x="913" y="7781"/>
                    <a:pt x="871" y="7822"/>
                  </a:cubicBezTo>
                  <a:lnTo>
                    <a:pt x="871" y="7811"/>
                  </a:lnTo>
                  <a:cubicBezTo>
                    <a:pt x="840" y="7853"/>
                    <a:pt x="809" y="7884"/>
                    <a:pt x="778" y="7915"/>
                  </a:cubicBezTo>
                  <a:cubicBezTo>
                    <a:pt x="747" y="7957"/>
                    <a:pt x="715" y="7988"/>
                    <a:pt x="695" y="8019"/>
                  </a:cubicBezTo>
                  <a:cubicBezTo>
                    <a:pt x="664" y="8060"/>
                    <a:pt x="643" y="8092"/>
                    <a:pt x="632" y="8123"/>
                  </a:cubicBezTo>
                  <a:cubicBezTo>
                    <a:pt x="612" y="8154"/>
                    <a:pt x="612" y="8185"/>
                    <a:pt x="602" y="8216"/>
                  </a:cubicBezTo>
                  <a:cubicBezTo>
                    <a:pt x="602" y="8226"/>
                    <a:pt x="602" y="8237"/>
                    <a:pt x="612" y="8258"/>
                  </a:cubicBezTo>
                  <a:cubicBezTo>
                    <a:pt x="612" y="8279"/>
                    <a:pt x="612" y="8289"/>
                    <a:pt x="622" y="8309"/>
                  </a:cubicBezTo>
                  <a:cubicBezTo>
                    <a:pt x="632" y="8330"/>
                    <a:pt x="653" y="8351"/>
                    <a:pt x="674" y="8372"/>
                  </a:cubicBezTo>
                  <a:lnTo>
                    <a:pt x="736" y="8403"/>
                  </a:lnTo>
                  <a:lnTo>
                    <a:pt x="747" y="8403"/>
                  </a:lnTo>
                  <a:cubicBezTo>
                    <a:pt x="768" y="8413"/>
                    <a:pt x="778" y="8413"/>
                    <a:pt x="788" y="8413"/>
                  </a:cubicBezTo>
                  <a:cubicBezTo>
                    <a:pt x="768" y="8413"/>
                    <a:pt x="757" y="8424"/>
                    <a:pt x="747" y="8424"/>
                  </a:cubicBezTo>
                  <a:cubicBezTo>
                    <a:pt x="695" y="8455"/>
                    <a:pt x="632" y="8486"/>
                    <a:pt x="570" y="8528"/>
                  </a:cubicBezTo>
                  <a:cubicBezTo>
                    <a:pt x="436" y="8600"/>
                    <a:pt x="332" y="8673"/>
                    <a:pt x="249" y="8745"/>
                  </a:cubicBezTo>
                  <a:cubicBezTo>
                    <a:pt x="166" y="8807"/>
                    <a:pt x="83" y="8880"/>
                    <a:pt x="31" y="8973"/>
                  </a:cubicBezTo>
                  <a:cubicBezTo>
                    <a:pt x="21" y="8994"/>
                    <a:pt x="10" y="9015"/>
                    <a:pt x="10" y="9035"/>
                  </a:cubicBezTo>
                  <a:cubicBezTo>
                    <a:pt x="0" y="9067"/>
                    <a:pt x="0" y="9088"/>
                    <a:pt x="0" y="9108"/>
                  </a:cubicBezTo>
                  <a:cubicBezTo>
                    <a:pt x="0" y="9139"/>
                    <a:pt x="0" y="9171"/>
                    <a:pt x="21" y="9201"/>
                  </a:cubicBezTo>
                  <a:cubicBezTo>
                    <a:pt x="31" y="9233"/>
                    <a:pt x="62" y="9254"/>
                    <a:pt x="83" y="9264"/>
                  </a:cubicBezTo>
                  <a:cubicBezTo>
                    <a:pt x="93" y="9274"/>
                    <a:pt x="104" y="9274"/>
                    <a:pt x="114" y="9274"/>
                  </a:cubicBezTo>
                  <a:cubicBezTo>
                    <a:pt x="135" y="9284"/>
                    <a:pt x="155" y="9284"/>
                    <a:pt x="187" y="9284"/>
                  </a:cubicBezTo>
                  <a:lnTo>
                    <a:pt x="301" y="9284"/>
                  </a:lnTo>
                  <a:cubicBezTo>
                    <a:pt x="308" y="9277"/>
                    <a:pt x="321" y="9275"/>
                    <a:pt x="332" y="9275"/>
                  </a:cubicBezTo>
                  <a:lnTo>
                    <a:pt x="332" y="9275"/>
                  </a:lnTo>
                  <a:cubicBezTo>
                    <a:pt x="321" y="9285"/>
                    <a:pt x="300" y="9295"/>
                    <a:pt x="291" y="9305"/>
                  </a:cubicBezTo>
                  <a:cubicBezTo>
                    <a:pt x="238" y="9337"/>
                    <a:pt x="197" y="9378"/>
                    <a:pt x="166" y="9409"/>
                  </a:cubicBezTo>
                  <a:cubicBezTo>
                    <a:pt x="135" y="9440"/>
                    <a:pt x="104" y="9482"/>
                    <a:pt x="83" y="9513"/>
                  </a:cubicBezTo>
                  <a:cubicBezTo>
                    <a:pt x="52" y="9554"/>
                    <a:pt x="52" y="9596"/>
                    <a:pt x="52" y="9637"/>
                  </a:cubicBezTo>
                  <a:cubicBezTo>
                    <a:pt x="62" y="9658"/>
                    <a:pt x="62" y="9679"/>
                    <a:pt x="83" y="9699"/>
                  </a:cubicBezTo>
                  <a:cubicBezTo>
                    <a:pt x="93" y="9710"/>
                    <a:pt x="104" y="9731"/>
                    <a:pt x="125" y="9752"/>
                  </a:cubicBezTo>
                  <a:cubicBezTo>
                    <a:pt x="176" y="9793"/>
                    <a:pt x="238" y="9814"/>
                    <a:pt x="301" y="9835"/>
                  </a:cubicBezTo>
                  <a:lnTo>
                    <a:pt x="311" y="9835"/>
                  </a:lnTo>
                  <a:cubicBezTo>
                    <a:pt x="384" y="9855"/>
                    <a:pt x="466" y="9876"/>
                    <a:pt x="560" y="9886"/>
                  </a:cubicBezTo>
                  <a:cubicBezTo>
                    <a:pt x="613" y="9890"/>
                    <a:pt x="668" y="9892"/>
                    <a:pt x="725" y="9892"/>
                  </a:cubicBezTo>
                  <a:cubicBezTo>
                    <a:pt x="837" y="9892"/>
                    <a:pt x="959" y="9883"/>
                    <a:pt x="1089" y="9855"/>
                  </a:cubicBezTo>
                  <a:lnTo>
                    <a:pt x="1110" y="9855"/>
                  </a:lnTo>
                  <a:cubicBezTo>
                    <a:pt x="1100" y="9918"/>
                    <a:pt x="1110" y="9980"/>
                    <a:pt x="1141" y="10031"/>
                  </a:cubicBezTo>
                  <a:cubicBezTo>
                    <a:pt x="1172" y="10084"/>
                    <a:pt x="1213" y="10125"/>
                    <a:pt x="1276" y="10146"/>
                  </a:cubicBezTo>
                  <a:cubicBezTo>
                    <a:pt x="1286" y="10156"/>
                    <a:pt x="1286" y="10156"/>
                    <a:pt x="1296" y="10156"/>
                  </a:cubicBezTo>
                  <a:cubicBezTo>
                    <a:pt x="1349" y="10176"/>
                    <a:pt x="1400" y="10176"/>
                    <a:pt x="1473" y="10176"/>
                  </a:cubicBezTo>
                  <a:cubicBezTo>
                    <a:pt x="1556" y="10176"/>
                    <a:pt x="1639" y="10167"/>
                    <a:pt x="1711" y="10146"/>
                  </a:cubicBezTo>
                  <a:cubicBezTo>
                    <a:pt x="1919" y="10104"/>
                    <a:pt x="2116" y="10031"/>
                    <a:pt x="2261" y="9969"/>
                  </a:cubicBezTo>
                  <a:cubicBezTo>
                    <a:pt x="2324" y="9938"/>
                    <a:pt x="2396" y="9918"/>
                    <a:pt x="2458" y="9886"/>
                  </a:cubicBezTo>
                  <a:cubicBezTo>
                    <a:pt x="2469" y="9907"/>
                    <a:pt x="2490" y="9928"/>
                    <a:pt x="2500" y="9948"/>
                  </a:cubicBezTo>
                  <a:cubicBezTo>
                    <a:pt x="2510" y="9969"/>
                    <a:pt x="2520" y="9990"/>
                    <a:pt x="2541" y="10011"/>
                  </a:cubicBezTo>
                  <a:cubicBezTo>
                    <a:pt x="2531" y="10322"/>
                    <a:pt x="2500" y="10633"/>
                    <a:pt x="2479" y="10934"/>
                  </a:cubicBezTo>
                  <a:lnTo>
                    <a:pt x="2479" y="10944"/>
                  </a:lnTo>
                  <a:cubicBezTo>
                    <a:pt x="2448" y="11338"/>
                    <a:pt x="2417" y="11774"/>
                    <a:pt x="2417" y="12200"/>
                  </a:cubicBezTo>
                  <a:lnTo>
                    <a:pt x="2407" y="12189"/>
                  </a:lnTo>
                  <a:lnTo>
                    <a:pt x="2407" y="12210"/>
                  </a:lnTo>
                  <a:cubicBezTo>
                    <a:pt x="2407" y="12303"/>
                    <a:pt x="2417" y="12407"/>
                    <a:pt x="2417" y="12521"/>
                  </a:cubicBezTo>
                  <a:cubicBezTo>
                    <a:pt x="2417" y="12594"/>
                    <a:pt x="2427" y="12687"/>
                    <a:pt x="2437" y="12770"/>
                  </a:cubicBezTo>
                  <a:cubicBezTo>
                    <a:pt x="2448" y="12894"/>
                    <a:pt x="2469" y="13009"/>
                    <a:pt x="2510" y="13112"/>
                  </a:cubicBezTo>
                  <a:cubicBezTo>
                    <a:pt x="2520" y="13164"/>
                    <a:pt x="2541" y="13216"/>
                    <a:pt x="2562" y="13268"/>
                  </a:cubicBezTo>
                  <a:cubicBezTo>
                    <a:pt x="2583" y="13320"/>
                    <a:pt x="2603" y="13351"/>
                    <a:pt x="2624" y="13382"/>
                  </a:cubicBezTo>
                  <a:cubicBezTo>
                    <a:pt x="2656" y="13413"/>
                    <a:pt x="2676" y="13434"/>
                    <a:pt x="2707" y="13444"/>
                  </a:cubicBezTo>
                  <a:lnTo>
                    <a:pt x="2707" y="13714"/>
                  </a:lnTo>
                  <a:lnTo>
                    <a:pt x="2707" y="13735"/>
                  </a:lnTo>
                  <a:lnTo>
                    <a:pt x="2707" y="13745"/>
                  </a:lnTo>
                  <a:lnTo>
                    <a:pt x="2707" y="13756"/>
                  </a:lnTo>
                  <a:lnTo>
                    <a:pt x="2707" y="13776"/>
                  </a:lnTo>
                  <a:lnTo>
                    <a:pt x="2707" y="13839"/>
                  </a:lnTo>
                  <a:lnTo>
                    <a:pt x="2697" y="13869"/>
                  </a:lnTo>
                  <a:lnTo>
                    <a:pt x="2697" y="14222"/>
                  </a:lnTo>
                  <a:cubicBezTo>
                    <a:pt x="2697" y="14502"/>
                    <a:pt x="2697" y="14824"/>
                    <a:pt x="2759" y="15135"/>
                  </a:cubicBezTo>
                  <a:cubicBezTo>
                    <a:pt x="2790" y="15280"/>
                    <a:pt x="2832" y="15404"/>
                    <a:pt x="2884" y="15519"/>
                  </a:cubicBezTo>
                  <a:cubicBezTo>
                    <a:pt x="2905" y="15550"/>
                    <a:pt x="2915" y="15570"/>
                    <a:pt x="2935" y="15602"/>
                  </a:cubicBezTo>
                  <a:cubicBezTo>
                    <a:pt x="2956" y="15633"/>
                    <a:pt x="2977" y="15664"/>
                    <a:pt x="3008" y="15695"/>
                  </a:cubicBezTo>
                  <a:cubicBezTo>
                    <a:pt x="3018" y="15706"/>
                    <a:pt x="3039" y="15726"/>
                    <a:pt x="3071" y="15726"/>
                  </a:cubicBezTo>
                  <a:lnTo>
                    <a:pt x="3112" y="15726"/>
                  </a:lnTo>
                  <a:cubicBezTo>
                    <a:pt x="3133" y="15726"/>
                    <a:pt x="3143" y="15706"/>
                    <a:pt x="3154" y="15706"/>
                  </a:cubicBezTo>
                  <a:cubicBezTo>
                    <a:pt x="3163" y="15695"/>
                    <a:pt x="3174" y="15674"/>
                    <a:pt x="3195" y="15653"/>
                  </a:cubicBezTo>
                  <a:lnTo>
                    <a:pt x="3226" y="15561"/>
                  </a:lnTo>
                  <a:cubicBezTo>
                    <a:pt x="3237" y="15498"/>
                    <a:pt x="3246" y="15436"/>
                    <a:pt x="3257" y="15384"/>
                  </a:cubicBezTo>
                  <a:lnTo>
                    <a:pt x="3257" y="15374"/>
                  </a:lnTo>
                  <a:lnTo>
                    <a:pt x="3267" y="15332"/>
                  </a:lnTo>
                  <a:lnTo>
                    <a:pt x="3361" y="14710"/>
                  </a:lnTo>
                  <a:cubicBezTo>
                    <a:pt x="3392" y="14512"/>
                    <a:pt x="3412" y="14284"/>
                    <a:pt x="3444" y="14056"/>
                  </a:cubicBezTo>
                  <a:lnTo>
                    <a:pt x="3454" y="14046"/>
                  </a:lnTo>
                  <a:cubicBezTo>
                    <a:pt x="3578" y="13932"/>
                    <a:pt x="3641" y="13776"/>
                    <a:pt x="3672" y="13662"/>
                  </a:cubicBezTo>
                  <a:cubicBezTo>
                    <a:pt x="3703" y="13579"/>
                    <a:pt x="3724" y="13496"/>
                    <a:pt x="3744" y="13403"/>
                  </a:cubicBezTo>
                  <a:lnTo>
                    <a:pt x="3744" y="13413"/>
                  </a:lnTo>
                  <a:cubicBezTo>
                    <a:pt x="3744" y="13371"/>
                    <a:pt x="3755" y="13330"/>
                    <a:pt x="3765" y="13288"/>
                  </a:cubicBezTo>
                  <a:lnTo>
                    <a:pt x="3776" y="13226"/>
                  </a:lnTo>
                  <a:cubicBezTo>
                    <a:pt x="3786" y="13195"/>
                    <a:pt x="3797" y="13164"/>
                    <a:pt x="3797" y="13133"/>
                  </a:cubicBezTo>
                  <a:lnTo>
                    <a:pt x="3807" y="13102"/>
                  </a:lnTo>
                  <a:cubicBezTo>
                    <a:pt x="3817" y="13050"/>
                    <a:pt x="3827" y="13009"/>
                    <a:pt x="3827" y="12956"/>
                  </a:cubicBezTo>
                  <a:cubicBezTo>
                    <a:pt x="3848" y="12864"/>
                    <a:pt x="3869" y="12770"/>
                    <a:pt x="3890" y="12656"/>
                  </a:cubicBezTo>
                  <a:cubicBezTo>
                    <a:pt x="3921" y="12459"/>
                    <a:pt x="3942" y="12251"/>
                    <a:pt x="3963" y="12034"/>
                  </a:cubicBezTo>
                  <a:cubicBezTo>
                    <a:pt x="3983" y="11847"/>
                    <a:pt x="3993" y="11639"/>
                    <a:pt x="4014" y="11421"/>
                  </a:cubicBezTo>
                  <a:cubicBezTo>
                    <a:pt x="4014" y="11318"/>
                    <a:pt x="4025" y="11214"/>
                    <a:pt x="4025" y="11110"/>
                  </a:cubicBezTo>
                  <a:lnTo>
                    <a:pt x="4025" y="10934"/>
                  </a:lnTo>
                  <a:cubicBezTo>
                    <a:pt x="4097" y="10965"/>
                    <a:pt x="4180" y="10986"/>
                    <a:pt x="4242" y="10996"/>
                  </a:cubicBezTo>
                  <a:cubicBezTo>
                    <a:pt x="4315" y="11017"/>
                    <a:pt x="4387" y="11027"/>
                    <a:pt x="4470" y="11038"/>
                  </a:cubicBezTo>
                  <a:cubicBezTo>
                    <a:pt x="4606" y="11059"/>
                    <a:pt x="4740" y="11069"/>
                    <a:pt x="4875" y="11079"/>
                  </a:cubicBezTo>
                  <a:cubicBezTo>
                    <a:pt x="5197" y="11110"/>
                    <a:pt x="5529" y="11142"/>
                    <a:pt x="5830" y="11245"/>
                  </a:cubicBezTo>
                  <a:cubicBezTo>
                    <a:pt x="5840" y="11245"/>
                    <a:pt x="5851" y="11245"/>
                    <a:pt x="5860" y="11255"/>
                  </a:cubicBezTo>
                  <a:lnTo>
                    <a:pt x="5871" y="11255"/>
                  </a:lnTo>
                  <a:cubicBezTo>
                    <a:pt x="5881" y="11266"/>
                    <a:pt x="5892" y="11266"/>
                    <a:pt x="5892" y="11266"/>
                  </a:cubicBezTo>
                  <a:cubicBezTo>
                    <a:pt x="5913" y="11287"/>
                    <a:pt x="5933" y="11308"/>
                    <a:pt x="5954" y="11338"/>
                  </a:cubicBezTo>
                  <a:cubicBezTo>
                    <a:pt x="6130" y="11546"/>
                    <a:pt x="6255" y="11785"/>
                    <a:pt x="6379" y="12023"/>
                  </a:cubicBezTo>
                  <a:cubicBezTo>
                    <a:pt x="6411" y="12085"/>
                    <a:pt x="6441" y="12158"/>
                    <a:pt x="6483" y="12220"/>
                  </a:cubicBezTo>
                  <a:cubicBezTo>
                    <a:pt x="6524" y="12303"/>
                    <a:pt x="6566" y="12376"/>
                    <a:pt x="6607" y="12449"/>
                  </a:cubicBezTo>
                  <a:cubicBezTo>
                    <a:pt x="6628" y="12479"/>
                    <a:pt x="6660" y="12521"/>
                    <a:pt x="6690" y="12552"/>
                  </a:cubicBezTo>
                  <a:cubicBezTo>
                    <a:pt x="6711" y="12583"/>
                    <a:pt x="6732" y="12604"/>
                    <a:pt x="6753" y="12625"/>
                  </a:cubicBezTo>
                  <a:cubicBezTo>
                    <a:pt x="6753" y="12822"/>
                    <a:pt x="6732" y="13039"/>
                    <a:pt x="6711" y="13247"/>
                  </a:cubicBezTo>
                  <a:cubicBezTo>
                    <a:pt x="6660" y="13610"/>
                    <a:pt x="6577" y="13984"/>
                    <a:pt x="6441" y="14409"/>
                  </a:cubicBezTo>
                  <a:cubicBezTo>
                    <a:pt x="6390" y="14585"/>
                    <a:pt x="6328" y="14772"/>
                    <a:pt x="6245" y="15000"/>
                  </a:cubicBezTo>
                  <a:cubicBezTo>
                    <a:pt x="6213" y="15083"/>
                    <a:pt x="6182" y="15176"/>
                    <a:pt x="6151" y="15259"/>
                  </a:cubicBezTo>
                  <a:lnTo>
                    <a:pt x="6141" y="15301"/>
                  </a:lnTo>
                  <a:lnTo>
                    <a:pt x="6016" y="15643"/>
                  </a:lnTo>
                  <a:lnTo>
                    <a:pt x="6016" y="15674"/>
                  </a:lnTo>
                  <a:cubicBezTo>
                    <a:pt x="6016" y="15685"/>
                    <a:pt x="6026" y="15695"/>
                    <a:pt x="6037" y="15706"/>
                  </a:cubicBezTo>
                  <a:cubicBezTo>
                    <a:pt x="6203" y="15923"/>
                    <a:pt x="6431" y="16121"/>
                    <a:pt x="6743" y="16307"/>
                  </a:cubicBezTo>
                  <a:cubicBezTo>
                    <a:pt x="6909" y="16400"/>
                    <a:pt x="7095" y="16494"/>
                    <a:pt x="7313" y="16587"/>
                  </a:cubicBezTo>
                  <a:lnTo>
                    <a:pt x="7303" y="16587"/>
                  </a:lnTo>
                  <a:cubicBezTo>
                    <a:pt x="7406" y="16629"/>
                    <a:pt x="7499" y="16670"/>
                    <a:pt x="7614" y="16712"/>
                  </a:cubicBezTo>
                  <a:cubicBezTo>
                    <a:pt x="7738" y="16753"/>
                    <a:pt x="7884" y="16805"/>
                    <a:pt x="8039" y="16847"/>
                  </a:cubicBezTo>
                  <a:cubicBezTo>
                    <a:pt x="8205" y="16898"/>
                    <a:pt x="8382" y="16950"/>
                    <a:pt x="8548" y="16981"/>
                  </a:cubicBezTo>
                  <a:cubicBezTo>
                    <a:pt x="8931" y="17064"/>
                    <a:pt x="9304" y="17116"/>
                    <a:pt x="9678" y="17126"/>
                  </a:cubicBezTo>
                  <a:lnTo>
                    <a:pt x="9781" y="17126"/>
                  </a:lnTo>
                  <a:cubicBezTo>
                    <a:pt x="10134" y="17126"/>
                    <a:pt x="10477" y="17085"/>
                    <a:pt x="10798" y="17013"/>
                  </a:cubicBezTo>
                  <a:cubicBezTo>
                    <a:pt x="10975" y="16971"/>
                    <a:pt x="11151" y="16919"/>
                    <a:pt x="11307" y="16868"/>
                  </a:cubicBezTo>
                  <a:cubicBezTo>
                    <a:pt x="11441" y="16815"/>
                    <a:pt x="11618" y="16764"/>
                    <a:pt x="11794" y="16670"/>
                  </a:cubicBezTo>
                  <a:cubicBezTo>
                    <a:pt x="11908" y="16608"/>
                    <a:pt x="12012" y="16546"/>
                    <a:pt x="12105" y="16473"/>
                  </a:cubicBezTo>
                  <a:cubicBezTo>
                    <a:pt x="12116" y="16463"/>
                    <a:pt x="12126" y="16453"/>
                    <a:pt x="12126" y="16442"/>
                  </a:cubicBezTo>
                  <a:cubicBezTo>
                    <a:pt x="12137" y="16432"/>
                    <a:pt x="12137" y="16421"/>
                    <a:pt x="12137" y="16411"/>
                  </a:cubicBezTo>
                  <a:cubicBezTo>
                    <a:pt x="12084" y="15892"/>
                    <a:pt x="12074" y="15374"/>
                    <a:pt x="12064" y="14865"/>
                  </a:cubicBezTo>
                  <a:lnTo>
                    <a:pt x="12209" y="14865"/>
                  </a:lnTo>
                  <a:cubicBezTo>
                    <a:pt x="12395" y="14865"/>
                    <a:pt x="12572" y="14834"/>
                    <a:pt x="12727" y="14772"/>
                  </a:cubicBezTo>
                  <a:cubicBezTo>
                    <a:pt x="12831" y="14731"/>
                    <a:pt x="12914" y="14689"/>
                    <a:pt x="13008" y="14616"/>
                  </a:cubicBezTo>
                  <a:cubicBezTo>
                    <a:pt x="13080" y="14565"/>
                    <a:pt x="13153" y="14492"/>
                    <a:pt x="13225" y="14409"/>
                  </a:cubicBezTo>
                  <a:cubicBezTo>
                    <a:pt x="13350" y="14263"/>
                    <a:pt x="13454" y="14077"/>
                    <a:pt x="13537" y="13859"/>
                  </a:cubicBezTo>
                  <a:cubicBezTo>
                    <a:pt x="13610" y="13662"/>
                    <a:pt x="13661" y="13444"/>
                    <a:pt x="13693" y="13195"/>
                  </a:cubicBezTo>
                  <a:cubicBezTo>
                    <a:pt x="13723" y="12988"/>
                    <a:pt x="13744" y="12749"/>
                    <a:pt x="13755" y="12490"/>
                  </a:cubicBezTo>
                  <a:cubicBezTo>
                    <a:pt x="13755" y="12283"/>
                    <a:pt x="13755" y="12075"/>
                    <a:pt x="13734" y="11836"/>
                  </a:cubicBezTo>
                  <a:lnTo>
                    <a:pt x="13734" y="11753"/>
                  </a:lnTo>
                  <a:cubicBezTo>
                    <a:pt x="13755" y="11753"/>
                    <a:pt x="13776" y="11764"/>
                    <a:pt x="13796" y="11764"/>
                  </a:cubicBezTo>
                  <a:cubicBezTo>
                    <a:pt x="13859" y="11774"/>
                    <a:pt x="13921" y="11774"/>
                    <a:pt x="13983" y="11774"/>
                  </a:cubicBezTo>
                  <a:cubicBezTo>
                    <a:pt x="14170" y="11774"/>
                    <a:pt x="14377" y="11732"/>
                    <a:pt x="14564" y="11649"/>
                  </a:cubicBezTo>
                  <a:cubicBezTo>
                    <a:pt x="14574" y="11649"/>
                    <a:pt x="14595" y="11639"/>
                    <a:pt x="14605" y="11639"/>
                  </a:cubicBezTo>
                  <a:cubicBezTo>
                    <a:pt x="14875" y="11504"/>
                    <a:pt x="15092" y="11308"/>
                    <a:pt x="15207" y="11059"/>
                  </a:cubicBezTo>
                  <a:cubicBezTo>
                    <a:pt x="15258" y="10944"/>
                    <a:pt x="15290" y="10820"/>
                    <a:pt x="15300" y="10685"/>
                  </a:cubicBezTo>
                  <a:cubicBezTo>
                    <a:pt x="15300" y="10623"/>
                    <a:pt x="15300" y="10550"/>
                    <a:pt x="15290" y="10467"/>
                  </a:cubicBezTo>
                  <a:cubicBezTo>
                    <a:pt x="15279" y="10405"/>
                    <a:pt x="15258" y="10332"/>
                    <a:pt x="15238" y="10270"/>
                  </a:cubicBezTo>
                  <a:cubicBezTo>
                    <a:pt x="15196" y="10176"/>
                    <a:pt x="15134" y="10084"/>
                    <a:pt x="15030" y="9990"/>
                  </a:cubicBezTo>
                  <a:lnTo>
                    <a:pt x="14968" y="9928"/>
                  </a:lnTo>
                  <a:cubicBezTo>
                    <a:pt x="14906" y="9876"/>
                    <a:pt x="14844" y="9814"/>
                    <a:pt x="14792" y="9741"/>
                  </a:cubicBezTo>
                  <a:cubicBezTo>
                    <a:pt x="14761" y="9699"/>
                    <a:pt x="14730" y="9658"/>
                    <a:pt x="14719" y="9616"/>
                  </a:cubicBezTo>
                  <a:cubicBezTo>
                    <a:pt x="14698" y="9586"/>
                    <a:pt x="14698" y="9554"/>
                    <a:pt x="14688" y="9523"/>
                  </a:cubicBezTo>
                  <a:lnTo>
                    <a:pt x="14688" y="9440"/>
                  </a:lnTo>
                  <a:cubicBezTo>
                    <a:pt x="14698" y="9388"/>
                    <a:pt x="14709" y="9347"/>
                    <a:pt x="14730" y="9295"/>
                  </a:cubicBezTo>
                  <a:cubicBezTo>
                    <a:pt x="14771" y="9212"/>
                    <a:pt x="14823" y="9129"/>
                    <a:pt x="14864" y="9046"/>
                  </a:cubicBezTo>
                  <a:cubicBezTo>
                    <a:pt x="14906" y="8994"/>
                    <a:pt x="14937" y="8942"/>
                    <a:pt x="14958" y="8890"/>
                  </a:cubicBezTo>
                  <a:cubicBezTo>
                    <a:pt x="15000" y="8828"/>
                    <a:pt x="15030" y="8756"/>
                    <a:pt x="15062" y="8683"/>
                  </a:cubicBezTo>
                  <a:lnTo>
                    <a:pt x="15124" y="8465"/>
                  </a:lnTo>
                  <a:cubicBezTo>
                    <a:pt x="15186" y="8185"/>
                    <a:pt x="15166" y="7894"/>
                    <a:pt x="15062" y="7635"/>
                  </a:cubicBezTo>
                  <a:cubicBezTo>
                    <a:pt x="15030" y="7573"/>
                    <a:pt x="15000" y="7511"/>
                    <a:pt x="14958" y="7459"/>
                  </a:cubicBezTo>
                  <a:cubicBezTo>
                    <a:pt x="14927" y="7396"/>
                    <a:pt x="14885" y="7345"/>
                    <a:pt x="14844" y="7283"/>
                  </a:cubicBezTo>
                  <a:cubicBezTo>
                    <a:pt x="14751" y="7179"/>
                    <a:pt x="14636" y="7085"/>
                    <a:pt x="14512" y="7002"/>
                  </a:cubicBezTo>
                  <a:cubicBezTo>
                    <a:pt x="14398" y="6930"/>
                    <a:pt x="14263" y="6868"/>
                    <a:pt x="14117" y="6826"/>
                  </a:cubicBezTo>
                  <a:cubicBezTo>
                    <a:pt x="14055" y="6806"/>
                    <a:pt x="14004" y="6785"/>
                    <a:pt x="13941" y="6774"/>
                  </a:cubicBezTo>
                  <a:lnTo>
                    <a:pt x="13931" y="6764"/>
                  </a:lnTo>
                  <a:cubicBezTo>
                    <a:pt x="13859" y="6753"/>
                    <a:pt x="13796" y="6733"/>
                    <a:pt x="13734" y="6712"/>
                  </a:cubicBezTo>
                  <a:cubicBezTo>
                    <a:pt x="13693" y="6691"/>
                    <a:pt x="13651" y="6681"/>
                    <a:pt x="13610" y="6660"/>
                  </a:cubicBezTo>
                  <a:cubicBezTo>
                    <a:pt x="13527" y="6629"/>
                    <a:pt x="13464" y="6587"/>
                    <a:pt x="13412" y="6557"/>
                  </a:cubicBezTo>
                  <a:lnTo>
                    <a:pt x="13381" y="6525"/>
                  </a:lnTo>
                  <a:cubicBezTo>
                    <a:pt x="13412" y="6484"/>
                    <a:pt x="13454" y="6442"/>
                    <a:pt x="13495" y="6411"/>
                  </a:cubicBezTo>
                  <a:cubicBezTo>
                    <a:pt x="13516" y="6401"/>
                    <a:pt x="13537" y="6380"/>
                    <a:pt x="13568" y="6359"/>
                  </a:cubicBezTo>
                  <a:lnTo>
                    <a:pt x="13599" y="6338"/>
                  </a:lnTo>
                  <a:cubicBezTo>
                    <a:pt x="13640" y="6308"/>
                    <a:pt x="13682" y="6287"/>
                    <a:pt x="13723" y="6255"/>
                  </a:cubicBezTo>
                  <a:cubicBezTo>
                    <a:pt x="13806" y="6193"/>
                    <a:pt x="13889" y="6131"/>
                    <a:pt x="13962" y="6069"/>
                  </a:cubicBezTo>
                  <a:cubicBezTo>
                    <a:pt x="14014" y="6038"/>
                    <a:pt x="14055" y="5997"/>
                    <a:pt x="14097" y="5955"/>
                  </a:cubicBezTo>
                  <a:cubicBezTo>
                    <a:pt x="14211" y="5851"/>
                    <a:pt x="14304" y="5758"/>
                    <a:pt x="14377" y="5654"/>
                  </a:cubicBezTo>
                  <a:cubicBezTo>
                    <a:pt x="14502" y="5488"/>
                    <a:pt x="14595" y="5312"/>
                    <a:pt x="14636" y="5146"/>
                  </a:cubicBezTo>
                  <a:cubicBezTo>
                    <a:pt x="14657" y="5052"/>
                    <a:pt x="14678" y="4959"/>
                    <a:pt x="14678" y="4856"/>
                  </a:cubicBezTo>
                  <a:cubicBezTo>
                    <a:pt x="14668" y="4762"/>
                    <a:pt x="14657" y="4658"/>
                    <a:pt x="14626" y="4554"/>
                  </a:cubicBezTo>
                  <a:cubicBezTo>
                    <a:pt x="14595" y="4451"/>
                    <a:pt x="14553" y="4358"/>
                    <a:pt x="14502" y="4275"/>
                  </a:cubicBezTo>
                  <a:cubicBezTo>
                    <a:pt x="14460" y="4202"/>
                    <a:pt x="14398" y="4119"/>
                    <a:pt x="14304" y="4036"/>
                  </a:cubicBezTo>
                  <a:cubicBezTo>
                    <a:pt x="14263" y="3994"/>
                    <a:pt x="14211" y="3953"/>
                    <a:pt x="14170" y="3911"/>
                  </a:cubicBezTo>
                  <a:lnTo>
                    <a:pt x="14138" y="3890"/>
                  </a:lnTo>
                  <a:lnTo>
                    <a:pt x="14117" y="3860"/>
                  </a:lnTo>
                  <a:lnTo>
                    <a:pt x="14087" y="3839"/>
                  </a:lnTo>
                  <a:cubicBezTo>
                    <a:pt x="14004" y="3756"/>
                    <a:pt x="13931" y="3694"/>
                    <a:pt x="13879" y="3621"/>
                  </a:cubicBezTo>
                  <a:cubicBezTo>
                    <a:pt x="13827" y="3558"/>
                    <a:pt x="13785" y="3486"/>
                    <a:pt x="13755" y="3413"/>
                  </a:cubicBezTo>
                  <a:cubicBezTo>
                    <a:pt x="13723" y="3330"/>
                    <a:pt x="13702" y="3247"/>
                    <a:pt x="13693" y="3144"/>
                  </a:cubicBezTo>
                  <a:cubicBezTo>
                    <a:pt x="13672" y="3030"/>
                    <a:pt x="13672" y="2915"/>
                    <a:pt x="13672" y="2812"/>
                  </a:cubicBezTo>
                  <a:lnTo>
                    <a:pt x="13672" y="2708"/>
                  </a:lnTo>
                  <a:lnTo>
                    <a:pt x="13672" y="2687"/>
                  </a:lnTo>
                  <a:lnTo>
                    <a:pt x="13672" y="2470"/>
                  </a:lnTo>
                  <a:cubicBezTo>
                    <a:pt x="13661" y="2262"/>
                    <a:pt x="13620" y="2065"/>
                    <a:pt x="13547" y="1868"/>
                  </a:cubicBezTo>
                  <a:cubicBezTo>
                    <a:pt x="13423" y="1515"/>
                    <a:pt x="13184" y="1173"/>
                    <a:pt x="12863" y="893"/>
                  </a:cubicBezTo>
                  <a:cubicBezTo>
                    <a:pt x="12655" y="706"/>
                    <a:pt x="12427" y="550"/>
                    <a:pt x="12178" y="426"/>
                  </a:cubicBezTo>
                  <a:cubicBezTo>
                    <a:pt x="12064" y="364"/>
                    <a:pt x="11939" y="301"/>
                    <a:pt x="11815" y="260"/>
                  </a:cubicBezTo>
                  <a:cubicBezTo>
                    <a:pt x="11503" y="135"/>
                    <a:pt x="11162" y="52"/>
                    <a:pt x="10777" y="22"/>
                  </a:cubicBezTo>
                  <a:cubicBezTo>
                    <a:pt x="10643" y="1"/>
                    <a:pt x="10508" y="1"/>
                    <a:pt x="10383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2028;p53">
              <a:extLst>
                <a:ext uri="{FF2B5EF4-FFF2-40B4-BE49-F238E27FC236}">
                  <a16:creationId xmlns:a16="http://schemas.microsoft.com/office/drawing/2014/main" id="{D62AA51D-D2AA-DE78-8FB4-444BEE2DAA28}"/>
                </a:ext>
              </a:extLst>
            </p:cNvPr>
            <p:cNvGrpSpPr/>
            <p:nvPr/>
          </p:nvGrpSpPr>
          <p:grpSpPr>
            <a:xfrm>
              <a:off x="3993750" y="1490295"/>
              <a:ext cx="1131699" cy="1241404"/>
              <a:chOff x="4256638" y="1656200"/>
              <a:chExt cx="840225" cy="921675"/>
            </a:xfrm>
          </p:grpSpPr>
          <p:sp>
            <p:nvSpPr>
              <p:cNvPr id="5" name="Google Shape;2029;p53">
                <a:extLst>
                  <a:ext uri="{FF2B5EF4-FFF2-40B4-BE49-F238E27FC236}">
                    <a16:creationId xmlns:a16="http://schemas.microsoft.com/office/drawing/2014/main" id="{C0020650-520B-665C-8687-CFE856A090E2}"/>
                  </a:ext>
                </a:extLst>
              </p:cNvPr>
              <p:cNvSpPr/>
              <p:nvPr/>
            </p:nvSpPr>
            <p:spPr>
              <a:xfrm>
                <a:off x="4825088" y="1988400"/>
                <a:ext cx="255450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10218" h="12065" extrusionOk="0">
                    <a:moveTo>
                      <a:pt x="4896" y="0"/>
                    </a:moveTo>
                    <a:cubicBezTo>
                      <a:pt x="4824" y="0"/>
                      <a:pt x="4741" y="11"/>
                      <a:pt x="4658" y="11"/>
                    </a:cubicBezTo>
                    <a:cubicBezTo>
                      <a:pt x="4450" y="32"/>
                      <a:pt x="4243" y="73"/>
                      <a:pt x="3994" y="136"/>
                    </a:cubicBezTo>
                    <a:cubicBezTo>
                      <a:pt x="3579" y="249"/>
                      <a:pt x="3143" y="415"/>
                      <a:pt x="2625" y="664"/>
                    </a:cubicBezTo>
                    <a:cubicBezTo>
                      <a:pt x="2210" y="862"/>
                      <a:pt x="1826" y="1079"/>
                      <a:pt x="1463" y="1307"/>
                    </a:cubicBezTo>
                    <a:cubicBezTo>
                      <a:pt x="1307" y="1411"/>
                      <a:pt x="1183" y="1505"/>
                      <a:pt x="1058" y="1598"/>
                    </a:cubicBezTo>
                    <a:cubicBezTo>
                      <a:pt x="1007" y="1639"/>
                      <a:pt x="965" y="1681"/>
                      <a:pt x="924" y="1722"/>
                    </a:cubicBezTo>
                    <a:cubicBezTo>
                      <a:pt x="903" y="1733"/>
                      <a:pt x="892" y="1754"/>
                      <a:pt x="871" y="1764"/>
                    </a:cubicBezTo>
                    <a:cubicBezTo>
                      <a:pt x="809" y="1837"/>
                      <a:pt x="747" y="1920"/>
                      <a:pt x="675" y="2003"/>
                    </a:cubicBezTo>
                    <a:cubicBezTo>
                      <a:pt x="436" y="2303"/>
                      <a:pt x="270" y="2594"/>
                      <a:pt x="156" y="2884"/>
                    </a:cubicBezTo>
                    <a:cubicBezTo>
                      <a:pt x="52" y="3144"/>
                      <a:pt x="0" y="3434"/>
                      <a:pt x="11" y="3704"/>
                    </a:cubicBezTo>
                    <a:cubicBezTo>
                      <a:pt x="32" y="4170"/>
                      <a:pt x="228" y="4658"/>
                      <a:pt x="592" y="5145"/>
                    </a:cubicBezTo>
                    <a:cubicBezTo>
                      <a:pt x="965" y="5633"/>
                      <a:pt x="1442" y="6048"/>
                      <a:pt x="1857" y="6380"/>
                    </a:cubicBezTo>
                    <a:cubicBezTo>
                      <a:pt x="2033" y="6525"/>
                      <a:pt x="2220" y="6671"/>
                      <a:pt x="2397" y="6816"/>
                    </a:cubicBezTo>
                    <a:cubicBezTo>
                      <a:pt x="2407" y="6816"/>
                      <a:pt x="2407" y="6816"/>
                      <a:pt x="2417" y="6826"/>
                    </a:cubicBezTo>
                    <a:lnTo>
                      <a:pt x="2427" y="6837"/>
                    </a:lnTo>
                    <a:cubicBezTo>
                      <a:pt x="2480" y="6867"/>
                      <a:pt x="2531" y="6909"/>
                      <a:pt x="2573" y="6940"/>
                    </a:cubicBezTo>
                    <a:lnTo>
                      <a:pt x="2646" y="7003"/>
                    </a:lnTo>
                    <a:lnTo>
                      <a:pt x="2666" y="7013"/>
                    </a:lnTo>
                    <a:cubicBezTo>
                      <a:pt x="2666" y="7023"/>
                      <a:pt x="2676" y="7033"/>
                      <a:pt x="2687" y="7033"/>
                    </a:cubicBezTo>
                    <a:lnTo>
                      <a:pt x="2718" y="7054"/>
                    </a:lnTo>
                    <a:lnTo>
                      <a:pt x="2739" y="7065"/>
                    </a:lnTo>
                    <a:lnTo>
                      <a:pt x="2770" y="7096"/>
                    </a:lnTo>
                    <a:lnTo>
                      <a:pt x="2801" y="7127"/>
                    </a:lnTo>
                    <a:lnTo>
                      <a:pt x="2936" y="7231"/>
                    </a:lnTo>
                    <a:cubicBezTo>
                      <a:pt x="3029" y="7293"/>
                      <a:pt x="3102" y="7355"/>
                      <a:pt x="3174" y="7428"/>
                    </a:cubicBezTo>
                    <a:cubicBezTo>
                      <a:pt x="3299" y="7531"/>
                      <a:pt x="3413" y="7666"/>
                      <a:pt x="3538" y="7832"/>
                    </a:cubicBezTo>
                    <a:cubicBezTo>
                      <a:pt x="3817" y="8185"/>
                      <a:pt x="4025" y="8579"/>
                      <a:pt x="4264" y="9046"/>
                    </a:cubicBezTo>
                    <a:cubicBezTo>
                      <a:pt x="4326" y="9181"/>
                      <a:pt x="4388" y="9305"/>
                      <a:pt x="4450" y="9440"/>
                    </a:cubicBezTo>
                    <a:cubicBezTo>
                      <a:pt x="4596" y="9741"/>
                      <a:pt x="4751" y="10062"/>
                      <a:pt x="4917" y="10363"/>
                    </a:cubicBezTo>
                    <a:cubicBezTo>
                      <a:pt x="5187" y="10851"/>
                      <a:pt x="5456" y="11193"/>
                      <a:pt x="5747" y="11452"/>
                    </a:cubicBezTo>
                    <a:cubicBezTo>
                      <a:pt x="5913" y="11608"/>
                      <a:pt x="6099" y="11733"/>
                      <a:pt x="6297" y="11836"/>
                    </a:cubicBezTo>
                    <a:cubicBezTo>
                      <a:pt x="6504" y="11929"/>
                      <a:pt x="6722" y="12002"/>
                      <a:pt x="6961" y="12033"/>
                    </a:cubicBezTo>
                    <a:cubicBezTo>
                      <a:pt x="7095" y="12054"/>
                      <a:pt x="7230" y="12065"/>
                      <a:pt x="7365" y="12065"/>
                    </a:cubicBezTo>
                    <a:cubicBezTo>
                      <a:pt x="7821" y="12065"/>
                      <a:pt x="8278" y="11961"/>
                      <a:pt x="8713" y="11763"/>
                    </a:cubicBezTo>
                    <a:cubicBezTo>
                      <a:pt x="9294" y="11494"/>
                      <a:pt x="9751" y="11058"/>
                      <a:pt x="10000" y="10529"/>
                    </a:cubicBezTo>
                    <a:cubicBezTo>
                      <a:pt x="10114" y="10281"/>
                      <a:pt x="10186" y="10011"/>
                      <a:pt x="10207" y="9720"/>
                    </a:cubicBezTo>
                    <a:cubicBezTo>
                      <a:pt x="10218" y="9575"/>
                      <a:pt x="10207" y="9419"/>
                      <a:pt x="10186" y="9264"/>
                    </a:cubicBezTo>
                    <a:cubicBezTo>
                      <a:pt x="10166" y="9108"/>
                      <a:pt x="10124" y="8963"/>
                      <a:pt x="10073" y="8828"/>
                    </a:cubicBezTo>
                    <a:cubicBezTo>
                      <a:pt x="9979" y="8621"/>
                      <a:pt x="9844" y="8434"/>
                      <a:pt x="9626" y="8227"/>
                    </a:cubicBezTo>
                    <a:lnTo>
                      <a:pt x="9502" y="8102"/>
                    </a:lnTo>
                    <a:cubicBezTo>
                      <a:pt x="9367" y="7978"/>
                      <a:pt x="9232" y="7842"/>
                      <a:pt x="9118" y="7697"/>
                    </a:cubicBezTo>
                    <a:cubicBezTo>
                      <a:pt x="9045" y="7604"/>
                      <a:pt x="8983" y="7510"/>
                      <a:pt x="8942" y="7418"/>
                    </a:cubicBezTo>
                    <a:cubicBezTo>
                      <a:pt x="8921" y="7355"/>
                      <a:pt x="8900" y="7293"/>
                      <a:pt x="8890" y="7220"/>
                    </a:cubicBezTo>
                    <a:lnTo>
                      <a:pt x="8890" y="7033"/>
                    </a:lnTo>
                    <a:cubicBezTo>
                      <a:pt x="8911" y="6930"/>
                      <a:pt x="8942" y="6826"/>
                      <a:pt x="8983" y="6722"/>
                    </a:cubicBezTo>
                    <a:cubicBezTo>
                      <a:pt x="9066" y="6535"/>
                      <a:pt x="9170" y="6359"/>
                      <a:pt x="9274" y="6203"/>
                    </a:cubicBezTo>
                    <a:cubicBezTo>
                      <a:pt x="9347" y="6079"/>
                      <a:pt x="9419" y="5975"/>
                      <a:pt x="9481" y="5862"/>
                    </a:cubicBezTo>
                    <a:cubicBezTo>
                      <a:pt x="9554" y="5726"/>
                      <a:pt x="9626" y="5571"/>
                      <a:pt x="9688" y="5394"/>
                    </a:cubicBezTo>
                    <a:cubicBezTo>
                      <a:pt x="9741" y="5249"/>
                      <a:pt x="9792" y="5094"/>
                      <a:pt x="9824" y="4938"/>
                    </a:cubicBezTo>
                    <a:cubicBezTo>
                      <a:pt x="9958" y="4336"/>
                      <a:pt x="9907" y="3704"/>
                      <a:pt x="9679" y="3165"/>
                    </a:cubicBezTo>
                    <a:cubicBezTo>
                      <a:pt x="9626" y="3029"/>
                      <a:pt x="9554" y="2895"/>
                      <a:pt x="9481" y="2770"/>
                    </a:cubicBezTo>
                    <a:cubicBezTo>
                      <a:pt x="9409" y="2646"/>
                      <a:pt x="9315" y="2521"/>
                      <a:pt x="9211" y="2407"/>
                    </a:cubicBezTo>
                    <a:cubicBezTo>
                      <a:pt x="9025" y="2179"/>
                      <a:pt x="8786" y="1971"/>
                      <a:pt x="8506" y="1795"/>
                    </a:cubicBezTo>
                    <a:cubicBezTo>
                      <a:pt x="8268" y="1639"/>
                      <a:pt x="7977" y="1505"/>
                      <a:pt x="7666" y="1411"/>
                    </a:cubicBezTo>
                    <a:cubicBezTo>
                      <a:pt x="7531" y="1370"/>
                      <a:pt x="7406" y="1328"/>
                      <a:pt x="7272" y="1297"/>
                    </a:cubicBezTo>
                    <a:cubicBezTo>
                      <a:pt x="7127" y="1256"/>
                      <a:pt x="6982" y="1214"/>
                      <a:pt x="6836" y="1162"/>
                    </a:cubicBezTo>
                    <a:cubicBezTo>
                      <a:pt x="6743" y="1131"/>
                      <a:pt x="6650" y="1100"/>
                      <a:pt x="6556" y="1058"/>
                    </a:cubicBezTo>
                    <a:lnTo>
                      <a:pt x="6556" y="1058"/>
                    </a:lnTo>
                    <a:lnTo>
                      <a:pt x="6567" y="1069"/>
                    </a:lnTo>
                    <a:cubicBezTo>
                      <a:pt x="6401" y="996"/>
                      <a:pt x="6255" y="913"/>
                      <a:pt x="6152" y="830"/>
                    </a:cubicBezTo>
                    <a:cubicBezTo>
                      <a:pt x="6110" y="800"/>
                      <a:pt x="6069" y="768"/>
                      <a:pt x="6037" y="737"/>
                    </a:cubicBezTo>
                    <a:cubicBezTo>
                      <a:pt x="6048" y="717"/>
                      <a:pt x="6058" y="685"/>
                      <a:pt x="6048" y="664"/>
                    </a:cubicBezTo>
                    <a:cubicBezTo>
                      <a:pt x="6006" y="561"/>
                      <a:pt x="5965" y="488"/>
                      <a:pt x="5913" y="426"/>
                    </a:cubicBezTo>
                    <a:cubicBezTo>
                      <a:pt x="5882" y="385"/>
                      <a:pt x="5850" y="353"/>
                      <a:pt x="5830" y="322"/>
                    </a:cubicBezTo>
                    <a:cubicBezTo>
                      <a:pt x="5788" y="291"/>
                      <a:pt x="5747" y="249"/>
                      <a:pt x="5716" y="229"/>
                    </a:cubicBezTo>
                    <a:cubicBezTo>
                      <a:pt x="5592" y="136"/>
                      <a:pt x="5436" y="73"/>
                      <a:pt x="5249" y="32"/>
                    </a:cubicBezTo>
                    <a:cubicBezTo>
                      <a:pt x="5135" y="11"/>
                      <a:pt x="5021" y="0"/>
                      <a:pt x="4896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2030;p53">
                <a:extLst>
                  <a:ext uri="{FF2B5EF4-FFF2-40B4-BE49-F238E27FC236}">
                    <a16:creationId xmlns:a16="http://schemas.microsoft.com/office/drawing/2014/main" id="{0269CC7F-F4EA-0FFF-1849-4D15503E6D39}"/>
                  </a:ext>
                </a:extLst>
              </p:cNvPr>
              <p:cNvSpPr/>
              <p:nvPr/>
            </p:nvSpPr>
            <p:spPr>
              <a:xfrm>
                <a:off x="4825088" y="1988400"/>
                <a:ext cx="255450" cy="295125"/>
              </a:xfrm>
              <a:custGeom>
                <a:avLst/>
                <a:gdLst/>
                <a:ahLst/>
                <a:cxnLst/>
                <a:rect l="l" t="t" r="r" b="b"/>
                <a:pathLst>
                  <a:path w="10218" h="11805" extrusionOk="0">
                    <a:moveTo>
                      <a:pt x="4896" y="0"/>
                    </a:moveTo>
                    <a:cubicBezTo>
                      <a:pt x="4824" y="0"/>
                      <a:pt x="4751" y="0"/>
                      <a:pt x="4658" y="11"/>
                    </a:cubicBezTo>
                    <a:cubicBezTo>
                      <a:pt x="4450" y="32"/>
                      <a:pt x="4232" y="73"/>
                      <a:pt x="3994" y="136"/>
                    </a:cubicBezTo>
                    <a:cubicBezTo>
                      <a:pt x="3579" y="249"/>
                      <a:pt x="3143" y="415"/>
                      <a:pt x="2625" y="654"/>
                    </a:cubicBezTo>
                    <a:cubicBezTo>
                      <a:pt x="2210" y="851"/>
                      <a:pt x="1826" y="1069"/>
                      <a:pt x="1463" y="1307"/>
                    </a:cubicBezTo>
                    <a:cubicBezTo>
                      <a:pt x="1318" y="1401"/>
                      <a:pt x="1183" y="1505"/>
                      <a:pt x="1058" y="1598"/>
                    </a:cubicBezTo>
                    <a:cubicBezTo>
                      <a:pt x="1007" y="1639"/>
                      <a:pt x="965" y="1681"/>
                      <a:pt x="924" y="1722"/>
                    </a:cubicBezTo>
                    <a:cubicBezTo>
                      <a:pt x="903" y="1733"/>
                      <a:pt x="882" y="1754"/>
                      <a:pt x="871" y="1764"/>
                    </a:cubicBezTo>
                    <a:cubicBezTo>
                      <a:pt x="809" y="1837"/>
                      <a:pt x="747" y="1909"/>
                      <a:pt x="675" y="2003"/>
                    </a:cubicBezTo>
                    <a:cubicBezTo>
                      <a:pt x="436" y="2303"/>
                      <a:pt x="270" y="2584"/>
                      <a:pt x="156" y="2884"/>
                    </a:cubicBezTo>
                    <a:cubicBezTo>
                      <a:pt x="52" y="3144"/>
                      <a:pt x="0" y="3434"/>
                      <a:pt x="11" y="3704"/>
                    </a:cubicBezTo>
                    <a:cubicBezTo>
                      <a:pt x="21" y="3859"/>
                      <a:pt x="42" y="4025"/>
                      <a:pt x="94" y="4191"/>
                    </a:cubicBezTo>
                    <a:cubicBezTo>
                      <a:pt x="104" y="4181"/>
                      <a:pt x="115" y="4181"/>
                      <a:pt x="125" y="4170"/>
                    </a:cubicBezTo>
                    <a:cubicBezTo>
                      <a:pt x="270" y="4108"/>
                      <a:pt x="426" y="4057"/>
                      <a:pt x="581" y="4025"/>
                    </a:cubicBezTo>
                    <a:cubicBezTo>
                      <a:pt x="737" y="3994"/>
                      <a:pt x="903" y="3984"/>
                      <a:pt x="1058" y="3974"/>
                    </a:cubicBezTo>
                    <a:cubicBezTo>
                      <a:pt x="1224" y="3974"/>
                      <a:pt x="1401" y="3984"/>
                      <a:pt x="1567" y="4004"/>
                    </a:cubicBezTo>
                    <a:cubicBezTo>
                      <a:pt x="1909" y="4036"/>
                      <a:pt x="2241" y="4108"/>
                      <a:pt x="2573" y="4191"/>
                    </a:cubicBezTo>
                    <a:cubicBezTo>
                      <a:pt x="2739" y="4223"/>
                      <a:pt x="2895" y="4264"/>
                      <a:pt x="3061" y="4306"/>
                    </a:cubicBezTo>
                    <a:cubicBezTo>
                      <a:pt x="3226" y="4336"/>
                      <a:pt x="3402" y="4378"/>
                      <a:pt x="3568" y="4399"/>
                    </a:cubicBezTo>
                    <a:cubicBezTo>
                      <a:pt x="3685" y="4411"/>
                      <a:pt x="3801" y="4421"/>
                      <a:pt x="3917" y="4421"/>
                    </a:cubicBezTo>
                    <a:cubicBezTo>
                      <a:pt x="3987" y="4421"/>
                      <a:pt x="4058" y="4417"/>
                      <a:pt x="4129" y="4409"/>
                    </a:cubicBezTo>
                    <a:cubicBezTo>
                      <a:pt x="4191" y="4399"/>
                      <a:pt x="4253" y="4389"/>
                      <a:pt x="4315" y="4368"/>
                    </a:cubicBezTo>
                    <a:cubicBezTo>
                      <a:pt x="4368" y="4357"/>
                      <a:pt x="4430" y="4336"/>
                      <a:pt x="4481" y="4316"/>
                    </a:cubicBezTo>
                    <a:cubicBezTo>
                      <a:pt x="4533" y="4285"/>
                      <a:pt x="4585" y="4264"/>
                      <a:pt x="4647" y="4233"/>
                    </a:cubicBezTo>
                    <a:cubicBezTo>
                      <a:pt x="4699" y="4191"/>
                      <a:pt x="4751" y="4160"/>
                      <a:pt x="4803" y="4119"/>
                    </a:cubicBezTo>
                    <a:cubicBezTo>
                      <a:pt x="4938" y="4015"/>
                      <a:pt x="5062" y="3880"/>
                      <a:pt x="5187" y="3755"/>
                    </a:cubicBezTo>
                    <a:cubicBezTo>
                      <a:pt x="5332" y="3600"/>
                      <a:pt x="5467" y="3434"/>
                      <a:pt x="5612" y="3278"/>
                    </a:cubicBezTo>
                    <a:cubicBezTo>
                      <a:pt x="5716" y="3175"/>
                      <a:pt x="5809" y="3061"/>
                      <a:pt x="5923" y="2967"/>
                    </a:cubicBezTo>
                    <a:cubicBezTo>
                      <a:pt x="6027" y="2884"/>
                      <a:pt x="6131" y="2812"/>
                      <a:pt x="6245" y="2750"/>
                    </a:cubicBezTo>
                    <a:cubicBezTo>
                      <a:pt x="6452" y="2635"/>
                      <a:pt x="6691" y="2563"/>
                      <a:pt x="6929" y="2531"/>
                    </a:cubicBezTo>
                    <a:lnTo>
                      <a:pt x="7085" y="2531"/>
                    </a:lnTo>
                    <a:cubicBezTo>
                      <a:pt x="7261" y="2531"/>
                      <a:pt x="7438" y="2552"/>
                      <a:pt x="7604" y="2614"/>
                    </a:cubicBezTo>
                    <a:cubicBezTo>
                      <a:pt x="7697" y="2656"/>
                      <a:pt x="7801" y="2708"/>
                      <a:pt x="7884" y="2770"/>
                    </a:cubicBezTo>
                    <a:cubicBezTo>
                      <a:pt x="7977" y="2833"/>
                      <a:pt x="8060" y="2905"/>
                      <a:pt x="8133" y="2999"/>
                    </a:cubicBezTo>
                    <a:cubicBezTo>
                      <a:pt x="8206" y="3082"/>
                      <a:pt x="8278" y="3185"/>
                      <a:pt x="8319" y="3299"/>
                    </a:cubicBezTo>
                    <a:cubicBezTo>
                      <a:pt x="8372" y="3414"/>
                      <a:pt x="8413" y="3538"/>
                      <a:pt x="8444" y="3662"/>
                    </a:cubicBezTo>
                    <a:cubicBezTo>
                      <a:pt x="8464" y="3808"/>
                      <a:pt x="8485" y="3953"/>
                      <a:pt x="8475" y="4098"/>
                    </a:cubicBezTo>
                    <a:cubicBezTo>
                      <a:pt x="8464" y="4233"/>
                      <a:pt x="8444" y="4368"/>
                      <a:pt x="8413" y="4492"/>
                    </a:cubicBezTo>
                    <a:cubicBezTo>
                      <a:pt x="8340" y="4751"/>
                      <a:pt x="8226" y="5000"/>
                      <a:pt x="8102" y="5228"/>
                    </a:cubicBezTo>
                    <a:cubicBezTo>
                      <a:pt x="7977" y="5467"/>
                      <a:pt x="7842" y="5696"/>
                      <a:pt x="7738" y="5934"/>
                    </a:cubicBezTo>
                    <a:cubicBezTo>
                      <a:pt x="7676" y="6079"/>
                      <a:pt x="7625" y="6235"/>
                      <a:pt x="7604" y="6390"/>
                    </a:cubicBezTo>
                    <a:cubicBezTo>
                      <a:pt x="7604" y="6442"/>
                      <a:pt x="7593" y="6505"/>
                      <a:pt x="7593" y="6556"/>
                    </a:cubicBezTo>
                    <a:cubicBezTo>
                      <a:pt x="7593" y="6608"/>
                      <a:pt x="7593" y="6660"/>
                      <a:pt x="7604" y="6712"/>
                    </a:cubicBezTo>
                    <a:lnTo>
                      <a:pt x="7635" y="6867"/>
                    </a:lnTo>
                    <a:cubicBezTo>
                      <a:pt x="7645" y="6920"/>
                      <a:pt x="7666" y="6961"/>
                      <a:pt x="7687" y="7013"/>
                    </a:cubicBezTo>
                    <a:cubicBezTo>
                      <a:pt x="7708" y="7075"/>
                      <a:pt x="7749" y="7137"/>
                      <a:pt x="7780" y="7199"/>
                    </a:cubicBezTo>
                    <a:cubicBezTo>
                      <a:pt x="7821" y="7262"/>
                      <a:pt x="7853" y="7324"/>
                      <a:pt x="7904" y="7376"/>
                    </a:cubicBezTo>
                    <a:cubicBezTo>
                      <a:pt x="8070" y="7593"/>
                      <a:pt x="8268" y="7780"/>
                      <a:pt x="8464" y="7957"/>
                    </a:cubicBezTo>
                    <a:cubicBezTo>
                      <a:pt x="8662" y="8123"/>
                      <a:pt x="8859" y="8278"/>
                      <a:pt x="9035" y="8455"/>
                    </a:cubicBezTo>
                    <a:cubicBezTo>
                      <a:pt x="9211" y="8621"/>
                      <a:pt x="9367" y="8797"/>
                      <a:pt x="9481" y="9015"/>
                    </a:cubicBezTo>
                    <a:cubicBezTo>
                      <a:pt x="9533" y="9129"/>
                      <a:pt x="9585" y="9243"/>
                      <a:pt x="9616" y="9368"/>
                    </a:cubicBezTo>
                    <a:cubicBezTo>
                      <a:pt x="9658" y="9492"/>
                      <a:pt x="9679" y="9627"/>
                      <a:pt x="9688" y="9762"/>
                    </a:cubicBezTo>
                    <a:cubicBezTo>
                      <a:pt x="9688" y="9928"/>
                      <a:pt x="9688" y="10083"/>
                      <a:pt x="9658" y="10249"/>
                    </a:cubicBezTo>
                    <a:cubicBezTo>
                      <a:pt x="9637" y="10322"/>
                      <a:pt x="9626" y="10405"/>
                      <a:pt x="9596" y="10488"/>
                    </a:cubicBezTo>
                    <a:cubicBezTo>
                      <a:pt x="9575" y="10560"/>
                      <a:pt x="9554" y="10633"/>
                      <a:pt x="9522" y="10695"/>
                    </a:cubicBezTo>
                    <a:cubicBezTo>
                      <a:pt x="9460" y="10841"/>
                      <a:pt x="9388" y="10975"/>
                      <a:pt x="9305" y="11110"/>
                    </a:cubicBezTo>
                    <a:cubicBezTo>
                      <a:pt x="9211" y="11235"/>
                      <a:pt x="9118" y="11359"/>
                      <a:pt x="9015" y="11463"/>
                    </a:cubicBezTo>
                    <a:cubicBezTo>
                      <a:pt x="8890" y="11588"/>
                      <a:pt x="8755" y="11701"/>
                      <a:pt x="8610" y="11805"/>
                    </a:cubicBezTo>
                    <a:cubicBezTo>
                      <a:pt x="8651" y="11795"/>
                      <a:pt x="8683" y="11774"/>
                      <a:pt x="8713" y="11763"/>
                    </a:cubicBezTo>
                    <a:cubicBezTo>
                      <a:pt x="9294" y="11494"/>
                      <a:pt x="9751" y="11058"/>
                      <a:pt x="10000" y="10529"/>
                    </a:cubicBezTo>
                    <a:cubicBezTo>
                      <a:pt x="10124" y="10281"/>
                      <a:pt x="10186" y="10011"/>
                      <a:pt x="10207" y="9720"/>
                    </a:cubicBezTo>
                    <a:cubicBezTo>
                      <a:pt x="10218" y="9585"/>
                      <a:pt x="10218" y="9430"/>
                      <a:pt x="10186" y="9264"/>
                    </a:cubicBezTo>
                    <a:cubicBezTo>
                      <a:pt x="10166" y="9108"/>
                      <a:pt x="10124" y="8963"/>
                      <a:pt x="10073" y="8828"/>
                    </a:cubicBezTo>
                    <a:cubicBezTo>
                      <a:pt x="9979" y="8621"/>
                      <a:pt x="9844" y="8434"/>
                      <a:pt x="9626" y="8216"/>
                    </a:cubicBezTo>
                    <a:cubicBezTo>
                      <a:pt x="9585" y="8174"/>
                      <a:pt x="9543" y="8144"/>
                      <a:pt x="9502" y="8102"/>
                    </a:cubicBezTo>
                    <a:cubicBezTo>
                      <a:pt x="9367" y="7967"/>
                      <a:pt x="9232" y="7842"/>
                      <a:pt x="9118" y="7697"/>
                    </a:cubicBezTo>
                    <a:cubicBezTo>
                      <a:pt x="9045" y="7593"/>
                      <a:pt x="8994" y="7510"/>
                      <a:pt x="8952" y="7418"/>
                    </a:cubicBezTo>
                    <a:cubicBezTo>
                      <a:pt x="8921" y="7355"/>
                      <a:pt x="8911" y="7293"/>
                      <a:pt x="8900" y="7220"/>
                    </a:cubicBezTo>
                    <a:cubicBezTo>
                      <a:pt x="8890" y="7169"/>
                      <a:pt x="8890" y="7106"/>
                      <a:pt x="8900" y="7033"/>
                    </a:cubicBezTo>
                    <a:cubicBezTo>
                      <a:pt x="8911" y="6930"/>
                      <a:pt x="8942" y="6826"/>
                      <a:pt x="8983" y="6722"/>
                    </a:cubicBezTo>
                    <a:cubicBezTo>
                      <a:pt x="9066" y="6535"/>
                      <a:pt x="9181" y="6369"/>
                      <a:pt x="9284" y="6203"/>
                    </a:cubicBezTo>
                    <a:cubicBezTo>
                      <a:pt x="9357" y="6079"/>
                      <a:pt x="9419" y="5975"/>
                      <a:pt x="9481" y="5862"/>
                    </a:cubicBezTo>
                    <a:cubicBezTo>
                      <a:pt x="9554" y="5726"/>
                      <a:pt x="9626" y="5571"/>
                      <a:pt x="9688" y="5394"/>
                    </a:cubicBezTo>
                    <a:cubicBezTo>
                      <a:pt x="9751" y="5249"/>
                      <a:pt x="9792" y="5094"/>
                      <a:pt x="9824" y="4938"/>
                    </a:cubicBezTo>
                    <a:cubicBezTo>
                      <a:pt x="9958" y="4336"/>
                      <a:pt x="9907" y="3704"/>
                      <a:pt x="9688" y="3165"/>
                    </a:cubicBezTo>
                    <a:cubicBezTo>
                      <a:pt x="9626" y="3019"/>
                      <a:pt x="9554" y="2895"/>
                      <a:pt x="9481" y="2770"/>
                    </a:cubicBezTo>
                    <a:cubicBezTo>
                      <a:pt x="9409" y="2646"/>
                      <a:pt x="9315" y="2521"/>
                      <a:pt x="9211" y="2407"/>
                    </a:cubicBezTo>
                    <a:cubicBezTo>
                      <a:pt x="9025" y="2179"/>
                      <a:pt x="8786" y="1971"/>
                      <a:pt x="8506" y="1795"/>
                    </a:cubicBezTo>
                    <a:cubicBezTo>
                      <a:pt x="8268" y="1639"/>
                      <a:pt x="7977" y="1505"/>
                      <a:pt x="7666" y="1411"/>
                    </a:cubicBezTo>
                    <a:cubicBezTo>
                      <a:pt x="7542" y="1370"/>
                      <a:pt x="7406" y="1328"/>
                      <a:pt x="7272" y="1297"/>
                    </a:cubicBezTo>
                    <a:lnTo>
                      <a:pt x="7261" y="1287"/>
                    </a:lnTo>
                    <a:cubicBezTo>
                      <a:pt x="7116" y="1245"/>
                      <a:pt x="6971" y="1204"/>
                      <a:pt x="6836" y="1162"/>
                    </a:cubicBezTo>
                    <a:cubicBezTo>
                      <a:pt x="6743" y="1131"/>
                      <a:pt x="6650" y="1100"/>
                      <a:pt x="6556" y="1058"/>
                    </a:cubicBezTo>
                    <a:cubicBezTo>
                      <a:pt x="6401" y="986"/>
                      <a:pt x="6255" y="903"/>
                      <a:pt x="6152" y="830"/>
                    </a:cubicBezTo>
                    <a:cubicBezTo>
                      <a:pt x="6110" y="800"/>
                      <a:pt x="6079" y="768"/>
                      <a:pt x="6037" y="727"/>
                    </a:cubicBezTo>
                    <a:cubicBezTo>
                      <a:pt x="6048" y="717"/>
                      <a:pt x="6058" y="685"/>
                      <a:pt x="6048" y="664"/>
                    </a:cubicBezTo>
                    <a:cubicBezTo>
                      <a:pt x="6006" y="561"/>
                      <a:pt x="5965" y="488"/>
                      <a:pt x="5913" y="426"/>
                    </a:cubicBezTo>
                    <a:cubicBezTo>
                      <a:pt x="5882" y="385"/>
                      <a:pt x="5861" y="353"/>
                      <a:pt x="5830" y="322"/>
                    </a:cubicBezTo>
                    <a:cubicBezTo>
                      <a:pt x="5788" y="281"/>
                      <a:pt x="5747" y="249"/>
                      <a:pt x="5726" y="229"/>
                    </a:cubicBezTo>
                    <a:cubicBezTo>
                      <a:pt x="5601" y="136"/>
                      <a:pt x="5436" y="73"/>
                      <a:pt x="5249" y="32"/>
                    </a:cubicBezTo>
                    <a:cubicBezTo>
                      <a:pt x="5135" y="11"/>
                      <a:pt x="5021" y="0"/>
                      <a:pt x="48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2031;p53">
                <a:extLst>
                  <a:ext uri="{FF2B5EF4-FFF2-40B4-BE49-F238E27FC236}">
                    <a16:creationId xmlns:a16="http://schemas.microsoft.com/office/drawing/2014/main" id="{3E394D12-D952-73BE-0221-8B72618D1BB6}"/>
                  </a:ext>
                </a:extLst>
              </p:cNvPr>
              <p:cNvSpPr/>
              <p:nvPr/>
            </p:nvSpPr>
            <p:spPr>
              <a:xfrm>
                <a:off x="4936863" y="209627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1"/>
                    </a:move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2032;p53">
                <a:extLst>
                  <a:ext uri="{FF2B5EF4-FFF2-40B4-BE49-F238E27FC236}">
                    <a16:creationId xmlns:a16="http://schemas.microsoft.com/office/drawing/2014/main" id="{953A1C6C-4BCC-2FD5-2581-2D038662E8A1}"/>
                  </a:ext>
                </a:extLst>
              </p:cNvPr>
              <p:cNvSpPr/>
              <p:nvPr/>
            </p:nvSpPr>
            <p:spPr>
              <a:xfrm>
                <a:off x="4821963" y="2069825"/>
                <a:ext cx="187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32" extrusionOk="0">
                    <a:moveTo>
                      <a:pt x="53" y="1"/>
                    </a:moveTo>
                    <a:cubicBezTo>
                      <a:pt x="42" y="1"/>
                      <a:pt x="21" y="11"/>
                      <a:pt x="11" y="21"/>
                    </a:cubicBezTo>
                    <a:cubicBezTo>
                      <a:pt x="1" y="32"/>
                      <a:pt x="1" y="42"/>
                      <a:pt x="1" y="63"/>
                    </a:cubicBezTo>
                    <a:cubicBezTo>
                      <a:pt x="1" y="74"/>
                      <a:pt x="11" y="84"/>
                      <a:pt x="21" y="94"/>
                    </a:cubicBezTo>
                    <a:cubicBezTo>
                      <a:pt x="32" y="104"/>
                      <a:pt x="42" y="115"/>
                      <a:pt x="53" y="115"/>
                    </a:cubicBezTo>
                    <a:cubicBezTo>
                      <a:pt x="185" y="121"/>
                      <a:pt x="314" y="131"/>
                      <a:pt x="444" y="131"/>
                    </a:cubicBezTo>
                    <a:cubicBezTo>
                      <a:pt x="527" y="131"/>
                      <a:pt x="611" y="127"/>
                      <a:pt x="696" y="115"/>
                    </a:cubicBezTo>
                    <a:cubicBezTo>
                      <a:pt x="717" y="115"/>
                      <a:pt x="747" y="94"/>
                      <a:pt x="747" y="63"/>
                    </a:cubicBezTo>
                    <a:cubicBezTo>
                      <a:pt x="737" y="32"/>
                      <a:pt x="717" y="11"/>
                      <a:pt x="685" y="11"/>
                    </a:cubicBezTo>
                    <a:cubicBezTo>
                      <a:pt x="581" y="21"/>
                      <a:pt x="478" y="21"/>
                      <a:pt x="374" y="21"/>
                    </a:cubicBezTo>
                    <a:cubicBezTo>
                      <a:pt x="260" y="11"/>
                      <a:pt x="157" y="11"/>
                      <a:pt x="53" y="1"/>
                    </a:cubicBez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2033;p53">
                <a:extLst>
                  <a:ext uri="{FF2B5EF4-FFF2-40B4-BE49-F238E27FC236}">
                    <a16:creationId xmlns:a16="http://schemas.microsoft.com/office/drawing/2014/main" id="{E7C4FB5E-6F63-7F32-28B3-C87445F58262}"/>
                  </a:ext>
                </a:extLst>
              </p:cNvPr>
              <p:cNvSpPr/>
              <p:nvPr/>
            </p:nvSpPr>
            <p:spPr>
              <a:xfrm>
                <a:off x="4819363" y="2068275"/>
                <a:ext cx="3167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78" extrusionOk="0">
                    <a:moveTo>
                      <a:pt x="1215" y="0"/>
                    </a:moveTo>
                    <a:cubicBezTo>
                      <a:pt x="821" y="32"/>
                      <a:pt x="437" y="73"/>
                      <a:pt x="53" y="73"/>
                    </a:cubicBezTo>
                    <a:cubicBezTo>
                      <a:pt x="22" y="73"/>
                      <a:pt x="1" y="94"/>
                      <a:pt x="1" y="125"/>
                    </a:cubicBezTo>
                    <a:cubicBezTo>
                      <a:pt x="1" y="156"/>
                      <a:pt x="32" y="177"/>
                      <a:pt x="53" y="177"/>
                    </a:cubicBezTo>
                    <a:cubicBezTo>
                      <a:pt x="447" y="177"/>
                      <a:pt x="831" y="136"/>
                      <a:pt x="1215" y="115"/>
                    </a:cubicBezTo>
                    <a:cubicBezTo>
                      <a:pt x="1246" y="115"/>
                      <a:pt x="1266" y="83"/>
                      <a:pt x="1266" y="53"/>
                    </a:cubicBezTo>
                    <a:cubicBezTo>
                      <a:pt x="1266" y="32"/>
                      <a:pt x="1246" y="0"/>
                      <a:pt x="1215" y="0"/>
                    </a:cubicBez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2034;p53">
                <a:extLst>
                  <a:ext uri="{FF2B5EF4-FFF2-40B4-BE49-F238E27FC236}">
                    <a16:creationId xmlns:a16="http://schemas.microsoft.com/office/drawing/2014/main" id="{319A6E9D-51F2-2FFC-3D1C-AD41FC056A34}"/>
                  </a:ext>
                </a:extLst>
              </p:cNvPr>
              <p:cNvSpPr/>
              <p:nvPr/>
            </p:nvSpPr>
            <p:spPr>
              <a:xfrm>
                <a:off x="4600763" y="1656200"/>
                <a:ext cx="445800" cy="416525"/>
              </a:xfrm>
              <a:custGeom>
                <a:avLst/>
                <a:gdLst/>
                <a:ahLst/>
                <a:cxnLst/>
                <a:rect l="l" t="t" r="r" b="b"/>
                <a:pathLst>
                  <a:path w="17832" h="16661" extrusionOk="0">
                    <a:moveTo>
                      <a:pt x="8590" y="1"/>
                    </a:moveTo>
                    <a:cubicBezTo>
                      <a:pt x="8071" y="1"/>
                      <a:pt x="7562" y="52"/>
                      <a:pt x="7064" y="146"/>
                    </a:cubicBezTo>
                    <a:cubicBezTo>
                      <a:pt x="6245" y="312"/>
                      <a:pt x="5540" y="623"/>
                      <a:pt x="4969" y="1069"/>
                    </a:cubicBezTo>
                    <a:cubicBezTo>
                      <a:pt x="4616" y="1339"/>
                      <a:pt x="4326" y="1671"/>
                      <a:pt x="4088" y="2044"/>
                    </a:cubicBezTo>
                    <a:cubicBezTo>
                      <a:pt x="4015" y="2002"/>
                      <a:pt x="3943" y="1972"/>
                      <a:pt x="3860" y="1951"/>
                    </a:cubicBezTo>
                    <a:cubicBezTo>
                      <a:pt x="3766" y="1920"/>
                      <a:pt x="3662" y="1899"/>
                      <a:pt x="3538" y="1878"/>
                    </a:cubicBezTo>
                    <a:lnTo>
                      <a:pt x="3392" y="1878"/>
                    </a:lnTo>
                    <a:cubicBezTo>
                      <a:pt x="3247" y="1878"/>
                      <a:pt x="3081" y="1899"/>
                      <a:pt x="2915" y="1951"/>
                    </a:cubicBezTo>
                    <a:cubicBezTo>
                      <a:pt x="2728" y="2002"/>
                      <a:pt x="2542" y="2085"/>
                      <a:pt x="2334" y="2210"/>
                    </a:cubicBezTo>
                    <a:cubicBezTo>
                      <a:pt x="2158" y="2314"/>
                      <a:pt x="1992" y="2449"/>
                      <a:pt x="1806" y="2615"/>
                    </a:cubicBezTo>
                    <a:cubicBezTo>
                      <a:pt x="1650" y="2760"/>
                      <a:pt x="1504" y="2915"/>
                      <a:pt x="1349" y="3092"/>
                    </a:cubicBezTo>
                    <a:cubicBezTo>
                      <a:pt x="1225" y="3258"/>
                      <a:pt x="1100" y="3424"/>
                      <a:pt x="997" y="3590"/>
                    </a:cubicBezTo>
                    <a:cubicBezTo>
                      <a:pt x="727" y="4015"/>
                      <a:pt x="519" y="4482"/>
                      <a:pt x="384" y="4969"/>
                    </a:cubicBezTo>
                    <a:cubicBezTo>
                      <a:pt x="146" y="5851"/>
                      <a:pt x="156" y="6785"/>
                      <a:pt x="177" y="7687"/>
                    </a:cubicBezTo>
                    <a:lnTo>
                      <a:pt x="177" y="7905"/>
                    </a:lnTo>
                    <a:cubicBezTo>
                      <a:pt x="187" y="8320"/>
                      <a:pt x="135" y="8735"/>
                      <a:pt x="94" y="9129"/>
                    </a:cubicBezTo>
                    <a:lnTo>
                      <a:pt x="84" y="9201"/>
                    </a:lnTo>
                    <a:cubicBezTo>
                      <a:pt x="73" y="9316"/>
                      <a:pt x="52" y="9440"/>
                      <a:pt x="42" y="9565"/>
                    </a:cubicBezTo>
                    <a:cubicBezTo>
                      <a:pt x="11" y="9886"/>
                      <a:pt x="1" y="10146"/>
                      <a:pt x="11" y="10395"/>
                    </a:cubicBezTo>
                    <a:cubicBezTo>
                      <a:pt x="11" y="10674"/>
                      <a:pt x="42" y="10955"/>
                      <a:pt x="114" y="11204"/>
                    </a:cubicBezTo>
                    <a:cubicBezTo>
                      <a:pt x="167" y="11453"/>
                      <a:pt x="260" y="11681"/>
                      <a:pt x="384" y="11898"/>
                    </a:cubicBezTo>
                    <a:cubicBezTo>
                      <a:pt x="478" y="12064"/>
                      <a:pt x="602" y="12220"/>
                      <a:pt x="737" y="12345"/>
                    </a:cubicBezTo>
                    <a:cubicBezTo>
                      <a:pt x="1027" y="12604"/>
                      <a:pt x="1412" y="12718"/>
                      <a:pt x="1681" y="12790"/>
                    </a:cubicBezTo>
                    <a:cubicBezTo>
                      <a:pt x="1847" y="12832"/>
                      <a:pt x="2023" y="12864"/>
                      <a:pt x="2200" y="12894"/>
                    </a:cubicBezTo>
                    <a:lnTo>
                      <a:pt x="2272" y="12905"/>
                    </a:lnTo>
                    <a:cubicBezTo>
                      <a:pt x="2449" y="12936"/>
                      <a:pt x="2636" y="12977"/>
                      <a:pt x="2822" y="13009"/>
                    </a:cubicBezTo>
                    <a:lnTo>
                      <a:pt x="2967" y="13029"/>
                    </a:lnTo>
                    <a:cubicBezTo>
                      <a:pt x="3403" y="13102"/>
                      <a:pt x="3860" y="13195"/>
                      <a:pt x="4284" y="13361"/>
                    </a:cubicBezTo>
                    <a:lnTo>
                      <a:pt x="4295" y="13371"/>
                    </a:lnTo>
                    <a:lnTo>
                      <a:pt x="4284" y="13351"/>
                    </a:lnTo>
                    <a:lnTo>
                      <a:pt x="4284" y="13351"/>
                    </a:lnTo>
                    <a:cubicBezTo>
                      <a:pt x="4523" y="13465"/>
                      <a:pt x="4741" y="13590"/>
                      <a:pt x="4928" y="13735"/>
                    </a:cubicBezTo>
                    <a:cubicBezTo>
                      <a:pt x="5135" y="13890"/>
                      <a:pt x="5322" y="14077"/>
                      <a:pt x="5488" y="14295"/>
                    </a:cubicBezTo>
                    <a:cubicBezTo>
                      <a:pt x="5654" y="14512"/>
                      <a:pt x="5799" y="14751"/>
                      <a:pt x="5934" y="14980"/>
                    </a:cubicBezTo>
                    <a:lnTo>
                      <a:pt x="5944" y="14990"/>
                    </a:lnTo>
                    <a:cubicBezTo>
                      <a:pt x="6048" y="15156"/>
                      <a:pt x="6152" y="15322"/>
                      <a:pt x="6255" y="15478"/>
                    </a:cubicBezTo>
                    <a:cubicBezTo>
                      <a:pt x="6401" y="15695"/>
                      <a:pt x="6546" y="15872"/>
                      <a:pt x="6691" y="16017"/>
                    </a:cubicBezTo>
                    <a:cubicBezTo>
                      <a:pt x="6847" y="16172"/>
                      <a:pt x="7023" y="16297"/>
                      <a:pt x="7210" y="16400"/>
                    </a:cubicBezTo>
                    <a:cubicBezTo>
                      <a:pt x="7511" y="16556"/>
                      <a:pt x="7864" y="16629"/>
                      <a:pt x="8258" y="16629"/>
                    </a:cubicBezTo>
                    <a:lnTo>
                      <a:pt x="8371" y="16629"/>
                    </a:lnTo>
                    <a:cubicBezTo>
                      <a:pt x="8569" y="16619"/>
                      <a:pt x="8776" y="16598"/>
                      <a:pt x="9025" y="16546"/>
                    </a:cubicBezTo>
                    <a:cubicBezTo>
                      <a:pt x="9067" y="16536"/>
                      <a:pt x="9108" y="16525"/>
                      <a:pt x="9160" y="16525"/>
                    </a:cubicBezTo>
                    <a:lnTo>
                      <a:pt x="9212" y="16515"/>
                    </a:lnTo>
                    <a:lnTo>
                      <a:pt x="9274" y="16494"/>
                    </a:lnTo>
                    <a:lnTo>
                      <a:pt x="9326" y="16483"/>
                    </a:lnTo>
                    <a:cubicBezTo>
                      <a:pt x="9357" y="16483"/>
                      <a:pt x="9399" y="16473"/>
                      <a:pt x="9429" y="16463"/>
                    </a:cubicBezTo>
                    <a:lnTo>
                      <a:pt x="9834" y="16400"/>
                    </a:lnTo>
                    <a:cubicBezTo>
                      <a:pt x="10063" y="16370"/>
                      <a:pt x="10280" y="16359"/>
                      <a:pt x="10488" y="16349"/>
                    </a:cubicBezTo>
                    <a:lnTo>
                      <a:pt x="10591" y="16349"/>
                    </a:lnTo>
                    <a:cubicBezTo>
                      <a:pt x="10768" y="16349"/>
                      <a:pt x="10955" y="16359"/>
                      <a:pt x="11151" y="16390"/>
                    </a:cubicBezTo>
                    <a:cubicBezTo>
                      <a:pt x="11276" y="16400"/>
                      <a:pt x="11400" y="16432"/>
                      <a:pt x="11525" y="16453"/>
                    </a:cubicBezTo>
                    <a:cubicBezTo>
                      <a:pt x="11577" y="16473"/>
                      <a:pt x="11619" y="16483"/>
                      <a:pt x="11670" y="16494"/>
                    </a:cubicBezTo>
                    <a:lnTo>
                      <a:pt x="11753" y="16515"/>
                    </a:lnTo>
                    <a:lnTo>
                      <a:pt x="11877" y="16546"/>
                    </a:lnTo>
                    <a:cubicBezTo>
                      <a:pt x="12054" y="16587"/>
                      <a:pt x="12292" y="16639"/>
                      <a:pt x="12541" y="16660"/>
                    </a:cubicBezTo>
                    <a:lnTo>
                      <a:pt x="12635" y="16660"/>
                    </a:lnTo>
                    <a:cubicBezTo>
                      <a:pt x="12832" y="16660"/>
                      <a:pt x="13039" y="16629"/>
                      <a:pt x="13247" y="16556"/>
                    </a:cubicBezTo>
                    <a:cubicBezTo>
                      <a:pt x="13413" y="16504"/>
                      <a:pt x="13579" y="16421"/>
                      <a:pt x="13724" y="16307"/>
                    </a:cubicBezTo>
                    <a:cubicBezTo>
                      <a:pt x="13848" y="16214"/>
                      <a:pt x="13963" y="16110"/>
                      <a:pt x="14056" y="15985"/>
                    </a:cubicBezTo>
                    <a:cubicBezTo>
                      <a:pt x="14139" y="15872"/>
                      <a:pt x="14212" y="15747"/>
                      <a:pt x="14284" y="15602"/>
                    </a:cubicBezTo>
                    <a:cubicBezTo>
                      <a:pt x="14378" y="15415"/>
                      <a:pt x="14450" y="15218"/>
                      <a:pt x="14512" y="15052"/>
                    </a:cubicBezTo>
                    <a:cubicBezTo>
                      <a:pt x="14554" y="14938"/>
                      <a:pt x="14595" y="14834"/>
                      <a:pt x="14648" y="14731"/>
                    </a:cubicBezTo>
                    <a:lnTo>
                      <a:pt x="14648" y="14731"/>
                    </a:lnTo>
                    <a:lnTo>
                      <a:pt x="14627" y="14751"/>
                    </a:lnTo>
                    <a:cubicBezTo>
                      <a:pt x="14751" y="14471"/>
                      <a:pt x="14865" y="14274"/>
                      <a:pt x="14989" y="14118"/>
                    </a:cubicBezTo>
                    <a:cubicBezTo>
                      <a:pt x="15083" y="14005"/>
                      <a:pt x="15187" y="13901"/>
                      <a:pt x="15291" y="13807"/>
                    </a:cubicBezTo>
                    <a:cubicBezTo>
                      <a:pt x="15342" y="13776"/>
                      <a:pt x="15394" y="13735"/>
                      <a:pt x="15446" y="13703"/>
                    </a:cubicBezTo>
                    <a:lnTo>
                      <a:pt x="15529" y="13652"/>
                    </a:lnTo>
                    <a:cubicBezTo>
                      <a:pt x="15612" y="13590"/>
                      <a:pt x="15706" y="13537"/>
                      <a:pt x="15789" y="13465"/>
                    </a:cubicBezTo>
                    <a:cubicBezTo>
                      <a:pt x="15964" y="13341"/>
                      <a:pt x="16130" y="13216"/>
                      <a:pt x="16296" y="13081"/>
                    </a:cubicBezTo>
                    <a:cubicBezTo>
                      <a:pt x="16660" y="12781"/>
                      <a:pt x="16960" y="12479"/>
                      <a:pt x="17199" y="12168"/>
                    </a:cubicBezTo>
                    <a:cubicBezTo>
                      <a:pt x="17469" y="11815"/>
                      <a:pt x="17656" y="11442"/>
                      <a:pt x="17749" y="11079"/>
                    </a:cubicBezTo>
                    <a:cubicBezTo>
                      <a:pt x="17801" y="10882"/>
                      <a:pt x="17832" y="10674"/>
                      <a:pt x="17832" y="10467"/>
                    </a:cubicBezTo>
                    <a:cubicBezTo>
                      <a:pt x="17832" y="10259"/>
                      <a:pt x="17801" y="10031"/>
                      <a:pt x="17728" y="9814"/>
                    </a:cubicBezTo>
                    <a:cubicBezTo>
                      <a:pt x="17666" y="9586"/>
                      <a:pt x="17583" y="9378"/>
                      <a:pt x="17458" y="9201"/>
                    </a:cubicBezTo>
                    <a:cubicBezTo>
                      <a:pt x="17365" y="9035"/>
                      <a:pt x="17230" y="8880"/>
                      <a:pt x="17043" y="8703"/>
                    </a:cubicBezTo>
                    <a:cubicBezTo>
                      <a:pt x="16940" y="8600"/>
                      <a:pt x="16836" y="8507"/>
                      <a:pt x="16732" y="8413"/>
                    </a:cubicBezTo>
                    <a:lnTo>
                      <a:pt x="16691" y="8382"/>
                    </a:lnTo>
                    <a:lnTo>
                      <a:pt x="16628" y="8330"/>
                    </a:lnTo>
                    <a:lnTo>
                      <a:pt x="16577" y="8268"/>
                    </a:lnTo>
                    <a:cubicBezTo>
                      <a:pt x="16379" y="8102"/>
                      <a:pt x="16234" y="7947"/>
                      <a:pt x="16120" y="7801"/>
                    </a:cubicBezTo>
                    <a:cubicBezTo>
                      <a:pt x="16017" y="7666"/>
                      <a:pt x="15934" y="7511"/>
                      <a:pt x="15861" y="7355"/>
                    </a:cubicBezTo>
                    <a:cubicBezTo>
                      <a:pt x="15789" y="7179"/>
                      <a:pt x="15747" y="6992"/>
                      <a:pt x="15716" y="6785"/>
                    </a:cubicBezTo>
                    <a:cubicBezTo>
                      <a:pt x="15685" y="6525"/>
                      <a:pt x="15674" y="6276"/>
                      <a:pt x="15674" y="6059"/>
                    </a:cubicBezTo>
                    <a:lnTo>
                      <a:pt x="15674" y="5841"/>
                    </a:lnTo>
                    <a:cubicBezTo>
                      <a:pt x="15685" y="5665"/>
                      <a:pt x="15685" y="5488"/>
                      <a:pt x="15674" y="5312"/>
                    </a:cubicBezTo>
                    <a:cubicBezTo>
                      <a:pt x="15653" y="4886"/>
                      <a:pt x="15560" y="4451"/>
                      <a:pt x="15404" y="4026"/>
                    </a:cubicBezTo>
                    <a:cubicBezTo>
                      <a:pt x="15125" y="3268"/>
                      <a:pt x="14616" y="2542"/>
                      <a:pt x="13921" y="1920"/>
                    </a:cubicBezTo>
                    <a:cubicBezTo>
                      <a:pt x="13288" y="1349"/>
                      <a:pt x="12531" y="893"/>
                      <a:pt x="11670" y="561"/>
                    </a:cubicBezTo>
                    <a:cubicBezTo>
                      <a:pt x="11006" y="301"/>
                      <a:pt x="10259" y="125"/>
                      <a:pt x="9461" y="42"/>
                    </a:cubicBezTo>
                    <a:cubicBezTo>
                      <a:pt x="9160" y="11"/>
                      <a:pt x="8869" y="1"/>
                      <a:pt x="85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2035;p53">
                <a:extLst>
                  <a:ext uri="{FF2B5EF4-FFF2-40B4-BE49-F238E27FC236}">
                    <a16:creationId xmlns:a16="http://schemas.microsoft.com/office/drawing/2014/main" id="{6D431D22-E6ED-FBCF-CFD2-3A37C925C4E2}"/>
                  </a:ext>
                </a:extLst>
              </p:cNvPr>
              <p:cNvSpPr/>
              <p:nvPr/>
            </p:nvSpPr>
            <p:spPr>
              <a:xfrm>
                <a:off x="4605163" y="1748775"/>
                <a:ext cx="306550" cy="323150"/>
              </a:xfrm>
              <a:custGeom>
                <a:avLst/>
                <a:gdLst/>
                <a:ahLst/>
                <a:cxnLst/>
                <a:rect l="l" t="t" r="r" b="b"/>
                <a:pathLst>
                  <a:path w="12262" h="12926" extrusionOk="0">
                    <a:moveTo>
                      <a:pt x="12169" y="10021"/>
                    </a:moveTo>
                    <a:cubicBezTo>
                      <a:pt x="12168" y="10024"/>
                      <a:pt x="12167" y="10026"/>
                      <a:pt x="12165" y="10029"/>
                    </a:cubicBezTo>
                    <a:lnTo>
                      <a:pt x="12165" y="10029"/>
                    </a:lnTo>
                    <a:cubicBezTo>
                      <a:pt x="12167" y="10027"/>
                      <a:pt x="12169" y="10025"/>
                      <a:pt x="12169" y="10021"/>
                    </a:cubicBezTo>
                    <a:close/>
                    <a:moveTo>
                      <a:pt x="3787" y="1"/>
                    </a:moveTo>
                    <a:cubicBezTo>
                      <a:pt x="3714" y="1"/>
                      <a:pt x="3642" y="1"/>
                      <a:pt x="3569" y="11"/>
                    </a:cubicBezTo>
                    <a:lnTo>
                      <a:pt x="3559" y="11"/>
                    </a:lnTo>
                    <a:cubicBezTo>
                      <a:pt x="3507" y="21"/>
                      <a:pt x="3465" y="32"/>
                      <a:pt x="3424" y="42"/>
                    </a:cubicBezTo>
                    <a:cubicBezTo>
                      <a:pt x="3362" y="63"/>
                      <a:pt x="3299" y="74"/>
                      <a:pt x="3248" y="104"/>
                    </a:cubicBezTo>
                    <a:cubicBezTo>
                      <a:pt x="3186" y="125"/>
                      <a:pt x="3133" y="157"/>
                      <a:pt x="3082" y="187"/>
                    </a:cubicBezTo>
                    <a:cubicBezTo>
                      <a:pt x="3030" y="219"/>
                      <a:pt x="2978" y="250"/>
                      <a:pt x="2937" y="281"/>
                    </a:cubicBezTo>
                    <a:cubicBezTo>
                      <a:pt x="2874" y="333"/>
                      <a:pt x="2822" y="374"/>
                      <a:pt x="2781" y="426"/>
                    </a:cubicBezTo>
                    <a:cubicBezTo>
                      <a:pt x="2729" y="478"/>
                      <a:pt x="2677" y="530"/>
                      <a:pt x="2635" y="582"/>
                    </a:cubicBezTo>
                    <a:lnTo>
                      <a:pt x="2635" y="592"/>
                    </a:lnTo>
                    <a:cubicBezTo>
                      <a:pt x="2490" y="768"/>
                      <a:pt x="2386" y="976"/>
                      <a:pt x="2294" y="1183"/>
                    </a:cubicBezTo>
                    <a:cubicBezTo>
                      <a:pt x="2179" y="1453"/>
                      <a:pt x="2096" y="1733"/>
                      <a:pt x="2024" y="2013"/>
                    </a:cubicBezTo>
                    <a:cubicBezTo>
                      <a:pt x="1951" y="2283"/>
                      <a:pt x="1889" y="2552"/>
                      <a:pt x="1816" y="2812"/>
                    </a:cubicBezTo>
                    <a:cubicBezTo>
                      <a:pt x="1785" y="2916"/>
                      <a:pt x="1754" y="3030"/>
                      <a:pt x="1713" y="3133"/>
                    </a:cubicBezTo>
                    <a:cubicBezTo>
                      <a:pt x="1681" y="3237"/>
                      <a:pt x="1640" y="3341"/>
                      <a:pt x="1598" y="3445"/>
                    </a:cubicBezTo>
                    <a:cubicBezTo>
                      <a:pt x="1505" y="3673"/>
                      <a:pt x="1401" y="3901"/>
                      <a:pt x="1298" y="4129"/>
                    </a:cubicBezTo>
                    <a:cubicBezTo>
                      <a:pt x="1059" y="4638"/>
                      <a:pt x="821" y="5146"/>
                      <a:pt x="602" y="5664"/>
                    </a:cubicBezTo>
                    <a:lnTo>
                      <a:pt x="602" y="5654"/>
                    </a:lnTo>
                    <a:cubicBezTo>
                      <a:pt x="468" y="5976"/>
                      <a:pt x="343" y="6298"/>
                      <a:pt x="240" y="6619"/>
                    </a:cubicBezTo>
                    <a:cubicBezTo>
                      <a:pt x="146" y="6930"/>
                      <a:pt x="63" y="7231"/>
                      <a:pt x="21" y="7552"/>
                    </a:cubicBezTo>
                    <a:lnTo>
                      <a:pt x="21" y="7542"/>
                    </a:lnTo>
                    <a:cubicBezTo>
                      <a:pt x="11" y="7615"/>
                      <a:pt x="11" y="7677"/>
                      <a:pt x="1" y="7750"/>
                    </a:cubicBezTo>
                    <a:cubicBezTo>
                      <a:pt x="53" y="7905"/>
                      <a:pt x="125" y="8061"/>
                      <a:pt x="208" y="8195"/>
                    </a:cubicBezTo>
                    <a:cubicBezTo>
                      <a:pt x="302" y="8372"/>
                      <a:pt x="416" y="8517"/>
                      <a:pt x="561" y="8642"/>
                    </a:cubicBezTo>
                    <a:cubicBezTo>
                      <a:pt x="851" y="8901"/>
                      <a:pt x="1236" y="9025"/>
                      <a:pt x="1505" y="9087"/>
                    </a:cubicBezTo>
                    <a:cubicBezTo>
                      <a:pt x="1671" y="9129"/>
                      <a:pt x="1847" y="9161"/>
                      <a:pt x="2024" y="9191"/>
                    </a:cubicBezTo>
                    <a:lnTo>
                      <a:pt x="2096" y="9212"/>
                    </a:lnTo>
                    <a:cubicBezTo>
                      <a:pt x="2273" y="9243"/>
                      <a:pt x="2460" y="9274"/>
                      <a:pt x="2646" y="9306"/>
                    </a:cubicBezTo>
                    <a:lnTo>
                      <a:pt x="2791" y="9326"/>
                    </a:lnTo>
                    <a:cubicBezTo>
                      <a:pt x="3227" y="9409"/>
                      <a:pt x="3673" y="9492"/>
                      <a:pt x="4098" y="9658"/>
                    </a:cubicBezTo>
                    <a:lnTo>
                      <a:pt x="4119" y="9668"/>
                    </a:lnTo>
                    <a:lnTo>
                      <a:pt x="4108" y="9648"/>
                    </a:lnTo>
                    <a:lnTo>
                      <a:pt x="4108" y="9648"/>
                    </a:lnTo>
                    <a:cubicBezTo>
                      <a:pt x="4357" y="9772"/>
                      <a:pt x="4576" y="9897"/>
                      <a:pt x="4752" y="10032"/>
                    </a:cubicBezTo>
                    <a:cubicBezTo>
                      <a:pt x="4949" y="10187"/>
                      <a:pt x="5136" y="10374"/>
                      <a:pt x="5312" y="10592"/>
                    </a:cubicBezTo>
                    <a:cubicBezTo>
                      <a:pt x="5478" y="10809"/>
                      <a:pt x="5623" y="11048"/>
                      <a:pt x="5758" y="11277"/>
                    </a:cubicBezTo>
                    <a:lnTo>
                      <a:pt x="5768" y="11297"/>
                    </a:lnTo>
                    <a:cubicBezTo>
                      <a:pt x="5872" y="11473"/>
                      <a:pt x="5976" y="11629"/>
                      <a:pt x="6079" y="11775"/>
                    </a:cubicBezTo>
                    <a:cubicBezTo>
                      <a:pt x="6225" y="11992"/>
                      <a:pt x="6360" y="12169"/>
                      <a:pt x="6515" y="12314"/>
                    </a:cubicBezTo>
                    <a:cubicBezTo>
                      <a:pt x="6671" y="12469"/>
                      <a:pt x="6837" y="12594"/>
                      <a:pt x="7034" y="12697"/>
                    </a:cubicBezTo>
                    <a:cubicBezTo>
                      <a:pt x="7335" y="12853"/>
                      <a:pt x="7688" y="12926"/>
                      <a:pt x="8082" y="12926"/>
                    </a:cubicBezTo>
                    <a:lnTo>
                      <a:pt x="8092" y="12926"/>
                    </a:lnTo>
                    <a:cubicBezTo>
                      <a:pt x="8123" y="12905"/>
                      <a:pt x="8154" y="12884"/>
                      <a:pt x="8185" y="12853"/>
                    </a:cubicBezTo>
                    <a:cubicBezTo>
                      <a:pt x="8268" y="12791"/>
                      <a:pt x="8351" y="12718"/>
                      <a:pt x="8424" y="12646"/>
                    </a:cubicBezTo>
                    <a:cubicBezTo>
                      <a:pt x="8497" y="12573"/>
                      <a:pt x="8569" y="12501"/>
                      <a:pt x="8631" y="12418"/>
                    </a:cubicBezTo>
                    <a:cubicBezTo>
                      <a:pt x="8683" y="12355"/>
                      <a:pt x="8725" y="12282"/>
                      <a:pt x="8776" y="12220"/>
                    </a:cubicBezTo>
                    <a:cubicBezTo>
                      <a:pt x="8829" y="12169"/>
                      <a:pt x="8870" y="12106"/>
                      <a:pt x="8922" y="12044"/>
                    </a:cubicBezTo>
                    <a:cubicBezTo>
                      <a:pt x="9015" y="11930"/>
                      <a:pt x="9119" y="11816"/>
                      <a:pt x="9223" y="11701"/>
                    </a:cubicBezTo>
                    <a:cubicBezTo>
                      <a:pt x="9419" y="11505"/>
                      <a:pt x="9638" y="11328"/>
                      <a:pt x="9876" y="11194"/>
                    </a:cubicBezTo>
                    <a:cubicBezTo>
                      <a:pt x="10146" y="11038"/>
                      <a:pt x="10436" y="10924"/>
                      <a:pt x="10737" y="10851"/>
                    </a:cubicBezTo>
                    <a:lnTo>
                      <a:pt x="11173" y="10758"/>
                    </a:lnTo>
                    <a:cubicBezTo>
                      <a:pt x="11307" y="10726"/>
                      <a:pt x="11443" y="10685"/>
                      <a:pt x="11577" y="10633"/>
                    </a:cubicBezTo>
                    <a:cubicBezTo>
                      <a:pt x="11619" y="10613"/>
                      <a:pt x="11660" y="10592"/>
                      <a:pt x="11712" y="10571"/>
                    </a:cubicBezTo>
                    <a:cubicBezTo>
                      <a:pt x="11743" y="10540"/>
                      <a:pt x="11784" y="10519"/>
                      <a:pt x="11826" y="10488"/>
                    </a:cubicBezTo>
                    <a:cubicBezTo>
                      <a:pt x="11858" y="10468"/>
                      <a:pt x="11888" y="10436"/>
                      <a:pt x="11920" y="10405"/>
                    </a:cubicBezTo>
                    <a:cubicBezTo>
                      <a:pt x="11950" y="10374"/>
                      <a:pt x="11971" y="10343"/>
                      <a:pt x="12003" y="10312"/>
                    </a:cubicBezTo>
                    <a:cubicBezTo>
                      <a:pt x="12063" y="10221"/>
                      <a:pt x="12124" y="10130"/>
                      <a:pt x="12165" y="10029"/>
                    </a:cubicBezTo>
                    <a:lnTo>
                      <a:pt x="12165" y="10029"/>
                    </a:lnTo>
                    <a:cubicBezTo>
                      <a:pt x="12162" y="10032"/>
                      <a:pt x="12158" y="10032"/>
                      <a:pt x="12158" y="10032"/>
                    </a:cubicBezTo>
                    <a:cubicBezTo>
                      <a:pt x="12179" y="9980"/>
                      <a:pt x="12199" y="9917"/>
                      <a:pt x="12220" y="9866"/>
                    </a:cubicBezTo>
                    <a:lnTo>
                      <a:pt x="12252" y="9710"/>
                    </a:lnTo>
                    <a:cubicBezTo>
                      <a:pt x="12262" y="9638"/>
                      <a:pt x="12262" y="9555"/>
                      <a:pt x="12262" y="9482"/>
                    </a:cubicBezTo>
                    <a:cubicBezTo>
                      <a:pt x="12262" y="9399"/>
                      <a:pt x="12252" y="9316"/>
                      <a:pt x="12241" y="9243"/>
                    </a:cubicBezTo>
                    <a:cubicBezTo>
                      <a:pt x="12199" y="8942"/>
                      <a:pt x="12106" y="8652"/>
                      <a:pt x="12003" y="8361"/>
                    </a:cubicBezTo>
                    <a:cubicBezTo>
                      <a:pt x="11940" y="8216"/>
                      <a:pt x="11878" y="8071"/>
                      <a:pt x="11816" y="7916"/>
                    </a:cubicBezTo>
                    <a:lnTo>
                      <a:pt x="11816" y="7905"/>
                    </a:lnTo>
                    <a:cubicBezTo>
                      <a:pt x="11805" y="7895"/>
                      <a:pt x="11805" y="7895"/>
                      <a:pt x="11805" y="7884"/>
                    </a:cubicBezTo>
                    <a:cubicBezTo>
                      <a:pt x="11795" y="7863"/>
                      <a:pt x="11784" y="7854"/>
                      <a:pt x="11784" y="7833"/>
                    </a:cubicBezTo>
                    <a:cubicBezTo>
                      <a:pt x="11764" y="7791"/>
                      <a:pt x="11754" y="7750"/>
                      <a:pt x="11733" y="7718"/>
                    </a:cubicBezTo>
                    <a:cubicBezTo>
                      <a:pt x="11701" y="7646"/>
                      <a:pt x="11681" y="7584"/>
                      <a:pt x="11650" y="7511"/>
                    </a:cubicBezTo>
                    <a:cubicBezTo>
                      <a:pt x="11598" y="7376"/>
                      <a:pt x="11536" y="7241"/>
                      <a:pt x="11494" y="7107"/>
                    </a:cubicBezTo>
                    <a:cubicBezTo>
                      <a:pt x="11443" y="6971"/>
                      <a:pt x="11401" y="6837"/>
                      <a:pt x="11370" y="6702"/>
                    </a:cubicBezTo>
                    <a:cubicBezTo>
                      <a:pt x="11360" y="6639"/>
                      <a:pt x="11349" y="6577"/>
                      <a:pt x="11339" y="6526"/>
                    </a:cubicBezTo>
                    <a:cubicBezTo>
                      <a:pt x="11328" y="6443"/>
                      <a:pt x="11328" y="6370"/>
                      <a:pt x="11318" y="6298"/>
                    </a:cubicBezTo>
                    <a:lnTo>
                      <a:pt x="11318" y="6307"/>
                    </a:lnTo>
                    <a:cubicBezTo>
                      <a:pt x="11266" y="5966"/>
                      <a:pt x="11204" y="5623"/>
                      <a:pt x="11121" y="5291"/>
                    </a:cubicBezTo>
                    <a:cubicBezTo>
                      <a:pt x="11038" y="4970"/>
                      <a:pt x="10934" y="4669"/>
                      <a:pt x="10809" y="4368"/>
                    </a:cubicBezTo>
                    <a:cubicBezTo>
                      <a:pt x="10706" y="4129"/>
                      <a:pt x="10592" y="3901"/>
                      <a:pt x="10457" y="3673"/>
                    </a:cubicBezTo>
                    <a:cubicBezTo>
                      <a:pt x="10332" y="3455"/>
                      <a:pt x="10198" y="3248"/>
                      <a:pt x="10042" y="3061"/>
                    </a:cubicBezTo>
                    <a:cubicBezTo>
                      <a:pt x="9897" y="2864"/>
                      <a:pt x="9731" y="2667"/>
                      <a:pt x="9555" y="2490"/>
                    </a:cubicBezTo>
                    <a:cubicBezTo>
                      <a:pt x="9368" y="2314"/>
                      <a:pt x="9181" y="2148"/>
                      <a:pt x="8984" y="1992"/>
                    </a:cubicBezTo>
                    <a:lnTo>
                      <a:pt x="8974" y="1992"/>
                    </a:lnTo>
                    <a:cubicBezTo>
                      <a:pt x="8714" y="1796"/>
                      <a:pt x="8444" y="1609"/>
                      <a:pt x="8165" y="1453"/>
                    </a:cubicBezTo>
                    <a:cubicBezTo>
                      <a:pt x="7874" y="1287"/>
                      <a:pt x="7563" y="1142"/>
                      <a:pt x="7252" y="1007"/>
                    </a:cubicBezTo>
                    <a:lnTo>
                      <a:pt x="7241" y="1007"/>
                    </a:lnTo>
                    <a:cubicBezTo>
                      <a:pt x="7044" y="914"/>
                      <a:pt x="6837" y="831"/>
                      <a:pt x="6629" y="758"/>
                    </a:cubicBezTo>
                    <a:cubicBezTo>
                      <a:pt x="6381" y="655"/>
                      <a:pt x="6121" y="561"/>
                      <a:pt x="5872" y="478"/>
                    </a:cubicBezTo>
                    <a:cubicBezTo>
                      <a:pt x="5581" y="374"/>
                      <a:pt x="5302" y="281"/>
                      <a:pt x="5011" y="208"/>
                    </a:cubicBezTo>
                    <a:cubicBezTo>
                      <a:pt x="4742" y="136"/>
                      <a:pt x="4472" y="74"/>
                      <a:pt x="4191" y="32"/>
                    </a:cubicBezTo>
                    <a:cubicBezTo>
                      <a:pt x="4057" y="11"/>
                      <a:pt x="3922" y="1"/>
                      <a:pt x="3787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2036;p53">
                <a:extLst>
                  <a:ext uri="{FF2B5EF4-FFF2-40B4-BE49-F238E27FC236}">
                    <a16:creationId xmlns:a16="http://schemas.microsoft.com/office/drawing/2014/main" id="{B340499C-9BDE-3708-513A-78C3BBB3DB5D}"/>
                  </a:ext>
                </a:extLst>
              </p:cNvPr>
              <p:cNvSpPr/>
              <p:nvPr/>
            </p:nvSpPr>
            <p:spPr>
              <a:xfrm>
                <a:off x="4694138" y="1749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2037;p53">
                <a:extLst>
                  <a:ext uri="{FF2B5EF4-FFF2-40B4-BE49-F238E27FC236}">
                    <a16:creationId xmlns:a16="http://schemas.microsoft.com/office/drawing/2014/main" id="{19E3837F-0381-C210-BBFB-0A5E0FD11093}"/>
                  </a:ext>
                </a:extLst>
              </p:cNvPr>
              <p:cNvSpPr/>
              <p:nvPr/>
            </p:nvSpPr>
            <p:spPr>
              <a:xfrm>
                <a:off x="4686338" y="17513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2038;p53">
                <a:extLst>
                  <a:ext uri="{FF2B5EF4-FFF2-40B4-BE49-F238E27FC236}">
                    <a16:creationId xmlns:a16="http://schemas.microsoft.com/office/drawing/2014/main" id="{DBC3CBEB-26FF-1943-D4E5-D97EE5ED0F17}"/>
                  </a:ext>
                </a:extLst>
              </p:cNvPr>
              <p:cNvSpPr/>
              <p:nvPr/>
            </p:nvSpPr>
            <p:spPr>
              <a:xfrm>
                <a:off x="4671038" y="1763300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2039;p53">
                <a:extLst>
                  <a:ext uri="{FF2B5EF4-FFF2-40B4-BE49-F238E27FC236}">
                    <a16:creationId xmlns:a16="http://schemas.microsoft.com/office/drawing/2014/main" id="{49B265E4-994C-2616-3521-562F9F1376D9}"/>
                  </a:ext>
                </a:extLst>
              </p:cNvPr>
              <p:cNvSpPr/>
              <p:nvPr/>
            </p:nvSpPr>
            <p:spPr>
              <a:xfrm>
                <a:off x="4829488" y="1798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2040;p53">
                <a:extLst>
                  <a:ext uri="{FF2B5EF4-FFF2-40B4-BE49-F238E27FC236}">
                    <a16:creationId xmlns:a16="http://schemas.microsoft.com/office/drawing/2014/main" id="{1ACD53E3-96BA-436E-E3DD-AE41107BB172}"/>
                  </a:ext>
                </a:extLst>
              </p:cNvPr>
              <p:cNvSpPr/>
              <p:nvPr/>
            </p:nvSpPr>
            <p:spPr>
              <a:xfrm>
                <a:off x="4829488" y="1798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2041;p53">
                <a:extLst>
                  <a:ext uri="{FF2B5EF4-FFF2-40B4-BE49-F238E27FC236}">
                    <a16:creationId xmlns:a16="http://schemas.microsoft.com/office/drawing/2014/main" id="{CBB5C83C-3689-7DA9-C57C-B862D40675A7}"/>
                  </a:ext>
                </a:extLst>
              </p:cNvPr>
              <p:cNvSpPr/>
              <p:nvPr/>
            </p:nvSpPr>
            <p:spPr>
              <a:xfrm>
                <a:off x="4912488" y="1679025"/>
                <a:ext cx="134075" cy="2977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1910" extrusionOk="0">
                    <a:moveTo>
                      <a:pt x="1411" y="5322"/>
                    </a:moveTo>
                    <a:cubicBezTo>
                      <a:pt x="1411" y="5330"/>
                      <a:pt x="1411" y="5332"/>
                      <a:pt x="1415" y="5332"/>
                    </a:cubicBezTo>
                    <a:lnTo>
                      <a:pt x="1415" y="5332"/>
                    </a:lnTo>
                    <a:cubicBezTo>
                      <a:pt x="1414" y="5329"/>
                      <a:pt x="1412" y="5325"/>
                      <a:pt x="1411" y="5322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45" y="187"/>
                      <a:pt x="291" y="384"/>
                      <a:pt x="404" y="602"/>
                    </a:cubicBezTo>
                    <a:cubicBezTo>
                      <a:pt x="706" y="1131"/>
                      <a:pt x="892" y="1712"/>
                      <a:pt x="996" y="2304"/>
                    </a:cubicBezTo>
                    <a:cubicBezTo>
                      <a:pt x="1047" y="2615"/>
                      <a:pt x="1068" y="2926"/>
                      <a:pt x="1079" y="3237"/>
                    </a:cubicBezTo>
                    <a:lnTo>
                      <a:pt x="1079" y="3517"/>
                    </a:lnTo>
                    <a:cubicBezTo>
                      <a:pt x="1079" y="3600"/>
                      <a:pt x="1089" y="3683"/>
                      <a:pt x="1089" y="3777"/>
                    </a:cubicBezTo>
                    <a:cubicBezTo>
                      <a:pt x="1100" y="3932"/>
                      <a:pt x="1110" y="4098"/>
                      <a:pt x="1130" y="4264"/>
                    </a:cubicBezTo>
                    <a:cubicBezTo>
                      <a:pt x="1162" y="4450"/>
                      <a:pt x="1193" y="4648"/>
                      <a:pt x="1245" y="4835"/>
                    </a:cubicBezTo>
                    <a:cubicBezTo>
                      <a:pt x="1296" y="5001"/>
                      <a:pt x="1349" y="5167"/>
                      <a:pt x="1421" y="5332"/>
                    </a:cubicBezTo>
                    <a:cubicBezTo>
                      <a:pt x="1419" y="5332"/>
                      <a:pt x="1417" y="5332"/>
                      <a:pt x="1415" y="5332"/>
                    </a:cubicBezTo>
                    <a:lnTo>
                      <a:pt x="1415" y="5332"/>
                    </a:lnTo>
                    <a:cubicBezTo>
                      <a:pt x="1477" y="5474"/>
                      <a:pt x="1547" y="5615"/>
                      <a:pt x="1628" y="5747"/>
                    </a:cubicBezTo>
                    <a:cubicBezTo>
                      <a:pt x="1701" y="5872"/>
                      <a:pt x="1784" y="5996"/>
                      <a:pt x="1877" y="6110"/>
                    </a:cubicBezTo>
                    <a:cubicBezTo>
                      <a:pt x="2043" y="6328"/>
                      <a:pt x="2230" y="6525"/>
                      <a:pt x="2417" y="6712"/>
                    </a:cubicBezTo>
                    <a:cubicBezTo>
                      <a:pt x="2635" y="6919"/>
                      <a:pt x="2863" y="7117"/>
                      <a:pt x="3091" y="7313"/>
                    </a:cubicBezTo>
                    <a:cubicBezTo>
                      <a:pt x="3226" y="7428"/>
                      <a:pt x="3350" y="7542"/>
                      <a:pt x="3486" y="7645"/>
                    </a:cubicBezTo>
                    <a:lnTo>
                      <a:pt x="3703" y="7832"/>
                    </a:lnTo>
                    <a:cubicBezTo>
                      <a:pt x="3765" y="7894"/>
                      <a:pt x="3827" y="7956"/>
                      <a:pt x="3880" y="8019"/>
                    </a:cubicBezTo>
                    <a:cubicBezTo>
                      <a:pt x="4108" y="8258"/>
                      <a:pt x="4295" y="8537"/>
                      <a:pt x="4440" y="8839"/>
                    </a:cubicBezTo>
                    <a:cubicBezTo>
                      <a:pt x="4502" y="8973"/>
                      <a:pt x="4554" y="9118"/>
                      <a:pt x="4595" y="9263"/>
                    </a:cubicBezTo>
                    <a:cubicBezTo>
                      <a:pt x="4637" y="9409"/>
                      <a:pt x="4668" y="9554"/>
                      <a:pt x="4689" y="9699"/>
                    </a:cubicBezTo>
                    <a:cubicBezTo>
                      <a:pt x="4730" y="10000"/>
                      <a:pt x="4719" y="10301"/>
                      <a:pt x="4668" y="10591"/>
                    </a:cubicBezTo>
                    <a:cubicBezTo>
                      <a:pt x="4616" y="10892"/>
                      <a:pt x="4512" y="11193"/>
                      <a:pt x="4388" y="11463"/>
                    </a:cubicBezTo>
                    <a:cubicBezTo>
                      <a:pt x="4305" y="11619"/>
                      <a:pt x="4222" y="11774"/>
                      <a:pt x="4129" y="11909"/>
                    </a:cubicBezTo>
                    <a:cubicBezTo>
                      <a:pt x="4357" y="11702"/>
                      <a:pt x="4564" y="11483"/>
                      <a:pt x="4730" y="11255"/>
                    </a:cubicBezTo>
                    <a:cubicBezTo>
                      <a:pt x="5000" y="10902"/>
                      <a:pt x="5187" y="10529"/>
                      <a:pt x="5290" y="10166"/>
                    </a:cubicBezTo>
                    <a:cubicBezTo>
                      <a:pt x="5342" y="9969"/>
                      <a:pt x="5363" y="9761"/>
                      <a:pt x="5363" y="9554"/>
                    </a:cubicBezTo>
                    <a:cubicBezTo>
                      <a:pt x="5363" y="9346"/>
                      <a:pt x="5332" y="9118"/>
                      <a:pt x="5270" y="8890"/>
                    </a:cubicBezTo>
                    <a:cubicBezTo>
                      <a:pt x="5207" y="8673"/>
                      <a:pt x="5114" y="8465"/>
                      <a:pt x="5000" y="8288"/>
                    </a:cubicBezTo>
                    <a:cubicBezTo>
                      <a:pt x="4896" y="8122"/>
                      <a:pt x="4761" y="7967"/>
                      <a:pt x="4574" y="7781"/>
                    </a:cubicBezTo>
                    <a:cubicBezTo>
                      <a:pt x="4481" y="7687"/>
                      <a:pt x="4378" y="7604"/>
                      <a:pt x="4274" y="7511"/>
                    </a:cubicBezTo>
                    <a:lnTo>
                      <a:pt x="4222" y="7459"/>
                    </a:lnTo>
                    <a:lnTo>
                      <a:pt x="4170" y="7407"/>
                    </a:lnTo>
                    <a:lnTo>
                      <a:pt x="4108" y="7355"/>
                    </a:lnTo>
                    <a:cubicBezTo>
                      <a:pt x="3921" y="7189"/>
                      <a:pt x="3776" y="7034"/>
                      <a:pt x="3651" y="6888"/>
                    </a:cubicBezTo>
                    <a:cubicBezTo>
                      <a:pt x="3548" y="6743"/>
                      <a:pt x="3465" y="6598"/>
                      <a:pt x="3392" y="6442"/>
                    </a:cubicBezTo>
                    <a:cubicBezTo>
                      <a:pt x="3320" y="6266"/>
                      <a:pt x="3278" y="6079"/>
                      <a:pt x="3247" y="5872"/>
                    </a:cubicBezTo>
                    <a:cubicBezTo>
                      <a:pt x="3216" y="5623"/>
                      <a:pt x="3205" y="5374"/>
                      <a:pt x="3205" y="5146"/>
                    </a:cubicBezTo>
                    <a:cubicBezTo>
                      <a:pt x="3205" y="5073"/>
                      <a:pt x="3216" y="5001"/>
                      <a:pt x="3216" y="4928"/>
                    </a:cubicBezTo>
                    <a:lnTo>
                      <a:pt x="3216" y="4876"/>
                    </a:lnTo>
                    <a:cubicBezTo>
                      <a:pt x="3216" y="4720"/>
                      <a:pt x="3216" y="4565"/>
                      <a:pt x="3205" y="4399"/>
                    </a:cubicBezTo>
                    <a:cubicBezTo>
                      <a:pt x="3184" y="3973"/>
                      <a:pt x="3101" y="3538"/>
                      <a:pt x="2946" y="3113"/>
                    </a:cubicBezTo>
                    <a:cubicBezTo>
                      <a:pt x="2666" y="2355"/>
                      <a:pt x="2147" y="1629"/>
                      <a:pt x="1462" y="1007"/>
                    </a:cubicBezTo>
                    <a:cubicBezTo>
                      <a:pt x="1027" y="612"/>
                      <a:pt x="540" y="280"/>
                      <a:pt x="0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2042;p53">
                <a:extLst>
                  <a:ext uri="{FF2B5EF4-FFF2-40B4-BE49-F238E27FC236}">
                    <a16:creationId xmlns:a16="http://schemas.microsoft.com/office/drawing/2014/main" id="{C0D40B74-C49E-214E-036A-A0311CE8E057}"/>
                  </a:ext>
                </a:extLst>
              </p:cNvPr>
              <p:cNvSpPr/>
              <p:nvPr/>
            </p:nvSpPr>
            <p:spPr>
              <a:xfrm>
                <a:off x="4700363" y="2010450"/>
                <a:ext cx="144975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5861" extrusionOk="0">
                    <a:moveTo>
                      <a:pt x="3163" y="1"/>
                    </a:moveTo>
                    <a:cubicBezTo>
                      <a:pt x="3080" y="1"/>
                      <a:pt x="2997" y="1"/>
                      <a:pt x="2925" y="10"/>
                    </a:cubicBezTo>
                    <a:cubicBezTo>
                      <a:pt x="2697" y="42"/>
                      <a:pt x="2479" y="135"/>
                      <a:pt x="2292" y="259"/>
                    </a:cubicBezTo>
                    <a:cubicBezTo>
                      <a:pt x="2178" y="342"/>
                      <a:pt x="2085" y="436"/>
                      <a:pt x="2002" y="550"/>
                    </a:cubicBezTo>
                    <a:cubicBezTo>
                      <a:pt x="1992" y="498"/>
                      <a:pt x="1950" y="457"/>
                      <a:pt x="1898" y="457"/>
                    </a:cubicBezTo>
                    <a:cubicBezTo>
                      <a:pt x="1867" y="457"/>
                      <a:pt x="1846" y="467"/>
                      <a:pt x="1826" y="488"/>
                    </a:cubicBezTo>
                    <a:cubicBezTo>
                      <a:pt x="1805" y="508"/>
                      <a:pt x="1794" y="529"/>
                      <a:pt x="1794" y="561"/>
                    </a:cubicBezTo>
                    <a:cubicBezTo>
                      <a:pt x="1794" y="737"/>
                      <a:pt x="1784" y="923"/>
                      <a:pt x="1763" y="1089"/>
                    </a:cubicBezTo>
                    <a:lnTo>
                      <a:pt x="1763" y="1100"/>
                    </a:lnTo>
                    <a:lnTo>
                      <a:pt x="1763" y="1110"/>
                    </a:lnTo>
                    <a:cubicBezTo>
                      <a:pt x="1732" y="1338"/>
                      <a:pt x="1680" y="1525"/>
                      <a:pt x="1607" y="1712"/>
                    </a:cubicBezTo>
                    <a:cubicBezTo>
                      <a:pt x="1545" y="1836"/>
                      <a:pt x="1483" y="1951"/>
                      <a:pt x="1411" y="2044"/>
                    </a:cubicBezTo>
                    <a:cubicBezTo>
                      <a:pt x="1338" y="2127"/>
                      <a:pt x="1266" y="2210"/>
                      <a:pt x="1183" y="2272"/>
                    </a:cubicBezTo>
                    <a:cubicBezTo>
                      <a:pt x="1100" y="2334"/>
                      <a:pt x="1006" y="2396"/>
                      <a:pt x="902" y="2438"/>
                    </a:cubicBezTo>
                    <a:cubicBezTo>
                      <a:pt x="788" y="2479"/>
                      <a:pt x="664" y="2511"/>
                      <a:pt x="539" y="2532"/>
                    </a:cubicBezTo>
                    <a:cubicBezTo>
                      <a:pt x="466" y="2541"/>
                      <a:pt x="394" y="2541"/>
                      <a:pt x="321" y="2541"/>
                    </a:cubicBezTo>
                    <a:cubicBezTo>
                      <a:pt x="300" y="2552"/>
                      <a:pt x="270" y="2552"/>
                      <a:pt x="259" y="2573"/>
                    </a:cubicBezTo>
                    <a:cubicBezTo>
                      <a:pt x="217" y="2583"/>
                      <a:pt x="187" y="2615"/>
                      <a:pt x="176" y="2645"/>
                    </a:cubicBezTo>
                    <a:cubicBezTo>
                      <a:pt x="21" y="3195"/>
                      <a:pt x="0" y="3766"/>
                      <a:pt x="114" y="4274"/>
                    </a:cubicBezTo>
                    <a:cubicBezTo>
                      <a:pt x="176" y="4523"/>
                      <a:pt x="270" y="4761"/>
                      <a:pt x="394" y="4980"/>
                    </a:cubicBezTo>
                    <a:cubicBezTo>
                      <a:pt x="529" y="5187"/>
                      <a:pt x="705" y="5374"/>
                      <a:pt x="902" y="5519"/>
                    </a:cubicBezTo>
                    <a:cubicBezTo>
                      <a:pt x="1110" y="5664"/>
                      <a:pt x="1358" y="5768"/>
                      <a:pt x="1618" y="5819"/>
                    </a:cubicBezTo>
                    <a:cubicBezTo>
                      <a:pt x="1763" y="5851"/>
                      <a:pt x="1919" y="5861"/>
                      <a:pt x="2075" y="5861"/>
                    </a:cubicBezTo>
                    <a:cubicBezTo>
                      <a:pt x="2230" y="5861"/>
                      <a:pt x="2396" y="5851"/>
                      <a:pt x="2562" y="5819"/>
                    </a:cubicBezTo>
                    <a:cubicBezTo>
                      <a:pt x="3195" y="5726"/>
                      <a:pt x="3827" y="5425"/>
                      <a:pt x="4398" y="4938"/>
                    </a:cubicBezTo>
                    <a:cubicBezTo>
                      <a:pt x="4699" y="4689"/>
                      <a:pt x="4979" y="4388"/>
                      <a:pt x="5217" y="4035"/>
                    </a:cubicBezTo>
                    <a:cubicBezTo>
                      <a:pt x="5332" y="3880"/>
                      <a:pt x="5435" y="3714"/>
                      <a:pt x="5528" y="3537"/>
                    </a:cubicBezTo>
                    <a:cubicBezTo>
                      <a:pt x="5643" y="3320"/>
                      <a:pt x="5726" y="3122"/>
                      <a:pt x="5788" y="2936"/>
                    </a:cubicBezTo>
                    <a:lnTo>
                      <a:pt x="5788" y="2873"/>
                    </a:lnTo>
                    <a:lnTo>
                      <a:pt x="5788" y="2853"/>
                    </a:lnTo>
                    <a:cubicBezTo>
                      <a:pt x="5798" y="2832"/>
                      <a:pt x="5798" y="2801"/>
                      <a:pt x="5777" y="2770"/>
                    </a:cubicBezTo>
                    <a:cubicBezTo>
                      <a:pt x="5767" y="2749"/>
                      <a:pt x="5747" y="2728"/>
                      <a:pt x="5715" y="2728"/>
                    </a:cubicBezTo>
                    <a:cubicBezTo>
                      <a:pt x="5539" y="2698"/>
                      <a:pt x="5373" y="2656"/>
                      <a:pt x="5228" y="2594"/>
                    </a:cubicBezTo>
                    <a:cubicBezTo>
                      <a:pt x="5124" y="2552"/>
                      <a:pt x="5021" y="2490"/>
                      <a:pt x="4927" y="2417"/>
                    </a:cubicBezTo>
                    <a:cubicBezTo>
                      <a:pt x="4834" y="2345"/>
                      <a:pt x="4761" y="2272"/>
                      <a:pt x="4689" y="2179"/>
                    </a:cubicBezTo>
                    <a:cubicBezTo>
                      <a:pt x="4616" y="2085"/>
                      <a:pt x="4553" y="1971"/>
                      <a:pt x="4502" y="1847"/>
                    </a:cubicBezTo>
                    <a:cubicBezTo>
                      <a:pt x="4429" y="1691"/>
                      <a:pt x="4387" y="1515"/>
                      <a:pt x="4367" y="1328"/>
                    </a:cubicBezTo>
                    <a:lnTo>
                      <a:pt x="4367" y="1349"/>
                    </a:lnTo>
                    <a:cubicBezTo>
                      <a:pt x="4325" y="1069"/>
                      <a:pt x="4336" y="757"/>
                      <a:pt x="4377" y="415"/>
                    </a:cubicBezTo>
                    <a:lnTo>
                      <a:pt x="4377" y="405"/>
                    </a:lnTo>
                    <a:lnTo>
                      <a:pt x="4377" y="395"/>
                    </a:lnTo>
                    <a:cubicBezTo>
                      <a:pt x="4387" y="363"/>
                      <a:pt x="4387" y="322"/>
                      <a:pt x="4398" y="291"/>
                    </a:cubicBezTo>
                    <a:cubicBezTo>
                      <a:pt x="4398" y="259"/>
                      <a:pt x="4398" y="239"/>
                      <a:pt x="4387" y="208"/>
                    </a:cubicBezTo>
                    <a:cubicBezTo>
                      <a:pt x="4367" y="187"/>
                      <a:pt x="4346" y="166"/>
                      <a:pt x="4325" y="166"/>
                    </a:cubicBezTo>
                    <a:cubicBezTo>
                      <a:pt x="4315" y="166"/>
                      <a:pt x="4304" y="156"/>
                      <a:pt x="4294" y="156"/>
                    </a:cubicBezTo>
                    <a:cubicBezTo>
                      <a:pt x="4274" y="156"/>
                      <a:pt x="4253" y="166"/>
                      <a:pt x="4242" y="176"/>
                    </a:cubicBezTo>
                    <a:cubicBezTo>
                      <a:pt x="4221" y="187"/>
                      <a:pt x="4201" y="208"/>
                      <a:pt x="4191" y="239"/>
                    </a:cubicBezTo>
                    <a:lnTo>
                      <a:pt x="4180" y="332"/>
                    </a:lnTo>
                    <a:cubicBezTo>
                      <a:pt x="4108" y="280"/>
                      <a:pt x="4035" y="229"/>
                      <a:pt x="3952" y="187"/>
                    </a:cubicBezTo>
                    <a:cubicBezTo>
                      <a:pt x="3848" y="135"/>
                      <a:pt x="3734" y="93"/>
                      <a:pt x="3620" y="63"/>
                    </a:cubicBezTo>
                    <a:cubicBezTo>
                      <a:pt x="3475" y="21"/>
                      <a:pt x="3319" y="1"/>
                      <a:pt x="3163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2043;p53">
                <a:extLst>
                  <a:ext uri="{FF2B5EF4-FFF2-40B4-BE49-F238E27FC236}">
                    <a16:creationId xmlns:a16="http://schemas.microsoft.com/office/drawing/2014/main" id="{470E3959-190B-82EA-9526-1837C6B4FC56}"/>
                  </a:ext>
                </a:extLst>
              </p:cNvPr>
              <p:cNvSpPr/>
              <p:nvPr/>
            </p:nvSpPr>
            <p:spPr>
              <a:xfrm>
                <a:off x="4743913" y="2010175"/>
                <a:ext cx="66425" cy="32975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1319" extrusionOk="0">
                    <a:moveTo>
                      <a:pt x="1421" y="1"/>
                    </a:moveTo>
                    <a:cubicBezTo>
                      <a:pt x="1338" y="1"/>
                      <a:pt x="1255" y="12"/>
                      <a:pt x="1183" y="21"/>
                    </a:cubicBezTo>
                    <a:cubicBezTo>
                      <a:pt x="944" y="53"/>
                      <a:pt x="737" y="136"/>
                      <a:pt x="550" y="270"/>
                    </a:cubicBezTo>
                    <a:cubicBezTo>
                      <a:pt x="436" y="343"/>
                      <a:pt x="343" y="447"/>
                      <a:pt x="250" y="561"/>
                    </a:cubicBezTo>
                    <a:cubicBezTo>
                      <a:pt x="260" y="530"/>
                      <a:pt x="250" y="509"/>
                      <a:pt x="229" y="489"/>
                    </a:cubicBezTo>
                    <a:cubicBezTo>
                      <a:pt x="208" y="468"/>
                      <a:pt x="177" y="457"/>
                      <a:pt x="156" y="457"/>
                    </a:cubicBezTo>
                    <a:cubicBezTo>
                      <a:pt x="125" y="457"/>
                      <a:pt x="94" y="468"/>
                      <a:pt x="73" y="489"/>
                    </a:cubicBezTo>
                    <a:cubicBezTo>
                      <a:pt x="63" y="509"/>
                      <a:pt x="42" y="540"/>
                      <a:pt x="42" y="572"/>
                    </a:cubicBezTo>
                    <a:cubicBezTo>
                      <a:pt x="52" y="758"/>
                      <a:pt x="42" y="934"/>
                      <a:pt x="21" y="1100"/>
                    </a:cubicBezTo>
                    <a:lnTo>
                      <a:pt x="21" y="1121"/>
                    </a:lnTo>
                    <a:cubicBezTo>
                      <a:pt x="11" y="1163"/>
                      <a:pt x="11" y="1204"/>
                      <a:pt x="1" y="1245"/>
                    </a:cubicBezTo>
                    <a:cubicBezTo>
                      <a:pt x="208" y="1277"/>
                      <a:pt x="426" y="1298"/>
                      <a:pt x="644" y="1319"/>
                    </a:cubicBezTo>
                    <a:lnTo>
                      <a:pt x="644" y="1308"/>
                    </a:lnTo>
                    <a:cubicBezTo>
                      <a:pt x="742" y="1313"/>
                      <a:pt x="841" y="1316"/>
                      <a:pt x="941" y="1316"/>
                    </a:cubicBezTo>
                    <a:cubicBezTo>
                      <a:pt x="1040" y="1316"/>
                      <a:pt x="1142" y="1313"/>
                      <a:pt x="1245" y="1308"/>
                    </a:cubicBezTo>
                    <a:cubicBezTo>
                      <a:pt x="1442" y="1287"/>
                      <a:pt x="1640" y="1266"/>
                      <a:pt x="1836" y="1215"/>
                    </a:cubicBezTo>
                    <a:lnTo>
                      <a:pt x="1836" y="1215"/>
                    </a:lnTo>
                    <a:lnTo>
                      <a:pt x="1826" y="1225"/>
                    </a:lnTo>
                    <a:cubicBezTo>
                      <a:pt x="1961" y="1194"/>
                      <a:pt x="2106" y="1153"/>
                      <a:pt x="2230" y="1100"/>
                    </a:cubicBezTo>
                    <a:cubicBezTo>
                      <a:pt x="2355" y="1059"/>
                      <a:pt x="2479" y="1007"/>
                      <a:pt x="2604" y="945"/>
                    </a:cubicBezTo>
                    <a:cubicBezTo>
                      <a:pt x="2604" y="779"/>
                      <a:pt x="2615" y="602"/>
                      <a:pt x="2635" y="426"/>
                    </a:cubicBezTo>
                    <a:lnTo>
                      <a:pt x="2635" y="406"/>
                    </a:lnTo>
                    <a:cubicBezTo>
                      <a:pt x="2645" y="374"/>
                      <a:pt x="2645" y="353"/>
                      <a:pt x="2656" y="323"/>
                    </a:cubicBezTo>
                    <a:lnTo>
                      <a:pt x="2656" y="302"/>
                    </a:lnTo>
                    <a:cubicBezTo>
                      <a:pt x="2656" y="270"/>
                      <a:pt x="2656" y="250"/>
                      <a:pt x="2645" y="219"/>
                    </a:cubicBezTo>
                    <a:cubicBezTo>
                      <a:pt x="2625" y="198"/>
                      <a:pt x="2604" y="177"/>
                      <a:pt x="2583" y="177"/>
                    </a:cubicBezTo>
                    <a:cubicBezTo>
                      <a:pt x="2573" y="167"/>
                      <a:pt x="2562" y="167"/>
                      <a:pt x="2552" y="167"/>
                    </a:cubicBezTo>
                    <a:cubicBezTo>
                      <a:pt x="2532" y="167"/>
                      <a:pt x="2511" y="177"/>
                      <a:pt x="2500" y="187"/>
                    </a:cubicBezTo>
                    <a:cubicBezTo>
                      <a:pt x="2479" y="198"/>
                      <a:pt x="2459" y="219"/>
                      <a:pt x="2449" y="250"/>
                    </a:cubicBezTo>
                    <a:lnTo>
                      <a:pt x="2438" y="343"/>
                    </a:lnTo>
                    <a:cubicBezTo>
                      <a:pt x="2376" y="291"/>
                      <a:pt x="2293" y="240"/>
                      <a:pt x="2210" y="198"/>
                    </a:cubicBezTo>
                    <a:cubicBezTo>
                      <a:pt x="2106" y="146"/>
                      <a:pt x="1992" y="104"/>
                      <a:pt x="1878" y="63"/>
                    </a:cubicBezTo>
                    <a:cubicBezTo>
                      <a:pt x="1733" y="21"/>
                      <a:pt x="1577" y="1"/>
                      <a:pt x="1421" y="1"/>
                    </a:cubicBezTo>
                    <a:close/>
                  </a:path>
                </a:pathLst>
              </a:custGeom>
              <a:solidFill>
                <a:srgbClr val="EAC5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2044;p53">
                <a:extLst>
                  <a:ext uri="{FF2B5EF4-FFF2-40B4-BE49-F238E27FC236}">
                    <a16:creationId xmlns:a16="http://schemas.microsoft.com/office/drawing/2014/main" id="{DEBC13A8-0B0B-8418-00E6-5A2347C15438}"/>
                  </a:ext>
                </a:extLst>
              </p:cNvPr>
              <p:cNvSpPr/>
              <p:nvPr/>
            </p:nvSpPr>
            <p:spPr>
              <a:xfrm>
                <a:off x="4632938" y="1726750"/>
                <a:ext cx="292775" cy="307825"/>
              </a:xfrm>
              <a:custGeom>
                <a:avLst/>
                <a:gdLst/>
                <a:ahLst/>
                <a:cxnLst/>
                <a:rect l="l" t="t" r="r" b="b"/>
                <a:pathLst>
                  <a:path w="11711" h="12313" extrusionOk="0">
                    <a:moveTo>
                      <a:pt x="3963" y="0"/>
                    </a:moveTo>
                    <a:cubicBezTo>
                      <a:pt x="3578" y="0"/>
                      <a:pt x="3236" y="52"/>
                      <a:pt x="2925" y="166"/>
                    </a:cubicBezTo>
                    <a:cubicBezTo>
                      <a:pt x="2759" y="218"/>
                      <a:pt x="2603" y="301"/>
                      <a:pt x="2458" y="395"/>
                    </a:cubicBezTo>
                    <a:cubicBezTo>
                      <a:pt x="2437" y="384"/>
                      <a:pt x="2417" y="374"/>
                      <a:pt x="2396" y="374"/>
                    </a:cubicBezTo>
                    <a:cubicBezTo>
                      <a:pt x="2365" y="374"/>
                      <a:pt x="2344" y="384"/>
                      <a:pt x="2324" y="405"/>
                    </a:cubicBezTo>
                    <a:cubicBezTo>
                      <a:pt x="1981" y="819"/>
                      <a:pt x="1670" y="1297"/>
                      <a:pt x="1369" y="1857"/>
                    </a:cubicBezTo>
                    <a:cubicBezTo>
                      <a:pt x="1089" y="2407"/>
                      <a:pt x="840" y="3009"/>
                      <a:pt x="632" y="3662"/>
                    </a:cubicBezTo>
                    <a:cubicBezTo>
                      <a:pt x="425" y="4305"/>
                      <a:pt x="259" y="4959"/>
                      <a:pt x="155" y="5612"/>
                    </a:cubicBezTo>
                    <a:cubicBezTo>
                      <a:pt x="51" y="6286"/>
                      <a:pt x="0" y="6909"/>
                      <a:pt x="21" y="7510"/>
                    </a:cubicBezTo>
                    <a:cubicBezTo>
                      <a:pt x="31" y="7811"/>
                      <a:pt x="62" y="8101"/>
                      <a:pt x="104" y="8392"/>
                    </a:cubicBezTo>
                    <a:cubicBezTo>
                      <a:pt x="155" y="8693"/>
                      <a:pt x="228" y="8973"/>
                      <a:pt x="311" y="9232"/>
                    </a:cubicBezTo>
                    <a:cubicBezTo>
                      <a:pt x="529" y="9823"/>
                      <a:pt x="892" y="10383"/>
                      <a:pt x="1358" y="10861"/>
                    </a:cubicBezTo>
                    <a:cubicBezTo>
                      <a:pt x="1577" y="11079"/>
                      <a:pt x="1826" y="11275"/>
                      <a:pt x="2105" y="11473"/>
                    </a:cubicBezTo>
                    <a:cubicBezTo>
                      <a:pt x="2365" y="11639"/>
                      <a:pt x="2656" y="11794"/>
                      <a:pt x="2967" y="11919"/>
                    </a:cubicBezTo>
                    <a:cubicBezTo>
                      <a:pt x="3558" y="12168"/>
                      <a:pt x="4211" y="12303"/>
                      <a:pt x="4865" y="12313"/>
                    </a:cubicBezTo>
                    <a:lnTo>
                      <a:pt x="4906" y="12313"/>
                    </a:lnTo>
                    <a:cubicBezTo>
                      <a:pt x="5176" y="12313"/>
                      <a:pt x="5466" y="12292"/>
                      <a:pt x="5788" y="12241"/>
                    </a:cubicBezTo>
                    <a:cubicBezTo>
                      <a:pt x="6099" y="12199"/>
                      <a:pt x="6411" y="12137"/>
                      <a:pt x="6722" y="12043"/>
                    </a:cubicBezTo>
                    <a:cubicBezTo>
                      <a:pt x="7365" y="11856"/>
                      <a:pt x="7935" y="11577"/>
                      <a:pt x="8423" y="11224"/>
                    </a:cubicBezTo>
                    <a:cubicBezTo>
                      <a:pt x="8578" y="11110"/>
                      <a:pt x="8723" y="10985"/>
                      <a:pt x="8859" y="10851"/>
                    </a:cubicBezTo>
                    <a:cubicBezTo>
                      <a:pt x="8993" y="10726"/>
                      <a:pt x="9118" y="10591"/>
                      <a:pt x="9242" y="10425"/>
                    </a:cubicBezTo>
                    <a:cubicBezTo>
                      <a:pt x="9357" y="10280"/>
                      <a:pt x="9449" y="10114"/>
                      <a:pt x="9543" y="9948"/>
                    </a:cubicBezTo>
                    <a:cubicBezTo>
                      <a:pt x="9585" y="9865"/>
                      <a:pt x="9636" y="9772"/>
                      <a:pt x="9678" y="9657"/>
                    </a:cubicBezTo>
                    <a:lnTo>
                      <a:pt x="9771" y="9408"/>
                    </a:lnTo>
                    <a:cubicBezTo>
                      <a:pt x="9906" y="9450"/>
                      <a:pt x="10051" y="9471"/>
                      <a:pt x="10186" y="9471"/>
                    </a:cubicBezTo>
                    <a:cubicBezTo>
                      <a:pt x="10249" y="9471"/>
                      <a:pt x="10300" y="9471"/>
                      <a:pt x="10362" y="9461"/>
                    </a:cubicBezTo>
                    <a:cubicBezTo>
                      <a:pt x="10560" y="9440"/>
                      <a:pt x="10736" y="9367"/>
                      <a:pt x="10912" y="9274"/>
                    </a:cubicBezTo>
                    <a:cubicBezTo>
                      <a:pt x="11203" y="9087"/>
                      <a:pt x="11452" y="8776"/>
                      <a:pt x="11586" y="8403"/>
                    </a:cubicBezTo>
                    <a:cubicBezTo>
                      <a:pt x="11649" y="8237"/>
                      <a:pt x="11690" y="8050"/>
                      <a:pt x="11701" y="7863"/>
                    </a:cubicBezTo>
                    <a:cubicBezTo>
                      <a:pt x="11711" y="7686"/>
                      <a:pt x="11701" y="7510"/>
                      <a:pt x="11649" y="7354"/>
                    </a:cubicBezTo>
                    <a:cubicBezTo>
                      <a:pt x="11607" y="7188"/>
                      <a:pt x="11524" y="7033"/>
                      <a:pt x="11410" y="6919"/>
                    </a:cubicBezTo>
                    <a:cubicBezTo>
                      <a:pt x="11296" y="6794"/>
                      <a:pt x="11151" y="6701"/>
                      <a:pt x="10975" y="6639"/>
                    </a:cubicBezTo>
                    <a:cubicBezTo>
                      <a:pt x="10871" y="6608"/>
                      <a:pt x="10747" y="6587"/>
                      <a:pt x="10611" y="6587"/>
                    </a:cubicBezTo>
                    <a:lnTo>
                      <a:pt x="10570" y="6587"/>
                    </a:lnTo>
                    <a:cubicBezTo>
                      <a:pt x="10518" y="6587"/>
                      <a:pt x="10456" y="6587"/>
                      <a:pt x="10383" y="6598"/>
                    </a:cubicBezTo>
                    <a:cubicBezTo>
                      <a:pt x="10332" y="6598"/>
                      <a:pt x="10279" y="6608"/>
                      <a:pt x="10238" y="6618"/>
                    </a:cubicBezTo>
                    <a:cubicBezTo>
                      <a:pt x="10290" y="6349"/>
                      <a:pt x="10311" y="6079"/>
                      <a:pt x="10321" y="5809"/>
                    </a:cubicBezTo>
                    <a:cubicBezTo>
                      <a:pt x="10321" y="5508"/>
                      <a:pt x="10300" y="5197"/>
                      <a:pt x="10238" y="4876"/>
                    </a:cubicBezTo>
                    <a:cubicBezTo>
                      <a:pt x="10134" y="4295"/>
                      <a:pt x="9927" y="3724"/>
                      <a:pt x="9595" y="3175"/>
                    </a:cubicBezTo>
                    <a:cubicBezTo>
                      <a:pt x="9294" y="2666"/>
                      <a:pt x="8900" y="2189"/>
                      <a:pt x="8423" y="1764"/>
                    </a:cubicBezTo>
                    <a:cubicBezTo>
                      <a:pt x="7967" y="1359"/>
                      <a:pt x="7437" y="1006"/>
                      <a:pt x="6867" y="726"/>
                    </a:cubicBezTo>
                    <a:cubicBezTo>
                      <a:pt x="6286" y="436"/>
                      <a:pt x="5684" y="239"/>
                      <a:pt x="5062" y="114"/>
                    </a:cubicBezTo>
                    <a:cubicBezTo>
                      <a:pt x="4678" y="42"/>
                      <a:pt x="4336" y="0"/>
                      <a:pt x="4014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2045;p53">
                <a:extLst>
                  <a:ext uri="{FF2B5EF4-FFF2-40B4-BE49-F238E27FC236}">
                    <a16:creationId xmlns:a16="http://schemas.microsoft.com/office/drawing/2014/main" id="{70C54029-D1C4-A2EB-A76F-0AB027863B49}"/>
                  </a:ext>
                </a:extLst>
              </p:cNvPr>
              <p:cNvSpPr/>
              <p:nvPr/>
            </p:nvSpPr>
            <p:spPr>
              <a:xfrm>
                <a:off x="4636038" y="1726750"/>
                <a:ext cx="254925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10197" h="6878" extrusionOk="0">
                    <a:moveTo>
                      <a:pt x="3839" y="0"/>
                    </a:moveTo>
                    <a:cubicBezTo>
                      <a:pt x="3465" y="0"/>
                      <a:pt x="3112" y="52"/>
                      <a:pt x="2801" y="156"/>
                    </a:cubicBezTo>
                    <a:cubicBezTo>
                      <a:pt x="2635" y="218"/>
                      <a:pt x="2479" y="301"/>
                      <a:pt x="2334" y="395"/>
                    </a:cubicBezTo>
                    <a:cubicBezTo>
                      <a:pt x="2313" y="374"/>
                      <a:pt x="2293" y="374"/>
                      <a:pt x="2272" y="374"/>
                    </a:cubicBezTo>
                    <a:cubicBezTo>
                      <a:pt x="2241" y="374"/>
                      <a:pt x="2210" y="384"/>
                      <a:pt x="2200" y="405"/>
                    </a:cubicBezTo>
                    <a:cubicBezTo>
                      <a:pt x="1857" y="809"/>
                      <a:pt x="1546" y="1287"/>
                      <a:pt x="1245" y="1857"/>
                    </a:cubicBezTo>
                    <a:cubicBezTo>
                      <a:pt x="965" y="2396"/>
                      <a:pt x="716" y="3009"/>
                      <a:pt x="498" y="3662"/>
                    </a:cubicBezTo>
                    <a:cubicBezTo>
                      <a:pt x="291" y="4295"/>
                      <a:pt x="135" y="4948"/>
                      <a:pt x="31" y="5612"/>
                    </a:cubicBezTo>
                    <a:lnTo>
                      <a:pt x="1" y="5830"/>
                    </a:lnTo>
                    <a:cubicBezTo>
                      <a:pt x="208" y="5467"/>
                      <a:pt x="436" y="5104"/>
                      <a:pt x="674" y="4761"/>
                    </a:cubicBezTo>
                    <a:cubicBezTo>
                      <a:pt x="893" y="4429"/>
                      <a:pt x="1131" y="4097"/>
                      <a:pt x="1370" y="3786"/>
                    </a:cubicBezTo>
                    <a:cubicBezTo>
                      <a:pt x="1432" y="3693"/>
                      <a:pt x="1494" y="3610"/>
                      <a:pt x="1566" y="3527"/>
                    </a:cubicBezTo>
                    <a:cubicBezTo>
                      <a:pt x="1619" y="3444"/>
                      <a:pt x="1681" y="3371"/>
                      <a:pt x="1732" y="3299"/>
                    </a:cubicBezTo>
                    <a:cubicBezTo>
                      <a:pt x="1847" y="3143"/>
                      <a:pt x="1951" y="2998"/>
                      <a:pt x="2044" y="2843"/>
                    </a:cubicBezTo>
                    <a:cubicBezTo>
                      <a:pt x="2137" y="2687"/>
                      <a:pt x="2230" y="2531"/>
                      <a:pt x="2303" y="2355"/>
                    </a:cubicBezTo>
                    <a:cubicBezTo>
                      <a:pt x="2376" y="2189"/>
                      <a:pt x="2438" y="2013"/>
                      <a:pt x="2500" y="1836"/>
                    </a:cubicBezTo>
                    <a:cubicBezTo>
                      <a:pt x="2500" y="1826"/>
                      <a:pt x="2511" y="1815"/>
                      <a:pt x="2521" y="1805"/>
                    </a:cubicBezTo>
                    <a:cubicBezTo>
                      <a:pt x="2532" y="1805"/>
                      <a:pt x="2552" y="1805"/>
                      <a:pt x="2562" y="1826"/>
                    </a:cubicBezTo>
                    <a:cubicBezTo>
                      <a:pt x="2635" y="2002"/>
                      <a:pt x="2718" y="2168"/>
                      <a:pt x="2811" y="2334"/>
                    </a:cubicBezTo>
                    <a:lnTo>
                      <a:pt x="2811" y="2324"/>
                    </a:lnTo>
                    <a:cubicBezTo>
                      <a:pt x="2884" y="2448"/>
                      <a:pt x="2967" y="2562"/>
                      <a:pt x="3050" y="2677"/>
                    </a:cubicBezTo>
                    <a:cubicBezTo>
                      <a:pt x="3143" y="2780"/>
                      <a:pt x="3237" y="2873"/>
                      <a:pt x="3330" y="2967"/>
                    </a:cubicBezTo>
                    <a:cubicBezTo>
                      <a:pt x="3475" y="3112"/>
                      <a:pt x="3631" y="3237"/>
                      <a:pt x="3807" y="3350"/>
                    </a:cubicBezTo>
                    <a:cubicBezTo>
                      <a:pt x="3973" y="3475"/>
                      <a:pt x="4150" y="3579"/>
                      <a:pt x="4326" y="3672"/>
                    </a:cubicBezTo>
                    <a:lnTo>
                      <a:pt x="4326" y="3682"/>
                    </a:lnTo>
                    <a:cubicBezTo>
                      <a:pt x="4782" y="3921"/>
                      <a:pt x="5259" y="4129"/>
                      <a:pt x="5736" y="4326"/>
                    </a:cubicBezTo>
                    <a:cubicBezTo>
                      <a:pt x="5996" y="4440"/>
                      <a:pt x="6255" y="4554"/>
                      <a:pt x="6515" y="4678"/>
                    </a:cubicBezTo>
                    <a:cubicBezTo>
                      <a:pt x="6764" y="4803"/>
                      <a:pt x="7002" y="4938"/>
                      <a:pt x="7241" y="5083"/>
                    </a:cubicBezTo>
                    <a:cubicBezTo>
                      <a:pt x="7355" y="5155"/>
                      <a:pt x="7469" y="5238"/>
                      <a:pt x="7573" y="5321"/>
                    </a:cubicBezTo>
                    <a:cubicBezTo>
                      <a:pt x="7697" y="5415"/>
                      <a:pt x="7811" y="5519"/>
                      <a:pt x="7926" y="5633"/>
                    </a:cubicBezTo>
                    <a:cubicBezTo>
                      <a:pt x="8050" y="5778"/>
                      <a:pt x="8174" y="5923"/>
                      <a:pt x="8288" y="6079"/>
                    </a:cubicBezTo>
                    <a:cubicBezTo>
                      <a:pt x="8413" y="6224"/>
                      <a:pt x="8527" y="6369"/>
                      <a:pt x="8662" y="6504"/>
                    </a:cubicBezTo>
                    <a:cubicBezTo>
                      <a:pt x="8724" y="6556"/>
                      <a:pt x="8776" y="6608"/>
                      <a:pt x="8838" y="6649"/>
                    </a:cubicBezTo>
                    <a:cubicBezTo>
                      <a:pt x="8890" y="6691"/>
                      <a:pt x="8942" y="6722"/>
                      <a:pt x="9004" y="6753"/>
                    </a:cubicBezTo>
                    <a:lnTo>
                      <a:pt x="9004" y="6764"/>
                    </a:lnTo>
                    <a:cubicBezTo>
                      <a:pt x="9046" y="6784"/>
                      <a:pt x="9087" y="6805"/>
                      <a:pt x="9139" y="6815"/>
                    </a:cubicBezTo>
                    <a:cubicBezTo>
                      <a:pt x="9170" y="6826"/>
                      <a:pt x="9212" y="6836"/>
                      <a:pt x="9242" y="6847"/>
                    </a:cubicBezTo>
                    <a:lnTo>
                      <a:pt x="9253" y="6847"/>
                    </a:lnTo>
                    <a:cubicBezTo>
                      <a:pt x="9284" y="6857"/>
                      <a:pt x="9315" y="6867"/>
                      <a:pt x="9357" y="6867"/>
                    </a:cubicBezTo>
                    <a:cubicBezTo>
                      <a:pt x="9395" y="6876"/>
                      <a:pt x="9424" y="6877"/>
                      <a:pt x="9461" y="6877"/>
                    </a:cubicBezTo>
                    <a:lnTo>
                      <a:pt x="9461" y="6877"/>
                    </a:lnTo>
                    <a:cubicBezTo>
                      <a:pt x="9512" y="6867"/>
                      <a:pt x="9554" y="6867"/>
                      <a:pt x="9606" y="6857"/>
                    </a:cubicBezTo>
                    <a:cubicBezTo>
                      <a:pt x="9637" y="6847"/>
                      <a:pt x="9678" y="6847"/>
                      <a:pt x="9720" y="6826"/>
                    </a:cubicBezTo>
                    <a:cubicBezTo>
                      <a:pt x="9772" y="6815"/>
                      <a:pt x="9823" y="6794"/>
                      <a:pt x="9876" y="6764"/>
                    </a:cubicBezTo>
                    <a:cubicBezTo>
                      <a:pt x="9927" y="6743"/>
                      <a:pt x="9979" y="6711"/>
                      <a:pt x="10021" y="6691"/>
                    </a:cubicBezTo>
                    <a:cubicBezTo>
                      <a:pt x="10062" y="6660"/>
                      <a:pt x="10104" y="6639"/>
                      <a:pt x="10145" y="6608"/>
                    </a:cubicBezTo>
                    <a:lnTo>
                      <a:pt x="10145" y="6608"/>
                    </a:lnTo>
                    <a:cubicBezTo>
                      <a:pt x="10135" y="6608"/>
                      <a:pt x="10125" y="6618"/>
                      <a:pt x="10114" y="6618"/>
                    </a:cubicBezTo>
                    <a:cubicBezTo>
                      <a:pt x="10166" y="6359"/>
                      <a:pt x="10187" y="6089"/>
                      <a:pt x="10197" y="5809"/>
                    </a:cubicBezTo>
                    <a:cubicBezTo>
                      <a:pt x="10197" y="5508"/>
                      <a:pt x="10176" y="5197"/>
                      <a:pt x="10125" y="4876"/>
                    </a:cubicBezTo>
                    <a:cubicBezTo>
                      <a:pt x="10021" y="4295"/>
                      <a:pt x="9803" y="3724"/>
                      <a:pt x="9481" y="3175"/>
                    </a:cubicBezTo>
                    <a:cubicBezTo>
                      <a:pt x="9170" y="2666"/>
                      <a:pt x="8776" y="2189"/>
                      <a:pt x="8299" y="1764"/>
                    </a:cubicBezTo>
                    <a:cubicBezTo>
                      <a:pt x="7843" y="1359"/>
                      <a:pt x="7313" y="1006"/>
                      <a:pt x="6743" y="716"/>
                    </a:cubicBezTo>
                    <a:cubicBezTo>
                      <a:pt x="6162" y="436"/>
                      <a:pt x="5560" y="229"/>
                      <a:pt x="4938" y="114"/>
                    </a:cubicBezTo>
                    <a:cubicBezTo>
                      <a:pt x="4554" y="42"/>
                      <a:pt x="4212" y="0"/>
                      <a:pt x="3890" y="0"/>
                    </a:cubicBezTo>
                    <a:close/>
                    <a:moveTo>
                      <a:pt x="9461" y="6877"/>
                    </a:moveTo>
                    <a:cubicBezTo>
                      <a:pt x="9461" y="6877"/>
                      <a:pt x="9461" y="6877"/>
                      <a:pt x="9461" y="6877"/>
                    </a:cubicBezTo>
                    <a:lnTo>
                      <a:pt x="9471" y="6877"/>
                    </a:lnTo>
                    <a:cubicBezTo>
                      <a:pt x="9467" y="6877"/>
                      <a:pt x="9464" y="6877"/>
                      <a:pt x="9461" y="6877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2046;p53">
                <a:extLst>
                  <a:ext uri="{FF2B5EF4-FFF2-40B4-BE49-F238E27FC236}">
                    <a16:creationId xmlns:a16="http://schemas.microsoft.com/office/drawing/2014/main" id="{674EF8EA-08DB-9739-7C38-A204A26F719C}"/>
                  </a:ext>
                </a:extLst>
              </p:cNvPr>
              <p:cNvSpPr/>
              <p:nvPr/>
            </p:nvSpPr>
            <p:spPr>
              <a:xfrm>
                <a:off x="4729138" y="1932900"/>
                <a:ext cx="194775" cy="101675"/>
              </a:xfrm>
              <a:custGeom>
                <a:avLst/>
                <a:gdLst/>
                <a:ahLst/>
                <a:cxnLst/>
                <a:rect l="l" t="t" r="r" b="b"/>
                <a:pathLst>
                  <a:path w="7791" h="4067" extrusionOk="0">
                    <a:moveTo>
                      <a:pt x="7791" y="1"/>
                    </a:moveTo>
                    <a:lnTo>
                      <a:pt x="7791" y="1"/>
                    </a:lnTo>
                    <a:cubicBezTo>
                      <a:pt x="7749" y="63"/>
                      <a:pt x="7708" y="125"/>
                      <a:pt x="7666" y="177"/>
                    </a:cubicBezTo>
                    <a:cubicBezTo>
                      <a:pt x="7489" y="385"/>
                      <a:pt x="7282" y="561"/>
                      <a:pt x="7054" y="706"/>
                    </a:cubicBezTo>
                    <a:cubicBezTo>
                      <a:pt x="6940" y="768"/>
                      <a:pt x="6816" y="830"/>
                      <a:pt x="6680" y="883"/>
                    </a:cubicBezTo>
                    <a:cubicBezTo>
                      <a:pt x="6556" y="924"/>
                      <a:pt x="6421" y="966"/>
                      <a:pt x="6297" y="986"/>
                    </a:cubicBezTo>
                    <a:cubicBezTo>
                      <a:pt x="6198" y="1002"/>
                      <a:pt x="6099" y="1011"/>
                      <a:pt x="6000" y="1011"/>
                    </a:cubicBezTo>
                    <a:cubicBezTo>
                      <a:pt x="5964" y="1011"/>
                      <a:pt x="5928" y="1010"/>
                      <a:pt x="5892" y="1007"/>
                    </a:cubicBezTo>
                    <a:cubicBezTo>
                      <a:pt x="5820" y="1007"/>
                      <a:pt x="5747" y="996"/>
                      <a:pt x="5674" y="986"/>
                    </a:cubicBezTo>
                    <a:cubicBezTo>
                      <a:pt x="5622" y="976"/>
                      <a:pt x="5560" y="966"/>
                      <a:pt x="5509" y="945"/>
                    </a:cubicBezTo>
                    <a:cubicBezTo>
                      <a:pt x="5488" y="1069"/>
                      <a:pt x="5456" y="1183"/>
                      <a:pt x="5415" y="1287"/>
                    </a:cubicBezTo>
                    <a:cubicBezTo>
                      <a:pt x="5363" y="1411"/>
                      <a:pt x="5301" y="1536"/>
                      <a:pt x="5228" y="1650"/>
                    </a:cubicBezTo>
                    <a:cubicBezTo>
                      <a:pt x="5073" y="1899"/>
                      <a:pt x="4886" y="2127"/>
                      <a:pt x="4679" y="2335"/>
                    </a:cubicBezTo>
                    <a:cubicBezTo>
                      <a:pt x="4471" y="2542"/>
                      <a:pt x="4253" y="2739"/>
                      <a:pt x="4015" y="2916"/>
                    </a:cubicBezTo>
                    <a:cubicBezTo>
                      <a:pt x="3797" y="3082"/>
                      <a:pt x="3568" y="3237"/>
                      <a:pt x="3330" y="3361"/>
                    </a:cubicBezTo>
                    <a:cubicBezTo>
                      <a:pt x="3008" y="3538"/>
                      <a:pt x="2666" y="3663"/>
                      <a:pt x="2324" y="3766"/>
                    </a:cubicBezTo>
                    <a:cubicBezTo>
                      <a:pt x="1961" y="3859"/>
                      <a:pt x="1597" y="3922"/>
                      <a:pt x="1224" y="3953"/>
                    </a:cubicBezTo>
                    <a:cubicBezTo>
                      <a:pt x="1022" y="3968"/>
                      <a:pt x="817" y="3976"/>
                      <a:pt x="612" y="3976"/>
                    </a:cubicBezTo>
                    <a:cubicBezTo>
                      <a:pt x="407" y="3976"/>
                      <a:pt x="202" y="3968"/>
                      <a:pt x="0" y="3953"/>
                    </a:cubicBezTo>
                    <a:lnTo>
                      <a:pt x="0" y="3953"/>
                    </a:lnTo>
                    <a:cubicBezTo>
                      <a:pt x="332" y="4025"/>
                      <a:pt x="675" y="4067"/>
                      <a:pt x="1017" y="4067"/>
                    </a:cubicBezTo>
                    <a:lnTo>
                      <a:pt x="1058" y="4067"/>
                    </a:lnTo>
                    <a:cubicBezTo>
                      <a:pt x="1328" y="4067"/>
                      <a:pt x="1618" y="4046"/>
                      <a:pt x="1940" y="4005"/>
                    </a:cubicBezTo>
                    <a:cubicBezTo>
                      <a:pt x="2251" y="3963"/>
                      <a:pt x="2563" y="3891"/>
                      <a:pt x="2874" y="3797"/>
                    </a:cubicBezTo>
                    <a:cubicBezTo>
                      <a:pt x="3517" y="3610"/>
                      <a:pt x="4087" y="3331"/>
                      <a:pt x="4575" y="2978"/>
                    </a:cubicBezTo>
                    <a:cubicBezTo>
                      <a:pt x="4730" y="2864"/>
                      <a:pt x="4875" y="2739"/>
                      <a:pt x="5011" y="2615"/>
                    </a:cubicBezTo>
                    <a:cubicBezTo>
                      <a:pt x="5145" y="2480"/>
                      <a:pt x="5270" y="2335"/>
                      <a:pt x="5394" y="2179"/>
                    </a:cubicBezTo>
                    <a:cubicBezTo>
                      <a:pt x="5509" y="2034"/>
                      <a:pt x="5612" y="1878"/>
                      <a:pt x="5695" y="1713"/>
                    </a:cubicBezTo>
                    <a:cubicBezTo>
                      <a:pt x="5737" y="1619"/>
                      <a:pt x="5788" y="1526"/>
                      <a:pt x="5830" y="1411"/>
                    </a:cubicBezTo>
                    <a:cubicBezTo>
                      <a:pt x="5861" y="1339"/>
                      <a:pt x="5892" y="1256"/>
                      <a:pt x="5923" y="1173"/>
                    </a:cubicBezTo>
                    <a:cubicBezTo>
                      <a:pt x="6058" y="1204"/>
                      <a:pt x="6203" y="1225"/>
                      <a:pt x="6338" y="1225"/>
                    </a:cubicBezTo>
                    <a:cubicBezTo>
                      <a:pt x="6390" y="1225"/>
                      <a:pt x="6452" y="1225"/>
                      <a:pt x="6514" y="1215"/>
                    </a:cubicBezTo>
                    <a:cubicBezTo>
                      <a:pt x="6712" y="1194"/>
                      <a:pt x="6899" y="1132"/>
                      <a:pt x="7064" y="1028"/>
                    </a:cubicBezTo>
                    <a:cubicBezTo>
                      <a:pt x="7355" y="841"/>
                      <a:pt x="7604" y="530"/>
                      <a:pt x="7749" y="157"/>
                    </a:cubicBezTo>
                    <a:cubicBezTo>
                      <a:pt x="7759" y="104"/>
                      <a:pt x="7780" y="53"/>
                      <a:pt x="7791" y="1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2047;p53">
                <a:extLst>
                  <a:ext uri="{FF2B5EF4-FFF2-40B4-BE49-F238E27FC236}">
                    <a16:creationId xmlns:a16="http://schemas.microsoft.com/office/drawing/2014/main" id="{4198140E-D7AF-2596-17E1-425229767DF6}"/>
                  </a:ext>
                </a:extLst>
              </p:cNvPr>
              <p:cNvSpPr/>
              <p:nvPr/>
            </p:nvSpPr>
            <p:spPr>
              <a:xfrm>
                <a:off x="4687113" y="1797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2048;p53">
                <a:extLst>
                  <a:ext uri="{FF2B5EF4-FFF2-40B4-BE49-F238E27FC236}">
                    <a16:creationId xmlns:a16="http://schemas.microsoft.com/office/drawing/2014/main" id="{791C9A3C-1A7D-C869-4D89-8096FF230ABF}"/>
                  </a:ext>
                </a:extLst>
              </p:cNvPr>
              <p:cNvSpPr/>
              <p:nvPr/>
            </p:nvSpPr>
            <p:spPr>
              <a:xfrm>
                <a:off x="4744163" y="181855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2049;p53">
                <a:extLst>
                  <a:ext uri="{FF2B5EF4-FFF2-40B4-BE49-F238E27FC236}">
                    <a16:creationId xmlns:a16="http://schemas.microsoft.com/office/drawing/2014/main" id="{87F2190C-A546-C0DD-0E90-2A01051B5CCF}"/>
                  </a:ext>
                </a:extLst>
              </p:cNvPr>
              <p:cNvSpPr/>
              <p:nvPr/>
            </p:nvSpPr>
            <p:spPr>
              <a:xfrm>
                <a:off x="4744163" y="1818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2050;p53">
                <a:extLst>
                  <a:ext uri="{FF2B5EF4-FFF2-40B4-BE49-F238E27FC236}">
                    <a16:creationId xmlns:a16="http://schemas.microsoft.com/office/drawing/2014/main" id="{72A4BD5A-5480-AC4C-68C2-24058FD54001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2051;p53">
                <a:extLst>
                  <a:ext uri="{FF2B5EF4-FFF2-40B4-BE49-F238E27FC236}">
                    <a16:creationId xmlns:a16="http://schemas.microsoft.com/office/drawing/2014/main" id="{6BC0A0A9-A9F2-0B90-E51A-71DE10663897}"/>
                  </a:ext>
                </a:extLst>
              </p:cNvPr>
              <p:cNvSpPr/>
              <p:nvPr/>
            </p:nvSpPr>
            <p:spPr>
              <a:xfrm>
                <a:off x="4861138" y="1895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2052;p53">
                <a:extLst>
                  <a:ext uri="{FF2B5EF4-FFF2-40B4-BE49-F238E27FC236}">
                    <a16:creationId xmlns:a16="http://schemas.microsoft.com/office/drawing/2014/main" id="{278A823D-8737-1A2C-091B-DC4A298DF882}"/>
                  </a:ext>
                </a:extLst>
              </p:cNvPr>
              <p:cNvSpPr/>
              <p:nvPr/>
            </p:nvSpPr>
            <p:spPr>
              <a:xfrm>
                <a:off x="4861138" y="189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2053;p53">
                <a:extLst>
                  <a:ext uri="{FF2B5EF4-FFF2-40B4-BE49-F238E27FC236}">
                    <a16:creationId xmlns:a16="http://schemas.microsoft.com/office/drawing/2014/main" id="{5FC4AE25-D636-B9A3-6CDF-785878D47E24}"/>
                  </a:ext>
                </a:extLst>
              </p:cNvPr>
              <p:cNvSpPr/>
              <p:nvPr/>
            </p:nvSpPr>
            <p:spPr>
              <a:xfrm>
                <a:off x="4861138" y="189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2054;p53">
                <a:extLst>
                  <a:ext uri="{FF2B5EF4-FFF2-40B4-BE49-F238E27FC236}">
                    <a16:creationId xmlns:a16="http://schemas.microsoft.com/office/drawing/2014/main" id="{918AFE4F-27F0-DF20-87B5-9DBCF4360A5B}"/>
                  </a:ext>
                </a:extLst>
              </p:cNvPr>
              <p:cNvSpPr/>
              <p:nvPr/>
            </p:nvSpPr>
            <p:spPr>
              <a:xfrm>
                <a:off x="4861138" y="189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2055;p53">
                <a:extLst>
                  <a:ext uri="{FF2B5EF4-FFF2-40B4-BE49-F238E27FC236}">
                    <a16:creationId xmlns:a16="http://schemas.microsoft.com/office/drawing/2014/main" id="{BE3EEE6A-FB7E-4D70-4DD2-528AF1078735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2056;p53">
                <a:extLst>
                  <a:ext uri="{FF2B5EF4-FFF2-40B4-BE49-F238E27FC236}">
                    <a16:creationId xmlns:a16="http://schemas.microsoft.com/office/drawing/2014/main" id="{A99F5C01-F86A-2425-A983-37F358EAC1C8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2057;p53">
                <a:extLst>
                  <a:ext uri="{FF2B5EF4-FFF2-40B4-BE49-F238E27FC236}">
                    <a16:creationId xmlns:a16="http://schemas.microsoft.com/office/drawing/2014/main" id="{599D4417-C683-42EF-B787-6CB7F4FF601B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1" y="1"/>
                    </a:moveTo>
                    <a:lnTo>
                      <a:pt x="11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2058;p53">
                <a:extLst>
                  <a:ext uri="{FF2B5EF4-FFF2-40B4-BE49-F238E27FC236}">
                    <a16:creationId xmlns:a16="http://schemas.microsoft.com/office/drawing/2014/main" id="{D0E46548-ECB1-42FA-03F4-3D1609331985}"/>
                  </a:ext>
                </a:extLst>
              </p:cNvPr>
              <p:cNvSpPr/>
              <p:nvPr/>
            </p:nvSpPr>
            <p:spPr>
              <a:xfrm>
                <a:off x="4888113" y="1906725"/>
                <a:ext cx="10900" cy="4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676" extrusionOk="0">
                    <a:moveTo>
                      <a:pt x="218" y="0"/>
                    </a:moveTo>
                    <a:cubicBezTo>
                      <a:pt x="197" y="0"/>
                      <a:pt x="176" y="10"/>
                      <a:pt x="166" y="10"/>
                    </a:cubicBezTo>
                    <a:cubicBezTo>
                      <a:pt x="125" y="42"/>
                      <a:pt x="104" y="104"/>
                      <a:pt x="135" y="146"/>
                    </a:cubicBezTo>
                    <a:cubicBezTo>
                      <a:pt x="145" y="176"/>
                      <a:pt x="166" y="208"/>
                      <a:pt x="176" y="238"/>
                    </a:cubicBezTo>
                    <a:cubicBezTo>
                      <a:pt x="218" y="332"/>
                      <a:pt x="238" y="425"/>
                      <a:pt x="249" y="529"/>
                    </a:cubicBezTo>
                    <a:cubicBezTo>
                      <a:pt x="270" y="674"/>
                      <a:pt x="270" y="819"/>
                      <a:pt x="249" y="965"/>
                    </a:cubicBezTo>
                    <a:lnTo>
                      <a:pt x="249" y="975"/>
                    </a:lnTo>
                    <a:cubicBezTo>
                      <a:pt x="228" y="1110"/>
                      <a:pt x="197" y="1234"/>
                      <a:pt x="145" y="1359"/>
                    </a:cubicBezTo>
                    <a:lnTo>
                      <a:pt x="145" y="1349"/>
                    </a:lnTo>
                    <a:cubicBezTo>
                      <a:pt x="114" y="1432"/>
                      <a:pt x="72" y="1504"/>
                      <a:pt x="21" y="1566"/>
                    </a:cubicBezTo>
                    <a:lnTo>
                      <a:pt x="21" y="1577"/>
                    </a:lnTo>
                    <a:cubicBezTo>
                      <a:pt x="10" y="1587"/>
                      <a:pt x="0" y="1598"/>
                      <a:pt x="0" y="1618"/>
                    </a:cubicBezTo>
                    <a:cubicBezTo>
                      <a:pt x="0" y="1628"/>
                      <a:pt x="10" y="1649"/>
                      <a:pt x="21" y="1660"/>
                    </a:cubicBezTo>
                    <a:cubicBezTo>
                      <a:pt x="31" y="1670"/>
                      <a:pt x="47" y="1676"/>
                      <a:pt x="62" y="1676"/>
                    </a:cubicBezTo>
                    <a:cubicBezTo>
                      <a:pt x="78" y="1676"/>
                      <a:pt x="93" y="1670"/>
                      <a:pt x="104" y="1660"/>
                    </a:cubicBezTo>
                    <a:cubicBezTo>
                      <a:pt x="280" y="1432"/>
                      <a:pt x="374" y="1162"/>
                      <a:pt x="404" y="882"/>
                    </a:cubicBezTo>
                    <a:cubicBezTo>
                      <a:pt x="425" y="736"/>
                      <a:pt x="436" y="591"/>
                      <a:pt x="415" y="446"/>
                    </a:cubicBezTo>
                    <a:cubicBezTo>
                      <a:pt x="394" y="311"/>
                      <a:pt x="363" y="176"/>
                      <a:pt x="301" y="52"/>
                    </a:cubicBezTo>
                    <a:cubicBezTo>
                      <a:pt x="280" y="21"/>
                      <a:pt x="249" y="0"/>
                      <a:pt x="218" y="0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2059;p53">
                <a:extLst>
                  <a:ext uri="{FF2B5EF4-FFF2-40B4-BE49-F238E27FC236}">
                    <a16:creationId xmlns:a16="http://schemas.microsoft.com/office/drawing/2014/main" id="{3785C50E-8BF2-21A4-9535-97A3A77CC4C7}"/>
                  </a:ext>
                </a:extLst>
              </p:cNvPr>
              <p:cNvSpPr/>
              <p:nvPr/>
            </p:nvSpPr>
            <p:spPr>
              <a:xfrm>
                <a:off x="4894063" y="1908000"/>
                <a:ext cx="20775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344" extrusionOk="0">
                    <a:moveTo>
                      <a:pt x="415" y="1"/>
                    </a:moveTo>
                    <a:cubicBezTo>
                      <a:pt x="281" y="1"/>
                      <a:pt x="136" y="63"/>
                      <a:pt x="42" y="167"/>
                    </a:cubicBezTo>
                    <a:cubicBezTo>
                      <a:pt x="0" y="208"/>
                      <a:pt x="0" y="270"/>
                      <a:pt x="42" y="312"/>
                    </a:cubicBezTo>
                    <a:cubicBezTo>
                      <a:pt x="63" y="333"/>
                      <a:pt x="88" y="343"/>
                      <a:pt x="114" y="343"/>
                    </a:cubicBezTo>
                    <a:cubicBezTo>
                      <a:pt x="140" y="343"/>
                      <a:pt x="166" y="333"/>
                      <a:pt x="187" y="312"/>
                    </a:cubicBezTo>
                    <a:lnTo>
                      <a:pt x="239" y="260"/>
                    </a:lnTo>
                    <a:cubicBezTo>
                      <a:pt x="270" y="240"/>
                      <a:pt x="302" y="229"/>
                      <a:pt x="322" y="208"/>
                    </a:cubicBezTo>
                    <a:cubicBezTo>
                      <a:pt x="364" y="198"/>
                      <a:pt x="394" y="187"/>
                      <a:pt x="436" y="177"/>
                    </a:cubicBezTo>
                    <a:lnTo>
                      <a:pt x="540" y="177"/>
                    </a:lnTo>
                    <a:cubicBezTo>
                      <a:pt x="571" y="187"/>
                      <a:pt x="613" y="198"/>
                      <a:pt x="643" y="208"/>
                    </a:cubicBezTo>
                    <a:cubicBezTo>
                      <a:pt x="664" y="219"/>
                      <a:pt x="696" y="240"/>
                      <a:pt x="716" y="250"/>
                    </a:cubicBezTo>
                    <a:cubicBezTo>
                      <a:pt x="727" y="261"/>
                      <a:pt x="741" y="265"/>
                      <a:pt x="754" y="265"/>
                    </a:cubicBezTo>
                    <a:cubicBezTo>
                      <a:pt x="779" y="265"/>
                      <a:pt x="803" y="249"/>
                      <a:pt x="809" y="229"/>
                    </a:cubicBezTo>
                    <a:cubicBezTo>
                      <a:pt x="820" y="208"/>
                      <a:pt x="830" y="187"/>
                      <a:pt x="820" y="177"/>
                    </a:cubicBezTo>
                    <a:cubicBezTo>
                      <a:pt x="820" y="157"/>
                      <a:pt x="799" y="146"/>
                      <a:pt x="789" y="125"/>
                    </a:cubicBezTo>
                    <a:cubicBezTo>
                      <a:pt x="737" y="95"/>
                      <a:pt x="685" y="63"/>
                      <a:pt x="623" y="42"/>
                    </a:cubicBezTo>
                    <a:cubicBezTo>
                      <a:pt x="560" y="12"/>
                      <a:pt x="488" y="1"/>
                      <a:pt x="415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2060;p53">
                <a:extLst>
                  <a:ext uri="{FF2B5EF4-FFF2-40B4-BE49-F238E27FC236}">
                    <a16:creationId xmlns:a16="http://schemas.microsoft.com/office/drawing/2014/main" id="{91247D80-967A-023A-E296-003D924459B6}"/>
                  </a:ext>
                </a:extLst>
              </p:cNvPr>
              <p:cNvSpPr/>
              <p:nvPr/>
            </p:nvSpPr>
            <p:spPr>
              <a:xfrm>
                <a:off x="4544763" y="1962725"/>
                <a:ext cx="674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2698" h="5488" extrusionOk="0">
                    <a:moveTo>
                      <a:pt x="166" y="1"/>
                    </a:moveTo>
                    <a:cubicBezTo>
                      <a:pt x="135" y="11"/>
                      <a:pt x="114" y="32"/>
                      <a:pt x="104" y="52"/>
                    </a:cubicBezTo>
                    <a:cubicBezTo>
                      <a:pt x="83" y="73"/>
                      <a:pt x="83" y="105"/>
                      <a:pt x="93" y="135"/>
                    </a:cubicBezTo>
                    <a:cubicBezTo>
                      <a:pt x="93" y="156"/>
                      <a:pt x="114" y="177"/>
                      <a:pt x="135" y="198"/>
                    </a:cubicBezTo>
                    <a:lnTo>
                      <a:pt x="176" y="229"/>
                    </a:lnTo>
                    <a:cubicBezTo>
                      <a:pt x="166" y="229"/>
                      <a:pt x="155" y="239"/>
                      <a:pt x="155" y="250"/>
                    </a:cubicBezTo>
                    <a:cubicBezTo>
                      <a:pt x="135" y="260"/>
                      <a:pt x="125" y="281"/>
                      <a:pt x="125" y="322"/>
                    </a:cubicBezTo>
                    <a:cubicBezTo>
                      <a:pt x="83" y="727"/>
                      <a:pt x="52" y="1090"/>
                      <a:pt x="31" y="1463"/>
                    </a:cubicBezTo>
                    <a:cubicBezTo>
                      <a:pt x="0" y="2023"/>
                      <a:pt x="0" y="2521"/>
                      <a:pt x="21" y="2968"/>
                    </a:cubicBezTo>
                    <a:cubicBezTo>
                      <a:pt x="31" y="3237"/>
                      <a:pt x="52" y="3496"/>
                      <a:pt x="83" y="3735"/>
                    </a:cubicBezTo>
                    <a:cubicBezTo>
                      <a:pt x="125" y="3984"/>
                      <a:pt x="166" y="4212"/>
                      <a:pt x="228" y="4409"/>
                    </a:cubicBezTo>
                    <a:cubicBezTo>
                      <a:pt x="363" y="4876"/>
                      <a:pt x="570" y="5177"/>
                      <a:pt x="840" y="5353"/>
                    </a:cubicBezTo>
                    <a:cubicBezTo>
                      <a:pt x="913" y="5395"/>
                      <a:pt x="996" y="5426"/>
                      <a:pt x="1079" y="5457"/>
                    </a:cubicBezTo>
                    <a:cubicBezTo>
                      <a:pt x="1141" y="5467"/>
                      <a:pt x="1203" y="5478"/>
                      <a:pt x="1286" y="5488"/>
                    </a:cubicBezTo>
                    <a:lnTo>
                      <a:pt x="1359" y="5488"/>
                    </a:lnTo>
                    <a:cubicBezTo>
                      <a:pt x="1432" y="5488"/>
                      <a:pt x="1494" y="5488"/>
                      <a:pt x="1545" y="5478"/>
                    </a:cubicBezTo>
                    <a:cubicBezTo>
                      <a:pt x="1701" y="5457"/>
                      <a:pt x="1857" y="5395"/>
                      <a:pt x="2013" y="5301"/>
                    </a:cubicBezTo>
                    <a:cubicBezTo>
                      <a:pt x="2147" y="5229"/>
                      <a:pt x="2271" y="5114"/>
                      <a:pt x="2386" y="4980"/>
                    </a:cubicBezTo>
                    <a:cubicBezTo>
                      <a:pt x="2490" y="4855"/>
                      <a:pt x="2562" y="4710"/>
                      <a:pt x="2624" y="4554"/>
                    </a:cubicBezTo>
                    <a:cubicBezTo>
                      <a:pt x="2645" y="4482"/>
                      <a:pt x="2666" y="4409"/>
                      <a:pt x="2676" y="4305"/>
                    </a:cubicBezTo>
                    <a:cubicBezTo>
                      <a:pt x="2697" y="4212"/>
                      <a:pt x="2697" y="4109"/>
                      <a:pt x="2697" y="4005"/>
                    </a:cubicBezTo>
                    <a:cubicBezTo>
                      <a:pt x="2697" y="3828"/>
                      <a:pt x="2676" y="3631"/>
                      <a:pt x="2624" y="3413"/>
                    </a:cubicBezTo>
                    <a:cubicBezTo>
                      <a:pt x="2583" y="3247"/>
                      <a:pt x="2520" y="3071"/>
                      <a:pt x="2437" y="2853"/>
                    </a:cubicBezTo>
                    <a:cubicBezTo>
                      <a:pt x="2386" y="2760"/>
                      <a:pt x="2344" y="2656"/>
                      <a:pt x="2282" y="2542"/>
                    </a:cubicBezTo>
                    <a:cubicBezTo>
                      <a:pt x="2303" y="2542"/>
                      <a:pt x="2324" y="2542"/>
                      <a:pt x="2344" y="2532"/>
                    </a:cubicBezTo>
                    <a:cubicBezTo>
                      <a:pt x="2427" y="2511"/>
                      <a:pt x="2479" y="2449"/>
                      <a:pt x="2500" y="2376"/>
                    </a:cubicBezTo>
                    <a:cubicBezTo>
                      <a:pt x="2520" y="2314"/>
                      <a:pt x="2510" y="2251"/>
                      <a:pt x="2479" y="2158"/>
                    </a:cubicBezTo>
                    <a:cubicBezTo>
                      <a:pt x="2458" y="2075"/>
                      <a:pt x="2407" y="1982"/>
                      <a:pt x="2375" y="1919"/>
                    </a:cubicBezTo>
                    <a:cubicBezTo>
                      <a:pt x="2262" y="1733"/>
                      <a:pt x="2137" y="1567"/>
                      <a:pt x="2013" y="1422"/>
                    </a:cubicBezTo>
                    <a:cubicBezTo>
                      <a:pt x="1919" y="1308"/>
                      <a:pt x="1815" y="1183"/>
                      <a:pt x="1701" y="1069"/>
                    </a:cubicBezTo>
                    <a:lnTo>
                      <a:pt x="1670" y="1048"/>
                    </a:lnTo>
                    <a:cubicBezTo>
                      <a:pt x="1618" y="997"/>
                      <a:pt x="1556" y="955"/>
                      <a:pt x="1504" y="914"/>
                    </a:cubicBezTo>
                    <a:lnTo>
                      <a:pt x="1483" y="903"/>
                    </a:lnTo>
                    <a:cubicBezTo>
                      <a:pt x="1369" y="810"/>
                      <a:pt x="1245" y="716"/>
                      <a:pt x="1079" y="603"/>
                    </a:cubicBezTo>
                    <a:cubicBezTo>
                      <a:pt x="975" y="529"/>
                      <a:pt x="881" y="467"/>
                      <a:pt x="778" y="395"/>
                    </a:cubicBezTo>
                    <a:cubicBezTo>
                      <a:pt x="602" y="271"/>
                      <a:pt x="425" y="146"/>
                      <a:pt x="238" y="11"/>
                    </a:cubicBezTo>
                    <a:cubicBezTo>
                      <a:pt x="228" y="11"/>
                      <a:pt x="218" y="1"/>
                      <a:pt x="197" y="1"/>
                    </a:cubicBezTo>
                    <a:close/>
                  </a:path>
                </a:pathLst>
              </a:custGeom>
              <a:solidFill>
                <a:srgbClr val="FCFF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2061;p53">
                <a:extLst>
                  <a:ext uri="{FF2B5EF4-FFF2-40B4-BE49-F238E27FC236}">
                    <a16:creationId xmlns:a16="http://schemas.microsoft.com/office/drawing/2014/main" id="{737200C2-14D0-0B1E-A1B3-15D6C75CE329}"/>
                  </a:ext>
                </a:extLst>
              </p:cNvPr>
              <p:cNvSpPr/>
              <p:nvPr/>
            </p:nvSpPr>
            <p:spPr>
              <a:xfrm>
                <a:off x="4544763" y="1962725"/>
                <a:ext cx="5472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5499" extrusionOk="0">
                    <a:moveTo>
                      <a:pt x="1906" y="3510"/>
                    </a:moveTo>
                    <a:cubicBezTo>
                      <a:pt x="1907" y="3512"/>
                      <a:pt x="1908" y="3515"/>
                      <a:pt x="1909" y="3517"/>
                    </a:cubicBezTo>
                    <a:cubicBezTo>
                      <a:pt x="1909" y="3517"/>
                      <a:pt x="1909" y="3513"/>
                      <a:pt x="1906" y="3510"/>
                    </a:cubicBezTo>
                    <a:close/>
                    <a:moveTo>
                      <a:pt x="166" y="1"/>
                    </a:moveTo>
                    <a:cubicBezTo>
                      <a:pt x="135" y="11"/>
                      <a:pt x="114" y="32"/>
                      <a:pt x="104" y="52"/>
                    </a:cubicBezTo>
                    <a:cubicBezTo>
                      <a:pt x="83" y="73"/>
                      <a:pt x="83" y="105"/>
                      <a:pt x="83" y="135"/>
                    </a:cubicBezTo>
                    <a:cubicBezTo>
                      <a:pt x="93" y="167"/>
                      <a:pt x="114" y="177"/>
                      <a:pt x="135" y="198"/>
                    </a:cubicBezTo>
                    <a:lnTo>
                      <a:pt x="176" y="229"/>
                    </a:lnTo>
                    <a:cubicBezTo>
                      <a:pt x="166" y="229"/>
                      <a:pt x="155" y="239"/>
                      <a:pt x="155" y="239"/>
                    </a:cubicBezTo>
                    <a:cubicBezTo>
                      <a:pt x="135" y="260"/>
                      <a:pt x="125" y="281"/>
                      <a:pt x="125" y="322"/>
                    </a:cubicBezTo>
                    <a:cubicBezTo>
                      <a:pt x="83" y="727"/>
                      <a:pt x="52" y="1100"/>
                      <a:pt x="31" y="1463"/>
                    </a:cubicBezTo>
                    <a:cubicBezTo>
                      <a:pt x="0" y="2034"/>
                      <a:pt x="0" y="2521"/>
                      <a:pt x="21" y="2968"/>
                    </a:cubicBezTo>
                    <a:cubicBezTo>
                      <a:pt x="31" y="3247"/>
                      <a:pt x="52" y="3496"/>
                      <a:pt x="83" y="3735"/>
                    </a:cubicBezTo>
                    <a:cubicBezTo>
                      <a:pt x="125" y="3984"/>
                      <a:pt x="166" y="4212"/>
                      <a:pt x="228" y="4409"/>
                    </a:cubicBezTo>
                    <a:cubicBezTo>
                      <a:pt x="363" y="4876"/>
                      <a:pt x="570" y="5187"/>
                      <a:pt x="840" y="5353"/>
                    </a:cubicBezTo>
                    <a:cubicBezTo>
                      <a:pt x="913" y="5395"/>
                      <a:pt x="985" y="5436"/>
                      <a:pt x="1079" y="5457"/>
                    </a:cubicBezTo>
                    <a:cubicBezTo>
                      <a:pt x="1130" y="5478"/>
                      <a:pt x="1203" y="5488"/>
                      <a:pt x="1286" y="5488"/>
                    </a:cubicBezTo>
                    <a:cubicBezTo>
                      <a:pt x="1307" y="5499"/>
                      <a:pt x="1338" y="5499"/>
                      <a:pt x="1359" y="5499"/>
                    </a:cubicBezTo>
                    <a:cubicBezTo>
                      <a:pt x="1432" y="5499"/>
                      <a:pt x="1504" y="5488"/>
                      <a:pt x="1545" y="5478"/>
                    </a:cubicBezTo>
                    <a:cubicBezTo>
                      <a:pt x="1701" y="5457"/>
                      <a:pt x="1857" y="5405"/>
                      <a:pt x="2013" y="5312"/>
                    </a:cubicBezTo>
                    <a:cubicBezTo>
                      <a:pt x="2064" y="5280"/>
                      <a:pt x="2116" y="5239"/>
                      <a:pt x="2168" y="5197"/>
                    </a:cubicBezTo>
                    <a:cubicBezTo>
                      <a:pt x="2188" y="4928"/>
                      <a:pt x="2179" y="4658"/>
                      <a:pt x="2137" y="4388"/>
                    </a:cubicBezTo>
                    <a:cubicBezTo>
                      <a:pt x="2096" y="4088"/>
                      <a:pt x="2023" y="3787"/>
                      <a:pt x="1898" y="3507"/>
                    </a:cubicBezTo>
                    <a:lnTo>
                      <a:pt x="1898" y="3507"/>
                    </a:lnTo>
                    <a:cubicBezTo>
                      <a:pt x="1902" y="3507"/>
                      <a:pt x="1904" y="3508"/>
                      <a:pt x="1906" y="3510"/>
                    </a:cubicBezTo>
                    <a:lnTo>
                      <a:pt x="1906" y="3510"/>
                    </a:lnTo>
                    <a:cubicBezTo>
                      <a:pt x="1823" y="3316"/>
                      <a:pt x="1720" y="3131"/>
                      <a:pt x="1587" y="2957"/>
                    </a:cubicBezTo>
                    <a:cubicBezTo>
                      <a:pt x="1515" y="2874"/>
                      <a:pt x="1442" y="2791"/>
                      <a:pt x="1359" y="2708"/>
                    </a:cubicBezTo>
                    <a:cubicBezTo>
                      <a:pt x="1349" y="2698"/>
                      <a:pt x="1349" y="2677"/>
                      <a:pt x="1359" y="2666"/>
                    </a:cubicBezTo>
                    <a:cubicBezTo>
                      <a:pt x="1369" y="2656"/>
                      <a:pt x="1379" y="2656"/>
                      <a:pt x="1390" y="2656"/>
                    </a:cubicBezTo>
                    <a:cubicBezTo>
                      <a:pt x="1400" y="2646"/>
                      <a:pt x="1421" y="2636"/>
                      <a:pt x="1432" y="2636"/>
                    </a:cubicBezTo>
                    <a:cubicBezTo>
                      <a:pt x="1442" y="2632"/>
                      <a:pt x="1452" y="2631"/>
                      <a:pt x="1462" y="2631"/>
                    </a:cubicBezTo>
                    <a:cubicBezTo>
                      <a:pt x="1482" y="2631"/>
                      <a:pt x="1501" y="2636"/>
                      <a:pt x="1515" y="2636"/>
                    </a:cubicBezTo>
                    <a:cubicBezTo>
                      <a:pt x="1577" y="2646"/>
                      <a:pt x="1628" y="2677"/>
                      <a:pt x="1691" y="2677"/>
                    </a:cubicBezTo>
                    <a:lnTo>
                      <a:pt x="1743" y="2677"/>
                    </a:lnTo>
                    <a:cubicBezTo>
                      <a:pt x="1743" y="2677"/>
                      <a:pt x="1753" y="2677"/>
                      <a:pt x="1753" y="2666"/>
                    </a:cubicBezTo>
                    <a:cubicBezTo>
                      <a:pt x="1753" y="2666"/>
                      <a:pt x="1764" y="2666"/>
                      <a:pt x="1764" y="2656"/>
                    </a:cubicBezTo>
                    <a:lnTo>
                      <a:pt x="1774" y="2646"/>
                    </a:lnTo>
                    <a:cubicBezTo>
                      <a:pt x="1774" y="2625"/>
                      <a:pt x="1784" y="2615"/>
                      <a:pt x="1784" y="2594"/>
                    </a:cubicBezTo>
                    <a:cubicBezTo>
                      <a:pt x="1794" y="2542"/>
                      <a:pt x="1784" y="2490"/>
                      <a:pt x="1784" y="2449"/>
                    </a:cubicBezTo>
                    <a:cubicBezTo>
                      <a:pt x="1774" y="2407"/>
                      <a:pt x="1764" y="2366"/>
                      <a:pt x="1753" y="2334"/>
                    </a:cubicBezTo>
                    <a:cubicBezTo>
                      <a:pt x="1743" y="2293"/>
                      <a:pt x="1732" y="2262"/>
                      <a:pt x="1722" y="2231"/>
                    </a:cubicBezTo>
                    <a:lnTo>
                      <a:pt x="1660" y="2106"/>
                    </a:lnTo>
                    <a:cubicBezTo>
                      <a:pt x="1628" y="2065"/>
                      <a:pt x="1608" y="2023"/>
                      <a:pt x="1577" y="1982"/>
                    </a:cubicBezTo>
                    <a:cubicBezTo>
                      <a:pt x="1442" y="1816"/>
                      <a:pt x="1296" y="1681"/>
                      <a:pt x="1141" y="1536"/>
                    </a:cubicBezTo>
                    <a:cubicBezTo>
                      <a:pt x="1068" y="1463"/>
                      <a:pt x="996" y="1401"/>
                      <a:pt x="934" y="1329"/>
                    </a:cubicBezTo>
                    <a:cubicBezTo>
                      <a:pt x="861" y="1235"/>
                      <a:pt x="789" y="1142"/>
                      <a:pt x="726" y="1048"/>
                    </a:cubicBezTo>
                    <a:cubicBezTo>
                      <a:pt x="581" y="841"/>
                      <a:pt x="457" y="623"/>
                      <a:pt x="353" y="395"/>
                    </a:cubicBezTo>
                    <a:cubicBezTo>
                      <a:pt x="301" y="271"/>
                      <a:pt x="238" y="135"/>
                      <a:pt x="187" y="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2062;p53">
                <a:extLst>
                  <a:ext uri="{FF2B5EF4-FFF2-40B4-BE49-F238E27FC236}">
                    <a16:creationId xmlns:a16="http://schemas.microsoft.com/office/drawing/2014/main" id="{C45BEA50-CB3D-3EB1-4FD0-B637F6C91B3A}"/>
                  </a:ext>
                </a:extLst>
              </p:cNvPr>
              <p:cNvSpPr/>
              <p:nvPr/>
            </p:nvSpPr>
            <p:spPr>
              <a:xfrm>
                <a:off x="4589088" y="202860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2063;p53">
                <a:extLst>
                  <a:ext uri="{FF2B5EF4-FFF2-40B4-BE49-F238E27FC236}">
                    <a16:creationId xmlns:a16="http://schemas.microsoft.com/office/drawing/2014/main" id="{A66A28E3-F0FB-0083-7D6A-40543458EFE2}"/>
                  </a:ext>
                </a:extLst>
              </p:cNvPr>
              <p:cNvSpPr/>
              <p:nvPr/>
            </p:nvSpPr>
            <p:spPr>
              <a:xfrm>
                <a:off x="4587813" y="202965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0"/>
                    </a:move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2064;p53">
                <a:extLst>
                  <a:ext uri="{FF2B5EF4-FFF2-40B4-BE49-F238E27FC236}">
                    <a16:creationId xmlns:a16="http://schemas.microsoft.com/office/drawing/2014/main" id="{A1A486E6-FB2D-D8E8-FA1A-3769E4AFA539}"/>
                  </a:ext>
                </a:extLst>
              </p:cNvPr>
              <p:cNvSpPr/>
              <p:nvPr/>
            </p:nvSpPr>
            <p:spPr>
              <a:xfrm>
                <a:off x="4393313" y="2075000"/>
                <a:ext cx="214475" cy="119600"/>
              </a:xfrm>
              <a:custGeom>
                <a:avLst/>
                <a:gdLst/>
                <a:ahLst/>
                <a:cxnLst/>
                <a:rect l="l" t="t" r="r" b="b"/>
                <a:pathLst>
                  <a:path w="8579" h="4784" extrusionOk="0">
                    <a:moveTo>
                      <a:pt x="3973" y="1"/>
                    </a:moveTo>
                    <a:cubicBezTo>
                      <a:pt x="3516" y="1"/>
                      <a:pt x="3060" y="22"/>
                      <a:pt x="2604" y="63"/>
                    </a:cubicBezTo>
                    <a:cubicBezTo>
                      <a:pt x="2604" y="74"/>
                      <a:pt x="2594" y="74"/>
                      <a:pt x="2594" y="74"/>
                    </a:cubicBezTo>
                    <a:cubicBezTo>
                      <a:pt x="2282" y="105"/>
                      <a:pt x="1971" y="157"/>
                      <a:pt x="1670" y="229"/>
                    </a:cubicBezTo>
                    <a:cubicBezTo>
                      <a:pt x="1504" y="271"/>
                      <a:pt x="1349" y="312"/>
                      <a:pt x="1193" y="364"/>
                    </a:cubicBezTo>
                    <a:cubicBezTo>
                      <a:pt x="1038" y="406"/>
                      <a:pt x="892" y="457"/>
                      <a:pt x="736" y="520"/>
                    </a:cubicBezTo>
                    <a:lnTo>
                      <a:pt x="747" y="520"/>
                    </a:lnTo>
                    <a:cubicBezTo>
                      <a:pt x="623" y="572"/>
                      <a:pt x="487" y="623"/>
                      <a:pt x="363" y="686"/>
                    </a:cubicBezTo>
                    <a:cubicBezTo>
                      <a:pt x="291" y="738"/>
                      <a:pt x="218" y="789"/>
                      <a:pt x="146" y="852"/>
                    </a:cubicBezTo>
                    <a:cubicBezTo>
                      <a:pt x="93" y="883"/>
                      <a:pt x="52" y="925"/>
                      <a:pt x="0" y="966"/>
                    </a:cubicBezTo>
                    <a:cubicBezTo>
                      <a:pt x="0" y="997"/>
                      <a:pt x="0" y="1028"/>
                      <a:pt x="10" y="1049"/>
                    </a:cubicBezTo>
                    <a:cubicBezTo>
                      <a:pt x="21" y="1174"/>
                      <a:pt x="52" y="1308"/>
                      <a:pt x="104" y="1464"/>
                    </a:cubicBezTo>
                    <a:cubicBezTo>
                      <a:pt x="187" y="1713"/>
                      <a:pt x="321" y="1972"/>
                      <a:pt x="519" y="2252"/>
                    </a:cubicBezTo>
                    <a:cubicBezTo>
                      <a:pt x="685" y="2481"/>
                      <a:pt x="882" y="2698"/>
                      <a:pt x="1121" y="2916"/>
                    </a:cubicBezTo>
                    <a:cubicBezTo>
                      <a:pt x="1328" y="3113"/>
                      <a:pt x="1587" y="3300"/>
                      <a:pt x="1919" y="3507"/>
                    </a:cubicBezTo>
                    <a:cubicBezTo>
                      <a:pt x="2220" y="3694"/>
                      <a:pt x="2552" y="3871"/>
                      <a:pt x="2905" y="4016"/>
                    </a:cubicBezTo>
                    <a:cubicBezTo>
                      <a:pt x="3216" y="4150"/>
                      <a:pt x="3558" y="4265"/>
                      <a:pt x="3942" y="4368"/>
                    </a:cubicBezTo>
                    <a:cubicBezTo>
                      <a:pt x="4595" y="4555"/>
                      <a:pt x="5311" y="4669"/>
                      <a:pt x="6130" y="4731"/>
                    </a:cubicBezTo>
                    <a:cubicBezTo>
                      <a:pt x="6577" y="4763"/>
                      <a:pt x="7054" y="4783"/>
                      <a:pt x="7583" y="4783"/>
                    </a:cubicBezTo>
                    <a:cubicBezTo>
                      <a:pt x="7780" y="4783"/>
                      <a:pt x="7977" y="4783"/>
                      <a:pt x="8174" y="4773"/>
                    </a:cubicBezTo>
                    <a:cubicBezTo>
                      <a:pt x="8205" y="4773"/>
                      <a:pt x="8226" y="4752"/>
                      <a:pt x="8246" y="4742"/>
                    </a:cubicBezTo>
                    <a:cubicBezTo>
                      <a:pt x="8257" y="4710"/>
                      <a:pt x="8267" y="4690"/>
                      <a:pt x="8267" y="4659"/>
                    </a:cubicBezTo>
                    <a:cubicBezTo>
                      <a:pt x="8257" y="4627"/>
                      <a:pt x="8246" y="4607"/>
                      <a:pt x="8226" y="4586"/>
                    </a:cubicBezTo>
                    <a:cubicBezTo>
                      <a:pt x="8205" y="4576"/>
                      <a:pt x="8174" y="4565"/>
                      <a:pt x="8154" y="4565"/>
                    </a:cubicBezTo>
                    <a:cubicBezTo>
                      <a:pt x="8029" y="4576"/>
                      <a:pt x="7905" y="4576"/>
                      <a:pt x="7780" y="4576"/>
                    </a:cubicBezTo>
                    <a:cubicBezTo>
                      <a:pt x="7852" y="4441"/>
                      <a:pt x="7905" y="4275"/>
                      <a:pt x="7967" y="4078"/>
                    </a:cubicBezTo>
                    <a:cubicBezTo>
                      <a:pt x="8039" y="3860"/>
                      <a:pt x="8091" y="3611"/>
                      <a:pt x="8133" y="3341"/>
                    </a:cubicBezTo>
                    <a:cubicBezTo>
                      <a:pt x="8184" y="3071"/>
                      <a:pt x="8216" y="2792"/>
                      <a:pt x="8226" y="2501"/>
                    </a:cubicBezTo>
                    <a:cubicBezTo>
                      <a:pt x="8237" y="2211"/>
                      <a:pt x="8237" y="1930"/>
                      <a:pt x="8216" y="1661"/>
                    </a:cubicBezTo>
                    <a:cubicBezTo>
                      <a:pt x="8184" y="1319"/>
                      <a:pt x="8122" y="1018"/>
                      <a:pt x="8018" y="759"/>
                    </a:cubicBezTo>
                    <a:cubicBezTo>
                      <a:pt x="7956" y="572"/>
                      <a:pt x="7873" y="427"/>
                      <a:pt x="7780" y="291"/>
                    </a:cubicBezTo>
                    <a:lnTo>
                      <a:pt x="7780" y="291"/>
                    </a:lnTo>
                    <a:cubicBezTo>
                      <a:pt x="8029" y="323"/>
                      <a:pt x="8246" y="344"/>
                      <a:pt x="8465" y="354"/>
                    </a:cubicBezTo>
                    <a:cubicBezTo>
                      <a:pt x="8527" y="354"/>
                      <a:pt x="8568" y="312"/>
                      <a:pt x="8578" y="261"/>
                    </a:cubicBezTo>
                    <a:cubicBezTo>
                      <a:pt x="8578" y="240"/>
                      <a:pt x="8578" y="208"/>
                      <a:pt x="8558" y="178"/>
                    </a:cubicBezTo>
                    <a:cubicBezTo>
                      <a:pt x="8537" y="157"/>
                      <a:pt x="8516" y="146"/>
                      <a:pt x="8485" y="146"/>
                    </a:cubicBezTo>
                    <a:cubicBezTo>
                      <a:pt x="8226" y="136"/>
                      <a:pt x="7977" y="105"/>
                      <a:pt x="7718" y="84"/>
                    </a:cubicBezTo>
                    <a:cubicBezTo>
                      <a:pt x="7656" y="84"/>
                      <a:pt x="7583" y="84"/>
                      <a:pt x="7520" y="95"/>
                    </a:cubicBezTo>
                    <a:cubicBezTo>
                      <a:pt x="7450" y="96"/>
                      <a:pt x="7379" y="96"/>
                      <a:pt x="7309" y="96"/>
                    </a:cubicBezTo>
                    <a:cubicBezTo>
                      <a:pt x="6559" y="96"/>
                      <a:pt x="5801" y="51"/>
                      <a:pt x="5052" y="22"/>
                    </a:cubicBezTo>
                    <a:cubicBezTo>
                      <a:pt x="4699" y="12"/>
                      <a:pt x="4336" y="1"/>
                      <a:pt x="3973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2065;p53">
                <a:extLst>
                  <a:ext uri="{FF2B5EF4-FFF2-40B4-BE49-F238E27FC236}">
                    <a16:creationId xmlns:a16="http://schemas.microsoft.com/office/drawing/2014/main" id="{F12FD665-1E22-2B88-F676-D477BCEA9BBE}"/>
                  </a:ext>
                </a:extLst>
              </p:cNvPr>
              <p:cNvSpPr/>
              <p:nvPr/>
            </p:nvSpPr>
            <p:spPr>
              <a:xfrm>
                <a:off x="4568338" y="2064900"/>
                <a:ext cx="145525" cy="141875"/>
              </a:xfrm>
              <a:custGeom>
                <a:avLst/>
                <a:gdLst/>
                <a:ahLst/>
                <a:cxnLst/>
                <a:rect l="l" t="t" r="r" b="b"/>
                <a:pathLst>
                  <a:path w="5821" h="5675" extrusionOk="0">
                    <a:moveTo>
                      <a:pt x="768" y="1"/>
                    </a:moveTo>
                    <a:cubicBezTo>
                      <a:pt x="738" y="11"/>
                      <a:pt x="706" y="22"/>
                      <a:pt x="696" y="42"/>
                    </a:cubicBezTo>
                    <a:cubicBezTo>
                      <a:pt x="582" y="198"/>
                      <a:pt x="489" y="354"/>
                      <a:pt x="416" y="509"/>
                    </a:cubicBezTo>
                    <a:cubicBezTo>
                      <a:pt x="333" y="665"/>
                      <a:pt x="270" y="831"/>
                      <a:pt x="208" y="1027"/>
                    </a:cubicBezTo>
                    <a:cubicBezTo>
                      <a:pt x="104" y="1349"/>
                      <a:pt x="42" y="1702"/>
                      <a:pt x="12" y="2117"/>
                    </a:cubicBezTo>
                    <a:cubicBezTo>
                      <a:pt x="1" y="2293"/>
                      <a:pt x="1" y="2470"/>
                      <a:pt x="1" y="2666"/>
                    </a:cubicBezTo>
                    <a:cubicBezTo>
                      <a:pt x="1" y="2791"/>
                      <a:pt x="12" y="2915"/>
                      <a:pt x="21" y="3040"/>
                    </a:cubicBezTo>
                    <a:lnTo>
                      <a:pt x="21" y="3102"/>
                    </a:lnTo>
                    <a:cubicBezTo>
                      <a:pt x="42" y="3341"/>
                      <a:pt x="63" y="3611"/>
                      <a:pt x="104" y="3880"/>
                    </a:cubicBezTo>
                    <a:cubicBezTo>
                      <a:pt x="146" y="4202"/>
                      <a:pt x="219" y="4461"/>
                      <a:pt x="302" y="4679"/>
                    </a:cubicBezTo>
                    <a:cubicBezTo>
                      <a:pt x="406" y="4948"/>
                      <a:pt x="540" y="5167"/>
                      <a:pt x="717" y="5322"/>
                    </a:cubicBezTo>
                    <a:cubicBezTo>
                      <a:pt x="810" y="5395"/>
                      <a:pt x="924" y="5467"/>
                      <a:pt x="1038" y="5509"/>
                    </a:cubicBezTo>
                    <a:cubicBezTo>
                      <a:pt x="1111" y="5540"/>
                      <a:pt x="1194" y="5561"/>
                      <a:pt x="1256" y="5571"/>
                    </a:cubicBezTo>
                    <a:cubicBezTo>
                      <a:pt x="1328" y="5592"/>
                      <a:pt x="1422" y="5612"/>
                      <a:pt x="1515" y="5623"/>
                    </a:cubicBezTo>
                    <a:cubicBezTo>
                      <a:pt x="1681" y="5654"/>
                      <a:pt x="1858" y="5675"/>
                      <a:pt x="2024" y="5675"/>
                    </a:cubicBezTo>
                    <a:cubicBezTo>
                      <a:pt x="2158" y="5675"/>
                      <a:pt x="2304" y="5665"/>
                      <a:pt x="2439" y="5633"/>
                    </a:cubicBezTo>
                    <a:cubicBezTo>
                      <a:pt x="2594" y="5612"/>
                      <a:pt x="2739" y="5582"/>
                      <a:pt x="2874" y="5529"/>
                    </a:cubicBezTo>
                    <a:cubicBezTo>
                      <a:pt x="2999" y="5499"/>
                      <a:pt x="3133" y="5436"/>
                      <a:pt x="3279" y="5363"/>
                    </a:cubicBezTo>
                    <a:cubicBezTo>
                      <a:pt x="3518" y="5239"/>
                      <a:pt x="3746" y="5073"/>
                      <a:pt x="3974" y="4855"/>
                    </a:cubicBezTo>
                    <a:cubicBezTo>
                      <a:pt x="4171" y="4669"/>
                      <a:pt x="4357" y="4430"/>
                      <a:pt x="4534" y="4160"/>
                    </a:cubicBezTo>
                    <a:cubicBezTo>
                      <a:pt x="4689" y="3911"/>
                      <a:pt x="4825" y="3621"/>
                      <a:pt x="4938" y="3309"/>
                    </a:cubicBezTo>
                    <a:lnTo>
                      <a:pt x="4959" y="3268"/>
                    </a:lnTo>
                    <a:lnTo>
                      <a:pt x="4970" y="3226"/>
                    </a:lnTo>
                    <a:cubicBezTo>
                      <a:pt x="5042" y="3030"/>
                      <a:pt x="5125" y="2822"/>
                      <a:pt x="5208" y="2615"/>
                    </a:cubicBezTo>
                    <a:lnTo>
                      <a:pt x="5219" y="2594"/>
                    </a:lnTo>
                    <a:cubicBezTo>
                      <a:pt x="5312" y="2355"/>
                      <a:pt x="5415" y="2075"/>
                      <a:pt x="5509" y="1806"/>
                    </a:cubicBezTo>
                    <a:cubicBezTo>
                      <a:pt x="5602" y="1546"/>
                      <a:pt x="5675" y="1308"/>
                      <a:pt x="5717" y="1090"/>
                    </a:cubicBezTo>
                    <a:cubicBezTo>
                      <a:pt x="5747" y="955"/>
                      <a:pt x="5768" y="820"/>
                      <a:pt x="5779" y="685"/>
                    </a:cubicBezTo>
                    <a:cubicBezTo>
                      <a:pt x="5779" y="612"/>
                      <a:pt x="5779" y="520"/>
                      <a:pt x="5768" y="437"/>
                    </a:cubicBezTo>
                    <a:cubicBezTo>
                      <a:pt x="5800" y="426"/>
                      <a:pt x="5820" y="395"/>
                      <a:pt x="5820" y="363"/>
                    </a:cubicBezTo>
                    <a:lnTo>
                      <a:pt x="5820" y="322"/>
                    </a:lnTo>
                    <a:lnTo>
                      <a:pt x="5820" y="291"/>
                    </a:lnTo>
                    <a:lnTo>
                      <a:pt x="5800" y="271"/>
                    </a:lnTo>
                    <a:lnTo>
                      <a:pt x="5779" y="271"/>
                    </a:lnTo>
                    <a:cubicBezTo>
                      <a:pt x="5768" y="260"/>
                      <a:pt x="5758" y="260"/>
                      <a:pt x="5758" y="250"/>
                    </a:cubicBezTo>
                    <a:cubicBezTo>
                      <a:pt x="5737" y="239"/>
                      <a:pt x="5717" y="239"/>
                      <a:pt x="5706" y="239"/>
                    </a:cubicBezTo>
                    <a:lnTo>
                      <a:pt x="5602" y="239"/>
                    </a:lnTo>
                    <a:cubicBezTo>
                      <a:pt x="5581" y="239"/>
                      <a:pt x="5561" y="239"/>
                      <a:pt x="5551" y="229"/>
                    </a:cubicBezTo>
                    <a:cubicBezTo>
                      <a:pt x="5509" y="239"/>
                      <a:pt x="5468" y="239"/>
                      <a:pt x="5436" y="239"/>
                    </a:cubicBezTo>
                    <a:lnTo>
                      <a:pt x="5104" y="239"/>
                    </a:lnTo>
                    <a:cubicBezTo>
                      <a:pt x="4793" y="260"/>
                      <a:pt x="4461" y="271"/>
                      <a:pt x="4088" y="271"/>
                    </a:cubicBezTo>
                    <a:lnTo>
                      <a:pt x="4005" y="271"/>
                    </a:lnTo>
                    <a:cubicBezTo>
                      <a:pt x="3465" y="271"/>
                      <a:pt x="2916" y="250"/>
                      <a:pt x="2377" y="198"/>
                    </a:cubicBezTo>
                    <a:lnTo>
                      <a:pt x="2377" y="198"/>
                    </a:lnTo>
                    <a:lnTo>
                      <a:pt x="2387" y="208"/>
                    </a:lnTo>
                    <a:cubicBezTo>
                      <a:pt x="1816" y="156"/>
                      <a:pt x="1319" y="84"/>
                      <a:pt x="841" y="1"/>
                    </a:cubicBezTo>
                    <a:lnTo>
                      <a:pt x="821" y="1"/>
                    </a:lnTo>
                    <a:cubicBezTo>
                      <a:pt x="810" y="1"/>
                      <a:pt x="800" y="1"/>
                      <a:pt x="779" y="11"/>
                    </a:cubicBezTo>
                    <a:lnTo>
                      <a:pt x="7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2066;p53">
                <a:extLst>
                  <a:ext uri="{FF2B5EF4-FFF2-40B4-BE49-F238E27FC236}">
                    <a16:creationId xmlns:a16="http://schemas.microsoft.com/office/drawing/2014/main" id="{A65A1257-BF5C-E2FA-0BC0-CEB75472F351}"/>
                  </a:ext>
                </a:extLst>
              </p:cNvPr>
              <p:cNvSpPr/>
              <p:nvPr/>
            </p:nvSpPr>
            <p:spPr>
              <a:xfrm>
                <a:off x="4570413" y="2081500"/>
                <a:ext cx="142400" cy="125275"/>
              </a:xfrm>
              <a:custGeom>
                <a:avLst/>
                <a:gdLst/>
                <a:ahLst/>
                <a:cxnLst/>
                <a:rect l="l" t="t" r="r" b="b"/>
                <a:pathLst>
                  <a:path w="5696" h="5011" extrusionOk="0">
                    <a:moveTo>
                      <a:pt x="5696" y="1"/>
                    </a:moveTo>
                    <a:cubicBezTo>
                      <a:pt x="5613" y="52"/>
                      <a:pt x="5540" y="94"/>
                      <a:pt x="5468" y="146"/>
                    </a:cubicBezTo>
                    <a:cubicBezTo>
                      <a:pt x="5374" y="208"/>
                      <a:pt x="5302" y="270"/>
                      <a:pt x="5219" y="343"/>
                    </a:cubicBezTo>
                    <a:cubicBezTo>
                      <a:pt x="5146" y="416"/>
                      <a:pt x="5084" y="478"/>
                      <a:pt x="5011" y="540"/>
                    </a:cubicBezTo>
                    <a:cubicBezTo>
                      <a:pt x="4804" y="768"/>
                      <a:pt x="4617" y="1017"/>
                      <a:pt x="4430" y="1255"/>
                    </a:cubicBezTo>
                    <a:cubicBezTo>
                      <a:pt x="4337" y="1380"/>
                      <a:pt x="4244" y="1504"/>
                      <a:pt x="4161" y="1629"/>
                    </a:cubicBezTo>
                    <a:cubicBezTo>
                      <a:pt x="4067" y="1743"/>
                      <a:pt x="3984" y="1857"/>
                      <a:pt x="3891" y="1961"/>
                    </a:cubicBezTo>
                    <a:cubicBezTo>
                      <a:pt x="3767" y="2096"/>
                      <a:pt x="3652" y="2221"/>
                      <a:pt x="3518" y="2345"/>
                    </a:cubicBezTo>
                    <a:cubicBezTo>
                      <a:pt x="3393" y="2459"/>
                      <a:pt x="3258" y="2573"/>
                      <a:pt x="3123" y="2666"/>
                    </a:cubicBezTo>
                    <a:cubicBezTo>
                      <a:pt x="2864" y="2853"/>
                      <a:pt x="2594" y="2998"/>
                      <a:pt x="2294" y="3092"/>
                    </a:cubicBezTo>
                    <a:cubicBezTo>
                      <a:pt x="2024" y="3185"/>
                      <a:pt x="1733" y="3237"/>
                      <a:pt x="1443" y="3258"/>
                    </a:cubicBezTo>
                    <a:cubicBezTo>
                      <a:pt x="1393" y="3260"/>
                      <a:pt x="1343" y="3260"/>
                      <a:pt x="1292" y="3260"/>
                    </a:cubicBezTo>
                    <a:cubicBezTo>
                      <a:pt x="1042" y="3260"/>
                      <a:pt x="793" y="3240"/>
                      <a:pt x="551" y="3206"/>
                    </a:cubicBezTo>
                    <a:cubicBezTo>
                      <a:pt x="364" y="3175"/>
                      <a:pt x="187" y="3143"/>
                      <a:pt x="1" y="3102"/>
                    </a:cubicBezTo>
                    <a:lnTo>
                      <a:pt x="1" y="3102"/>
                    </a:lnTo>
                    <a:cubicBezTo>
                      <a:pt x="11" y="3143"/>
                      <a:pt x="11" y="3175"/>
                      <a:pt x="21" y="3216"/>
                    </a:cubicBezTo>
                    <a:cubicBezTo>
                      <a:pt x="63" y="3538"/>
                      <a:pt x="125" y="3797"/>
                      <a:pt x="219" y="4025"/>
                    </a:cubicBezTo>
                    <a:cubicBezTo>
                      <a:pt x="323" y="4295"/>
                      <a:pt x="457" y="4503"/>
                      <a:pt x="634" y="4658"/>
                    </a:cubicBezTo>
                    <a:cubicBezTo>
                      <a:pt x="727" y="4741"/>
                      <a:pt x="841" y="4803"/>
                      <a:pt x="955" y="4845"/>
                    </a:cubicBezTo>
                    <a:cubicBezTo>
                      <a:pt x="1007" y="4865"/>
                      <a:pt x="1080" y="4886"/>
                      <a:pt x="1173" y="4907"/>
                    </a:cubicBezTo>
                    <a:cubicBezTo>
                      <a:pt x="1245" y="4928"/>
                      <a:pt x="1328" y="4948"/>
                      <a:pt x="1432" y="4969"/>
                    </a:cubicBezTo>
                    <a:cubicBezTo>
                      <a:pt x="1598" y="4990"/>
                      <a:pt x="1775" y="5011"/>
                      <a:pt x="1941" y="5011"/>
                    </a:cubicBezTo>
                    <a:cubicBezTo>
                      <a:pt x="2075" y="5011"/>
                      <a:pt x="2221" y="5001"/>
                      <a:pt x="2366" y="4980"/>
                    </a:cubicBezTo>
                    <a:cubicBezTo>
                      <a:pt x="2511" y="4948"/>
                      <a:pt x="2656" y="4918"/>
                      <a:pt x="2791" y="4876"/>
                    </a:cubicBezTo>
                    <a:cubicBezTo>
                      <a:pt x="2916" y="4835"/>
                      <a:pt x="3050" y="4782"/>
                      <a:pt x="3196" y="4699"/>
                    </a:cubicBezTo>
                    <a:cubicBezTo>
                      <a:pt x="3435" y="4586"/>
                      <a:pt x="3663" y="4409"/>
                      <a:pt x="3891" y="4201"/>
                    </a:cubicBezTo>
                    <a:cubicBezTo>
                      <a:pt x="4098" y="4005"/>
                      <a:pt x="4274" y="3766"/>
                      <a:pt x="4451" y="3496"/>
                    </a:cubicBezTo>
                    <a:cubicBezTo>
                      <a:pt x="4606" y="3247"/>
                      <a:pt x="4742" y="2957"/>
                      <a:pt x="4855" y="2656"/>
                    </a:cubicBezTo>
                    <a:lnTo>
                      <a:pt x="4876" y="2604"/>
                    </a:lnTo>
                    <a:lnTo>
                      <a:pt x="4887" y="2573"/>
                    </a:lnTo>
                    <a:cubicBezTo>
                      <a:pt x="4970" y="2366"/>
                      <a:pt x="5042" y="2158"/>
                      <a:pt x="5125" y="1951"/>
                    </a:cubicBezTo>
                    <a:lnTo>
                      <a:pt x="5136" y="1930"/>
                    </a:lnTo>
                    <a:cubicBezTo>
                      <a:pt x="5240" y="1660"/>
                      <a:pt x="5343" y="1401"/>
                      <a:pt x="5426" y="1152"/>
                    </a:cubicBezTo>
                    <a:cubicBezTo>
                      <a:pt x="5519" y="882"/>
                      <a:pt x="5592" y="644"/>
                      <a:pt x="5644" y="426"/>
                    </a:cubicBezTo>
                    <a:cubicBezTo>
                      <a:pt x="5664" y="291"/>
                      <a:pt x="5685" y="156"/>
                      <a:pt x="5696" y="21"/>
                    </a:cubicBezTo>
                    <a:lnTo>
                      <a:pt x="5696" y="1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2067;p53">
                <a:extLst>
                  <a:ext uri="{FF2B5EF4-FFF2-40B4-BE49-F238E27FC236}">
                    <a16:creationId xmlns:a16="http://schemas.microsoft.com/office/drawing/2014/main" id="{7668B83D-5FB6-CC44-A95F-4C972772BC46}"/>
                  </a:ext>
                </a:extLst>
              </p:cNvPr>
              <p:cNvSpPr/>
              <p:nvPr/>
            </p:nvSpPr>
            <p:spPr>
              <a:xfrm>
                <a:off x="4580538" y="2070875"/>
                <a:ext cx="329375" cy="507000"/>
              </a:xfrm>
              <a:custGeom>
                <a:avLst/>
                <a:gdLst/>
                <a:ahLst/>
                <a:cxnLst/>
                <a:rect l="l" t="t" r="r" b="b"/>
                <a:pathLst>
                  <a:path w="13175" h="20280" extrusionOk="0">
                    <a:moveTo>
                      <a:pt x="5229" y="0"/>
                    </a:moveTo>
                    <a:cubicBezTo>
                      <a:pt x="5125" y="11"/>
                      <a:pt x="5021" y="42"/>
                      <a:pt x="4927" y="83"/>
                    </a:cubicBezTo>
                    <a:cubicBezTo>
                      <a:pt x="4835" y="115"/>
                      <a:pt x="4752" y="156"/>
                      <a:pt x="4648" y="228"/>
                    </a:cubicBezTo>
                    <a:cubicBezTo>
                      <a:pt x="4492" y="332"/>
                      <a:pt x="4337" y="488"/>
                      <a:pt x="4181" y="685"/>
                    </a:cubicBezTo>
                    <a:cubicBezTo>
                      <a:pt x="3901" y="1058"/>
                      <a:pt x="3714" y="1484"/>
                      <a:pt x="3590" y="1816"/>
                    </a:cubicBezTo>
                    <a:cubicBezTo>
                      <a:pt x="3579" y="1846"/>
                      <a:pt x="3569" y="1867"/>
                      <a:pt x="3579" y="1899"/>
                    </a:cubicBezTo>
                    <a:cubicBezTo>
                      <a:pt x="3341" y="2324"/>
                      <a:pt x="3060" y="2729"/>
                      <a:pt x="2791" y="3123"/>
                    </a:cubicBezTo>
                    <a:lnTo>
                      <a:pt x="2770" y="3143"/>
                    </a:lnTo>
                    <a:cubicBezTo>
                      <a:pt x="2583" y="3413"/>
                      <a:pt x="2396" y="3693"/>
                      <a:pt x="2221" y="3973"/>
                    </a:cubicBezTo>
                    <a:cubicBezTo>
                      <a:pt x="1961" y="4388"/>
                      <a:pt x="1764" y="4772"/>
                      <a:pt x="1619" y="5145"/>
                    </a:cubicBezTo>
                    <a:cubicBezTo>
                      <a:pt x="1463" y="5560"/>
                      <a:pt x="1370" y="6016"/>
                      <a:pt x="1328" y="6525"/>
                    </a:cubicBezTo>
                    <a:cubicBezTo>
                      <a:pt x="1297" y="6888"/>
                      <a:pt x="1308" y="7282"/>
                      <a:pt x="1338" y="7728"/>
                    </a:cubicBezTo>
                    <a:cubicBezTo>
                      <a:pt x="1359" y="7915"/>
                      <a:pt x="1380" y="8102"/>
                      <a:pt x="1411" y="8319"/>
                    </a:cubicBezTo>
                    <a:cubicBezTo>
                      <a:pt x="1421" y="8402"/>
                      <a:pt x="1432" y="8496"/>
                      <a:pt x="1453" y="8579"/>
                    </a:cubicBezTo>
                    <a:lnTo>
                      <a:pt x="1453" y="8641"/>
                    </a:lnTo>
                    <a:cubicBezTo>
                      <a:pt x="1474" y="8734"/>
                      <a:pt x="1484" y="8828"/>
                      <a:pt x="1494" y="8921"/>
                    </a:cubicBezTo>
                    <a:lnTo>
                      <a:pt x="1504" y="8942"/>
                    </a:lnTo>
                    <a:cubicBezTo>
                      <a:pt x="1567" y="9450"/>
                      <a:pt x="1598" y="9958"/>
                      <a:pt x="1598" y="10446"/>
                    </a:cubicBezTo>
                    <a:cubicBezTo>
                      <a:pt x="1598" y="10933"/>
                      <a:pt x="1567" y="11431"/>
                      <a:pt x="1494" y="11929"/>
                    </a:cubicBezTo>
                    <a:cubicBezTo>
                      <a:pt x="1391" y="12707"/>
                      <a:pt x="1204" y="13526"/>
                      <a:pt x="923" y="14439"/>
                    </a:cubicBezTo>
                    <a:cubicBezTo>
                      <a:pt x="810" y="14824"/>
                      <a:pt x="665" y="15228"/>
                      <a:pt x="488" y="15716"/>
                    </a:cubicBezTo>
                    <a:cubicBezTo>
                      <a:pt x="426" y="15902"/>
                      <a:pt x="363" y="16078"/>
                      <a:pt x="301" y="16255"/>
                    </a:cubicBezTo>
                    <a:lnTo>
                      <a:pt x="270" y="16359"/>
                    </a:lnTo>
                    <a:cubicBezTo>
                      <a:pt x="187" y="16597"/>
                      <a:pt x="94" y="16846"/>
                      <a:pt x="11" y="17085"/>
                    </a:cubicBezTo>
                    <a:cubicBezTo>
                      <a:pt x="1" y="17116"/>
                      <a:pt x="1" y="17147"/>
                      <a:pt x="21" y="17168"/>
                    </a:cubicBezTo>
                    <a:cubicBezTo>
                      <a:pt x="21" y="17189"/>
                      <a:pt x="21" y="17209"/>
                      <a:pt x="42" y="17230"/>
                    </a:cubicBezTo>
                    <a:cubicBezTo>
                      <a:pt x="416" y="17707"/>
                      <a:pt x="903" y="18122"/>
                      <a:pt x="1557" y="18516"/>
                    </a:cubicBezTo>
                    <a:cubicBezTo>
                      <a:pt x="2085" y="18828"/>
                      <a:pt x="2698" y="19107"/>
                      <a:pt x="3445" y="19377"/>
                    </a:cubicBezTo>
                    <a:cubicBezTo>
                      <a:pt x="3735" y="19491"/>
                      <a:pt x="4035" y="19584"/>
                      <a:pt x="4357" y="19688"/>
                    </a:cubicBezTo>
                    <a:cubicBezTo>
                      <a:pt x="4731" y="19803"/>
                      <a:pt x="5104" y="19906"/>
                      <a:pt x="5467" y="19979"/>
                    </a:cubicBezTo>
                    <a:cubicBezTo>
                      <a:pt x="6276" y="20155"/>
                      <a:pt x="7085" y="20259"/>
                      <a:pt x="7884" y="20269"/>
                    </a:cubicBezTo>
                    <a:cubicBezTo>
                      <a:pt x="7967" y="20269"/>
                      <a:pt x="8029" y="20280"/>
                      <a:pt x="8102" y="20280"/>
                    </a:cubicBezTo>
                    <a:cubicBezTo>
                      <a:pt x="8869" y="20280"/>
                      <a:pt x="9606" y="20197"/>
                      <a:pt x="10301" y="20041"/>
                    </a:cubicBezTo>
                    <a:cubicBezTo>
                      <a:pt x="10674" y="19948"/>
                      <a:pt x="11058" y="19823"/>
                      <a:pt x="11390" y="19720"/>
                    </a:cubicBezTo>
                    <a:cubicBezTo>
                      <a:pt x="11681" y="19626"/>
                      <a:pt x="12054" y="19491"/>
                      <a:pt x="12438" y="19305"/>
                    </a:cubicBezTo>
                    <a:cubicBezTo>
                      <a:pt x="12686" y="19180"/>
                      <a:pt x="12925" y="19035"/>
                      <a:pt x="13122" y="18869"/>
                    </a:cubicBezTo>
                    <a:cubicBezTo>
                      <a:pt x="13133" y="18858"/>
                      <a:pt x="13143" y="18838"/>
                      <a:pt x="13154" y="18817"/>
                    </a:cubicBezTo>
                    <a:cubicBezTo>
                      <a:pt x="13164" y="18796"/>
                      <a:pt x="13174" y="18775"/>
                      <a:pt x="13174" y="18745"/>
                    </a:cubicBezTo>
                    <a:cubicBezTo>
                      <a:pt x="13008" y="17064"/>
                      <a:pt x="13029" y="15352"/>
                      <a:pt x="13039" y="13692"/>
                    </a:cubicBezTo>
                    <a:lnTo>
                      <a:pt x="13039" y="13651"/>
                    </a:lnTo>
                    <a:cubicBezTo>
                      <a:pt x="13050" y="12977"/>
                      <a:pt x="13050" y="12219"/>
                      <a:pt x="13039" y="11483"/>
                    </a:cubicBezTo>
                    <a:cubicBezTo>
                      <a:pt x="13039" y="10830"/>
                      <a:pt x="13018" y="10239"/>
                      <a:pt x="12988" y="9668"/>
                    </a:cubicBezTo>
                    <a:cubicBezTo>
                      <a:pt x="12946" y="9056"/>
                      <a:pt x="12884" y="8464"/>
                      <a:pt x="12832" y="7904"/>
                    </a:cubicBezTo>
                    <a:cubicBezTo>
                      <a:pt x="12686" y="6587"/>
                      <a:pt x="12521" y="5498"/>
                      <a:pt x="12303" y="4481"/>
                    </a:cubicBezTo>
                    <a:cubicBezTo>
                      <a:pt x="12199" y="3983"/>
                      <a:pt x="12085" y="3496"/>
                      <a:pt x="11950" y="3040"/>
                    </a:cubicBezTo>
                    <a:cubicBezTo>
                      <a:pt x="11888" y="2812"/>
                      <a:pt x="11815" y="2583"/>
                      <a:pt x="11753" y="2386"/>
                    </a:cubicBezTo>
                    <a:cubicBezTo>
                      <a:pt x="11691" y="2189"/>
                      <a:pt x="11639" y="2033"/>
                      <a:pt x="11598" y="1888"/>
                    </a:cubicBezTo>
                    <a:cubicBezTo>
                      <a:pt x="11442" y="1484"/>
                      <a:pt x="11307" y="1183"/>
                      <a:pt x="11141" y="924"/>
                    </a:cubicBezTo>
                    <a:cubicBezTo>
                      <a:pt x="10965" y="654"/>
                      <a:pt x="10757" y="446"/>
                      <a:pt x="10529" y="301"/>
                    </a:cubicBezTo>
                    <a:cubicBezTo>
                      <a:pt x="10498" y="290"/>
                      <a:pt x="10477" y="281"/>
                      <a:pt x="10446" y="270"/>
                    </a:cubicBezTo>
                    <a:cubicBezTo>
                      <a:pt x="10415" y="260"/>
                      <a:pt x="10374" y="249"/>
                      <a:pt x="10342" y="239"/>
                    </a:cubicBezTo>
                    <a:cubicBezTo>
                      <a:pt x="10311" y="228"/>
                      <a:pt x="10291" y="228"/>
                      <a:pt x="10270" y="218"/>
                    </a:cubicBezTo>
                    <a:lnTo>
                      <a:pt x="10259" y="228"/>
                    </a:lnTo>
                    <a:lnTo>
                      <a:pt x="10238" y="249"/>
                    </a:lnTo>
                    <a:lnTo>
                      <a:pt x="10238" y="260"/>
                    </a:lnTo>
                    <a:cubicBezTo>
                      <a:pt x="10228" y="270"/>
                      <a:pt x="10228" y="281"/>
                      <a:pt x="10218" y="290"/>
                    </a:cubicBezTo>
                    <a:cubicBezTo>
                      <a:pt x="10176" y="343"/>
                      <a:pt x="10135" y="405"/>
                      <a:pt x="10093" y="467"/>
                    </a:cubicBezTo>
                    <a:cubicBezTo>
                      <a:pt x="9834" y="788"/>
                      <a:pt x="9512" y="1110"/>
                      <a:pt x="9108" y="1422"/>
                    </a:cubicBezTo>
                    <a:cubicBezTo>
                      <a:pt x="8818" y="1650"/>
                      <a:pt x="8486" y="1867"/>
                      <a:pt x="8112" y="2095"/>
                    </a:cubicBezTo>
                    <a:cubicBezTo>
                      <a:pt x="7843" y="2241"/>
                      <a:pt x="7541" y="2427"/>
                      <a:pt x="7200" y="2563"/>
                    </a:cubicBezTo>
                    <a:cubicBezTo>
                      <a:pt x="6971" y="2666"/>
                      <a:pt x="6764" y="2718"/>
                      <a:pt x="6577" y="2749"/>
                    </a:cubicBezTo>
                    <a:lnTo>
                      <a:pt x="6566" y="2759"/>
                    </a:lnTo>
                    <a:lnTo>
                      <a:pt x="6255" y="2759"/>
                    </a:lnTo>
                    <a:cubicBezTo>
                      <a:pt x="6183" y="2749"/>
                      <a:pt x="6110" y="2729"/>
                      <a:pt x="6038" y="2697"/>
                    </a:cubicBezTo>
                    <a:cubicBezTo>
                      <a:pt x="5986" y="2676"/>
                      <a:pt x="5934" y="2646"/>
                      <a:pt x="5882" y="2604"/>
                    </a:cubicBezTo>
                    <a:cubicBezTo>
                      <a:pt x="5830" y="2563"/>
                      <a:pt x="5778" y="2521"/>
                      <a:pt x="5737" y="2469"/>
                    </a:cubicBezTo>
                    <a:cubicBezTo>
                      <a:pt x="5664" y="2365"/>
                      <a:pt x="5602" y="2251"/>
                      <a:pt x="5540" y="2106"/>
                    </a:cubicBezTo>
                    <a:cubicBezTo>
                      <a:pt x="5467" y="1919"/>
                      <a:pt x="5415" y="1712"/>
                      <a:pt x="5374" y="1484"/>
                    </a:cubicBezTo>
                    <a:cubicBezTo>
                      <a:pt x="5322" y="1017"/>
                      <a:pt x="5342" y="560"/>
                      <a:pt x="5374" y="115"/>
                    </a:cubicBezTo>
                    <a:cubicBezTo>
                      <a:pt x="5374" y="62"/>
                      <a:pt x="5332" y="11"/>
                      <a:pt x="52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2068;p53">
                <a:extLst>
                  <a:ext uri="{FF2B5EF4-FFF2-40B4-BE49-F238E27FC236}">
                    <a16:creationId xmlns:a16="http://schemas.microsoft.com/office/drawing/2014/main" id="{B96F3CCF-9099-7F4A-6517-152CF316C2B3}"/>
                  </a:ext>
                </a:extLst>
              </p:cNvPr>
              <p:cNvSpPr/>
              <p:nvPr/>
            </p:nvSpPr>
            <p:spPr>
              <a:xfrm>
                <a:off x="4650038" y="2089025"/>
                <a:ext cx="259875" cy="488850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9554" extrusionOk="0">
                    <a:moveTo>
                      <a:pt x="8216" y="0"/>
                    </a:moveTo>
                    <a:lnTo>
                      <a:pt x="8216" y="0"/>
                    </a:lnTo>
                    <a:cubicBezTo>
                      <a:pt x="8268" y="270"/>
                      <a:pt x="8309" y="540"/>
                      <a:pt x="8330" y="820"/>
                    </a:cubicBezTo>
                    <a:cubicBezTo>
                      <a:pt x="8392" y="1463"/>
                      <a:pt x="8403" y="2127"/>
                      <a:pt x="8403" y="2780"/>
                    </a:cubicBezTo>
                    <a:cubicBezTo>
                      <a:pt x="8413" y="3040"/>
                      <a:pt x="8413" y="3299"/>
                      <a:pt x="8413" y="3559"/>
                    </a:cubicBezTo>
                    <a:cubicBezTo>
                      <a:pt x="8413" y="3817"/>
                      <a:pt x="8424" y="4066"/>
                      <a:pt x="8424" y="4326"/>
                    </a:cubicBezTo>
                    <a:cubicBezTo>
                      <a:pt x="8434" y="4866"/>
                      <a:pt x="8444" y="5394"/>
                      <a:pt x="8434" y="5934"/>
                    </a:cubicBezTo>
                    <a:cubicBezTo>
                      <a:pt x="8424" y="7033"/>
                      <a:pt x="8371" y="8133"/>
                      <a:pt x="8247" y="9222"/>
                    </a:cubicBezTo>
                    <a:cubicBezTo>
                      <a:pt x="8185" y="9762"/>
                      <a:pt x="8102" y="10301"/>
                      <a:pt x="7998" y="10830"/>
                    </a:cubicBezTo>
                    <a:cubicBezTo>
                      <a:pt x="7884" y="11369"/>
                      <a:pt x="7760" y="11898"/>
                      <a:pt x="7594" y="12417"/>
                    </a:cubicBezTo>
                    <a:cubicBezTo>
                      <a:pt x="7283" y="13434"/>
                      <a:pt x="6847" y="14429"/>
                      <a:pt x="6266" y="15322"/>
                    </a:cubicBezTo>
                    <a:cubicBezTo>
                      <a:pt x="6131" y="15518"/>
                      <a:pt x="5996" y="15716"/>
                      <a:pt x="5851" y="15902"/>
                    </a:cubicBezTo>
                    <a:cubicBezTo>
                      <a:pt x="5706" y="16089"/>
                      <a:pt x="5550" y="16265"/>
                      <a:pt x="5384" y="16431"/>
                    </a:cubicBezTo>
                    <a:cubicBezTo>
                      <a:pt x="5063" y="16753"/>
                      <a:pt x="4720" y="17043"/>
                      <a:pt x="4347" y="17292"/>
                    </a:cubicBezTo>
                    <a:cubicBezTo>
                      <a:pt x="3973" y="17531"/>
                      <a:pt x="3579" y="17749"/>
                      <a:pt x="3175" y="17915"/>
                    </a:cubicBezTo>
                    <a:cubicBezTo>
                      <a:pt x="2760" y="18081"/>
                      <a:pt x="2324" y="18205"/>
                      <a:pt x="1889" y="18298"/>
                    </a:cubicBezTo>
                    <a:cubicBezTo>
                      <a:pt x="1463" y="18381"/>
                      <a:pt x="1017" y="18423"/>
                      <a:pt x="582" y="18423"/>
                    </a:cubicBezTo>
                    <a:cubicBezTo>
                      <a:pt x="384" y="18423"/>
                      <a:pt x="197" y="18413"/>
                      <a:pt x="1" y="18402"/>
                    </a:cubicBezTo>
                    <a:lnTo>
                      <a:pt x="1" y="18402"/>
                    </a:lnTo>
                    <a:cubicBezTo>
                      <a:pt x="208" y="18485"/>
                      <a:pt x="426" y="18568"/>
                      <a:pt x="654" y="18662"/>
                    </a:cubicBezTo>
                    <a:cubicBezTo>
                      <a:pt x="944" y="18765"/>
                      <a:pt x="1245" y="18858"/>
                      <a:pt x="1577" y="18962"/>
                    </a:cubicBezTo>
                    <a:cubicBezTo>
                      <a:pt x="1951" y="19077"/>
                      <a:pt x="2324" y="19180"/>
                      <a:pt x="2687" y="19263"/>
                    </a:cubicBezTo>
                    <a:cubicBezTo>
                      <a:pt x="3496" y="19439"/>
                      <a:pt x="4305" y="19533"/>
                      <a:pt x="5104" y="19554"/>
                    </a:cubicBezTo>
                    <a:lnTo>
                      <a:pt x="5322" y="19554"/>
                    </a:lnTo>
                    <a:cubicBezTo>
                      <a:pt x="6089" y="19554"/>
                      <a:pt x="6826" y="19471"/>
                      <a:pt x="7521" y="19315"/>
                    </a:cubicBezTo>
                    <a:cubicBezTo>
                      <a:pt x="7905" y="19222"/>
                      <a:pt x="8278" y="19107"/>
                      <a:pt x="8610" y="18994"/>
                    </a:cubicBezTo>
                    <a:cubicBezTo>
                      <a:pt x="8901" y="18900"/>
                      <a:pt x="9274" y="18765"/>
                      <a:pt x="9658" y="18579"/>
                    </a:cubicBezTo>
                    <a:cubicBezTo>
                      <a:pt x="9906" y="18454"/>
                      <a:pt x="10145" y="18309"/>
                      <a:pt x="10342" y="18143"/>
                    </a:cubicBezTo>
                    <a:cubicBezTo>
                      <a:pt x="10363" y="18132"/>
                      <a:pt x="10374" y="18112"/>
                      <a:pt x="10374" y="18091"/>
                    </a:cubicBezTo>
                    <a:cubicBezTo>
                      <a:pt x="10394" y="18070"/>
                      <a:pt x="10394" y="18049"/>
                      <a:pt x="10394" y="18019"/>
                    </a:cubicBezTo>
                    <a:cubicBezTo>
                      <a:pt x="10228" y="16338"/>
                      <a:pt x="10249" y="14626"/>
                      <a:pt x="10259" y="12977"/>
                    </a:cubicBezTo>
                    <a:lnTo>
                      <a:pt x="10259" y="12925"/>
                    </a:lnTo>
                    <a:cubicBezTo>
                      <a:pt x="10270" y="12178"/>
                      <a:pt x="10270" y="11463"/>
                      <a:pt x="10270" y="10757"/>
                    </a:cubicBezTo>
                    <a:cubicBezTo>
                      <a:pt x="10259" y="10104"/>
                      <a:pt x="10238" y="9513"/>
                      <a:pt x="10208" y="8942"/>
                    </a:cubicBezTo>
                    <a:cubicBezTo>
                      <a:pt x="10166" y="8319"/>
                      <a:pt x="10104" y="7697"/>
                      <a:pt x="10052" y="7178"/>
                    </a:cubicBezTo>
                    <a:cubicBezTo>
                      <a:pt x="9906" y="5871"/>
                      <a:pt x="9741" y="4783"/>
                      <a:pt x="9533" y="3755"/>
                    </a:cubicBezTo>
                    <a:cubicBezTo>
                      <a:pt x="9419" y="3247"/>
                      <a:pt x="9305" y="2759"/>
                      <a:pt x="9170" y="2314"/>
                    </a:cubicBezTo>
                    <a:cubicBezTo>
                      <a:pt x="9108" y="2086"/>
                      <a:pt x="9046" y="1857"/>
                      <a:pt x="8973" y="1660"/>
                    </a:cubicBezTo>
                    <a:cubicBezTo>
                      <a:pt x="8921" y="1463"/>
                      <a:pt x="8869" y="1307"/>
                      <a:pt x="8818" y="1162"/>
                    </a:cubicBezTo>
                    <a:cubicBezTo>
                      <a:pt x="8673" y="758"/>
                      <a:pt x="8527" y="457"/>
                      <a:pt x="8361" y="198"/>
                    </a:cubicBezTo>
                    <a:cubicBezTo>
                      <a:pt x="8309" y="125"/>
                      <a:pt x="8268" y="62"/>
                      <a:pt x="8216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2069;p53">
                <a:extLst>
                  <a:ext uri="{FF2B5EF4-FFF2-40B4-BE49-F238E27FC236}">
                    <a16:creationId xmlns:a16="http://schemas.microsoft.com/office/drawing/2014/main" id="{809FDD38-6FCC-ADD0-4A7E-6A0175F7338C}"/>
                  </a:ext>
                </a:extLst>
              </p:cNvPr>
              <p:cNvSpPr/>
              <p:nvPr/>
            </p:nvSpPr>
            <p:spPr>
              <a:xfrm>
                <a:off x="4335463" y="1703925"/>
                <a:ext cx="157175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6422" extrusionOk="0">
                    <a:moveTo>
                      <a:pt x="4731" y="1"/>
                    </a:moveTo>
                    <a:cubicBezTo>
                      <a:pt x="4679" y="1"/>
                      <a:pt x="4627" y="11"/>
                      <a:pt x="4586" y="21"/>
                    </a:cubicBezTo>
                    <a:cubicBezTo>
                      <a:pt x="4493" y="52"/>
                      <a:pt x="4410" y="104"/>
                      <a:pt x="4347" y="176"/>
                    </a:cubicBezTo>
                    <a:cubicBezTo>
                      <a:pt x="4223" y="312"/>
                      <a:pt x="4140" y="488"/>
                      <a:pt x="4088" y="747"/>
                    </a:cubicBezTo>
                    <a:cubicBezTo>
                      <a:pt x="4036" y="955"/>
                      <a:pt x="4016" y="1183"/>
                      <a:pt x="4016" y="1453"/>
                    </a:cubicBezTo>
                    <a:cubicBezTo>
                      <a:pt x="4005" y="1660"/>
                      <a:pt x="4016" y="1857"/>
                      <a:pt x="4046" y="2034"/>
                    </a:cubicBezTo>
                    <a:cubicBezTo>
                      <a:pt x="4057" y="2147"/>
                      <a:pt x="4088" y="2251"/>
                      <a:pt x="4108" y="2345"/>
                    </a:cubicBezTo>
                    <a:cubicBezTo>
                      <a:pt x="4161" y="2500"/>
                      <a:pt x="4212" y="2656"/>
                      <a:pt x="4285" y="2822"/>
                    </a:cubicBezTo>
                    <a:cubicBezTo>
                      <a:pt x="4306" y="2873"/>
                      <a:pt x="4337" y="2926"/>
                      <a:pt x="4357" y="2977"/>
                    </a:cubicBezTo>
                    <a:cubicBezTo>
                      <a:pt x="4088" y="2511"/>
                      <a:pt x="3850" y="2002"/>
                      <a:pt x="3642" y="1515"/>
                    </a:cubicBezTo>
                    <a:cubicBezTo>
                      <a:pt x="3621" y="1474"/>
                      <a:pt x="3601" y="1421"/>
                      <a:pt x="3580" y="1380"/>
                    </a:cubicBezTo>
                    <a:lnTo>
                      <a:pt x="3569" y="1349"/>
                    </a:lnTo>
                    <a:lnTo>
                      <a:pt x="3528" y="1266"/>
                    </a:lnTo>
                    <a:cubicBezTo>
                      <a:pt x="3476" y="1152"/>
                      <a:pt x="3435" y="1038"/>
                      <a:pt x="3382" y="944"/>
                    </a:cubicBezTo>
                    <a:cubicBezTo>
                      <a:pt x="3320" y="820"/>
                      <a:pt x="3258" y="716"/>
                      <a:pt x="3186" y="623"/>
                    </a:cubicBezTo>
                    <a:cubicBezTo>
                      <a:pt x="3113" y="519"/>
                      <a:pt x="3040" y="446"/>
                      <a:pt x="2957" y="384"/>
                    </a:cubicBezTo>
                    <a:cubicBezTo>
                      <a:pt x="2916" y="353"/>
                      <a:pt x="2874" y="332"/>
                      <a:pt x="2833" y="322"/>
                    </a:cubicBezTo>
                    <a:cubicBezTo>
                      <a:pt x="2791" y="301"/>
                      <a:pt x="2750" y="301"/>
                      <a:pt x="2698" y="301"/>
                    </a:cubicBezTo>
                    <a:lnTo>
                      <a:pt x="2667" y="301"/>
                    </a:lnTo>
                    <a:cubicBezTo>
                      <a:pt x="2563" y="301"/>
                      <a:pt x="2460" y="353"/>
                      <a:pt x="2366" y="446"/>
                    </a:cubicBezTo>
                    <a:cubicBezTo>
                      <a:pt x="2273" y="529"/>
                      <a:pt x="2200" y="654"/>
                      <a:pt x="2148" y="789"/>
                    </a:cubicBezTo>
                    <a:cubicBezTo>
                      <a:pt x="2107" y="903"/>
                      <a:pt x="2096" y="1048"/>
                      <a:pt x="2096" y="1204"/>
                    </a:cubicBezTo>
                    <a:cubicBezTo>
                      <a:pt x="2107" y="1463"/>
                      <a:pt x="2169" y="1743"/>
                      <a:pt x="2304" y="2106"/>
                    </a:cubicBezTo>
                    <a:cubicBezTo>
                      <a:pt x="2366" y="2272"/>
                      <a:pt x="2449" y="2438"/>
                      <a:pt x="2532" y="2594"/>
                    </a:cubicBezTo>
                    <a:lnTo>
                      <a:pt x="2490" y="2542"/>
                    </a:lnTo>
                    <a:cubicBezTo>
                      <a:pt x="2449" y="2479"/>
                      <a:pt x="2407" y="2417"/>
                      <a:pt x="2356" y="2355"/>
                    </a:cubicBezTo>
                    <a:cubicBezTo>
                      <a:pt x="2211" y="2158"/>
                      <a:pt x="2045" y="1930"/>
                      <a:pt x="1826" y="1743"/>
                    </a:cubicBezTo>
                    <a:cubicBezTo>
                      <a:pt x="1713" y="1629"/>
                      <a:pt x="1526" y="1494"/>
                      <a:pt x="1308" y="1494"/>
                    </a:cubicBezTo>
                    <a:lnTo>
                      <a:pt x="1236" y="1494"/>
                    </a:lnTo>
                    <a:cubicBezTo>
                      <a:pt x="1183" y="1504"/>
                      <a:pt x="1132" y="1525"/>
                      <a:pt x="1090" y="1546"/>
                    </a:cubicBezTo>
                    <a:cubicBezTo>
                      <a:pt x="1049" y="1557"/>
                      <a:pt x="1017" y="1577"/>
                      <a:pt x="976" y="1608"/>
                    </a:cubicBezTo>
                    <a:cubicBezTo>
                      <a:pt x="914" y="1660"/>
                      <a:pt x="862" y="1732"/>
                      <a:pt x="831" y="1815"/>
                    </a:cubicBezTo>
                    <a:cubicBezTo>
                      <a:pt x="800" y="1878"/>
                      <a:pt x="789" y="1961"/>
                      <a:pt x="789" y="2054"/>
                    </a:cubicBezTo>
                    <a:cubicBezTo>
                      <a:pt x="789" y="2147"/>
                      <a:pt x="810" y="2241"/>
                      <a:pt x="841" y="2334"/>
                    </a:cubicBezTo>
                    <a:cubicBezTo>
                      <a:pt x="893" y="2521"/>
                      <a:pt x="976" y="2718"/>
                      <a:pt x="1100" y="2947"/>
                    </a:cubicBezTo>
                    <a:cubicBezTo>
                      <a:pt x="1194" y="3122"/>
                      <a:pt x="1319" y="3320"/>
                      <a:pt x="1464" y="3527"/>
                    </a:cubicBezTo>
                    <a:cubicBezTo>
                      <a:pt x="1577" y="3683"/>
                      <a:pt x="1681" y="3818"/>
                      <a:pt x="1796" y="3952"/>
                    </a:cubicBezTo>
                    <a:lnTo>
                      <a:pt x="1899" y="4056"/>
                    </a:lnTo>
                    <a:cubicBezTo>
                      <a:pt x="1951" y="4108"/>
                      <a:pt x="2003" y="4150"/>
                      <a:pt x="2065" y="4191"/>
                    </a:cubicBezTo>
                    <a:lnTo>
                      <a:pt x="2013" y="4171"/>
                    </a:lnTo>
                    <a:cubicBezTo>
                      <a:pt x="1754" y="4035"/>
                      <a:pt x="1453" y="3880"/>
                      <a:pt x="1153" y="3766"/>
                    </a:cubicBezTo>
                    <a:cubicBezTo>
                      <a:pt x="1028" y="3714"/>
                      <a:pt x="924" y="3683"/>
                      <a:pt x="831" y="3652"/>
                    </a:cubicBezTo>
                    <a:cubicBezTo>
                      <a:pt x="727" y="3631"/>
                      <a:pt x="623" y="3610"/>
                      <a:pt x="540" y="3610"/>
                    </a:cubicBezTo>
                    <a:lnTo>
                      <a:pt x="519" y="3610"/>
                    </a:lnTo>
                    <a:cubicBezTo>
                      <a:pt x="468" y="3610"/>
                      <a:pt x="416" y="3620"/>
                      <a:pt x="385" y="3631"/>
                    </a:cubicBezTo>
                    <a:cubicBezTo>
                      <a:pt x="333" y="3652"/>
                      <a:pt x="291" y="3673"/>
                      <a:pt x="250" y="3714"/>
                    </a:cubicBezTo>
                    <a:cubicBezTo>
                      <a:pt x="219" y="3735"/>
                      <a:pt x="187" y="3776"/>
                      <a:pt x="177" y="3818"/>
                    </a:cubicBezTo>
                    <a:cubicBezTo>
                      <a:pt x="167" y="3839"/>
                      <a:pt x="157" y="3869"/>
                      <a:pt x="157" y="3890"/>
                    </a:cubicBezTo>
                    <a:cubicBezTo>
                      <a:pt x="146" y="3922"/>
                      <a:pt x="146" y="3952"/>
                      <a:pt x="146" y="3994"/>
                    </a:cubicBezTo>
                    <a:cubicBezTo>
                      <a:pt x="146" y="4067"/>
                      <a:pt x="167" y="4129"/>
                      <a:pt x="177" y="4191"/>
                    </a:cubicBezTo>
                    <a:cubicBezTo>
                      <a:pt x="198" y="4243"/>
                      <a:pt x="219" y="4305"/>
                      <a:pt x="240" y="4367"/>
                    </a:cubicBezTo>
                    <a:cubicBezTo>
                      <a:pt x="291" y="4471"/>
                      <a:pt x="343" y="4575"/>
                      <a:pt x="406" y="4668"/>
                    </a:cubicBezTo>
                    <a:cubicBezTo>
                      <a:pt x="530" y="4844"/>
                      <a:pt x="696" y="5000"/>
                      <a:pt x="904" y="5125"/>
                    </a:cubicBezTo>
                    <a:cubicBezTo>
                      <a:pt x="1049" y="5218"/>
                      <a:pt x="1204" y="5291"/>
                      <a:pt x="1381" y="5353"/>
                    </a:cubicBezTo>
                    <a:cubicBezTo>
                      <a:pt x="1287" y="5332"/>
                      <a:pt x="1163" y="5312"/>
                      <a:pt x="955" y="5291"/>
                    </a:cubicBezTo>
                    <a:cubicBezTo>
                      <a:pt x="841" y="5291"/>
                      <a:pt x="768" y="5280"/>
                      <a:pt x="685" y="5280"/>
                    </a:cubicBezTo>
                    <a:cubicBezTo>
                      <a:pt x="613" y="5280"/>
                      <a:pt x="540" y="5291"/>
                      <a:pt x="468" y="5301"/>
                    </a:cubicBezTo>
                    <a:cubicBezTo>
                      <a:pt x="395" y="5312"/>
                      <a:pt x="333" y="5322"/>
                      <a:pt x="281" y="5342"/>
                    </a:cubicBezTo>
                    <a:cubicBezTo>
                      <a:pt x="208" y="5363"/>
                      <a:pt x="157" y="5405"/>
                      <a:pt x="104" y="5446"/>
                    </a:cubicBezTo>
                    <a:cubicBezTo>
                      <a:pt x="63" y="5478"/>
                      <a:pt x="32" y="5519"/>
                      <a:pt x="12" y="5591"/>
                    </a:cubicBezTo>
                    <a:cubicBezTo>
                      <a:pt x="1" y="5612"/>
                      <a:pt x="1" y="5653"/>
                      <a:pt x="1" y="5674"/>
                    </a:cubicBezTo>
                    <a:cubicBezTo>
                      <a:pt x="1" y="5706"/>
                      <a:pt x="12" y="5736"/>
                      <a:pt x="21" y="5778"/>
                    </a:cubicBezTo>
                    <a:cubicBezTo>
                      <a:pt x="42" y="5851"/>
                      <a:pt x="84" y="5913"/>
                      <a:pt x="146" y="5985"/>
                    </a:cubicBezTo>
                    <a:cubicBezTo>
                      <a:pt x="187" y="6038"/>
                      <a:pt x="229" y="6089"/>
                      <a:pt x="281" y="6131"/>
                    </a:cubicBezTo>
                    <a:cubicBezTo>
                      <a:pt x="468" y="6276"/>
                      <a:pt x="706" y="6359"/>
                      <a:pt x="1017" y="6400"/>
                    </a:cubicBezTo>
                    <a:cubicBezTo>
                      <a:pt x="1142" y="6421"/>
                      <a:pt x="1266" y="6421"/>
                      <a:pt x="1391" y="6421"/>
                    </a:cubicBezTo>
                    <a:cubicBezTo>
                      <a:pt x="1547" y="6421"/>
                      <a:pt x="1713" y="6411"/>
                      <a:pt x="1889" y="6390"/>
                    </a:cubicBezTo>
                    <a:cubicBezTo>
                      <a:pt x="2148" y="6359"/>
                      <a:pt x="2428" y="6317"/>
                      <a:pt x="2698" y="6245"/>
                    </a:cubicBezTo>
                    <a:cubicBezTo>
                      <a:pt x="2988" y="6162"/>
                      <a:pt x="3289" y="6068"/>
                      <a:pt x="3601" y="5934"/>
                    </a:cubicBezTo>
                    <a:cubicBezTo>
                      <a:pt x="3963" y="5789"/>
                      <a:pt x="4264" y="5623"/>
                      <a:pt x="4544" y="5446"/>
                    </a:cubicBezTo>
                    <a:lnTo>
                      <a:pt x="4565" y="5436"/>
                    </a:lnTo>
                    <a:cubicBezTo>
                      <a:pt x="4596" y="5425"/>
                      <a:pt x="4617" y="5405"/>
                      <a:pt x="4627" y="5374"/>
                    </a:cubicBezTo>
                    <a:cubicBezTo>
                      <a:pt x="4689" y="5332"/>
                      <a:pt x="4752" y="5291"/>
                      <a:pt x="4804" y="5249"/>
                    </a:cubicBezTo>
                    <a:cubicBezTo>
                      <a:pt x="4825" y="5229"/>
                      <a:pt x="4845" y="5208"/>
                      <a:pt x="4845" y="5187"/>
                    </a:cubicBezTo>
                    <a:cubicBezTo>
                      <a:pt x="4855" y="5166"/>
                      <a:pt x="4855" y="5146"/>
                      <a:pt x="4845" y="5125"/>
                    </a:cubicBezTo>
                    <a:lnTo>
                      <a:pt x="4876" y="5125"/>
                    </a:lnTo>
                    <a:cubicBezTo>
                      <a:pt x="4918" y="5114"/>
                      <a:pt x="4959" y="5114"/>
                      <a:pt x="5011" y="5114"/>
                    </a:cubicBezTo>
                    <a:lnTo>
                      <a:pt x="5053" y="5104"/>
                    </a:lnTo>
                    <a:cubicBezTo>
                      <a:pt x="5084" y="5104"/>
                      <a:pt x="5104" y="5093"/>
                      <a:pt x="5125" y="5073"/>
                    </a:cubicBezTo>
                    <a:cubicBezTo>
                      <a:pt x="5146" y="5042"/>
                      <a:pt x="5157" y="5021"/>
                      <a:pt x="5157" y="4990"/>
                    </a:cubicBezTo>
                    <a:cubicBezTo>
                      <a:pt x="5447" y="4938"/>
                      <a:pt x="5737" y="4855"/>
                      <a:pt x="5996" y="4741"/>
                    </a:cubicBezTo>
                    <a:cubicBezTo>
                      <a:pt x="6028" y="4731"/>
                      <a:pt x="6049" y="4710"/>
                      <a:pt x="6059" y="4678"/>
                    </a:cubicBezTo>
                    <a:cubicBezTo>
                      <a:pt x="6079" y="4678"/>
                      <a:pt x="6111" y="4668"/>
                      <a:pt x="6152" y="4658"/>
                    </a:cubicBezTo>
                    <a:cubicBezTo>
                      <a:pt x="6215" y="4637"/>
                      <a:pt x="6256" y="4585"/>
                      <a:pt x="6245" y="4523"/>
                    </a:cubicBezTo>
                    <a:cubicBezTo>
                      <a:pt x="6235" y="4512"/>
                      <a:pt x="6235" y="4492"/>
                      <a:pt x="6225" y="4482"/>
                    </a:cubicBezTo>
                    <a:cubicBezTo>
                      <a:pt x="6235" y="4482"/>
                      <a:pt x="6256" y="4471"/>
                      <a:pt x="6266" y="4461"/>
                    </a:cubicBezTo>
                    <a:cubicBezTo>
                      <a:pt x="6277" y="4429"/>
                      <a:pt x="6287" y="4399"/>
                      <a:pt x="6277" y="4378"/>
                    </a:cubicBezTo>
                    <a:cubicBezTo>
                      <a:pt x="6266" y="4346"/>
                      <a:pt x="6256" y="4316"/>
                      <a:pt x="6225" y="4305"/>
                    </a:cubicBezTo>
                    <a:cubicBezTo>
                      <a:pt x="6152" y="4254"/>
                      <a:pt x="6100" y="4212"/>
                      <a:pt x="6038" y="4171"/>
                    </a:cubicBezTo>
                    <a:cubicBezTo>
                      <a:pt x="5945" y="4077"/>
                      <a:pt x="5862" y="3984"/>
                      <a:pt x="5789" y="3880"/>
                    </a:cubicBezTo>
                    <a:cubicBezTo>
                      <a:pt x="5696" y="3735"/>
                      <a:pt x="5613" y="3590"/>
                      <a:pt x="5551" y="3403"/>
                    </a:cubicBezTo>
                    <a:lnTo>
                      <a:pt x="5540" y="3382"/>
                    </a:lnTo>
                    <a:cubicBezTo>
                      <a:pt x="5405" y="2977"/>
                      <a:pt x="5364" y="2562"/>
                      <a:pt x="5343" y="2210"/>
                    </a:cubicBezTo>
                    <a:lnTo>
                      <a:pt x="5332" y="2230"/>
                    </a:lnTo>
                    <a:lnTo>
                      <a:pt x="5332" y="1940"/>
                    </a:lnTo>
                    <a:lnTo>
                      <a:pt x="5332" y="1919"/>
                    </a:lnTo>
                    <a:lnTo>
                      <a:pt x="5332" y="1868"/>
                    </a:lnTo>
                    <a:lnTo>
                      <a:pt x="5323" y="1681"/>
                    </a:lnTo>
                    <a:lnTo>
                      <a:pt x="5312" y="1577"/>
                    </a:lnTo>
                    <a:lnTo>
                      <a:pt x="5312" y="1380"/>
                    </a:lnTo>
                    <a:cubicBezTo>
                      <a:pt x="5302" y="1245"/>
                      <a:pt x="5291" y="1110"/>
                      <a:pt x="5281" y="986"/>
                    </a:cubicBezTo>
                    <a:lnTo>
                      <a:pt x="5270" y="882"/>
                    </a:lnTo>
                    <a:cubicBezTo>
                      <a:pt x="5270" y="810"/>
                      <a:pt x="5260" y="727"/>
                      <a:pt x="5249" y="644"/>
                    </a:cubicBezTo>
                    <a:cubicBezTo>
                      <a:pt x="5229" y="498"/>
                      <a:pt x="5198" y="374"/>
                      <a:pt x="5146" y="270"/>
                    </a:cubicBezTo>
                    <a:cubicBezTo>
                      <a:pt x="5125" y="218"/>
                      <a:pt x="5094" y="176"/>
                      <a:pt x="5053" y="125"/>
                    </a:cubicBezTo>
                    <a:cubicBezTo>
                      <a:pt x="5011" y="84"/>
                      <a:pt x="4959" y="52"/>
                      <a:pt x="4897" y="21"/>
                    </a:cubicBezTo>
                    <a:cubicBezTo>
                      <a:pt x="4855" y="1"/>
                      <a:pt x="4804" y="1"/>
                      <a:pt x="4742" y="1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2070;p53">
                <a:extLst>
                  <a:ext uri="{FF2B5EF4-FFF2-40B4-BE49-F238E27FC236}">
                    <a16:creationId xmlns:a16="http://schemas.microsoft.com/office/drawing/2014/main" id="{298661B9-6723-4E7A-F08C-F381B907069E}"/>
                  </a:ext>
                </a:extLst>
              </p:cNvPr>
              <p:cNvSpPr/>
              <p:nvPr/>
            </p:nvSpPr>
            <p:spPr>
              <a:xfrm>
                <a:off x="4386813" y="2161900"/>
                <a:ext cx="86650" cy="3410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13641" extrusionOk="0">
                    <a:moveTo>
                      <a:pt x="1577" y="0"/>
                    </a:moveTo>
                    <a:cubicBezTo>
                      <a:pt x="1464" y="0"/>
                      <a:pt x="1349" y="10"/>
                      <a:pt x="1225" y="31"/>
                    </a:cubicBezTo>
                    <a:cubicBezTo>
                      <a:pt x="1111" y="52"/>
                      <a:pt x="986" y="104"/>
                      <a:pt x="883" y="176"/>
                    </a:cubicBezTo>
                    <a:cubicBezTo>
                      <a:pt x="789" y="249"/>
                      <a:pt x="706" y="332"/>
                      <a:pt x="613" y="446"/>
                    </a:cubicBezTo>
                    <a:cubicBezTo>
                      <a:pt x="572" y="508"/>
                      <a:pt x="519" y="591"/>
                      <a:pt x="478" y="674"/>
                    </a:cubicBezTo>
                    <a:cubicBezTo>
                      <a:pt x="468" y="633"/>
                      <a:pt x="426" y="602"/>
                      <a:pt x="385" y="602"/>
                    </a:cubicBezTo>
                    <a:cubicBezTo>
                      <a:pt x="333" y="602"/>
                      <a:pt x="281" y="653"/>
                      <a:pt x="281" y="716"/>
                    </a:cubicBezTo>
                    <a:cubicBezTo>
                      <a:pt x="270" y="1587"/>
                      <a:pt x="208" y="2469"/>
                      <a:pt x="146" y="3320"/>
                    </a:cubicBezTo>
                    <a:lnTo>
                      <a:pt x="136" y="3330"/>
                    </a:lnTo>
                    <a:cubicBezTo>
                      <a:pt x="74" y="4180"/>
                      <a:pt x="1" y="5135"/>
                      <a:pt x="1" y="6058"/>
                    </a:cubicBezTo>
                    <a:cubicBezTo>
                      <a:pt x="1" y="6266"/>
                      <a:pt x="1" y="6494"/>
                      <a:pt x="11" y="6722"/>
                    </a:cubicBezTo>
                    <a:cubicBezTo>
                      <a:pt x="21" y="6909"/>
                      <a:pt x="32" y="7085"/>
                      <a:pt x="53" y="7271"/>
                    </a:cubicBezTo>
                    <a:cubicBezTo>
                      <a:pt x="84" y="7531"/>
                      <a:pt x="125" y="7780"/>
                      <a:pt x="198" y="8008"/>
                    </a:cubicBezTo>
                    <a:cubicBezTo>
                      <a:pt x="229" y="8122"/>
                      <a:pt x="270" y="8226"/>
                      <a:pt x="323" y="8340"/>
                    </a:cubicBezTo>
                    <a:cubicBezTo>
                      <a:pt x="364" y="8444"/>
                      <a:pt x="416" y="8516"/>
                      <a:pt x="468" y="8589"/>
                    </a:cubicBezTo>
                    <a:cubicBezTo>
                      <a:pt x="519" y="8661"/>
                      <a:pt x="581" y="8703"/>
                      <a:pt x="644" y="8714"/>
                    </a:cubicBezTo>
                    <a:cubicBezTo>
                      <a:pt x="644" y="8931"/>
                      <a:pt x="634" y="9170"/>
                      <a:pt x="634" y="9367"/>
                    </a:cubicBezTo>
                    <a:lnTo>
                      <a:pt x="634" y="9388"/>
                    </a:lnTo>
                    <a:lnTo>
                      <a:pt x="634" y="9440"/>
                    </a:lnTo>
                    <a:lnTo>
                      <a:pt x="623" y="9564"/>
                    </a:lnTo>
                    <a:lnTo>
                      <a:pt x="623" y="9637"/>
                    </a:lnTo>
                    <a:cubicBezTo>
                      <a:pt x="613" y="9885"/>
                      <a:pt x="613" y="10145"/>
                      <a:pt x="613" y="10394"/>
                    </a:cubicBezTo>
                    <a:cubicBezTo>
                      <a:pt x="602" y="10985"/>
                      <a:pt x="623" y="11690"/>
                      <a:pt x="758" y="12354"/>
                    </a:cubicBezTo>
                    <a:cubicBezTo>
                      <a:pt x="820" y="12665"/>
                      <a:pt x="903" y="12935"/>
                      <a:pt x="1017" y="13174"/>
                    </a:cubicBezTo>
                    <a:cubicBezTo>
                      <a:pt x="1049" y="13236"/>
                      <a:pt x="1090" y="13299"/>
                      <a:pt x="1132" y="13361"/>
                    </a:cubicBezTo>
                    <a:cubicBezTo>
                      <a:pt x="1162" y="13423"/>
                      <a:pt x="1215" y="13495"/>
                      <a:pt x="1277" y="13558"/>
                    </a:cubicBezTo>
                    <a:cubicBezTo>
                      <a:pt x="1298" y="13578"/>
                      <a:pt x="1360" y="13620"/>
                      <a:pt x="1422" y="13631"/>
                    </a:cubicBezTo>
                    <a:cubicBezTo>
                      <a:pt x="1432" y="13631"/>
                      <a:pt x="1443" y="13641"/>
                      <a:pt x="1453" y="13641"/>
                    </a:cubicBezTo>
                    <a:cubicBezTo>
                      <a:pt x="1474" y="13641"/>
                      <a:pt x="1484" y="13631"/>
                      <a:pt x="1505" y="13631"/>
                    </a:cubicBezTo>
                    <a:cubicBezTo>
                      <a:pt x="1547" y="13620"/>
                      <a:pt x="1577" y="13589"/>
                      <a:pt x="1588" y="13578"/>
                    </a:cubicBezTo>
                    <a:cubicBezTo>
                      <a:pt x="1619" y="13558"/>
                      <a:pt x="1650" y="13516"/>
                      <a:pt x="1671" y="13465"/>
                    </a:cubicBezTo>
                    <a:cubicBezTo>
                      <a:pt x="1692" y="13412"/>
                      <a:pt x="1723" y="13350"/>
                      <a:pt x="1733" y="13267"/>
                    </a:cubicBezTo>
                    <a:cubicBezTo>
                      <a:pt x="1775" y="13133"/>
                      <a:pt x="1796" y="12987"/>
                      <a:pt x="1816" y="12863"/>
                    </a:cubicBezTo>
                    <a:lnTo>
                      <a:pt x="1837" y="12769"/>
                    </a:lnTo>
                    <a:cubicBezTo>
                      <a:pt x="1909" y="12344"/>
                      <a:pt x="1971" y="11898"/>
                      <a:pt x="2034" y="11441"/>
                    </a:cubicBezTo>
                    <a:cubicBezTo>
                      <a:pt x="2096" y="10996"/>
                      <a:pt x="2158" y="10519"/>
                      <a:pt x="2210" y="10031"/>
                    </a:cubicBezTo>
                    <a:cubicBezTo>
                      <a:pt x="2220" y="10021"/>
                      <a:pt x="2231" y="10021"/>
                      <a:pt x="2241" y="10010"/>
                    </a:cubicBezTo>
                    <a:cubicBezTo>
                      <a:pt x="2501" y="9772"/>
                      <a:pt x="2635" y="9429"/>
                      <a:pt x="2708" y="9201"/>
                    </a:cubicBezTo>
                    <a:cubicBezTo>
                      <a:pt x="2801" y="8931"/>
                      <a:pt x="2854" y="8652"/>
                      <a:pt x="2916" y="8382"/>
                    </a:cubicBezTo>
                    <a:lnTo>
                      <a:pt x="2937" y="8257"/>
                    </a:lnTo>
                    <a:cubicBezTo>
                      <a:pt x="2947" y="8184"/>
                      <a:pt x="2967" y="8112"/>
                      <a:pt x="2978" y="8039"/>
                    </a:cubicBezTo>
                    <a:lnTo>
                      <a:pt x="2988" y="7977"/>
                    </a:lnTo>
                    <a:cubicBezTo>
                      <a:pt x="3020" y="7884"/>
                      <a:pt x="3040" y="7780"/>
                      <a:pt x="3050" y="7676"/>
                    </a:cubicBezTo>
                    <a:cubicBezTo>
                      <a:pt x="3092" y="7479"/>
                      <a:pt x="3133" y="7262"/>
                      <a:pt x="3165" y="7023"/>
                    </a:cubicBezTo>
                    <a:cubicBezTo>
                      <a:pt x="3237" y="6598"/>
                      <a:pt x="3289" y="6162"/>
                      <a:pt x="3341" y="5695"/>
                    </a:cubicBezTo>
                    <a:cubicBezTo>
                      <a:pt x="3382" y="5280"/>
                      <a:pt x="3414" y="4844"/>
                      <a:pt x="3444" y="4357"/>
                    </a:cubicBezTo>
                    <a:cubicBezTo>
                      <a:pt x="3455" y="4139"/>
                      <a:pt x="3465" y="3921"/>
                      <a:pt x="3465" y="3703"/>
                    </a:cubicBezTo>
                    <a:cubicBezTo>
                      <a:pt x="3465" y="3267"/>
                      <a:pt x="3444" y="2843"/>
                      <a:pt x="3393" y="2428"/>
                    </a:cubicBezTo>
                    <a:cubicBezTo>
                      <a:pt x="3320" y="1909"/>
                      <a:pt x="3206" y="1473"/>
                      <a:pt x="3040" y="1100"/>
                    </a:cubicBezTo>
                    <a:cubicBezTo>
                      <a:pt x="2854" y="664"/>
                      <a:pt x="2594" y="353"/>
                      <a:pt x="2273" y="166"/>
                    </a:cubicBezTo>
                    <a:cubicBezTo>
                      <a:pt x="2127" y="93"/>
                      <a:pt x="1971" y="42"/>
                      <a:pt x="1806" y="10"/>
                    </a:cubicBezTo>
                    <a:cubicBezTo>
                      <a:pt x="1733" y="0"/>
                      <a:pt x="1660" y="0"/>
                      <a:pt x="1577" y="0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2071;p53">
                <a:extLst>
                  <a:ext uri="{FF2B5EF4-FFF2-40B4-BE49-F238E27FC236}">
                    <a16:creationId xmlns:a16="http://schemas.microsoft.com/office/drawing/2014/main" id="{67ACA5CC-8D21-0B9D-B878-DC18C76812F6}"/>
                  </a:ext>
                </a:extLst>
              </p:cNvPr>
              <p:cNvSpPr/>
              <p:nvPr/>
            </p:nvSpPr>
            <p:spPr>
              <a:xfrm>
                <a:off x="4436613" y="1703650"/>
                <a:ext cx="30625" cy="4957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983" extrusionOk="0">
                    <a:moveTo>
                      <a:pt x="685" y="1"/>
                    </a:moveTo>
                    <a:cubicBezTo>
                      <a:pt x="633" y="1"/>
                      <a:pt x="581" y="12"/>
                      <a:pt x="540" y="32"/>
                    </a:cubicBezTo>
                    <a:cubicBezTo>
                      <a:pt x="447" y="63"/>
                      <a:pt x="364" y="115"/>
                      <a:pt x="301" y="187"/>
                    </a:cubicBezTo>
                    <a:cubicBezTo>
                      <a:pt x="177" y="312"/>
                      <a:pt x="94" y="499"/>
                      <a:pt x="42" y="758"/>
                    </a:cubicBezTo>
                    <a:cubicBezTo>
                      <a:pt x="21" y="831"/>
                      <a:pt x="11" y="904"/>
                      <a:pt x="0" y="987"/>
                    </a:cubicBezTo>
                    <a:cubicBezTo>
                      <a:pt x="11" y="1142"/>
                      <a:pt x="32" y="1308"/>
                      <a:pt x="83" y="1464"/>
                    </a:cubicBezTo>
                    <a:cubicBezTo>
                      <a:pt x="94" y="1505"/>
                      <a:pt x="115" y="1547"/>
                      <a:pt x="125" y="1588"/>
                    </a:cubicBezTo>
                    <a:cubicBezTo>
                      <a:pt x="145" y="1630"/>
                      <a:pt x="166" y="1671"/>
                      <a:pt x="187" y="1702"/>
                    </a:cubicBezTo>
                    <a:cubicBezTo>
                      <a:pt x="208" y="1733"/>
                      <a:pt x="228" y="1754"/>
                      <a:pt x="239" y="1775"/>
                    </a:cubicBezTo>
                    <a:lnTo>
                      <a:pt x="291" y="1826"/>
                    </a:lnTo>
                    <a:cubicBezTo>
                      <a:pt x="343" y="1868"/>
                      <a:pt x="394" y="1909"/>
                      <a:pt x="447" y="1930"/>
                    </a:cubicBezTo>
                    <a:lnTo>
                      <a:pt x="436" y="1930"/>
                    </a:lnTo>
                    <a:cubicBezTo>
                      <a:pt x="477" y="1951"/>
                      <a:pt x="519" y="1962"/>
                      <a:pt x="571" y="1972"/>
                    </a:cubicBezTo>
                    <a:lnTo>
                      <a:pt x="560" y="1972"/>
                    </a:lnTo>
                    <a:cubicBezTo>
                      <a:pt x="590" y="1982"/>
                      <a:pt x="619" y="1982"/>
                      <a:pt x="657" y="1982"/>
                    </a:cubicBezTo>
                    <a:lnTo>
                      <a:pt x="657" y="1982"/>
                    </a:lnTo>
                    <a:cubicBezTo>
                      <a:pt x="677" y="1982"/>
                      <a:pt x="697" y="1982"/>
                      <a:pt x="726" y="1972"/>
                    </a:cubicBezTo>
                    <a:cubicBezTo>
                      <a:pt x="758" y="1962"/>
                      <a:pt x="779" y="1951"/>
                      <a:pt x="809" y="1930"/>
                    </a:cubicBezTo>
                    <a:lnTo>
                      <a:pt x="809" y="1930"/>
                    </a:lnTo>
                    <a:lnTo>
                      <a:pt x="799" y="1941"/>
                    </a:lnTo>
                    <a:cubicBezTo>
                      <a:pt x="830" y="1920"/>
                      <a:pt x="862" y="1899"/>
                      <a:pt x="882" y="1868"/>
                    </a:cubicBezTo>
                    <a:cubicBezTo>
                      <a:pt x="924" y="1816"/>
                      <a:pt x="955" y="1764"/>
                      <a:pt x="986" y="1713"/>
                    </a:cubicBezTo>
                    <a:cubicBezTo>
                      <a:pt x="1058" y="1568"/>
                      <a:pt x="1111" y="1412"/>
                      <a:pt x="1141" y="1256"/>
                    </a:cubicBezTo>
                    <a:lnTo>
                      <a:pt x="1141" y="1266"/>
                    </a:lnTo>
                    <a:cubicBezTo>
                      <a:pt x="1173" y="1090"/>
                      <a:pt x="1203" y="924"/>
                      <a:pt x="1224" y="748"/>
                    </a:cubicBezTo>
                    <a:cubicBezTo>
                      <a:pt x="1214" y="717"/>
                      <a:pt x="1214" y="685"/>
                      <a:pt x="1203" y="655"/>
                    </a:cubicBezTo>
                    <a:cubicBezTo>
                      <a:pt x="1183" y="509"/>
                      <a:pt x="1152" y="385"/>
                      <a:pt x="1111" y="281"/>
                    </a:cubicBezTo>
                    <a:cubicBezTo>
                      <a:pt x="1090" y="229"/>
                      <a:pt x="1048" y="178"/>
                      <a:pt x="1017" y="136"/>
                    </a:cubicBezTo>
                    <a:cubicBezTo>
                      <a:pt x="975" y="95"/>
                      <a:pt x="913" y="53"/>
                      <a:pt x="851" y="32"/>
                    </a:cubicBezTo>
                    <a:cubicBezTo>
                      <a:pt x="809" y="12"/>
                      <a:pt x="758" y="1"/>
                      <a:pt x="696" y="1"/>
                    </a:cubicBezTo>
                    <a:close/>
                    <a:moveTo>
                      <a:pt x="657" y="1982"/>
                    </a:moveTo>
                    <a:cubicBezTo>
                      <a:pt x="656" y="1982"/>
                      <a:pt x="655" y="1982"/>
                      <a:pt x="654" y="1982"/>
                    </a:cubicBezTo>
                    <a:lnTo>
                      <a:pt x="664" y="1982"/>
                    </a:lnTo>
                    <a:cubicBezTo>
                      <a:pt x="662" y="1982"/>
                      <a:pt x="660" y="1982"/>
                      <a:pt x="657" y="19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2072;p53">
                <a:extLst>
                  <a:ext uri="{FF2B5EF4-FFF2-40B4-BE49-F238E27FC236}">
                    <a16:creationId xmlns:a16="http://schemas.microsoft.com/office/drawing/2014/main" id="{C02B3021-02E7-8E9A-0EDC-3D7ABB5502BD}"/>
                  </a:ext>
                </a:extLst>
              </p:cNvPr>
              <p:cNvSpPr/>
              <p:nvPr/>
            </p:nvSpPr>
            <p:spPr>
              <a:xfrm>
                <a:off x="4458663" y="17500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2073;p53">
                <a:extLst>
                  <a:ext uri="{FF2B5EF4-FFF2-40B4-BE49-F238E27FC236}">
                    <a16:creationId xmlns:a16="http://schemas.microsoft.com/office/drawing/2014/main" id="{A743EF11-FD54-DE8F-B43A-B1721DB8B5D8}"/>
                  </a:ext>
                </a:extLst>
              </p:cNvPr>
              <p:cNvSpPr/>
              <p:nvPr/>
            </p:nvSpPr>
            <p:spPr>
              <a:xfrm>
                <a:off x="4387863" y="1711175"/>
                <a:ext cx="33475" cy="47475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899" extrusionOk="0">
                    <a:moveTo>
                      <a:pt x="571" y="1"/>
                    </a:moveTo>
                    <a:cubicBezTo>
                      <a:pt x="467" y="11"/>
                      <a:pt x="364" y="63"/>
                      <a:pt x="270" y="156"/>
                    </a:cubicBezTo>
                    <a:cubicBezTo>
                      <a:pt x="177" y="239"/>
                      <a:pt x="94" y="364"/>
                      <a:pt x="52" y="499"/>
                    </a:cubicBezTo>
                    <a:cubicBezTo>
                      <a:pt x="11" y="613"/>
                      <a:pt x="0" y="737"/>
                      <a:pt x="0" y="893"/>
                    </a:cubicBezTo>
                    <a:cubicBezTo>
                      <a:pt x="73" y="1048"/>
                      <a:pt x="156" y="1193"/>
                      <a:pt x="239" y="1329"/>
                    </a:cubicBezTo>
                    <a:lnTo>
                      <a:pt x="239" y="1318"/>
                    </a:lnTo>
                    <a:cubicBezTo>
                      <a:pt x="332" y="1463"/>
                      <a:pt x="426" y="1598"/>
                      <a:pt x="550" y="1712"/>
                    </a:cubicBezTo>
                    <a:lnTo>
                      <a:pt x="560" y="1712"/>
                    </a:lnTo>
                    <a:lnTo>
                      <a:pt x="560" y="1723"/>
                    </a:lnTo>
                    <a:cubicBezTo>
                      <a:pt x="613" y="1764"/>
                      <a:pt x="675" y="1816"/>
                      <a:pt x="737" y="1847"/>
                    </a:cubicBezTo>
                    <a:cubicBezTo>
                      <a:pt x="778" y="1868"/>
                      <a:pt x="820" y="1878"/>
                      <a:pt x="861" y="1889"/>
                    </a:cubicBezTo>
                    <a:lnTo>
                      <a:pt x="871" y="1889"/>
                    </a:lnTo>
                    <a:cubicBezTo>
                      <a:pt x="903" y="1899"/>
                      <a:pt x="934" y="1899"/>
                      <a:pt x="975" y="1899"/>
                    </a:cubicBezTo>
                    <a:cubicBezTo>
                      <a:pt x="1007" y="1899"/>
                      <a:pt x="1048" y="1899"/>
                      <a:pt x="1079" y="1889"/>
                    </a:cubicBezTo>
                    <a:cubicBezTo>
                      <a:pt x="1100" y="1878"/>
                      <a:pt x="1131" y="1868"/>
                      <a:pt x="1152" y="1847"/>
                    </a:cubicBezTo>
                    <a:cubicBezTo>
                      <a:pt x="1173" y="1837"/>
                      <a:pt x="1193" y="1816"/>
                      <a:pt x="1214" y="1795"/>
                    </a:cubicBezTo>
                    <a:lnTo>
                      <a:pt x="1214" y="1806"/>
                    </a:lnTo>
                    <a:cubicBezTo>
                      <a:pt x="1235" y="1774"/>
                      <a:pt x="1256" y="1744"/>
                      <a:pt x="1266" y="1712"/>
                    </a:cubicBezTo>
                    <a:lnTo>
                      <a:pt x="1266" y="1723"/>
                    </a:lnTo>
                    <a:cubicBezTo>
                      <a:pt x="1286" y="1681"/>
                      <a:pt x="1307" y="1629"/>
                      <a:pt x="1318" y="1588"/>
                    </a:cubicBezTo>
                    <a:cubicBezTo>
                      <a:pt x="1339" y="1484"/>
                      <a:pt x="1339" y="1380"/>
                      <a:pt x="1339" y="1267"/>
                    </a:cubicBezTo>
                    <a:cubicBezTo>
                      <a:pt x="1328" y="1069"/>
                      <a:pt x="1286" y="862"/>
                      <a:pt x="1245" y="665"/>
                    </a:cubicBezTo>
                    <a:cubicBezTo>
                      <a:pt x="1235" y="613"/>
                      <a:pt x="1214" y="550"/>
                      <a:pt x="1203" y="499"/>
                    </a:cubicBezTo>
                    <a:cubicBezTo>
                      <a:pt x="1173" y="437"/>
                      <a:pt x="1131" y="384"/>
                      <a:pt x="1090" y="333"/>
                    </a:cubicBezTo>
                    <a:cubicBezTo>
                      <a:pt x="1027" y="229"/>
                      <a:pt x="944" y="146"/>
                      <a:pt x="861" y="94"/>
                    </a:cubicBezTo>
                    <a:cubicBezTo>
                      <a:pt x="820" y="63"/>
                      <a:pt x="778" y="42"/>
                      <a:pt x="737" y="22"/>
                    </a:cubicBezTo>
                    <a:cubicBezTo>
                      <a:pt x="695" y="11"/>
                      <a:pt x="654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2074;p53">
                <a:extLst>
                  <a:ext uri="{FF2B5EF4-FFF2-40B4-BE49-F238E27FC236}">
                    <a16:creationId xmlns:a16="http://schemas.microsoft.com/office/drawing/2014/main" id="{483108D7-F183-9259-EBA1-B07DF1920FBC}"/>
                  </a:ext>
                </a:extLst>
              </p:cNvPr>
              <p:cNvSpPr/>
              <p:nvPr/>
            </p:nvSpPr>
            <p:spPr>
              <a:xfrm>
                <a:off x="4401863" y="17539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2075;p53">
                <a:extLst>
                  <a:ext uri="{FF2B5EF4-FFF2-40B4-BE49-F238E27FC236}">
                    <a16:creationId xmlns:a16="http://schemas.microsoft.com/office/drawing/2014/main" id="{9F5BC1AB-E5A6-25B7-7589-1C13C6D087E8}"/>
                  </a:ext>
                </a:extLst>
              </p:cNvPr>
              <p:cNvSpPr/>
              <p:nvPr/>
            </p:nvSpPr>
            <p:spPr>
              <a:xfrm>
                <a:off x="4416638" y="1757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2076;p53">
                <a:extLst>
                  <a:ext uri="{FF2B5EF4-FFF2-40B4-BE49-F238E27FC236}">
                    <a16:creationId xmlns:a16="http://schemas.microsoft.com/office/drawing/2014/main" id="{17D01244-CD90-CA80-AF0C-970C6D9CA0D1}"/>
                  </a:ext>
                </a:extLst>
              </p:cNvPr>
              <p:cNvSpPr/>
              <p:nvPr/>
            </p:nvSpPr>
            <p:spPr>
              <a:xfrm>
                <a:off x="4416638" y="1757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2077;p53">
                <a:extLst>
                  <a:ext uri="{FF2B5EF4-FFF2-40B4-BE49-F238E27FC236}">
                    <a16:creationId xmlns:a16="http://schemas.microsoft.com/office/drawing/2014/main" id="{960B8229-7A09-C039-1B06-B44F9BB6F619}"/>
                  </a:ext>
                </a:extLst>
              </p:cNvPr>
              <p:cNvSpPr/>
              <p:nvPr/>
            </p:nvSpPr>
            <p:spPr>
              <a:xfrm>
                <a:off x="4409388" y="175837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2078;p53">
                <a:extLst>
                  <a:ext uri="{FF2B5EF4-FFF2-40B4-BE49-F238E27FC236}">
                    <a16:creationId xmlns:a16="http://schemas.microsoft.com/office/drawing/2014/main" id="{0A62D682-2A27-214E-F42D-3200C60407C6}"/>
                  </a:ext>
                </a:extLst>
              </p:cNvPr>
              <p:cNvSpPr/>
              <p:nvPr/>
            </p:nvSpPr>
            <p:spPr>
              <a:xfrm>
                <a:off x="4409638" y="17583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2079;p53">
                <a:extLst>
                  <a:ext uri="{FF2B5EF4-FFF2-40B4-BE49-F238E27FC236}">
                    <a16:creationId xmlns:a16="http://schemas.microsoft.com/office/drawing/2014/main" id="{1773D0E6-2C73-126C-92AF-30766CA1B888}"/>
                  </a:ext>
                </a:extLst>
              </p:cNvPr>
              <p:cNvSpPr/>
              <p:nvPr/>
            </p:nvSpPr>
            <p:spPr>
              <a:xfrm>
                <a:off x="4355188" y="1741000"/>
                <a:ext cx="32950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1734" extrusionOk="0">
                    <a:moveTo>
                      <a:pt x="519" y="0"/>
                    </a:moveTo>
                    <a:cubicBezTo>
                      <a:pt x="498" y="0"/>
                      <a:pt x="467" y="11"/>
                      <a:pt x="447" y="11"/>
                    </a:cubicBezTo>
                    <a:cubicBezTo>
                      <a:pt x="405" y="21"/>
                      <a:pt x="353" y="32"/>
                      <a:pt x="301" y="53"/>
                    </a:cubicBezTo>
                    <a:cubicBezTo>
                      <a:pt x="260" y="74"/>
                      <a:pt x="228" y="94"/>
                      <a:pt x="177" y="125"/>
                    </a:cubicBezTo>
                    <a:cubicBezTo>
                      <a:pt x="125" y="177"/>
                      <a:pt x="73" y="249"/>
                      <a:pt x="32" y="332"/>
                    </a:cubicBezTo>
                    <a:cubicBezTo>
                      <a:pt x="11" y="395"/>
                      <a:pt x="0" y="478"/>
                      <a:pt x="0" y="571"/>
                    </a:cubicBezTo>
                    <a:cubicBezTo>
                      <a:pt x="0" y="664"/>
                      <a:pt x="21" y="758"/>
                      <a:pt x="42" y="851"/>
                    </a:cubicBezTo>
                    <a:cubicBezTo>
                      <a:pt x="73" y="955"/>
                      <a:pt x="115" y="1059"/>
                      <a:pt x="156" y="1162"/>
                    </a:cubicBezTo>
                    <a:cubicBezTo>
                      <a:pt x="228" y="1245"/>
                      <a:pt x="301" y="1328"/>
                      <a:pt x="384" y="1401"/>
                    </a:cubicBezTo>
                    <a:cubicBezTo>
                      <a:pt x="488" y="1494"/>
                      <a:pt x="602" y="1577"/>
                      <a:pt x="726" y="1650"/>
                    </a:cubicBezTo>
                    <a:cubicBezTo>
                      <a:pt x="788" y="1681"/>
                      <a:pt x="851" y="1702"/>
                      <a:pt x="913" y="1712"/>
                    </a:cubicBezTo>
                    <a:lnTo>
                      <a:pt x="903" y="1712"/>
                    </a:lnTo>
                    <a:cubicBezTo>
                      <a:pt x="944" y="1722"/>
                      <a:pt x="986" y="1733"/>
                      <a:pt x="1037" y="1733"/>
                    </a:cubicBezTo>
                    <a:cubicBezTo>
                      <a:pt x="1069" y="1722"/>
                      <a:pt x="1090" y="1722"/>
                      <a:pt x="1120" y="1712"/>
                    </a:cubicBezTo>
                    <a:cubicBezTo>
                      <a:pt x="1141" y="1702"/>
                      <a:pt x="1162" y="1692"/>
                      <a:pt x="1193" y="1681"/>
                    </a:cubicBezTo>
                    <a:cubicBezTo>
                      <a:pt x="1214" y="1671"/>
                      <a:pt x="1224" y="1650"/>
                      <a:pt x="1245" y="1639"/>
                    </a:cubicBezTo>
                    <a:cubicBezTo>
                      <a:pt x="1256" y="1619"/>
                      <a:pt x="1276" y="1598"/>
                      <a:pt x="1286" y="1577"/>
                    </a:cubicBezTo>
                    <a:cubicBezTo>
                      <a:pt x="1297" y="1556"/>
                      <a:pt x="1297" y="1536"/>
                      <a:pt x="1307" y="1515"/>
                    </a:cubicBezTo>
                    <a:lnTo>
                      <a:pt x="1307" y="1505"/>
                    </a:lnTo>
                    <a:cubicBezTo>
                      <a:pt x="1317" y="1456"/>
                      <a:pt x="1318" y="1407"/>
                      <a:pt x="1318" y="1358"/>
                    </a:cubicBezTo>
                    <a:lnTo>
                      <a:pt x="1318" y="1358"/>
                    </a:lnTo>
                    <a:cubicBezTo>
                      <a:pt x="1318" y="1359"/>
                      <a:pt x="1318" y="1359"/>
                      <a:pt x="1318" y="1360"/>
                    </a:cubicBezTo>
                    <a:lnTo>
                      <a:pt x="1318" y="1349"/>
                    </a:lnTo>
                    <a:cubicBezTo>
                      <a:pt x="1318" y="1352"/>
                      <a:pt x="1318" y="1355"/>
                      <a:pt x="1318" y="1358"/>
                    </a:cubicBezTo>
                    <a:lnTo>
                      <a:pt x="1318" y="1358"/>
                    </a:lnTo>
                    <a:cubicBezTo>
                      <a:pt x="1318" y="1234"/>
                      <a:pt x="1286" y="1110"/>
                      <a:pt x="1245" y="996"/>
                    </a:cubicBezTo>
                    <a:cubicBezTo>
                      <a:pt x="1203" y="841"/>
                      <a:pt x="1141" y="706"/>
                      <a:pt x="1079" y="561"/>
                    </a:cubicBezTo>
                    <a:cubicBezTo>
                      <a:pt x="1007" y="426"/>
                      <a:pt x="944" y="291"/>
                      <a:pt x="871" y="156"/>
                    </a:cubicBezTo>
                    <a:cubicBezTo>
                      <a:pt x="861" y="136"/>
                      <a:pt x="851" y="115"/>
                      <a:pt x="841" y="104"/>
                    </a:cubicBezTo>
                    <a:cubicBezTo>
                      <a:pt x="747" y="42"/>
                      <a:pt x="633" y="0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2080;p53">
                <a:extLst>
                  <a:ext uri="{FF2B5EF4-FFF2-40B4-BE49-F238E27FC236}">
                    <a16:creationId xmlns:a16="http://schemas.microsoft.com/office/drawing/2014/main" id="{F8DD3027-B1D0-53A6-FCFD-696F5EB9F608}"/>
                  </a:ext>
                </a:extLst>
              </p:cNvPr>
              <p:cNvSpPr/>
              <p:nvPr/>
            </p:nvSpPr>
            <p:spPr>
              <a:xfrm>
                <a:off x="4339088" y="1794175"/>
                <a:ext cx="32200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1349" extrusionOk="0">
                    <a:moveTo>
                      <a:pt x="374" y="0"/>
                    </a:moveTo>
                    <a:cubicBezTo>
                      <a:pt x="323" y="0"/>
                      <a:pt x="281" y="10"/>
                      <a:pt x="229" y="21"/>
                    </a:cubicBezTo>
                    <a:cubicBezTo>
                      <a:pt x="188" y="31"/>
                      <a:pt x="146" y="63"/>
                      <a:pt x="105" y="93"/>
                    </a:cubicBezTo>
                    <a:cubicBezTo>
                      <a:pt x="74" y="125"/>
                      <a:pt x="42" y="166"/>
                      <a:pt x="32" y="208"/>
                    </a:cubicBezTo>
                    <a:cubicBezTo>
                      <a:pt x="22" y="229"/>
                      <a:pt x="12" y="249"/>
                      <a:pt x="1" y="280"/>
                    </a:cubicBezTo>
                    <a:lnTo>
                      <a:pt x="1" y="384"/>
                    </a:lnTo>
                    <a:cubicBezTo>
                      <a:pt x="1" y="457"/>
                      <a:pt x="22" y="529"/>
                      <a:pt x="32" y="581"/>
                    </a:cubicBezTo>
                    <a:cubicBezTo>
                      <a:pt x="42" y="644"/>
                      <a:pt x="63" y="695"/>
                      <a:pt x="95" y="757"/>
                    </a:cubicBezTo>
                    <a:cubicBezTo>
                      <a:pt x="136" y="861"/>
                      <a:pt x="198" y="965"/>
                      <a:pt x="261" y="1058"/>
                    </a:cubicBezTo>
                    <a:cubicBezTo>
                      <a:pt x="291" y="1110"/>
                      <a:pt x="333" y="1151"/>
                      <a:pt x="364" y="1193"/>
                    </a:cubicBezTo>
                    <a:cubicBezTo>
                      <a:pt x="478" y="1245"/>
                      <a:pt x="603" y="1297"/>
                      <a:pt x="727" y="1317"/>
                    </a:cubicBezTo>
                    <a:lnTo>
                      <a:pt x="717" y="1317"/>
                    </a:lnTo>
                    <a:cubicBezTo>
                      <a:pt x="770" y="1332"/>
                      <a:pt x="823" y="1342"/>
                      <a:pt x="876" y="1342"/>
                    </a:cubicBezTo>
                    <a:cubicBezTo>
                      <a:pt x="896" y="1342"/>
                      <a:pt x="915" y="1341"/>
                      <a:pt x="935" y="1338"/>
                    </a:cubicBezTo>
                    <a:lnTo>
                      <a:pt x="935" y="1349"/>
                    </a:lnTo>
                    <a:cubicBezTo>
                      <a:pt x="976" y="1338"/>
                      <a:pt x="1018" y="1338"/>
                      <a:pt x="1070" y="1317"/>
                    </a:cubicBezTo>
                    <a:cubicBezTo>
                      <a:pt x="1091" y="1307"/>
                      <a:pt x="1121" y="1297"/>
                      <a:pt x="1142" y="1287"/>
                    </a:cubicBezTo>
                    <a:cubicBezTo>
                      <a:pt x="1163" y="1276"/>
                      <a:pt x="1183" y="1255"/>
                      <a:pt x="1194" y="1245"/>
                    </a:cubicBezTo>
                    <a:cubicBezTo>
                      <a:pt x="1215" y="1214"/>
                      <a:pt x="1236" y="1193"/>
                      <a:pt x="1246" y="1162"/>
                    </a:cubicBezTo>
                    <a:cubicBezTo>
                      <a:pt x="1257" y="1141"/>
                      <a:pt x="1266" y="1121"/>
                      <a:pt x="1277" y="1089"/>
                    </a:cubicBezTo>
                    <a:cubicBezTo>
                      <a:pt x="1277" y="1058"/>
                      <a:pt x="1287" y="1027"/>
                      <a:pt x="1287" y="996"/>
                    </a:cubicBezTo>
                    <a:lnTo>
                      <a:pt x="1257" y="872"/>
                    </a:lnTo>
                    <a:cubicBezTo>
                      <a:pt x="1236" y="789"/>
                      <a:pt x="1194" y="716"/>
                      <a:pt x="1153" y="644"/>
                    </a:cubicBezTo>
                    <a:lnTo>
                      <a:pt x="1153" y="653"/>
                    </a:lnTo>
                    <a:cubicBezTo>
                      <a:pt x="1080" y="540"/>
                      <a:pt x="997" y="446"/>
                      <a:pt x="914" y="353"/>
                    </a:cubicBezTo>
                    <a:cubicBezTo>
                      <a:pt x="821" y="249"/>
                      <a:pt x="727" y="166"/>
                      <a:pt x="634" y="73"/>
                    </a:cubicBezTo>
                    <a:cubicBezTo>
                      <a:pt x="613" y="52"/>
                      <a:pt x="582" y="31"/>
                      <a:pt x="561" y="21"/>
                    </a:cubicBezTo>
                    <a:cubicBezTo>
                      <a:pt x="499" y="0"/>
                      <a:pt x="447" y="0"/>
                      <a:pt x="3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2081;p53">
                <a:extLst>
                  <a:ext uri="{FF2B5EF4-FFF2-40B4-BE49-F238E27FC236}">
                    <a16:creationId xmlns:a16="http://schemas.microsoft.com/office/drawing/2014/main" id="{CE79C42C-D87B-5FD4-F497-D247AFC2B2EB}"/>
                  </a:ext>
                </a:extLst>
              </p:cNvPr>
              <p:cNvSpPr/>
              <p:nvPr/>
            </p:nvSpPr>
            <p:spPr>
              <a:xfrm>
                <a:off x="4370213" y="1823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2082;p53">
                <a:extLst>
                  <a:ext uri="{FF2B5EF4-FFF2-40B4-BE49-F238E27FC236}">
                    <a16:creationId xmlns:a16="http://schemas.microsoft.com/office/drawing/2014/main" id="{C73CC947-4B29-3642-8BED-353B28EEA794}"/>
                  </a:ext>
                </a:extLst>
              </p:cNvPr>
              <p:cNvSpPr/>
              <p:nvPr/>
            </p:nvSpPr>
            <p:spPr>
              <a:xfrm>
                <a:off x="4367613" y="1826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2083;p53">
                <a:extLst>
                  <a:ext uri="{FF2B5EF4-FFF2-40B4-BE49-F238E27FC236}">
                    <a16:creationId xmlns:a16="http://schemas.microsoft.com/office/drawing/2014/main" id="{19CC0529-544C-5A6A-E2C3-0AF8915A1F20}"/>
                  </a:ext>
                </a:extLst>
              </p:cNvPr>
              <p:cNvSpPr/>
              <p:nvPr/>
            </p:nvSpPr>
            <p:spPr>
              <a:xfrm>
                <a:off x="4335463" y="1836175"/>
                <a:ext cx="30900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39" extrusionOk="0">
                    <a:moveTo>
                      <a:pt x="468" y="1"/>
                    </a:moveTo>
                    <a:cubicBezTo>
                      <a:pt x="395" y="11"/>
                      <a:pt x="333" y="32"/>
                      <a:pt x="270" y="52"/>
                    </a:cubicBezTo>
                    <a:cubicBezTo>
                      <a:pt x="208" y="73"/>
                      <a:pt x="157" y="105"/>
                      <a:pt x="104" y="156"/>
                    </a:cubicBezTo>
                    <a:cubicBezTo>
                      <a:pt x="63" y="188"/>
                      <a:pt x="32" y="229"/>
                      <a:pt x="12" y="301"/>
                    </a:cubicBezTo>
                    <a:cubicBezTo>
                      <a:pt x="1" y="322"/>
                      <a:pt x="1" y="353"/>
                      <a:pt x="1" y="384"/>
                    </a:cubicBezTo>
                    <a:cubicBezTo>
                      <a:pt x="1" y="416"/>
                      <a:pt x="1" y="446"/>
                      <a:pt x="21" y="488"/>
                    </a:cubicBezTo>
                    <a:cubicBezTo>
                      <a:pt x="42" y="561"/>
                      <a:pt x="74" y="623"/>
                      <a:pt x="136" y="695"/>
                    </a:cubicBezTo>
                    <a:cubicBezTo>
                      <a:pt x="187" y="758"/>
                      <a:pt x="229" y="799"/>
                      <a:pt x="281" y="841"/>
                    </a:cubicBezTo>
                    <a:cubicBezTo>
                      <a:pt x="385" y="924"/>
                      <a:pt x="499" y="986"/>
                      <a:pt x="644" y="1027"/>
                    </a:cubicBezTo>
                    <a:cubicBezTo>
                      <a:pt x="675" y="1038"/>
                      <a:pt x="717" y="1038"/>
                      <a:pt x="748" y="1038"/>
                    </a:cubicBezTo>
                    <a:cubicBezTo>
                      <a:pt x="821" y="1027"/>
                      <a:pt x="893" y="1017"/>
                      <a:pt x="966" y="997"/>
                    </a:cubicBezTo>
                    <a:cubicBezTo>
                      <a:pt x="997" y="986"/>
                      <a:pt x="1038" y="965"/>
                      <a:pt x="1080" y="944"/>
                    </a:cubicBezTo>
                    <a:cubicBezTo>
                      <a:pt x="1100" y="934"/>
                      <a:pt x="1121" y="914"/>
                      <a:pt x="1142" y="893"/>
                    </a:cubicBezTo>
                    <a:cubicBezTo>
                      <a:pt x="1163" y="872"/>
                      <a:pt x="1183" y="841"/>
                      <a:pt x="1194" y="820"/>
                    </a:cubicBezTo>
                    <a:lnTo>
                      <a:pt x="1194" y="831"/>
                    </a:lnTo>
                    <a:cubicBezTo>
                      <a:pt x="1204" y="789"/>
                      <a:pt x="1215" y="758"/>
                      <a:pt x="1225" y="727"/>
                    </a:cubicBezTo>
                    <a:cubicBezTo>
                      <a:pt x="1225" y="695"/>
                      <a:pt x="1236" y="675"/>
                      <a:pt x="1236" y="654"/>
                    </a:cubicBezTo>
                    <a:cubicBezTo>
                      <a:pt x="1236" y="612"/>
                      <a:pt x="1225" y="582"/>
                      <a:pt x="1215" y="550"/>
                    </a:cubicBezTo>
                    <a:cubicBezTo>
                      <a:pt x="1204" y="509"/>
                      <a:pt x="1183" y="478"/>
                      <a:pt x="1163" y="446"/>
                    </a:cubicBezTo>
                    <a:cubicBezTo>
                      <a:pt x="1132" y="395"/>
                      <a:pt x="1090" y="353"/>
                      <a:pt x="1049" y="312"/>
                    </a:cubicBezTo>
                    <a:cubicBezTo>
                      <a:pt x="955" y="229"/>
                      <a:pt x="841" y="156"/>
                      <a:pt x="717" y="94"/>
                    </a:cubicBezTo>
                    <a:cubicBezTo>
                      <a:pt x="655" y="63"/>
                      <a:pt x="582" y="32"/>
                      <a:pt x="5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2084;p53">
                <a:extLst>
                  <a:ext uri="{FF2B5EF4-FFF2-40B4-BE49-F238E27FC236}">
                    <a16:creationId xmlns:a16="http://schemas.microsoft.com/office/drawing/2014/main" id="{E04AC180-20E3-2375-015A-10209D776C7F}"/>
                  </a:ext>
                </a:extLst>
              </p:cNvPr>
              <p:cNvSpPr/>
              <p:nvPr/>
            </p:nvSpPr>
            <p:spPr>
              <a:xfrm>
                <a:off x="4361663" y="1843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2085;p53">
                <a:extLst>
                  <a:ext uri="{FF2B5EF4-FFF2-40B4-BE49-F238E27FC236}">
                    <a16:creationId xmlns:a16="http://schemas.microsoft.com/office/drawing/2014/main" id="{553C42DE-1012-27D2-803A-FE0EDCD51CE0}"/>
                  </a:ext>
                </a:extLst>
              </p:cNvPr>
              <p:cNvSpPr/>
              <p:nvPr/>
            </p:nvSpPr>
            <p:spPr>
              <a:xfrm>
                <a:off x="4365813" y="18496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2086;p53">
                <a:extLst>
                  <a:ext uri="{FF2B5EF4-FFF2-40B4-BE49-F238E27FC236}">
                    <a16:creationId xmlns:a16="http://schemas.microsoft.com/office/drawing/2014/main" id="{A82FD8B0-5328-9369-C6FB-60E6E4675A14}"/>
                  </a:ext>
                </a:extLst>
              </p:cNvPr>
              <p:cNvSpPr/>
              <p:nvPr/>
            </p:nvSpPr>
            <p:spPr>
              <a:xfrm>
                <a:off x="4386563" y="2312550"/>
                <a:ext cx="71850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7615" extrusionOk="0">
                    <a:moveTo>
                      <a:pt x="1" y="1"/>
                    </a:moveTo>
                    <a:lnTo>
                      <a:pt x="1" y="32"/>
                    </a:lnTo>
                    <a:cubicBezTo>
                      <a:pt x="1" y="229"/>
                      <a:pt x="11" y="457"/>
                      <a:pt x="21" y="696"/>
                    </a:cubicBezTo>
                    <a:cubicBezTo>
                      <a:pt x="31" y="862"/>
                      <a:pt x="31" y="1059"/>
                      <a:pt x="63" y="1245"/>
                    </a:cubicBezTo>
                    <a:cubicBezTo>
                      <a:pt x="84" y="1505"/>
                      <a:pt x="135" y="1754"/>
                      <a:pt x="208" y="1992"/>
                    </a:cubicBezTo>
                    <a:cubicBezTo>
                      <a:pt x="239" y="2086"/>
                      <a:pt x="280" y="2200"/>
                      <a:pt x="333" y="2324"/>
                    </a:cubicBezTo>
                    <a:cubicBezTo>
                      <a:pt x="374" y="2418"/>
                      <a:pt x="416" y="2501"/>
                      <a:pt x="478" y="2563"/>
                    </a:cubicBezTo>
                    <a:cubicBezTo>
                      <a:pt x="529" y="2635"/>
                      <a:pt x="591" y="2677"/>
                      <a:pt x="654" y="2688"/>
                    </a:cubicBezTo>
                    <a:cubicBezTo>
                      <a:pt x="654" y="2884"/>
                      <a:pt x="644" y="3092"/>
                      <a:pt x="644" y="3279"/>
                    </a:cubicBezTo>
                    <a:lnTo>
                      <a:pt x="644" y="3320"/>
                    </a:lnTo>
                    <a:lnTo>
                      <a:pt x="633" y="3341"/>
                    </a:lnTo>
                    <a:lnTo>
                      <a:pt x="633" y="3362"/>
                    </a:lnTo>
                    <a:lnTo>
                      <a:pt x="633" y="3414"/>
                    </a:lnTo>
                    <a:lnTo>
                      <a:pt x="633" y="3538"/>
                    </a:lnTo>
                    <a:lnTo>
                      <a:pt x="633" y="3611"/>
                    </a:lnTo>
                    <a:cubicBezTo>
                      <a:pt x="623" y="3859"/>
                      <a:pt x="623" y="4119"/>
                      <a:pt x="612" y="4368"/>
                    </a:cubicBezTo>
                    <a:cubicBezTo>
                      <a:pt x="612" y="4959"/>
                      <a:pt x="623" y="5664"/>
                      <a:pt x="757" y="6328"/>
                    </a:cubicBezTo>
                    <a:cubicBezTo>
                      <a:pt x="820" y="6639"/>
                      <a:pt x="913" y="6909"/>
                      <a:pt x="1027" y="7148"/>
                    </a:cubicBezTo>
                    <a:cubicBezTo>
                      <a:pt x="1059" y="7210"/>
                      <a:pt x="1100" y="7273"/>
                      <a:pt x="1131" y="7335"/>
                    </a:cubicBezTo>
                    <a:cubicBezTo>
                      <a:pt x="1172" y="7397"/>
                      <a:pt x="1225" y="7469"/>
                      <a:pt x="1287" y="7532"/>
                    </a:cubicBezTo>
                    <a:cubicBezTo>
                      <a:pt x="1318" y="7563"/>
                      <a:pt x="1370" y="7605"/>
                      <a:pt x="1432" y="7615"/>
                    </a:cubicBezTo>
                    <a:lnTo>
                      <a:pt x="1463" y="7615"/>
                    </a:lnTo>
                    <a:cubicBezTo>
                      <a:pt x="1484" y="7615"/>
                      <a:pt x="1494" y="7615"/>
                      <a:pt x="1515" y="7605"/>
                    </a:cubicBezTo>
                    <a:cubicBezTo>
                      <a:pt x="1557" y="7594"/>
                      <a:pt x="1587" y="7573"/>
                      <a:pt x="1598" y="7563"/>
                    </a:cubicBezTo>
                    <a:cubicBezTo>
                      <a:pt x="1629" y="7532"/>
                      <a:pt x="1660" y="7490"/>
                      <a:pt x="1681" y="7439"/>
                    </a:cubicBezTo>
                    <a:cubicBezTo>
                      <a:pt x="1712" y="7386"/>
                      <a:pt x="1733" y="7324"/>
                      <a:pt x="1753" y="7241"/>
                    </a:cubicBezTo>
                    <a:cubicBezTo>
                      <a:pt x="1785" y="7117"/>
                      <a:pt x="1806" y="6982"/>
                      <a:pt x="1826" y="6858"/>
                    </a:cubicBezTo>
                    <a:lnTo>
                      <a:pt x="1826" y="6837"/>
                    </a:lnTo>
                    <a:lnTo>
                      <a:pt x="1847" y="6743"/>
                    </a:lnTo>
                    <a:cubicBezTo>
                      <a:pt x="1919" y="6318"/>
                      <a:pt x="1992" y="5872"/>
                      <a:pt x="2044" y="5415"/>
                    </a:cubicBezTo>
                    <a:cubicBezTo>
                      <a:pt x="2106" y="4980"/>
                      <a:pt x="2168" y="4503"/>
                      <a:pt x="2220" y="4005"/>
                    </a:cubicBezTo>
                    <a:cubicBezTo>
                      <a:pt x="2230" y="4005"/>
                      <a:pt x="2241" y="3995"/>
                      <a:pt x="2251" y="3984"/>
                    </a:cubicBezTo>
                    <a:cubicBezTo>
                      <a:pt x="2511" y="3746"/>
                      <a:pt x="2645" y="3403"/>
                      <a:pt x="2718" y="3175"/>
                    </a:cubicBezTo>
                    <a:cubicBezTo>
                      <a:pt x="2781" y="2988"/>
                      <a:pt x="2832" y="2801"/>
                      <a:pt x="2874" y="2615"/>
                    </a:cubicBezTo>
                    <a:lnTo>
                      <a:pt x="2874" y="2615"/>
                    </a:lnTo>
                    <a:lnTo>
                      <a:pt x="2843" y="2646"/>
                    </a:lnTo>
                    <a:cubicBezTo>
                      <a:pt x="2791" y="2688"/>
                      <a:pt x="2749" y="2718"/>
                      <a:pt x="2687" y="2739"/>
                    </a:cubicBezTo>
                    <a:cubicBezTo>
                      <a:pt x="2656" y="2751"/>
                      <a:pt x="2622" y="2756"/>
                      <a:pt x="2589" y="2756"/>
                    </a:cubicBezTo>
                    <a:cubicBezTo>
                      <a:pt x="2565" y="2756"/>
                      <a:pt x="2542" y="2754"/>
                      <a:pt x="2521" y="2750"/>
                    </a:cubicBezTo>
                    <a:cubicBezTo>
                      <a:pt x="2459" y="2729"/>
                      <a:pt x="2407" y="2698"/>
                      <a:pt x="2355" y="2646"/>
                    </a:cubicBezTo>
                    <a:cubicBezTo>
                      <a:pt x="2283" y="2584"/>
                      <a:pt x="2241" y="2501"/>
                      <a:pt x="2210" y="2418"/>
                    </a:cubicBezTo>
                    <a:cubicBezTo>
                      <a:pt x="2168" y="2304"/>
                      <a:pt x="2137" y="2179"/>
                      <a:pt x="2127" y="2065"/>
                    </a:cubicBezTo>
                    <a:cubicBezTo>
                      <a:pt x="2106" y="1930"/>
                      <a:pt x="2096" y="1796"/>
                      <a:pt x="2096" y="1660"/>
                    </a:cubicBezTo>
                    <a:cubicBezTo>
                      <a:pt x="2085" y="1515"/>
                      <a:pt x="2085" y="1381"/>
                      <a:pt x="2085" y="1236"/>
                    </a:cubicBezTo>
                    <a:lnTo>
                      <a:pt x="2085" y="1007"/>
                    </a:lnTo>
                    <a:cubicBezTo>
                      <a:pt x="2064" y="1287"/>
                      <a:pt x="2034" y="1557"/>
                      <a:pt x="2013" y="1837"/>
                    </a:cubicBezTo>
                    <a:cubicBezTo>
                      <a:pt x="1992" y="2055"/>
                      <a:pt x="1961" y="2283"/>
                      <a:pt x="1940" y="2511"/>
                    </a:cubicBezTo>
                    <a:cubicBezTo>
                      <a:pt x="1930" y="2615"/>
                      <a:pt x="1919" y="2729"/>
                      <a:pt x="1909" y="2833"/>
                    </a:cubicBezTo>
                    <a:cubicBezTo>
                      <a:pt x="1909" y="2864"/>
                      <a:pt x="1898" y="2905"/>
                      <a:pt x="1898" y="2937"/>
                    </a:cubicBezTo>
                    <a:cubicBezTo>
                      <a:pt x="1889" y="3113"/>
                      <a:pt x="1868" y="3289"/>
                      <a:pt x="1847" y="3465"/>
                    </a:cubicBezTo>
                    <a:cubicBezTo>
                      <a:pt x="1836" y="3580"/>
                      <a:pt x="1826" y="3684"/>
                      <a:pt x="1806" y="3797"/>
                    </a:cubicBezTo>
                    <a:cubicBezTo>
                      <a:pt x="1785" y="3891"/>
                      <a:pt x="1764" y="3984"/>
                      <a:pt x="1723" y="4078"/>
                    </a:cubicBezTo>
                    <a:cubicBezTo>
                      <a:pt x="1712" y="4119"/>
                      <a:pt x="1691" y="4150"/>
                      <a:pt x="1670" y="4191"/>
                    </a:cubicBezTo>
                    <a:cubicBezTo>
                      <a:pt x="1660" y="4212"/>
                      <a:pt x="1640" y="4244"/>
                      <a:pt x="1619" y="4264"/>
                    </a:cubicBezTo>
                    <a:cubicBezTo>
                      <a:pt x="1598" y="4285"/>
                      <a:pt x="1577" y="4295"/>
                      <a:pt x="1546" y="4306"/>
                    </a:cubicBezTo>
                    <a:cubicBezTo>
                      <a:pt x="1525" y="4306"/>
                      <a:pt x="1509" y="4310"/>
                      <a:pt x="1492" y="4310"/>
                    </a:cubicBezTo>
                    <a:cubicBezTo>
                      <a:pt x="1483" y="4310"/>
                      <a:pt x="1473" y="4309"/>
                      <a:pt x="1463" y="4306"/>
                    </a:cubicBezTo>
                    <a:cubicBezTo>
                      <a:pt x="1432" y="4295"/>
                      <a:pt x="1401" y="4274"/>
                      <a:pt x="1380" y="4254"/>
                    </a:cubicBezTo>
                    <a:cubicBezTo>
                      <a:pt x="1359" y="4233"/>
                      <a:pt x="1338" y="4202"/>
                      <a:pt x="1328" y="4171"/>
                    </a:cubicBezTo>
                    <a:cubicBezTo>
                      <a:pt x="1287" y="4088"/>
                      <a:pt x="1266" y="3995"/>
                      <a:pt x="1245" y="3901"/>
                    </a:cubicBezTo>
                    <a:cubicBezTo>
                      <a:pt x="1235" y="3787"/>
                      <a:pt x="1225" y="3663"/>
                      <a:pt x="1225" y="3548"/>
                    </a:cubicBezTo>
                    <a:cubicBezTo>
                      <a:pt x="1214" y="3414"/>
                      <a:pt x="1214" y="3289"/>
                      <a:pt x="1225" y="3154"/>
                    </a:cubicBezTo>
                    <a:cubicBezTo>
                      <a:pt x="1225" y="3050"/>
                      <a:pt x="1235" y="2937"/>
                      <a:pt x="1235" y="2822"/>
                    </a:cubicBezTo>
                    <a:cubicBezTo>
                      <a:pt x="1235" y="2771"/>
                      <a:pt x="1245" y="2729"/>
                      <a:pt x="1245" y="2688"/>
                    </a:cubicBezTo>
                    <a:lnTo>
                      <a:pt x="1245" y="2594"/>
                    </a:lnTo>
                    <a:cubicBezTo>
                      <a:pt x="1245" y="2377"/>
                      <a:pt x="1245" y="2158"/>
                      <a:pt x="1255" y="1941"/>
                    </a:cubicBezTo>
                    <a:cubicBezTo>
                      <a:pt x="1266" y="1723"/>
                      <a:pt x="1266" y="1494"/>
                      <a:pt x="1276" y="1266"/>
                    </a:cubicBezTo>
                    <a:cubicBezTo>
                      <a:pt x="1287" y="945"/>
                      <a:pt x="1297" y="623"/>
                      <a:pt x="1297" y="302"/>
                    </a:cubicBezTo>
                    <a:lnTo>
                      <a:pt x="1297" y="302"/>
                    </a:lnTo>
                    <a:cubicBezTo>
                      <a:pt x="1287" y="333"/>
                      <a:pt x="1276" y="364"/>
                      <a:pt x="1276" y="395"/>
                    </a:cubicBezTo>
                    <a:cubicBezTo>
                      <a:pt x="1235" y="572"/>
                      <a:pt x="1183" y="758"/>
                      <a:pt x="1110" y="924"/>
                    </a:cubicBezTo>
                    <a:cubicBezTo>
                      <a:pt x="1079" y="1007"/>
                      <a:pt x="1048" y="1090"/>
                      <a:pt x="1006" y="1163"/>
                    </a:cubicBezTo>
                    <a:lnTo>
                      <a:pt x="944" y="1256"/>
                    </a:lnTo>
                    <a:cubicBezTo>
                      <a:pt x="923" y="1287"/>
                      <a:pt x="913" y="1308"/>
                      <a:pt x="882" y="1339"/>
                    </a:cubicBezTo>
                    <a:cubicBezTo>
                      <a:pt x="851" y="1381"/>
                      <a:pt x="799" y="1411"/>
                      <a:pt x="747" y="1432"/>
                    </a:cubicBezTo>
                    <a:cubicBezTo>
                      <a:pt x="727" y="1443"/>
                      <a:pt x="706" y="1443"/>
                      <a:pt x="685" y="1443"/>
                    </a:cubicBezTo>
                    <a:cubicBezTo>
                      <a:pt x="654" y="1443"/>
                      <a:pt x="633" y="1443"/>
                      <a:pt x="602" y="1432"/>
                    </a:cubicBezTo>
                    <a:cubicBezTo>
                      <a:pt x="591" y="1422"/>
                      <a:pt x="571" y="1411"/>
                      <a:pt x="550" y="1401"/>
                    </a:cubicBezTo>
                    <a:cubicBezTo>
                      <a:pt x="540" y="1391"/>
                      <a:pt x="519" y="1381"/>
                      <a:pt x="508" y="1370"/>
                    </a:cubicBezTo>
                    <a:cubicBezTo>
                      <a:pt x="478" y="1339"/>
                      <a:pt x="446" y="1308"/>
                      <a:pt x="416" y="1266"/>
                    </a:cubicBezTo>
                    <a:cubicBezTo>
                      <a:pt x="374" y="1215"/>
                      <a:pt x="343" y="1153"/>
                      <a:pt x="312" y="1100"/>
                    </a:cubicBezTo>
                    <a:cubicBezTo>
                      <a:pt x="280" y="1028"/>
                      <a:pt x="239" y="955"/>
                      <a:pt x="218" y="883"/>
                    </a:cubicBezTo>
                    <a:cubicBezTo>
                      <a:pt x="146" y="706"/>
                      <a:pt x="94" y="530"/>
                      <a:pt x="63" y="353"/>
                    </a:cubicBezTo>
                    <a:cubicBezTo>
                      <a:pt x="42" y="240"/>
                      <a:pt x="21" y="11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2087;p53">
                <a:extLst>
                  <a:ext uri="{FF2B5EF4-FFF2-40B4-BE49-F238E27FC236}">
                    <a16:creationId xmlns:a16="http://schemas.microsoft.com/office/drawing/2014/main" id="{84A006C6-149A-2C76-1CDB-1F0570CEB09B}"/>
                  </a:ext>
                </a:extLst>
              </p:cNvPr>
              <p:cNvSpPr/>
              <p:nvPr/>
            </p:nvSpPr>
            <p:spPr>
              <a:xfrm>
                <a:off x="4438438" y="2326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2088;p53">
                <a:extLst>
                  <a:ext uri="{FF2B5EF4-FFF2-40B4-BE49-F238E27FC236}">
                    <a16:creationId xmlns:a16="http://schemas.microsoft.com/office/drawing/2014/main" id="{C7C2BA23-3CA3-1941-C2BC-71E78A7816DB}"/>
                  </a:ext>
                </a:extLst>
              </p:cNvPr>
              <p:cNvSpPr/>
              <p:nvPr/>
            </p:nvSpPr>
            <p:spPr>
              <a:xfrm>
                <a:off x="4417938" y="2203400"/>
                <a:ext cx="9100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471" extrusionOk="0">
                    <a:moveTo>
                      <a:pt x="281" y="0"/>
                    </a:moveTo>
                    <a:cubicBezTo>
                      <a:pt x="270" y="0"/>
                      <a:pt x="249" y="0"/>
                      <a:pt x="229" y="21"/>
                    </a:cubicBezTo>
                    <a:cubicBezTo>
                      <a:pt x="219" y="31"/>
                      <a:pt x="208" y="52"/>
                      <a:pt x="208" y="72"/>
                    </a:cubicBezTo>
                    <a:cubicBezTo>
                      <a:pt x="187" y="436"/>
                      <a:pt x="166" y="798"/>
                      <a:pt x="146" y="1151"/>
                    </a:cubicBezTo>
                    <a:cubicBezTo>
                      <a:pt x="125" y="1515"/>
                      <a:pt x="115" y="1877"/>
                      <a:pt x="94" y="2241"/>
                    </a:cubicBezTo>
                    <a:cubicBezTo>
                      <a:pt x="63" y="2967"/>
                      <a:pt x="32" y="3703"/>
                      <a:pt x="0" y="4429"/>
                    </a:cubicBezTo>
                    <a:cubicBezTo>
                      <a:pt x="0" y="4450"/>
                      <a:pt x="11" y="4470"/>
                      <a:pt x="32" y="4470"/>
                    </a:cubicBezTo>
                    <a:cubicBezTo>
                      <a:pt x="53" y="4470"/>
                      <a:pt x="63" y="4450"/>
                      <a:pt x="63" y="4429"/>
                    </a:cubicBezTo>
                    <a:cubicBezTo>
                      <a:pt x="104" y="3714"/>
                      <a:pt x="146" y="2988"/>
                      <a:pt x="187" y="2261"/>
                    </a:cubicBezTo>
                    <a:cubicBezTo>
                      <a:pt x="208" y="1909"/>
                      <a:pt x="239" y="1545"/>
                      <a:pt x="260" y="1183"/>
                    </a:cubicBezTo>
                    <a:cubicBezTo>
                      <a:pt x="291" y="809"/>
                      <a:pt x="322" y="436"/>
                      <a:pt x="364" y="72"/>
                    </a:cubicBezTo>
                    <a:cubicBezTo>
                      <a:pt x="364" y="52"/>
                      <a:pt x="353" y="31"/>
                      <a:pt x="332" y="21"/>
                    </a:cubicBezTo>
                    <a:cubicBezTo>
                      <a:pt x="322" y="0"/>
                      <a:pt x="302" y="0"/>
                      <a:pt x="281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2089;p53">
                <a:extLst>
                  <a:ext uri="{FF2B5EF4-FFF2-40B4-BE49-F238E27FC236}">
                    <a16:creationId xmlns:a16="http://schemas.microsoft.com/office/drawing/2014/main" id="{D18BBE06-16F2-B019-5C03-F1FE29D67AE9}"/>
                  </a:ext>
                </a:extLst>
              </p:cNvPr>
              <p:cNvSpPr/>
              <p:nvPr/>
            </p:nvSpPr>
            <p:spPr>
              <a:xfrm>
                <a:off x="4439463" y="2205725"/>
                <a:ext cx="9875" cy="12580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5032" extrusionOk="0">
                    <a:moveTo>
                      <a:pt x="260" y="0"/>
                    </a:moveTo>
                    <a:cubicBezTo>
                      <a:pt x="229" y="0"/>
                      <a:pt x="197" y="11"/>
                      <a:pt x="177" y="32"/>
                    </a:cubicBezTo>
                    <a:cubicBezTo>
                      <a:pt x="146" y="62"/>
                      <a:pt x="135" y="94"/>
                      <a:pt x="135" y="124"/>
                    </a:cubicBezTo>
                    <a:cubicBezTo>
                      <a:pt x="114" y="322"/>
                      <a:pt x="114" y="519"/>
                      <a:pt x="104" y="716"/>
                    </a:cubicBezTo>
                    <a:cubicBezTo>
                      <a:pt x="94" y="924"/>
                      <a:pt x="84" y="1131"/>
                      <a:pt x="84" y="1339"/>
                    </a:cubicBezTo>
                    <a:cubicBezTo>
                      <a:pt x="73" y="1535"/>
                      <a:pt x="63" y="1743"/>
                      <a:pt x="52" y="1940"/>
                    </a:cubicBezTo>
                    <a:cubicBezTo>
                      <a:pt x="52" y="2148"/>
                      <a:pt x="42" y="2355"/>
                      <a:pt x="31" y="2563"/>
                    </a:cubicBezTo>
                    <a:cubicBezTo>
                      <a:pt x="21" y="2759"/>
                      <a:pt x="21" y="2957"/>
                      <a:pt x="11" y="3153"/>
                    </a:cubicBezTo>
                    <a:lnTo>
                      <a:pt x="11" y="3776"/>
                    </a:lnTo>
                    <a:cubicBezTo>
                      <a:pt x="11" y="3880"/>
                      <a:pt x="1" y="3973"/>
                      <a:pt x="1" y="4077"/>
                    </a:cubicBezTo>
                    <a:lnTo>
                      <a:pt x="1" y="4377"/>
                    </a:lnTo>
                    <a:lnTo>
                      <a:pt x="1" y="5000"/>
                    </a:lnTo>
                    <a:cubicBezTo>
                      <a:pt x="1" y="5021"/>
                      <a:pt x="11" y="5031"/>
                      <a:pt x="31" y="5031"/>
                    </a:cubicBezTo>
                    <a:cubicBezTo>
                      <a:pt x="52" y="5031"/>
                      <a:pt x="63" y="5021"/>
                      <a:pt x="63" y="5000"/>
                    </a:cubicBezTo>
                    <a:cubicBezTo>
                      <a:pt x="73" y="4803"/>
                      <a:pt x="73" y="4596"/>
                      <a:pt x="84" y="4398"/>
                    </a:cubicBezTo>
                    <a:cubicBezTo>
                      <a:pt x="94" y="4305"/>
                      <a:pt x="104" y="4202"/>
                      <a:pt x="104" y="4108"/>
                    </a:cubicBezTo>
                    <a:cubicBezTo>
                      <a:pt x="114" y="3994"/>
                      <a:pt x="125" y="3890"/>
                      <a:pt x="125" y="3776"/>
                    </a:cubicBezTo>
                    <a:cubicBezTo>
                      <a:pt x="146" y="3579"/>
                      <a:pt x="167" y="3382"/>
                      <a:pt x="177" y="3185"/>
                    </a:cubicBezTo>
                    <a:lnTo>
                      <a:pt x="239" y="2563"/>
                    </a:lnTo>
                    <a:cubicBezTo>
                      <a:pt x="250" y="2365"/>
                      <a:pt x="270" y="2158"/>
                      <a:pt x="280" y="1961"/>
                    </a:cubicBezTo>
                    <a:cubicBezTo>
                      <a:pt x="301" y="1753"/>
                      <a:pt x="312" y="1546"/>
                      <a:pt x="333" y="1339"/>
                    </a:cubicBezTo>
                    <a:lnTo>
                      <a:pt x="363" y="747"/>
                    </a:lnTo>
                    <a:cubicBezTo>
                      <a:pt x="384" y="539"/>
                      <a:pt x="395" y="332"/>
                      <a:pt x="384" y="124"/>
                    </a:cubicBezTo>
                    <a:cubicBezTo>
                      <a:pt x="384" y="52"/>
                      <a:pt x="333" y="0"/>
                      <a:pt x="260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2090;p53">
                <a:extLst>
                  <a:ext uri="{FF2B5EF4-FFF2-40B4-BE49-F238E27FC236}">
                    <a16:creationId xmlns:a16="http://schemas.microsoft.com/office/drawing/2014/main" id="{A3C237F6-6DF2-3450-790C-6D628B91177B}"/>
                  </a:ext>
                </a:extLst>
              </p:cNvPr>
              <p:cNvSpPr/>
              <p:nvPr/>
            </p:nvSpPr>
            <p:spPr>
              <a:xfrm>
                <a:off x="4369188" y="1837225"/>
                <a:ext cx="386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401" extrusionOk="0">
                    <a:moveTo>
                      <a:pt x="42" y="0"/>
                    </a:moveTo>
                    <a:cubicBezTo>
                      <a:pt x="21" y="0"/>
                      <a:pt x="11" y="10"/>
                      <a:pt x="11" y="21"/>
                    </a:cubicBezTo>
                    <a:cubicBezTo>
                      <a:pt x="0" y="42"/>
                      <a:pt x="0" y="63"/>
                      <a:pt x="21" y="73"/>
                    </a:cubicBezTo>
                    <a:cubicBezTo>
                      <a:pt x="125" y="125"/>
                      <a:pt x="228" y="176"/>
                      <a:pt x="343" y="208"/>
                    </a:cubicBezTo>
                    <a:cubicBezTo>
                      <a:pt x="467" y="259"/>
                      <a:pt x="592" y="291"/>
                      <a:pt x="716" y="321"/>
                    </a:cubicBezTo>
                    <a:cubicBezTo>
                      <a:pt x="851" y="353"/>
                      <a:pt x="975" y="374"/>
                      <a:pt x="1100" y="384"/>
                    </a:cubicBezTo>
                    <a:cubicBezTo>
                      <a:pt x="1180" y="396"/>
                      <a:pt x="1256" y="401"/>
                      <a:pt x="1332" y="401"/>
                    </a:cubicBezTo>
                    <a:cubicBezTo>
                      <a:pt x="1386" y="401"/>
                      <a:pt x="1439" y="399"/>
                      <a:pt x="1494" y="394"/>
                    </a:cubicBezTo>
                    <a:cubicBezTo>
                      <a:pt x="1505" y="394"/>
                      <a:pt x="1515" y="384"/>
                      <a:pt x="1525" y="374"/>
                    </a:cubicBezTo>
                    <a:cubicBezTo>
                      <a:pt x="1535" y="363"/>
                      <a:pt x="1546" y="353"/>
                      <a:pt x="1546" y="342"/>
                    </a:cubicBezTo>
                    <a:cubicBezTo>
                      <a:pt x="1546" y="311"/>
                      <a:pt x="1525" y="291"/>
                      <a:pt x="1494" y="291"/>
                    </a:cubicBezTo>
                    <a:cubicBezTo>
                      <a:pt x="1266" y="291"/>
                      <a:pt x="1048" y="280"/>
                      <a:pt x="830" y="249"/>
                    </a:cubicBezTo>
                    <a:lnTo>
                      <a:pt x="841" y="249"/>
                    </a:lnTo>
                    <a:cubicBezTo>
                      <a:pt x="602" y="208"/>
                      <a:pt x="364" y="146"/>
                      <a:pt x="135" y="42"/>
                    </a:cubicBezTo>
                    <a:cubicBezTo>
                      <a:pt x="115" y="31"/>
                      <a:pt x="83" y="21"/>
                      <a:pt x="62" y="10"/>
                    </a:cubicBezTo>
                    <a:cubicBezTo>
                      <a:pt x="53" y="10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2091;p53">
                <a:extLst>
                  <a:ext uri="{FF2B5EF4-FFF2-40B4-BE49-F238E27FC236}">
                    <a16:creationId xmlns:a16="http://schemas.microsoft.com/office/drawing/2014/main" id="{42AA3BD3-24D8-9D79-CF81-5ED85A584C3F}"/>
                  </a:ext>
                </a:extLst>
              </p:cNvPr>
              <p:cNvSpPr/>
              <p:nvPr/>
            </p:nvSpPr>
            <p:spPr>
              <a:xfrm>
                <a:off x="4385013" y="1807650"/>
                <a:ext cx="40725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629" h="1007" extrusionOk="0">
                    <a:moveTo>
                      <a:pt x="52" y="1"/>
                    </a:moveTo>
                    <a:cubicBezTo>
                      <a:pt x="42" y="1"/>
                      <a:pt x="31" y="1"/>
                      <a:pt x="21" y="11"/>
                    </a:cubicBezTo>
                    <a:cubicBezTo>
                      <a:pt x="10" y="31"/>
                      <a:pt x="0" y="63"/>
                      <a:pt x="21" y="84"/>
                    </a:cubicBezTo>
                    <a:cubicBezTo>
                      <a:pt x="125" y="177"/>
                      <a:pt x="229" y="280"/>
                      <a:pt x="342" y="363"/>
                    </a:cubicBezTo>
                    <a:cubicBezTo>
                      <a:pt x="467" y="467"/>
                      <a:pt x="591" y="561"/>
                      <a:pt x="727" y="644"/>
                    </a:cubicBezTo>
                    <a:cubicBezTo>
                      <a:pt x="851" y="727"/>
                      <a:pt x="985" y="799"/>
                      <a:pt x="1121" y="861"/>
                    </a:cubicBezTo>
                    <a:cubicBezTo>
                      <a:pt x="1183" y="893"/>
                      <a:pt x="1255" y="924"/>
                      <a:pt x="1328" y="944"/>
                    </a:cubicBezTo>
                    <a:cubicBezTo>
                      <a:pt x="1400" y="976"/>
                      <a:pt x="1473" y="986"/>
                      <a:pt x="1546" y="1007"/>
                    </a:cubicBezTo>
                    <a:cubicBezTo>
                      <a:pt x="1566" y="1007"/>
                      <a:pt x="1577" y="1007"/>
                      <a:pt x="1587" y="997"/>
                    </a:cubicBezTo>
                    <a:cubicBezTo>
                      <a:pt x="1608" y="997"/>
                      <a:pt x="1619" y="976"/>
                      <a:pt x="1619" y="965"/>
                    </a:cubicBezTo>
                    <a:cubicBezTo>
                      <a:pt x="1629" y="934"/>
                      <a:pt x="1608" y="903"/>
                      <a:pt x="1577" y="893"/>
                    </a:cubicBezTo>
                    <a:cubicBezTo>
                      <a:pt x="1432" y="851"/>
                      <a:pt x="1287" y="799"/>
                      <a:pt x="1151" y="737"/>
                    </a:cubicBezTo>
                    <a:lnTo>
                      <a:pt x="1162" y="737"/>
                    </a:lnTo>
                    <a:cubicBezTo>
                      <a:pt x="1017" y="675"/>
                      <a:pt x="872" y="602"/>
                      <a:pt x="747" y="519"/>
                    </a:cubicBezTo>
                    <a:cubicBezTo>
                      <a:pt x="602" y="436"/>
                      <a:pt x="467" y="343"/>
                      <a:pt x="342" y="239"/>
                    </a:cubicBezTo>
                    <a:cubicBezTo>
                      <a:pt x="249" y="167"/>
                      <a:pt x="166" y="94"/>
                      <a:pt x="93" y="11"/>
                    </a:cubicBezTo>
                    <a:cubicBezTo>
                      <a:pt x="83" y="11"/>
                      <a:pt x="63" y="1"/>
                      <a:pt x="52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2092;p53">
                <a:extLst>
                  <a:ext uri="{FF2B5EF4-FFF2-40B4-BE49-F238E27FC236}">
                    <a16:creationId xmlns:a16="http://schemas.microsoft.com/office/drawing/2014/main" id="{B0CBBD8C-AC1E-8E59-CA09-969D72EF2A04}"/>
                  </a:ext>
                </a:extLst>
              </p:cNvPr>
              <p:cNvSpPr/>
              <p:nvPr/>
            </p:nvSpPr>
            <p:spPr>
              <a:xfrm>
                <a:off x="4397713" y="1769000"/>
                <a:ext cx="45650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2132" extrusionOk="0">
                    <a:moveTo>
                      <a:pt x="42" y="1"/>
                    </a:moveTo>
                    <a:cubicBezTo>
                      <a:pt x="11" y="22"/>
                      <a:pt x="0" y="42"/>
                      <a:pt x="21" y="74"/>
                    </a:cubicBezTo>
                    <a:cubicBezTo>
                      <a:pt x="228" y="468"/>
                      <a:pt x="457" y="841"/>
                      <a:pt x="726" y="1204"/>
                    </a:cubicBezTo>
                    <a:cubicBezTo>
                      <a:pt x="799" y="1287"/>
                      <a:pt x="862" y="1370"/>
                      <a:pt x="934" y="1453"/>
                    </a:cubicBezTo>
                    <a:cubicBezTo>
                      <a:pt x="1007" y="1536"/>
                      <a:pt x="1090" y="1619"/>
                      <a:pt x="1173" y="1702"/>
                    </a:cubicBezTo>
                    <a:cubicBezTo>
                      <a:pt x="1245" y="1785"/>
                      <a:pt x="1339" y="1858"/>
                      <a:pt x="1422" y="1930"/>
                    </a:cubicBezTo>
                    <a:cubicBezTo>
                      <a:pt x="1515" y="2003"/>
                      <a:pt x="1608" y="2065"/>
                      <a:pt x="1701" y="2117"/>
                    </a:cubicBezTo>
                    <a:cubicBezTo>
                      <a:pt x="1716" y="2126"/>
                      <a:pt x="1732" y="2131"/>
                      <a:pt x="1747" y="2131"/>
                    </a:cubicBezTo>
                    <a:cubicBezTo>
                      <a:pt x="1766" y="2131"/>
                      <a:pt x="1784" y="2124"/>
                      <a:pt x="1795" y="2107"/>
                    </a:cubicBezTo>
                    <a:cubicBezTo>
                      <a:pt x="1816" y="2096"/>
                      <a:pt x="1826" y="2075"/>
                      <a:pt x="1826" y="2055"/>
                    </a:cubicBezTo>
                    <a:cubicBezTo>
                      <a:pt x="1826" y="2034"/>
                      <a:pt x="1816" y="2013"/>
                      <a:pt x="1805" y="1992"/>
                    </a:cubicBezTo>
                    <a:cubicBezTo>
                      <a:pt x="1733" y="1941"/>
                      <a:pt x="1660" y="1889"/>
                      <a:pt x="1588" y="1826"/>
                    </a:cubicBezTo>
                    <a:lnTo>
                      <a:pt x="1588" y="1826"/>
                    </a:lnTo>
                    <a:lnTo>
                      <a:pt x="1608" y="1847"/>
                    </a:lnTo>
                    <a:cubicBezTo>
                      <a:pt x="1411" y="1692"/>
                      <a:pt x="1224" y="1526"/>
                      <a:pt x="1048" y="1339"/>
                    </a:cubicBezTo>
                    <a:cubicBezTo>
                      <a:pt x="965" y="1256"/>
                      <a:pt x="882" y="1163"/>
                      <a:pt x="799" y="1070"/>
                    </a:cubicBezTo>
                    <a:cubicBezTo>
                      <a:pt x="716" y="976"/>
                      <a:pt x="643" y="872"/>
                      <a:pt x="571" y="768"/>
                    </a:cubicBezTo>
                    <a:lnTo>
                      <a:pt x="571" y="779"/>
                    </a:lnTo>
                    <a:cubicBezTo>
                      <a:pt x="394" y="540"/>
                      <a:pt x="239" y="281"/>
                      <a:pt x="104" y="22"/>
                    </a:cubicBezTo>
                    <a:cubicBezTo>
                      <a:pt x="94" y="12"/>
                      <a:pt x="83" y="1"/>
                      <a:pt x="62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2093;p53">
                <a:extLst>
                  <a:ext uri="{FF2B5EF4-FFF2-40B4-BE49-F238E27FC236}">
                    <a16:creationId xmlns:a16="http://schemas.microsoft.com/office/drawing/2014/main" id="{8C58E488-7C9E-6378-EF4F-779EE68C71FA}"/>
                  </a:ext>
                </a:extLst>
              </p:cNvPr>
              <p:cNvSpPr/>
              <p:nvPr/>
            </p:nvSpPr>
            <p:spPr>
              <a:xfrm>
                <a:off x="4442313" y="1774700"/>
                <a:ext cx="28550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620" extrusionOk="0">
                    <a:moveTo>
                      <a:pt x="63" y="1"/>
                    </a:moveTo>
                    <a:cubicBezTo>
                      <a:pt x="53" y="1"/>
                      <a:pt x="42" y="1"/>
                      <a:pt x="32" y="12"/>
                    </a:cubicBezTo>
                    <a:cubicBezTo>
                      <a:pt x="0" y="22"/>
                      <a:pt x="0" y="53"/>
                      <a:pt x="11" y="84"/>
                    </a:cubicBezTo>
                    <a:cubicBezTo>
                      <a:pt x="73" y="219"/>
                      <a:pt x="136" y="354"/>
                      <a:pt x="198" y="478"/>
                    </a:cubicBezTo>
                    <a:cubicBezTo>
                      <a:pt x="270" y="623"/>
                      <a:pt x="343" y="748"/>
                      <a:pt x="426" y="883"/>
                    </a:cubicBezTo>
                    <a:cubicBezTo>
                      <a:pt x="498" y="1008"/>
                      <a:pt x="592" y="1132"/>
                      <a:pt x="675" y="1257"/>
                    </a:cubicBezTo>
                    <a:cubicBezTo>
                      <a:pt x="768" y="1381"/>
                      <a:pt x="872" y="1495"/>
                      <a:pt x="996" y="1598"/>
                    </a:cubicBezTo>
                    <a:cubicBezTo>
                      <a:pt x="1007" y="1609"/>
                      <a:pt x="1028" y="1619"/>
                      <a:pt x="1049" y="1619"/>
                    </a:cubicBezTo>
                    <a:cubicBezTo>
                      <a:pt x="1069" y="1619"/>
                      <a:pt x="1090" y="1619"/>
                      <a:pt x="1100" y="1598"/>
                    </a:cubicBezTo>
                    <a:cubicBezTo>
                      <a:pt x="1141" y="1568"/>
                      <a:pt x="1131" y="1515"/>
                      <a:pt x="1111" y="1485"/>
                    </a:cubicBezTo>
                    <a:cubicBezTo>
                      <a:pt x="1017" y="1391"/>
                      <a:pt x="934" y="1287"/>
                      <a:pt x="841" y="1194"/>
                    </a:cubicBezTo>
                    <a:cubicBezTo>
                      <a:pt x="768" y="1101"/>
                      <a:pt x="685" y="997"/>
                      <a:pt x="613" y="904"/>
                    </a:cubicBezTo>
                    <a:cubicBezTo>
                      <a:pt x="613" y="893"/>
                      <a:pt x="602" y="893"/>
                      <a:pt x="602" y="893"/>
                    </a:cubicBezTo>
                    <a:cubicBezTo>
                      <a:pt x="415" y="623"/>
                      <a:pt x="249" y="333"/>
                      <a:pt x="115" y="33"/>
                    </a:cubicBezTo>
                    <a:cubicBezTo>
                      <a:pt x="104" y="12"/>
                      <a:pt x="83" y="1"/>
                      <a:pt x="63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2094;p53">
                <a:extLst>
                  <a:ext uri="{FF2B5EF4-FFF2-40B4-BE49-F238E27FC236}">
                    <a16:creationId xmlns:a16="http://schemas.microsoft.com/office/drawing/2014/main" id="{8E0B533E-3F30-8475-3525-4C4E0B6D5E1D}"/>
                  </a:ext>
                </a:extLst>
              </p:cNvPr>
              <p:cNvSpPr/>
              <p:nvPr/>
            </p:nvSpPr>
            <p:spPr>
              <a:xfrm>
                <a:off x="4377988" y="2094200"/>
                <a:ext cx="293075" cy="247175"/>
              </a:xfrm>
              <a:custGeom>
                <a:avLst/>
                <a:gdLst/>
                <a:ahLst/>
                <a:cxnLst/>
                <a:rect l="l" t="t" r="r" b="b"/>
                <a:pathLst>
                  <a:path w="11723" h="9887" extrusionOk="0">
                    <a:moveTo>
                      <a:pt x="925" y="1"/>
                    </a:moveTo>
                    <a:cubicBezTo>
                      <a:pt x="883" y="11"/>
                      <a:pt x="851" y="11"/>
                      <a:pt x="821" y="21"/>
                    </a:cubicBezTo>
                    <a:lnTo>
                      <a:pt x="727" y="84"/>
                    </a:lnTo>
                    <a:cubicBezTo>
                      <a:pt x="696" y="115"/>
                      <a:pt x="665" y="146"/>
                      <a:pt x="623" y="177"/>
                    </a:cubicBezTo>
                    <a:cubicBezTo>
                      <a:pt x="561" y="250"/>
                      <a:pt x="489" y="333"/>
                      <a:pt x="427" y="406"/>
                    </a:cubicBezTo>
                    <a:cubicBezTo>
                      <a:pt x="354" y="509"/>
                      <a:pt x="281" y="613"/>
                      <a:pt x="219" y="717"/>
                    </a:cubicBezTo>
                    <a:lnTo>
                      <a:pt x="229" y="706"/>
                    </a:lnTo>
                    <a:lnTo>
                      <a:pt x="229" y="706"/>
                    </a:lnTo>
                    <a:cubicBezTo>
                      <a:pt x="178" y="789"/>
                      <a:pt x="146" y="872"/>
                      <a:pt x="105" y="955"/>
                    </a:cubicBezTo>
                    <a:cubicBezTo>
                      <a:pt x="84" y="1028"/>
                      <a:pt x="63" y="1090"/>
                      <a:pt x="42" y="1152"/>
                    </a:cubicBezTo>
                    <a:cubicBezTo>
                      <a:pt x="1" y="1609"/>
                      <a:pt x="1" y="2065"/>
                      <a:pt x="63" y="2511"/>
                    </a:cubicBezTo>
                    <a:cubicBezTo>
                      <a:pt x="95" y="2688"/>
                      <a:pt x="125" y="2864"/>
                      <a:pt x="178" y="3040"/>
                    </a:cubicBezTo>
                    <a:cubicBezTo>
                      <a:pt x="219" y="3196"/>
                      <a:pt x="271" y="3352"/>
                      <a:pt x="333" y="3497"/>
                    </a:cubicBezTo>
                    <a:cubicBezTo>
                      <a:pt x="395" y="3631"/>
                      <a:pt x="457" y="3766"/>
                      <a:pt x="540" y="3901"/>
                    </a:cubicBezTo>
                    <a:cubicBezTo>
                      <a:pt x="613" y="4025"/>
                      <a:pt x="686" y="4140"/>
                      <a:pt x="769" y="4244"/>
                    </a:cubicBezTo>
                    <a:lnTo>
                      <a:pt x="779" y="4254"/>
                    </a:lnTo>
                    <a:cubicBezTo>
                      <a:pt x="883" y="4378"/>
                      <a:pt x="987" y="4503"/>
                      <a:pt x="1100" y="4617"/>
                    </a:cubicBezTo>
                    <a:cubicBezTo>
                      <a:pt x="1225" y="4731"/>
                      <a:pt x="1349" y="4845"/>
                      <a:pt x="1485" y="4949"/>
                    </a:cubicBezTo>
                    <a:cubicBezTo>
                      <a:pt x="1485" y="4948"/>
                      <a:pt x="1485" y="4947"/>
                      <a:pt x="1485" y="4946"/>
                    </a:cubicBezTo>
                    <a:lnTo>
                      <a:pt x="1485" y="4946"/>
                    </a:lnTo>
                    <a:cubicBezTo>
                      <a:pt x="1908" y="5264"/>
                      <a:pt x="2381" y="5500"/>
                      <a:pt x="2875" y="5696"/>
                    </a:cubicBezTo>
                    <a:lnTo>
                      <a:pt x="2885" y="5706"/>
                    </a:lnTo>
                    <a:cubicBezTo>
                      <a:pt x="3341" y="5883"/>
                      <a:pt x="3818" y="6028"/>
                      <a:pt x="4295" y="6162"/>
                    </a:cubicBezTo>
                    <a:cubicBezTo>
                      <a:pt x="4451" y="6194"/>
                      <a:pt x="4607" y="6224"/>
                      <a:pt x="4773" y="6245"/>
                    </a:cubicBezTo>
                    <a:cubicBezTo>
                      <a:pt x="5063" y="6287"/>
                      <a:pt x="5364" y="6307"/>
                      <a:pt x="5655" y="6339"/>
                    </a:cubicBezTo>
                    <a:cubicBezTo>
                      <a:pt x="6339" y="6401"/>
                      <a:pt x="7045" y="6463"/>
                      <a:pt x="7718" y="6692"/>
                    </a:cubicBezTo>
                    <a:lnTo>
                      <a:pt x="7688" y="6681"/>
                    </a:lnTo>
                    <a:lnTo>
                      <a:pt x="7688" y="6681"/>
                    </a:lnTo>
                    <a:cubicBezTo>
                      <a:pt x="7729" y="6692"/>
                      <a:pt x="7771" y="6712"/>
                      <a:pt x="7801" y="6722"/>
                    </a:cubicBezTo>
                    <a:cubicBezTo>
                      <a:pt x="7822" y="6722"/>
                      <a:pt x="7833" y="6733"/>
                      <a:pt x="7843" y="6733"/>
                    </a:cubicBezTo>
                    <a:cubicBezTo>
                      <a:pt x="7895" y="6785"/>
                      <a:pt x="7937" y="6837"/>
                      <a:pt x="7988" y="6888"/>
                    </a:cubicBezTo>
                    <a:cubicBezTo>
                      <a:pt x="8362" y="7324"/>
                      <a:pt x="8631" y="7853"/>
                      <a:pt x="8891" y="8361"/>
                    </a:cubicBezTo>
                    <a:cubicBezTo>
                      <a:pt x="8963" y="8507"/>
                      <a:pt x="9036" y="8652"/>
                      <a:pt x="9108" y="8787"/>
                    </a:cubicBezTo>
                    <a:cubicBezTo>
                      <a:pt x="9212" y="8974"/>
                      <a:pt x="9295" y="9129"/>
                      <a:pt x="9389" y="9274"/>
                    </a:cubicBezTo>
                    <a:cubicBezTo>
                      <a:pt x="9440" y="9347"/>
                      <a:pt x="9493" y="9430"/>
                      <a:pt x="9555" y="9502"/>
                    </a:cubicBezTo>
                    <a:cubicBezTo>
                      <a:pt x="9617" y="9585"/>
                      <a:pt x="9669" y="9638"/>
                      <a:pt x="9721" y="9668"/>
                    </a:cubicBezTo>
                    <a:cubicBezTo>
                      <a:pt x="9772" y="9710"/>
                      <a:pt x="9825" y="9731"/>
                      <a:pt x="9876" y="9741"/>
                    </a:cubicBezTo>
                    <a:lnTo>
                      <a:pt x="9949" y="9741"/>
                    </a:lnTo>
                    <a:cubicBezTo>
                      <a:pt x="9980" y="9731"/>
                      <a:pt x="10001" y="9731"/>
                      <a:pt x="10042" y="9710"/>
                    </a:cubicBezTo>
                    <a:cubicBezTo>
                      <a:pt x="10084" y="9689"/>
                      <a:pt x="10115" y="9638"/>
                      <a:pt x="10136" y="9596"/>
                    </a:cubicBezTo>
                    <a:cubicBezTo>
                      <a:pt x="10166" y="9555"/>
                      <a:pt x="10187" y="9492"/>
                      <a:pt x="10187" y="9440"/>
                    </a:cubicBezTo>
                    <a:cubicBezTo>
                      <a:pt x="10198" y="9389"/>
                      <a:pt x="10208" y="9326"/>
                      <a:pt x="10208" y="9264"/>
                    </a:cubicBezTo>
                    <a:cubicBezTo>
                      <a:pt x="10270" y="9368"/>
                      <a:pt x="10332" y="9451"/>
                      <a:pt x="10405" y="9534"/>
                    </a:cubicBezTo>
                    <a:cubicBezTo>
                      <a:pt x="10468" y="9606"/>
                      <a:pt x="10530" y="9689"/>
                      <a:pt x="10623" y="9762"/>
                    </a:cubicBezTo>
                    <a:cubicBezTo>
                      <a:pt x="10706" y="9824"/>
                      <a:pt x="10779" y="9866"/>
                      <a:pt x="10862" y="9876"/>
                    </a:cubicBezTo>
                    <a:cubicBezTo>
                      <a:pt x="10883" y="9887"/>
                      <a:pt x="10913" y="9887"/>
                      <a:pt x="10934" y="9887"/>
                    </a:cubicBezTo>
                    <a:cubicBezTo>
                      <a:pt x="10996" y="9876"/>
                      <a:pt x="11049" y="9855"/>
                      <a:pt x="11100" y="9824"/>
                    </a:cubicBezTo>
                    <a:cubicBezTo>
                      <a:pt x="11132" y="9804"/>
                      <a:pt x="11162" y="9772"/>
                      <a:pt x="11194" y="9731"/>
                    </a:cubicBezTo>
                    <a:cubicBezTo>
                      <a:pt x="11215" y="9710"/>
                      <a:pt x="11235" y="9689"/>
                      <a:pt x="11245" y="9668"/>
                    </a:cubicBezTo>
                    <a:cubicBezTo>
                      <a:pt x="11256" y="9638"/>
                      <a:pt x="11266" y="9606"/>
                      <a:pt x="11277" y="9585"/>
                    </a:cubicBezTo>
                    <a:cubicBezTo>
                      <a:pt x="11298" y="9513"/>
                      <a:pt x="11298" y="9430"/>
                      <a:pt x="11298" y="9378"/>
                    </a:cubicBezTo>
                    <a:cubicBezTo>
                      <a:pt x="11298" y="9316"/>
                      <a:pt x="11287" y="9243"/>
                      <a:pt x="11256" y="9150"/>
                    </a:cubicBezTo>
                    <a:cubicBezTo>
                      <a:pt x="11245" y="9098"/>
                      <a:pt x="11225" y="9046"/>
                      <a:pt x="11204" y="8984"/>
                    </a:cubicBezTo>
                    <a:lnTo>
                      <a:pt x="11204" y="8984"/>
                    </a:lnTo>
                    <a:lnTo>
                      <a:pt x="11225" y="9004"/>
                    </a:lnTo>
                    <a:cubicBezTo>
                      <a:pt x="11287" y="9067"/>
                      <a:pt x="11349" y="9108"/>
                      <a:pt x="11401" y="9129"/>
                    </a:cubicBezTo>
                    <a:cubicBezTo>
                      <a:pt x="11432" y="9140"/>
                      <a:pt x="11464" y="9150"/>
                      <a:pt x="11484" y="9150"/>
                    </a:cubicBezTo>
                    <a:cubicBezTo>
                      <a:pt x="11489" y="9155"/>
                      <a:pt x="11497" y="9158"/>
                      <a:pt x="11505" y="9158"/>
                    </a:cubicBezTo>
                    <a:cubicBezTo>
                      <a:pt x="11512" y="9158"/>
                      <a:pt x="11520" y="9155"/>
                      <a:pt x="11526" y="9150"/>
                    </a:cubicBezTo>
                    <a:cubicBezTo>
                      <a:pt x="11556" y="9150"/>
                      <a:pt x="11577" y="9150"/>
                      <a:pt x="11609" y="9129"/>
                    </a:cubicBezTo>
                    <a:cubicBezTo>
                      <a:pt x="11671" y="9098"/>
                      <a:pt x="11702" y="9004"/>
                      <a:pt x="11702" y="8963"/>
                    </a:cubicBezTo>
                    <a:cubicBezTo>
                      <a:pt x="11722" y="8859"/>
                      <a:pt x="11712" y="8755"/>
                      <a:pt x="11692" y="8663"/>
                    </a:cubicBezTo>
                    <a:cubicBezTo>
                      <a:pt x="11671" y="8497"/>
                      <a:pt x="11630" y="8331"/>
                      <a:pt x="11556" y="8154"/>
                    </a:cubicBezTo>
                    <a:cubicBezTo>
                      <a:pt x="11401" y="7770"/>
                      <a:pt x="11162" y="7418"/>
                      <a:pt x="10976" y="7158"/>
                    </a:cubicBezTo>
                    <a:cubicBezTo>
                      <a:pt x="10747" y="6826"/>
                      <a:pt x="10509" y="6526"/>
                      <a:pt x="10260" y="6245"/>
                    </a:cubicBezTo>
                    <a:cubicBezTo>
                      <a:pt x="10001" y="5966"/>
                      <a:pt x="9721" y="5696"/>
                      <a:pt x="9389" y="5405"/>
                    </a:cubicBezTo>
                    <a:cubicBezTo>
                      <a:pt x="9067" y="5125"/>
                      <a:pt x="8777" y="4897"/>
                      <a:pt x="8497" y="4700"/>
                    </a:cubicBezTo>
                    <a:cubicBezTo>
                      <a:pt x="8216" y="4503"/>
                      <a:pt x="7905" y="4316"/>
                      <a:pt x="7522" y="4098"/>
                    </a:cubicBezTo>
                    <a:cubicBezTo>
                      <a:pt x="7324" y="3984"/>
                      <a:pt x="7128" y="3870"/>
                      <a:pt x="6930" y="3766"/>
                    </a:cubicBezTo>
                    <a:cubicBezTo>
                      <a:pt x="6474" y="3517"/>
                      <a:pt x="6007" y="3258"/>
                      <a:pt x="5572" y="2967"/>
                    </a:cubicBezTo>
                    <a:lnTo>
                      <a:pt x="5551" y="2957"/>
                    </a:lnTo>
                    <a:cubicBezTo>
                      <a:pt x="5063" y="2635"/>
                      <a:pt x="4597" y="2241"/>
                      <a:pt x="4150" y="1858"/>
                    </a:cubicBezTo>
                    <a:cubicBezTo>
                      <a:pt x="4046" y="1775"/>
                      <a:pt x="3943" y="1681"/>
                      <a:pt x="3839" y="1598"/>
                    </a:cubicBezTo>
                    <a:cubicBezTo>
                      <a:pt x="3320" y="1162"/>
                      <a:pt x="2719" y="675"/>
                      <a:pt x="2034" y="333"/>
                    </a:cubicBezTo>
                    <a:cubicBezTo>
                      <a:pt x="1868" y="240"/>
                      <a:pt x="1713" y="177"/>
                      <a:pt x="1557" y="115"/>
                    </a:cubicBezTo>
                    <a:cubicBezTo>
                      <a:pt x="1381" y="53"/>
                      <a:pt x="1236" y="21"/>
                      <a:pt x="1100" y="11"/>
                    </a:cubicBezTo>
                    <a:cubicBezTo>
                      <a:pt x="1059" y="1"/>
                      <a:pt x="1017" y="1"/>
                      <a:pt x="987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2095;p53">
                <a:extLst>
                  <a:ext uri="{FF2B5EF4-FFF2-40B4-BE49-F238E27FC236}">
                    <a16:creationId xmlns:a16="http://schemas.microsoft.com/office/drawing/2014/main" id="{71560850-BE6B-6892-BE5D-8A7800A28C20}"/>
                  </a:ext>
                </a:extLst>
              </p:cNvPr>
              <p:cNvSpPr/>
              <p:nvPr/>
            </p:nvSpPr>
            <p:spPr>
              <a:xfrm>
                <a:off x="4397188" y="2200525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2096;p53">
                <a:extLst>
                  <a:ext uri="{FF2B5EF4-FFF2-40B4-BE49-F238E27FC236}">
                    <a16:creationId xmlns:a16="http://schemas.microsoft.com/office/drawing/2014/main" id="{E249B209-7E29-BCFF-E293-6E4E015A27D1}"/>
                  </a:ext>
                </a:extLst>
              </p:cNvPr>
              <p:cNvSpPr/>
              <p:nvPr/>
            </p:nvSpPr>
            <p:spPr>
              <a:xfrm>
                <a:off x="4397463" y="220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2097;p53">
                <a:extLst>
                  <a:ext uri="{FF2B5EF4-FFF2-40B4-BE49-F238E27FC236}">
                    <a16:creationId xmlns:a16="http://schemas.microsoft.com/office/drawing/2014/main" id="{52C17701-1C09-6EBA-F73B-875A0460003D}"/>
                  </a:ext>
                </a:extLst>
              </p:cNvPr>
              <p:cNvSpPr/>
              <p:nvPr/>
            </p:nvSpPr>
            <p:spPr>
              <a:xfrm>
                <a:off x="4397463" y="220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2098;p53">
                <a:extLst>
                  <a:ext uri="{FF2B5EF4-FFF2-40B4-BE49-F238E27FC236}">
                    <a16:creationId xmlns:a16="http://schemas.microsoft.com/office/drawing/2014/main" id="{65A88286-8DB1-715F-8826-7849596E8F62}"/>
                  </a:ext>
                </a:extLst>
              </p:cNvPr>
              <p:cNvSpPr/>
              <p:nvPr/>
            </p:nvSpPr>
            <p:spPr>
              <a:xfrm>
                <a:off x="4379038" y="2122200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2099;p53">
                <a:extLst>
                  <a:ext uri="{FF2B5EF4-FFF2-40B4-BE49-F238E27FC236}">
                    <a16:creationId xmlns:a16="http://schemas.microsoft.com/office/drawing/2014/main" id="{085353CE-4E63-C1B8-E704-0B8345A5167F}"/>
                  </a:ext>
                </a:extLst>
              </p:cNvPr>
              <p:cNvSpPr/>
              <p:nvPr/>
            </p:nvSpPr>
            <p:spPr>
              <a:xfrm>
                <a:off x="4449838" y="2236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2100;p53">
                <a:extLst>
                  <a:ext uri="{FF2B5EF4-FFF2-40B4-BE49-F238E27FC236}">
                    <a16:creationId xmlns:a16="http://schemas.microsoft.com/office/drawing/2014/main" id="{1D9487A0-A1DA-DB8C-5B60-DEEF66FE9CD5}"/>
                  </a:ext>
                </a:extLst>
              </p:cNvPr>
              <p:cNvSpPr/>
              <p:nvPr/>
            </p:nvSpPr>
            <p:spPr>
              <a:xfrm>
                <a:off x="4449838" y="2236575"/>
                <a:ext cx="2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1" extrusionOk="0">
                    <a:moveTo>
                      <a:pt x="1" y="1"/>
                    </a:moveTo>
                    <a:lnTo>
                      <a:pt x="11" y="11"/>
                    </a:lnTo>
                    <a:cubicBezTo>
                      <a:pt x="1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2101;p53">
                <a:extLst>
                  <a:ext uri="{FF2B5EF4-FFF2-40B4-BE49-F238E27FC236}">
                    <a16:creationId xmlns:a16="http://schemas.microsoft.com/office/drawing/2014/main" id="{D2700D91-A59B-D0B4-A623-3716BE8EB0CD}"/>
                  </a:ext>
                </a:extLst>
              </p:cNvPr>
              <p:cNvSpPr/>
              <p:nvPr/>
            </p:nvSpPr>
            <p:spPr>
              <a:xfrm>
                <a:off x="4611663" y="2232675"/>
                <a:ext cx="56275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49" extrusionOk="0">
                    <a:moveTo>
                      <a:pt x="205" y="56"/>
                    </a:moveTo>
                    <a:cubicBezTo>
                      <a:pt x="208" y="59"/>
                      <a:pt x="208" y="63"/>
                      <a:pt x="208" y="63"/>
                    </a:cubicBezTo>
                    <a:lnTo>
                      <a:pt x="208" y="63"/>
                    </a:lnTo>
                    <a:cubicBezTo>
                      <a:pt x="208" y="60"/>
                      <a:pt x="207" y="57"/>
                      <a:pt x="205" y="56"/>
                    </a:cubicBezTo>
                    <a:close/>
                    <a:moveTo>
                      <a:pt x="93" y="1"/>
                    </a:moveTo>
                    <a:cubicBezTo>
                      <a:pt x="73" y="1"/>
                      <a:pt x="52" y="12"/>
                      <a:pt x="31" y="32"/>
                    </a:cubicBezTo>
                    <a:cubicBezTo>
                      <a:pt x="10" y="42"/>
                      <a:pt x="0" y="74"/>
                      <a:pt x="0" y="95"/>
                    </a:cubicBezTo>
                    <a:cubicBezTo>
                      <a:pt x="0" y="125"/>
                      <a:pt x="10" y="157"/>
                      <a:pt x="21" y="178"/>
                    </a:cubicBezTo>
                    <a:lnTo>
                      <a:pt x="425" y="489"/>
                    </a:lnTo>
                    <a:cubicBezTo>
                      <a:pt x="571" y="582"/>
                      <a:pt x="706" y="675"/>
                      <a:pt x="851" y="758"/>
                    </a:cubicBezTo>
                    <a:cubicBezTo>
                      <a:pt x="996" y="851"/>
                      <a:pt x="1141" y="934"/>
                      <a:pt x="1276" y="1028"/>
                    </a:cubicBezTo>
                    <a:cubicBezTo>
                      <a:pt x="1349" y="1080"/>
                      <a:pt x="1411" y="1121"/>
                      <a:pt x="1473" y="1163"/>
                    </a:cubicBezTo>
                    <a:cubicBezTo>
                      <a:pt x="1525" y="1204"/>
                      <a:pt x="1566" y="1236"/>
                      <a:pt x="1619" y="1266"/>
                    </a:cubicBezTo>
                    <a:cubicBezTo>
                      <a:pt x="1722" y="1360"/>
                      <a:pt x="1815" y="1474"/>
                      <a:pt x="1898" y="1588"/>
                    </a:cubicBezTo>
                    <a:cubicBezTo>
                      <a:pt x="1951" y="1661"/>
                      <a:pt x="1992" y="1734"/>
                      <a:pt x="2023" y="1817"/>
                    </a:cubicBezTo>
                    <a:cubicBezTo>
                      <a:pt x="2034" y="1837"/>
                      <a:pt x="2034" y="1858"/>
                      <a:pt x="2044" y="1889"/>
                    </a:cubicBezTo>
                    <a:cubicBezTo>
                      <a:pt x="2044" y="1899"/>
                      <a:pt x="2034" y="1899"/>
                      <a:pt x="2034" y="1909"/>
                    </a:cubicBezTo>
                    <a:lnTo>
                      <a:pt x="2034" y="1920"/>
                    </a:lnTo>
                    <a:lnTo>
                      <a:pt x="2034" y="1930"/>
                    </a:lnTo>
                    <a:lnTo>
                      <a:pt x="2013" y="1930"/>
                    </a:lnTo>
                    <a:cubicBezTo>
                      <a:pt x="2002" y="1941"/>
                      <a:pt x="1981" y="1941"/>
                      <a:pt x="1971" y="1941"/>
                    </a:cubicBezTo>
                    <a:cubicBezTo>
                      <a:pt x="1919" y="1941"/>
                      <a:pt x="1868" y="1941"/>
                      <a:pt x="1826" y="1930"/>
                    </a:cubicBezTo>
                    <a:cubicBezTo>
                      <a:pt x="1774" y="1920"/>
                      <a:pt x="1732" y="1909"/>
                      <a:pt x="1681" y="1889"/>
                    </a:cubicBezTo>
                    <a:cubicBezTo>
                      <a:pt x="1587" y="1837"/>
                      <a:pt x="1494" y="1775"/>
                      <a:pt x="1411" y="1702"/>
                    </a:cubicBezTo>
                    <a:lnTo>
                      <a:pt x="1411" y="1702"/>
                    </a:lnTo>
                    <a:lnTo>
                      <a:pt x="1421" y="1713"/>
                    </a:lnTo>
                    <a:cubicBezTo>
                      <a:pt x="1234" y="1547"/>
                      <a:pt x="1068" y="1370"/>
                      <a:pt x="913" y="1183"/>
                    </a:cubicBezTo>
                    <a:cubicBezTo>
                      <a:pt x="896" y="1161"/>
                      <a:pt x="868" y="1151"/>
                      <a:pt x="839" y="1151"/>
                    </a:cubicBezTo>
                    <a:cubicBezTo>
                      <a:pt x="813" y="1151"/>
                      <a:pt x="787" y="1159"/>
                      <a:pt x="768" y="1173"/>
                    </a:cubicBezTo>
                    <a:cubicBezTo>
                      <a:pt x="727" y="1215"/>
                      <a:pt x="727" y="1277"/>
                      <a:pt x="757" y="1319"/>
                    </a:cubicBezTo>
                    <a:cubicBezTo>
                      <a:pt x="965" y="1557"/>
                      <a:pt x="1183" y="1806"/>
                      <a:pt x="1442" y="1982"/>
                    </a:cubicBezTo>
                    <a:cubicBezTo>
                      <a:pt x="1504" y="2024"/>
                      <a:pt x="1566" y="2065"/>
                      <a:pt x="1639" y="2086"/>
                    </a:cubicBezTo>
                    <a:cubicBezTo>
                      <a:pt x="1712" y="2117"/>
                      <a:pt x="1785" y="2138"/>
                      <a:pt x="1857" y="2148"/>
                    </a:cubicBezTo>
                    <a:cubicBezTo>
                      <a:pt x="1909" y="2148"/>
                      <a:pt x="1971" y="2148"/>
                      <a:pt x="2023" y="2138"/>
                    </a:cubicBezTo>
                    <a:cubicBezTo>
                      <a:pt x="2075" y="2138"/>
                      <a:pt x="2117" y="2117"/>
                      <a:pt x="2158" y="2086"/>
                    </a:cubicBezTo>
                    <a:cubicBezTo>
                      <a:pt x="2200" y="2055"/>
                      <a:pt x="2220" y="2024"/>
                      <a:pt x="2230" y="1982"/>
                    </a:cubicBezTo>
                    <a:cubicBezTo>
                      <a:pt x="2251" y="1941"/>
                      <a:pt x="2241" y="1889"/>
                      <a:pt x="2241" y="1847"/>
                    </a:cubicBezTo>
                    <a:cubicBezTo>
                      <a:pt x="2230" y="1806"/>
                      <a:pt x="2220" y="1764"/>
                      <a:pt x="2200" y="1723"/>
                    </a:cubicBezTo>
                    <a:cubicBezTo>
                      <a:pt x="2189" y="1671"/>
                      <a:pt x="2158" y="1630"/>
                      <a:pt x="2137" y="1588"/>
                    </a:cubicBezTo>
                    <a:cubicBezTo>
                      <a:pt x="2085" y="1495"/>
                      <a:pt x="2013" y="1402"/>
                      <a:pt x="1951" y="1319"/>
                    </a:cubicBezTo>
                    <a:cubicBezTo>
                      <a:pt x="1878" y="1246"/>
                      <a:pt x="1815" y="1173"/>
                      <a:pt x="1743" y="1111"/>
                    </a:cubicBezTo>
                    <a:cubicBezTo>
                      <a:pt x="1702" y="1070"/>
                      <a:pt x="1649" y="1038"/>
                      <a:pt x="1608" y="1007"/>
                    </a:cubicBezTo>
                    <a:cubicBezTo>
                      <a:pt x="1546" y="966"/>
                      <a:pt x="1473" y="914"/>
                      <a:pt x="1411" y="872"/>
                    </a:cubicBezTo>
                    <a:cubicBezTo>
                      <a:pt x="1276" y="779"/>
                      <a:pt x="1141" y="696"/>
                      <a:pt x="1006" y="613"/>
                    </a:cubicBezTo>
                    <a:cubicBezTo>
                      <a:pt x="727" y="447"/>
                      <a:pt x="457" y="271"/>
                      <a:pt x="208" y="63"/>
                    </a:cubicBezTo>
                    <a:lnTo>
                      <a:pt x="197" y="53"/>
                    </a:lnTo>
                    <a:lnTo>
                      <a:pt x="197" y="53"/>
                    </a:lnTo>
                    <a:cubicBezTo>
                      <a:pt x="197" y="53"/>
                      <a:pt x="202" y="53"/>
                      <a:pt x="205" y="56"/>
                    </a:cubicBezTo>
                    <a:lnTo>
                      <a:pt x="205" y="56"/>
                    </a:lnTo>
                    <a:cubicBezTo>
                      <a:pt x="203" y="54"/>
                      <a:pt x="201" y="53"/>
                      <a:pt x="197" y="53"/>
                    </a:cubicBezTo>
                    <a:lnTo>
                      <a:pt x="197" y="53"/>
                    </a:lnTo>
                    <a:cubicBezTo>
                      <a:pt x="197" y="53"/>
                      <a:pt x="197" y="53"/>
                      <a:pt x="197" y="53"/>
                    </a:cubicBezTo>
                    <a:lnTo>
                      <a:pt x="176" y="32"/>
                    </a:lnTo>
                    <a:cubicBezTo>
                      <a:pt x="156" y="22"/>
                      <a:pt x="135" y="1"/>
                      <a:pt x="104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2102;p53">
                <a:extLst>
                  <a:ext uri="{FF2B5EF4-FFF2-40B4-BE49-F238E27FC236}">
                    <a16:creationId xmlns:a16="http://schemas.microsoft.com/office/drawing/2014/main" id="{261F16B2-6BB5-57BF-84DD-0F9BC099302D}"/>
                  </a:ext>
                </a:extLst>
              </p:cNvPr>
              <p:cNvSpPr/>
              <p:nvPr/>
            </p:nvSpPr>
            <p:spPr>
              <a:xfrm>
                <a:off x="4633163" y="2251625"/>
                <a:ext cx="296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245" extrusionOk="0">
                    <a:moveTo>
                      <a:pt x="105" y="0"/>
                    </a:moveTo>
                    <a:cubicBezTo>
                      <a:pt x="74" y="10"/>
                      <a:pt x="42" y="21"/>
                      <a:pt x="33" y="52"/>
                    </a:cubicBezTo>
                    <a:cubicBezTo>
                      <a:pt x="1" y="93"/>
                      <a:pt x="12" y="166"/>
                      <a:pt x="63" y="197"/>
                    </a:cubicBezTo>
                    <a:cubicBezTo>
                      <a:pt x="84" y="208"/>
                      <a:pt x="105" y="218"/>
                      <a:pt x="125" y="239"/>
                    </a:cubicBezTo>
                    <a:cubicBezTo>
                      <a:pt x="125" y="259"/>
                      <a:pt x="136" y="280"/>
                      <a:pt x="146" y="291"/>
                    </a:cubicBezTo>
                    <a:cubicBezTo>
                      <a:pt x="281" y="446"/>
                      <a:pt x="427" y="581"/>
                      <a:pt x="572" y="727"/>
                    </a:cubicBezTo>
                    <a:cubicBezTo>
                      <a:pt x="717" y="882"/>
                      <a:pt x="862" y="1038"/>
                      <a:pt x="997" y="1214"/>
                    </a:cubicBezTo>
                    <a:cubicBezTo>
                      <a:pt x="1013" y="1234"/>
                      <a:pt x="1038" y="1245"/>
                      <a:pt x="1066" y="1245"/>
                    </a:cubicBezTo>
                    <a:cubicBezTo>
                      <a:pt x="1093" y="1245"/>
                      <a:pt x="1121" y="1234"/>
                      <a:pt x="1142" y="1214"/>
                    </a:cubicBezTo>
                    <a:cubicBezTo>
                      <a:pt x="1163" y="1193"/>
                      <a:pt x="1174" y="1172"/>
                      <a:pt x="1174" y="1141"/>
                    </a:cubicBezTo>
                    <a:cubicBezTo>
                      <a:pt x="1174" y="1121"/>
                      <a:pt x="1163" y="1089"/>
                      <a:pt x="1153" y="1068"/>
                    </a:cubicBezTo>
                    <a:lnTo>
                      <a:pt x="1121" y="1038"/>
                    </a:lnTo>
                    <a:cubicBezTo>
                      <a:pt x="1163" y="1017"/>
                      <a:pt x="1184" y="955"/>
                      <a:pt x="1153" y="913"/>
                    </a:cubicBezTo>
                    <a:cubicBezTo>
                      <a:pt x="1101" y="820"/>
                      <a:pt x="1038" y="727"/>
                      <a:pt x="976" y="654"/>
                    </a:cubicBezTo>
                    <a:cubicBezTo>
                      <a:pt x="893" y="561"/>
                      <a:pt x="810" y="478"/>
                      <a:pt x="717" y="405"/>
                    </a:cubicBezTo>
                    <a:cubicBezTo>
                      <a:pt x="551" y="259"/>
                      <a:pt x="354" y="135"/>
                      <a:pt x="167" y="21"/>
                    </a:cubicBezTo>
                    <a:cubicBezTo>
                      <a:pt x="146" y="10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2103;p53">
                <a:extLst>
                  <a:ext uri="{FF2B5EF4-FFF2-40B4-BE49-F238E27FC236}">
                    <a16:creationId xmlns:a16="http://schemas.microsoft.com/office/drawing/2014/main" id="{A78900F9-B69A-A950-3669-AF47288E7604}"/>
                  </a:ext>
                </a:extLst>
              </p:cNvPr>
              <p:cNvSpPr/>
              <p:nvPr/>
            </p:nvSpPr>
            <p:spPr>
              <a:xfrm>
                <a:off x="4632663" y="2252300"/>
                <a:ext cx="31650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23" extrusionOk="0">
                    <a:moveTo>
                      <a:pt x="122" y="0"/>
                    </a:moveTo>
                    <a:cubicBezTo>
                      <a:pt x="116" y="0"/>
                      <a:pt x="110" y="1"/>
                      <a:pt x="104" y="4"/>
                    </a:cubicBezTo>
                    <a:cubicBezTo>
                      <a:pt x="73" y="4"/>
                      <a:pt x="42" y="15"/>
                      <a:pt x="21" y="46"/>
                    </a:cubicBezTo>
                    <a:cubicBezTo>
                      <a:pt x="0" y="98"/>
                      <a:pt x="11" y="160"/>
                      <a:pt x="53" y="191"/>
                    </a:cubicBezTo>
                    <a:cubicBezTo>
                      <a:pt x="260" y="305"/>
                      <a:pt x="457" y="430"/>
                      <a:pt x="633" y="575"/>
                    </a:cubicBezTo>
                    <a:cubicBezTo>
                      <a:pt x="737" y="668"/>
                      <a:pt x="841" y="762"/>
                      <a:pt x="913" y="876"/>
                    </a:cubicBezTo>
                    <a:cubicBezTo>
                      <a:pt x="965" y="949"/>
                      <a:pt x="1007" y="1021"/>
                      <a:pt x="1038" y="1104"/>
                    </a:cubicBezTo>
                    <a:cubicBezTo>
                      <a:pt x="1038" y="1114"/>
                      <a:pt x="1038" y="1135"/>
                      <a:pt x="1048" y="1145"/>
                    </a:cubicBezTo>
                    <a:cubicBezTo>
                      <a:pt x="1048" y="1166"/>
                      <a:pt x="1069" y="1197"/>
                      <a:pt x="1090" y="1207"/>
                    </a:cubicBezTo>
                    <a:cubicBezTo>
                      <a:pt x="1105" y="1215"/>
                      <a:pt x="1124" y="1222"/>
                      <a:pt x="1142" y="1222"/>
                    </a:cubicBezTo>
                    <a:cubicBezTo>
                      <a:pt x="1149" y="1222"/>
                      <a:pt x="1156" y="1221"/>
                      <a:pt x="1162" y="1218"/>
                    </a:cubicBezTo>
                    <a:cubicBezTo>
                      <a:pt x="1214" y="1207"/>
                      <a:pt x="1266" y="1156"/>
                      <a:pt x="1245" y="1104"/>
                    </a:cubicBezTo>
                    <a:cubicBezTo>
                      <a:pt x="1224" y="1041"/>
                      <a:pt x="1204" y="990"/>
                      <a:pt x="1183" y="928"/>
                    </a:cubicBezTo>
                    <a:cubicBezTo>
                      <a:pt x="1152" y="876"/>
                      <a:pt x="1121" y="813"/>
                      <a:pt x="1079" y="762"/>
                    </a:cubicBezTo>
                    <a:cubicBezTo>
                      <a:pt x="1007" y="647"/>
                      <a:pt x="913" y="554"/>
                      <a:pt x="809" y="461"/>
                    </a:cubicBezTo>
                    <a:cubicBezTo>
                      <a:pt x="613" y="285"/>
                      <a:pt x="394" y="149"/>
                      <a:pt x="166" y="15"/>
                    </a:cubicBezTo>
                    <a:cubicBezTo>
                      <a:pt x="151" y="7"/>
                      <a:pt x="137" y="0"/>
                      <a:pt x="122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2104;p53">
                <a:extLst>
                  <a:ext uri="{FF2B5EF4-FFF2-40B4-BE49-F238E27FC236}">
                    <a16:creationId xmlns:a16="http://schemas.microsoft.com/office/drawing/2014/main" id="{F117B3B9-245F-4B39-D7C4-2A78B33CC6F7}"/>
                  </a:ext>
                </a:extLst>
              </p:cNvPr>
              <p:cNvSpPr/>
              <p:nvPr/>
            </p:nvSpPr>
            <p:spPr>
              <a:xfrm>
                <a:off x="4571713" y="2203400"/>
                <a:ext cx="98575" cy="86875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3475" extrusionOk="0">
                    <a:moveTo>
                      <a:pt x="105" y="0"/>
                    </a:moveTo>
                    <a:cubicBezTo>
                      <a:pt x="63" y="10"/>
                      <a:pt x="32" y="31"/>
                      <a:pt x="11" y="72"/>
                    </a:cubicBezTo>
                    <a:cubicBezTo>
                      <a:pt x="1" y="135"/>
                      <a:pt x="32" y="187"/>
                      <a:pt x="84" y="208"/>
                    </a:cubicBezTo>
                    <a:cubicBezTo>
                      <a:pt x="167" y="238"/>
                      <a:pt x="239" y="270"/>
                      <a:pt x="322" y="300"/>
                    </a:cubicBezTo>
                    <a:cubicBezTo>
                      <a:pt x="872" y="570"/>
                      <a:pt x="1339" y="954"/>
                      <a:pt x="1827" y="1317"/>
                    </a:cubicBezTo>
                    <a:cubicBezTo>
                      <a:pt x="2044" y="1473"/>
                      <a:pt x="2262" y="1618"/>
                      <a:pt x="2491" y="1763"/>
                    </a:cubicBezTo>
                    <a:cubicBezTo>
                      <a:pt x="2719" y="1909"/>
                      <a:pt x="2947" y="2064"/>
                      <a:pt x="3154" y="2241"/>
                    </a:cubicBezTo>
                    <a:cubicBezTo>
                      <a:pt x="3310" y="2365"/>
                      <a:pt x="3445" y="2510"/>
                      <a:pt x="3569" y="2676"/>
                    </a:cubicBezTo>
                    <a:cubicBezTo>
                      <a:pt x="3621" y="2749"/>
                      <a:pt x="3662" y="2832"/>
                      <a:pt x="3694" y="2925"/>
                    </a:cubicBezTo>
                    <a:cubicBezTo>
                      <a:pt x="3715" y="2977"/>
                      <a:pt x="3724" y="3029"/>
                      <a:pt x="3735" y="3080"/>
                    </a:cubicBezTo>
                    <a:cubicBezTo>
                      <a:pt x="3735" y="3101"/>
                      <a:pt x="3735" y="3133"/>
                      <a:pt x="3724" y="3163"/>
                    </a:cubicBezTo>
                    <a:cubicBezTo>
                      <a:pt x="3724" y="3174"/>
                      <a:pt x="3724" y="3184"/>
                      <a:pt x="3715" y="3205"/>
                    </a:cubicBezTo>
                    <a:cubicBezTo>
                      <a:pt x="3715" y="3216"/>
                      <a:pt x="3704" y="3216"/>
                      <a:pt x="3704" y="3226"/>
                    </a:cubicBezTo>
                    <a:cubicBezTo>
                      <a:pt x="3694" y="3236"/>
                      <a:pt x="3683" y="3236"/>
                      <a:pt x="3683" y="3246"/>
                    </a:cubicBezTo>
                    <a:cubicBezTo>
                      <a:pt x="3673" y="3246"/>
                      <a:pt x="3662" y="3257"/>
                      <a:pt x="3652" y="3257"/>
                    </a:cubicBezTo>
                    <a:cubicBezTo>
                      <a:pt x="3621" y="3267"/>
                      <a:pt x="3600" y="3267"/>
                      <a:pt x="3569" y="3267"/>
                    </a:cubicBezTo>
                    <a:cubicBezTo>
                      <a:pt x="3549" y="3278"/>
                      <a:pt x="3517" y="3299"/>
                      <a:pt x="3507" y="3319"/>
                    </a:cubicBezTo>
                    <a:cubicBezTo>
                      <a:pt x="3496" y="3340"/>
                      <a:pt x="3486" y="3371"/>
                      <a:pt x="3496" y="3392"/>
                    </a:cubicBezTo>
                    <a:cubicBezTo>
                      <a:pt x="3496" y="3423"/>
                      <a:pt x="3517" y="3444"/>
                      <a:pt x="3538" y="3454"/>
                    </a:cubicBezTo>
                    <a:cubicBezTo>
                      <a:pt x="3569" y="3475"/>
                      <a:pt x="3590" y="3475"/>
                      <a:pt x="3621" y="3475"/>
                    </a:cubicBezTo>
                    <a:cubicBezTo>
                      <a:pt x="3673" y="3465"/>
                      <a:pt x="3735" y="3454"/>
                      <a:pt x="3787" y="3412"/>
                    </a:cubicBezTo>
                    <a:cubicBezTo>
                      <a:pt x="3818" y="3392"/>
                      <a:pt x="3839" y="3371"/>
                      <a:pt x="3860" y="3350"/>
                    </a:cubicBezTo>
                    <a:cubicBezTo>
                      <a:pt x="3881" y="3319"/>
                      <a:pt x="3901" y="3299"/>
                      <a:pt x="3911" y="3267"/>
                    </a:cubicBezTo>
                    <a:cubicBezTo>
                      <a:pt x="3932" y="3216"/>
                      <a:pt x="3943" y="3163"/>
                      <a:pt x="3932" y="3101"/>
                    </a:cubicBezTo>
                    <a:cubicBezTo>
                      <a:pt x="3932" y="3039"/>
                      <a:pt x="3922" y="2977"/>
                      <a:pt x="3911" y="2914"/>
                    </a:cubicBezTo>
                    <a:cubicBezTo>
                      <a:pt x="3881" y="2790"/>
                      <a:pt x="3818" y="2676"/>
                      <a:pt x="3745" y="2573"/>
                    </a:cubicBezTo>
                    <a:cubicBezTo>
                      <a:pt x="3652" y="2427"/>
                      <a:pt x="3538" y="2303"/>
                      <a:pt x="3413" y="2188"/>
                    </a:cubicBezTo>
                    <a:cubicBezTo>
                      <a:pt x="3154" y="1950"/>
                      <a:pt x="2853" y="1753"/>
                      <a:pt x="2563" y="1566"/>
                    </a:cubicBezTo>
                    <a:cubicBezTo>
                      <a:pt x="2428" y="1473"/>
                      <a:pt x="2283" y="1379"/>
                      <a:pt x="2148" y="1286"/>
                    </a:cubicBezTo>
                    <a:cubicBezTo>
                      <a:pt x="1993" y="1183"/>
                      <a:pt x="1847" y="1079"/>
                      <a:pt x="1702" y="964"/>
                    </a:cubicBezTo>
                    <a:cubicBezTo>
                      <a:pt x="1214" y="602"/>
                      <a:pt x="716" y="217"/>
                      <a:pt x="146" y="10"/>
                    </a:cubicBezTo>
                    <a:cubicBezTo>
                      <a:pt x="135" y="0"/>
                      <a:pt x="115" y="0"/>
                      <a:pt x="105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2105;p53">
                <a:extLst>
                  <a:ext uri="{FF2B5EF4-FFF2-40B4-BE49-F238E27FC236}">
                    <a16:creationId xmlns:a16="http://schemas.microsoft.com/office/drawing/2014/main" id="{C38BA139-213F-056D-1CE2-D88A0808059E}"/>
                  </a:ext>
                </a:extLst>
              </p:cNvPr>
              <p:cNvSpPr/>
              <p:nvPr/>
            </p:nvSpPr>
            <p:spPr>
              <a:xfrm>
                <a:off x="4651338" y="2279125"/>
                <a:ext cx="26725" cy="478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914" extrusionOk="0">
                    <a:moveTo>
                      <a:pt x="104" y="0"/>
                    </a:moveTo>
                    <a:cubicBezTo>
                      <a:pt x="83" y="0"/>
                      <a:pt x="62" y="10"/>
                      <a:pt x="52" y="21"/>
                    </a:cubicBezTo>
                    <a:cubicBezTo>
                      <a:pt x="11" y="62"/>
                      <a:pt x="0" y="124"/>
                      <a:pt x="32" y="166"/>
                    </a:cubicBezTo>
                    <a:cubicBezTo>
                      <a:pt x="249" y="404"/>
                      <a:pt x="457" y="643"/>
                      <a:pt x="633" y="913"/>
                    </a:cubicBezTo>
                    <a:cubicBezTo>
                      <a:pt x="622" y="913"/>
                      <a:pt x="622" y="902"/>
                      <a:pt x="613" y="892"/>
                    </a:cubicBezTo>
                    <a:lnTo>
                      <a:pt x="613" y="892"/>
                    </a:lnTo>
                    <a:cubicBezTo>
                      <a:pt x="696" y="1017"/>
                      <a:pt x="768" y="1141"/>
                      <a:pt x="820" y="1286"/>
                    </a:cubicBezTo>
                    <a:cubicBezTo>
                      <a:pt x="830" y="1338"/>
                      <a:pt x="841" y="1390"/>
                      <a:pt x="851" y="1452"/>
                    </a:cubicBezTo>
                    <a:cubicBezTo>
                      <a:pt x="851" y="1483"/>
                      <a:pt x="841" y="1504"/>
                      <a:pt x="841" y="1535"/>
                    </a:cubicBezTo>
                    <a:cubicBezTo>
                      <a:pt x="830" y="1556"/>
                      <a:pt x="820" y="1587"/>
                      <a:pt x="809" y="1607"/>
                    </a:cubicBezTo>
                    <a:cubicBezTo>
                      <a:pt x="799" y="1628"/>
                      <a:pt x="788" y="1639"/>
                      <a:pt x="778" y="1660"/>
                    </a:cubicBezTo>
                    <a:lnTo>
                      <a:pt x="747" y="1690"/>
                    </a:lnTo>
                    <a:cubicBezTo>
                      <a:pt x="737" y="1690"/>
                      <a:pt x="726" y="1701"/>
                      <a:pt x="716" y="1701"/>
                    </a:cubicBezTo>
                    <a:cubicBezTo>
                      <a:pt x="705" y="1701"/>
                      <a:pt x="696" y="1701"/>
                      <a:pt x="685" y="1711"/>
                    </a:cubicBezTo>
                    <a:cubicBezTo>
                      <a:pt x="664" y="1701"/>
                      <a:pt x="643" y="1701"/>
                      <a:pt x="622" y="1701"/>
                    </a:cubicBezTo>
                    <a:cubicBezTo>
                      <a:pt x="602" y="1690"/>
                      <a:pt x="571" y="1680"/>
                      <a:pt x="550" y="1670"/>
                    </a:cubicBezTo>
                    <a:cubicBezTo>
                      <a:pt x="498" y="1649"/>
                      <a:pt x="457" y="1618"/>
                      <a:pt x="415" y="1587"/>
                    </a:cubicBezTo>
                    <a:cubicBezTo>
                      <a:pt x="374" y="1535"/>
                      <a:pt x="332" y="1494"/>
                      <a:pt x="301" y="1441"/>
                    </a:cubicBezTo>
                    <a:cubicBezTo>
                      <a:pt x="291" y="1421"/>
                      <a:pt x="270" y="1400"/>
                      <a:pt x="249" y="1390"/>
                    </a:cubicBezTo>
                    <a:cubicBezTo>
                      <a:pt x="218" y="1390"/>
                      <a:pt x="198" y="1390"/>
                      <a:pt x="166" y="1400"/>
                    </a:cubicBezTo>
                    <a:cubicBezTo>
                      <a:pt x="145" y="1411"/>
                      <a:pt x="125" y="1431"/>
                      <a:pt x="115" y="1452"/>
                    </a:cubicBezTo>
                    <a:cubicBezTo>
                      <a:pt x="104" y="1483"/>
                      <a:pt x="104" y="1514"/>
                      <a:pt x="115" y="1535"/>
                    </a:cubicBezTo>
                    <a:cubicBezTo>
                      <a:pt x="156" y="1587"/>
                      <a:pt x="187" y="1639"/>
                      <a:pt x="228" y="1680"/>
                    </a:cubicBezTo>
                    <a:cubicBezTo>
                      <a:pt x="281" y="1732"/>
                      <a:pt x="332" y="1773"/>
                      <a:pt x="384" y="1815"/>
                    </a:cubicBezTo>
                    <a:cubicBezTo>
                      <a:pt x="470" y="1875"/>
                      <a:pt x="577" y="1914"/>
                      <a:pt x="681" y="1914"/>
                    </a:cubicBezTo>
                    <a:cubicBezTo>
                      <a:pt x="703" y="1914"/>
                      <a:pt x="725" y="1912"/>
                      <a:pt x="747" y="1909"/>
                    </a:cubicBezTo>
                    <a:cubicBezTo>
                      <a:pt x="892" y="1877"/>
                      <a:pt x="986" y="1753"/>
                      <a:pt x="1027" y="1628"/>
                    </a:cubicBezTo>
                    <a:cubicBezTo>
                      <a:pt x="1069" y="1524"/>
                      <a:pt x="1058" y="1400"/>
                      <a:pt x="1027" y="1296"/>
                    </a:cubicBezTo>
                    <a:cubicBezTo>
                      <a:pt x="996" y="1172"/>
                      <a:pt x="944" y="1047"/>
                      <a:pt x="882" y="944"/>
                    </a:cubicBezTo>
                    <a:cubicBezTo>
                      <a:pt x="809" y="809"/>
                      <a:pt x="737" y="695"/>
                      <a:pt x="643" y="581"/>
                    </a:cubicBezTo>
                    <a:cubicBezTo>
                      <a:pt x="509" y="394"/>
                      <a:pt x="353" y="207"/>
                      <a:pt x="198" y="31"/>
                    </a:cubicBezTo>
                    <a:cubicBezTo>
                      <a:pt x="166" y="10"/>
                      <a:pt x="135" y="0"/>
                      <a:pt x="104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2106;p53">
                <a:extLst>
                  <a:ext uri="{FF2B5EF4-FFF2-40B4-BE49-F238E27FC236}">
                    <a16:creationId xmlns:a16="http://schemas.microsoft.com/office/drawing/2014/main" id="{9FAA5489-395B-A6A0-FD0D-3706628E7B6B}"/>
                  </a:ext>
                </a:extLst>
              </p:cNvPr>
              <p:cNvSpPr/>
              <p:nvPr/>
            </p:nvSpPr>
            <p:spPr>
              <a:xfrm>
                <a:off x="4652638" y="2278850"/>
                <a:ext cx="22325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758" extrusionOk="0">
                    <a:moveTo>
                      <a:pt x="93" y="0"/>
                    </a:moveTo>
                    <a:cubicBezTo>
                      <a:pt x="73" y="11"/>
                      <a:pt x="52" y="11"/>
                      <a:pt x="42" y="32"/>
                    </a:cubicBezTo>
                    <a:cubicBezTo>
                      <a:pt x="21" y="42"/>
                      <a:pt x="0" y="73"/>
                      <a:pt x="0" y="94"/>
                    </a:cubicBezTo>
                    <a:cubicBezTo>
                      <a:pt x="0" y="125"/>
                      <a:pt x="10" y="145"/>
                      <a:pt x="21" y="177"/>
                    </a:cubicBezTo>
                    <a:cubicBezTo>
                      <a:pt x="73" y="239"/>
                      <a:pt x="114" y="311"/>
                      <a:pt x="156" y="374"/>
                    </a:cubicBezTo>
                    <a:cubicBezTo>
                      <a:pt x="280" y="560"/>
                      <a:pt x="395" y="758"/>
                      <a:pt x="487" y="975"/>
                    </a:cubicBezTo>
                    <a:cubicBezTo>
                      <a:pt x="498" y="1038"/>
                      <a:pt x="508" y="1100"/>
                      <a:pt x="529" y="1162"/>
                    </a:cubicBezTo>
                    <a:cubicBezTo>
                      <a:pt x="508" y="1162"/>
                      <a:pt x="498" y="1173"/>
                      <a:pt x="487" y="1183"/>
                    </a:cubicBezTo>
                    <a:cubicBezTo>
                      <a:pt x="467" y="1203"/>
                      <a:pt x="446" y="1224"/>
                      <a:pt x="446" y="1256"/>
                    </a:cubicBezTo>
                    <a:cubicBezTo>
                      <a:pt x="446" y="1297"/>
                      <a:pt x="457" y="1349"/>
                      <a:pt x="467" y="1390"/>
                    </a:cubicBezTo>
                    <a:cubicBezTo>
                      <a:pt x="467" y="1432"/>
                      <a:pt x="487" y="1484"/>
                      <a:pt x="508" y="1525"/>
                    </a:cubicBezTo>
                    <a:cubicBezTo>
                      <a:pt x="540" y="1608"/>
                      <a:pt x="602" y="1681"/>
                      <a:pt x="674" y="1743"/>
                    </a:cubicBezTo>
                    <a:cubicBezTo>
                      <a:pt x="689" y="1751"/>
                      <a:pt x="709" y="1758"/>
                      <a:pt x="727" y="1758"/>
                    </a:cubicBezTo>
                    <a:cubicBezTo>
                      <a:pt x="734" y="1758"/>
                      <a:pt x="741" y="1757"/>
                      <a:pt x="747" y="1754"/>
                    </a:cubicBezTo>
                    <a:cubicBezTo>
                      <a:pt x="768" y="1754"/>
                      <a:pt x="799" y="1733"/>
                      <a:pt x="819" y="1712"/>
                    </a:cubicBezTo>
                    <a:cubicBezTo>
                      <a:pt x="830" y="1681"/>
                      <a:pt x="851" y="1650"/>
                      <a:pt x="861" y="1618"/>
                    </a:cubicBezTo>
                    <a:cubicBezTo>
                      <a:pt x="872" y="1588"/>
                      <a:pt x="882" y="1546"/>
                      <a:pt x="882" y="1505"/>
                    </a:cubicBezTo>
                    <a:cubicBezTo>
                      <a:pt x="892" y="1432"/>
                      <a:pt x="882" y="1349"/>
                      <a:pt x="872" y="1286"/>
                    </a:cubicBezTo>
                    <a:cubicBezTo>
                      <a:pt x="840" y="1131"/>
                      <a:pt x="768" y="986"/>
                      <a:pt x="664" y="872"/>
                    </a:cubicBezTo>
                    <a:cubicBezTo>
                      <a:pt x="540" y="581"/>
                      <a:pt x="353" y="311"/>
                      <a:pt x="176" y="42"/>
                    </a:cubicBezTo>
                    <a:cubicBezTo>
                      <a:pt x="166" y="21"/>
                      <a:pt x="135" y="11"/>
                      <a:pt x="114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2107;p53">
                <a:extLst>
                  <a:ext uri="{FF2B5EF4-FFF2-40B4-BE49-F238E27FC236}">
                    <a16:creationId xmlns:a16="http://schemas.microsoft.com/office/drawing/2014/main" id="{0634C850-4B85-CD87-31C4-CFB37276F459}"/>
                  </a:ext>
                </a:extLst>
              </p:cNvPr>
              <p:cNvSpPr/>
              <p:nvPr/>
            </p:nvSpPr>
            <p:spPr>
              <a:xfrm>
                <a:off x="4380338" y="2161900"/>
                <a:ext cx="248200" cy="175850"/>
              </a:xfrm>
              <a:custGeom>
                <a:avLst/>
                <a:gdLst/>
                <a:ahLst/>
                <a:cxnLst/>
                <a:rect l="l" t="t" r="r" b="b"/>
                <a:pathLst>
                  <a:path w="9928" h="70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114"/>
                      <a:pt x="52" y="229"/>
                      <a:pt x="73" y="332"/>
                    </a:cubicBezTo>
                    <a:cubicBezTo>
                      <a:pt x="125" y="488"/>
                      <a:pt x="177" y="644"/>
                      <a:pt x="239" y="789"/>
                    </a:cubicBezTo>
                    <a:cubicBezTo>
                      <a:pt x="301" y="934"/>
                      <a:pt x="363" y="1068"/>
                      <a:pt x="436" y="1193"/>
                    </a:cubicBezTo>
                    <a:cubicBezTo>
                      <a:pt x="519" y="1317"/>
                      <a:pt x="592" y="1432"/>
                      <a:pt x="675" y="1546"/>
                    </a:cubicBezTo>
                    <a:cubicBezTo>
                      <a:pt x="789" y="1681"/>
                      <a:pt x="893" y="1805"/>
                      <a:pt x="1006" y="1919"/>
                    </a:cubicBezTo>
                    <a:cubicBezTo>
                      <a:pt x="1131" y="2034"/>
                      <a:pt x="1255" y="2137"/>
                      <a:pt x="1391" y="2241"/>
                    </a:cubicBezTo>
                    <a:cubicBezTo>
                      <a:pt x="1764" y="2521"/>
                      <a:pt x="2221" y="2770"/>
                      <a:pt x="2781" y="2998"/>
                    </a:cubicBezTo>
                    <a:cubicBezTo>
                      <a:pt x="3289" y="3195"/>
                      <a:pt x="3807" y="3350"/>
                      <a:pt x="4201" y="3454"/>
                    </a:cubicBezTo>
                    <a:cubicBezTo>
                      <a:pt x="4347" y="3486"/>
                      <a:pt x="4513" y="3516"/>
                      <a:pt x="4679" y="3537"/>
                    </a:cubicBezTo>
                    <a:cubicBezTo>
                      <a:pt x="4969" y="3579"/>
                      <a:pt x="5280" y="3599"/>
                      <a:pt x="5550" y="3631"/>
                    </a:cubicBezTo>
                    <a:lnTo>
                      <a:pt x="5571" y="3631"/>
                    </a:lnTo>
                    <a:cubicBezTo>
                      <a:pt x="6245" y="3693"/>
                      <a:pt x="6951" y="3755"/>
                      <a:pt x="7614" y="3984"/>
                    </a:cubicBezTo>
                    <a:lnTo>
                      <a:pt x="7594" y="3973"/>
                    </a:lnTo>
                    <a:lnTo>
                      <a:pt x="7594" y="3973"/>
                    </a:lnTo>
                    <a:cubicBezTo>
                      <a:pt x="7624" y="3984"/>
                      <a:pt x="7645" y="3994"/>
                      <a:pt x="7666" y="4004"/>
                    </a:cubicBezTo>
                    <a:lnTo>
                      <a:pt x="7707" y="4014"/>
                    </a:lnTo>
                    <a:cubicBezTo>
                      <a:pt x="7728" y="4025"/>
                      <a:pt x="7739" y="4025"/>
                      <a:pt x="7749" y="4025"/>
                    </a:cubicBezTo>
                    <a:cubicBezTo>
                      <a:pt x="7790" y="4077"/>
                      <a:pt x="7843" y="4129"/>
                      <a:pt x="7894" y="4180"/>
                    </a:cubicBezTo>
                    <a:cubicBezTo>
                      <a:pt x="8268" y="4627"/>
                      <a:pt x="8537" y="5145"/>
                      <a:pt x="8797" y="5653"/>
                    </a:cubicBezTo>
                    <a:cubicBezTo>
                      <a:pt x="8869" y="5799"/>
                      <a:pt x="8942" y="5944"/>
                      <a:pt x="9014" y="6079"/>
                    </a:cubicBezTo>
                    <a:cubicBezTo>
                      <a:pt x="9118" y="6266"/>
                      <a:pt x="9212" y="6432"/>
                      <a:pt x="9295" y="6566"/>
                    </a:cubicBezTo>
                    <a:cubicBezTo>
                      <a:pt x="9336" y="6639"/>
                      <a:pt x="9388" y="6722"/>
                      <a:pt x="9461" y="6805"/>
                    </a:cubicBezTo>
                    <a:cubicBezTo>
                      <a:pt x="9512" y="6877"/>
                      <a:pt x="9565" y="6930"/>
                      <a:pt x="9627" y="6971"/>
                    </a:cubicBezTo>
                    <a:cubicBezTo>
                      <a:pt x="9678" y="7002"/>
                      <a:pt x="9731" y="7023"/>
                      <a:pt x="9782" y="7033"/>
                    </a:cubicBezTo>
                    <a:lnTo>
                      <a:pt x="9855" y="7033"/>
                    </a:lnTo>
                    <a:cubicBezTo>
                      <a:pt x="9876" y="7033"/>
                      <a:pt x="9897" y="7023"/>
                      <a:pt x="9927" y="7013"/>
                    </a:cubicBezTo>
                    <a:cubicBezTo>
                      <a:pt x="9814" y="6867"/>
                      <a:pt x="9720" y="6711"/>
                      <a:pt x="9627" y="6556"/>
                    </a:cubicBezTo>
                    <a:cubicBezTo>
                      <a:pt x="9502" y="6328"/>
                      <a:pt x="9399" y="6100"/>
                      <a:pt x="9305" y="5872"/>
                    </a:cubicBezTo>
                    <a:cubicBezTo>
                      <a:pt x="9201" y="5633"/>
                      <a:pt x="9108" y="5404"/>
                      <a:pt x="9004" y="5166"/>
                    </a:cubicBezTo>
                    <a:cubicBezTo>
                      <a:pt x="8901" y="4948"/>
                      <a:pt x="8797" y="4720"/>
                      <a:pt x="8673" y="4512"/>
                    </a:cubicBezTo>
                    <a:lnTo>
                      <a:pt x="8683" y="4512"/>
                    </a:lnTo>
                    <a:cubicBezTo>
                      <a:pt x="8610" y="4388"/>
                      <a:pt x="8527" y="4274"/>
                      <a:pt x="8444" y="4150"/>
                    </a:cubicBezTo>
                    <a:cubicBezTo>
                      <a:pt x="8371" y="4056"/>
                      <a:pt x="8288" y="3963"/>
                      <a:pt x="8205" y="3869"/>
                    </a:cubicBezTo>
                    <a:cubicBezTo>
                      <a:pt x="8133" y="3807"/>
                      <a:pt x="8060" y="3735"/>
                      <a:pt x="7977" y="3682"/>
                    </a:cubicBezTo>
                    <a:cubicBezTo>
                      <a:pt x="7905" y="3620"/>
                      <a:pt x="7822" y="3569"/>
                      <a:pt x="7739" y="3516"/>
                    </a:cubicBezTo>
                    <a:lnTo>
                      <a:pt x="7739" y="3527"/>
                    </a:lnTo>
                    <a:cubicBezTo>
                      <a:pt x="7614" y="3454"/>
                      <a:pt x="7490" y="3392"/>
                      <a:pt x="7355" y="3341"/>
                    </a:cubicBezTo>
                    <a:cubicBezTo>
                      <a:pt x="7230" y="3299"/>
                      <a:pt x="7106" y="3258"/>
                      <a:pt x="6971" y="3226"/>
                    </a:cubicBezTo>
                    <a:cubicBezTo>
                      <a:pt x="6826" y="3184"/>
                      <a:pt x="6670" y="3154"/>
                      <a:pt x="6525" y="3133"/>
                    </a:cubicBezTo>
                    <a:cubicBezTo>
                      <a:pt x="6380" y="3112"/>
                      <a:pt x="6245" y="3092"/>
                      <a:pt x="6100" y="3071"/>
                    </a:cubicBezTo>
                    <a:cubicBezTo>
                      <a:pt x="5882" y="3039"/>
                      <a:pt x="5654" y="3009"/>
                      <a:pt x="5436" y="2977"/>
                    </a:cubicBezTo>
                    <a:cubicBezTo>
                      <a:pt x="4959" y="2894"/>
                      <a:pt x="4492" y="2811"/>
                      <a:pt x="4015" y="2697"/>
                    </a:cubicBezTo>
                    <a:cubicBezTo>
                      <a:pt x="3496" y="2573"/>
                      <a:pt x="2988" y="2428"/>
                      <a:pt x="2500" y="2220"/>
                    </a:cubicBezTo>
                    <a:cubicBezTo>
                      <a:pt x="2251" y="2126"/>
                      <a:pt x="2023" y="2013"/>
                      <a:pt x="1795" y="1888"/>
                    </a:cubicBezTo>
                    <a:cubicBezTo>
                      <a:pt x="1567" y="1764"/>
                      <a:pt x="1359" y="1629"/>
                      <a:pt x="1162" y="1473"/>
                    </a:cubicBezTo>
                    <a:cubicBezTo>
                      <a:pt x="965" y="1328"/>
                      <a:pt x="778" y="1162"/>
                      <a:pt x="612" y="975"/>
                    </a:cubicBezTo>
                    <a:cubicBezTo>
                      <a:pt x="457" y="799"/>
                      <a:pt x="312" y="602"/>
                      <a:pt x="187" y="384"/>
                    </a:cubicBezTo>
                    <a:cubicBezTo>
                      <a:pt x="114" y="259"/>
                      <a:pt x="52" y="135"/>
                      <a:pt x="1" y="0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2108;p53">
                <a:extLst>
                  <a:ext uri="{FF2B5EF4-FFF2-40B4-BE49-F238E27FC236}">
                    <a16:creationId xmlns:a16="http://schemas.microsoft.com/office/drawing/2014/main" id="{FA1E0E36-2184-2BBA-B3A5-720F838F15D7}"/>
                  </a:ext>
                </a:extLst>
              </p:cNvPr>
              <p:cNvSpPr/>
              <p:nvPr/>
            </p:nvSpPr>
            <p:spPr>
              <a:xfrm>
                <a:off x="4408863" y="2106925"/>
                <a:ext cx="156675" cy="90100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3604" extrusionOk="0">
                    <a:moveTo>
                      <a:pt x="333" y="0"/>
                    </a:moveTo>
                    <a:cubicBezTo>
                      <a:pt x="260" y="0"/>
                      <a:pt x="187" y="0"/>
                      <a:pt x="114" y="10"/>
                    </a:cubicBezTo>
                    <a:cubicBezTo>
                      <a:pt x="84" y="10"/>
                      <a:pt x="42" y="31"/>
                      <a:pt x="31" y="63"/>
                    </a:cubicBezTo>
                    <a:cubicBezTo>
                      <a:pt x="11" y="83"/>
                      <a:pt x="1" y="125"/>
                      <a:pt x="11" y="155"/>
                    </a:cubicBezTo>
                    <a:cubicBezTo>
                      <a:pt x="11" y="187"/>
                      <a:pt x="31" y="218"/>
                      <a:pt x="52" y="238"/>
                    </a:cubicBezTo>
                    <a:cubicBezTo>
                      <a:pt x="84" y="259"/>
                      <a:pt x="114" y="259"/>
                      <a:pt x="156" y="259"/>
                    </a:cubicBezTo>
                    <a:lnTo>
                      <a:pt x="177" y="259"/>
                    </a:lnTo>
                    <a:cubicBezTo>
                      <a:pt x="210" y="258"/>
                      <a:pt x="244" y="257"/>
                      <a:pt x="277" y="257"/>
                    </a:cubicBezTo>
                    <a:cubicBezTo>
                      <a:pt x="513" y="257"/>
                      <a:pt x="750" y="288"/>
                      <a:pt x="986" y="342"/>
                    </a:cubicBezTo>
                    <a:cubicBezTo>
                      <a:pt x="1432" y="446"/>
                      <a:pt x="1868" y="633"/>
                      <a:pt x="2272" y="861"/>
                    </a:cubicBezTo>
                    <a:lnTo>
                      <a:pt x="2272" y="851"/>
                    </a:lnTo>
                    <a:cubicBezTo>
                      <a:pt x="2552" y="1006"/>
                      <a:pt x="2832" y="1183"/>
                      <a:pt x="3102" y="1359"/>
                    </a:cubicBezTo>
                    <a:cubicBezTo>
                      <a:pt x="3247" y="1453"/>
                      <a:pt x="3382" y="1556"/>
                      <a:pt x="3528" y="1649"/>
                    </a:cubicBezTo>
                    <a:cubicBezTo>
                      <a:pt x="3662" y="1753"/>
                      <a:pt x="3807" y="1857"/>
                      <a:pt x="3942" y="1950"/>
                    </a:cubicBezTo>
                    <a:cubicBezTo>
                      <a:pt x="4077" y="2054"/>
                      <a:pt x="4212" y="2158"/>
                      <a:pt x="4357" y="2262"/>
                    </a:cubicBezTo>
                    <a:cubicBezTo>
                      <a:pt x="4492" y="2365"/>
                      <a:pt x="4616" y="2469"/>
                      <a:pt x="4752" y="2562"/>
                    </a:cubicBezTo>
                    <a:cubicBezTo>
                      <a:pt x="5010" y="2760"/>
                      <a:pt x="5259" y="2946"/>
                      <a:pt x="5519" y="3133"/>
                    </a:cubicBezTo>
                    <a:cubicBezTo>
                      <a:pt x="5747" y="3299"/>
                      <a:pt x="5976" y="3454"/>
                      <a:pt x="6214" y="3599"/>
                    </a:cubicBezTo>
                    <a:cubicBezTo>
                      <a:pt x="6217" y="3603"/>
                      <a:pt x="6221" y="3604"/>
                      <a:pt x="6225" y="3604"/>
                    </a:cubicBezTo>
                    <a:cubicBezTo>
                      <a:pt x="6236" y="3604"/>
                      <a:pt x="6248" y="3596"/>
                      <a:pt x="6255" y="3589"/>
                    </a:cubicBezTo>
                    <a:cubicBezTo>
                      <a:pt x="6266" y="3579"/>
                      <a:pt x="6266" y="3548"/>
                      <a:pt x="6255" y="3537"/>
                    </a:cubicBezTo>
                    <a:cubicBezTo>
                      <a:pt x="6006" y="3392"/>
                      <a:pt x="5768" y="3216"/>
                      <a:pt x="5540" y="3050"/>
                    </a:cubicBezTo>
                    <a:cubicBezTo>
                      <a:pt x="5415" y="2946"/>
                      <a:pt x="5301" y="2852"/>
                      <a:pt x="5176" y="2749"/>
                    </a:cubicBezTo>
                    <a:cubicBezTo>
                      <a:pt x="5052" y="2645"/>
                      <a:pt x="4918" y="2541"/>
                      <a:pt x="4793" y="2438"/>
                    </a:cubicBezTo>
                    <a:cubicBezTo>
                      <a:pt x="4669" y="2334"/>
                      <a:pt x="4533" y="2230"/>
                      <a:pt x="4409" y="2116"/>
                    </a:cubicBezTo>
                    <a:cubicBezTo>
                      <a:pt x="4274" y="2013"/>
                      <a:pt x="4150" y="1898"/>
                      <a:pt x="4015" y="1794"/>
                    </a:cubicBezTo>
                    <a:cubicBezTo>
                      <a:pt x="3880" y="1681"/>
                      <a:pt x="3745" y="1577"/>
                      <a:pt x="3611" y="1462"/>
                    </a:cubicBezTo>
                    <a:cubicBezTo>
                      <a:pt x="3475" y="1359"/>
                      <a:pt x="3341" y="1255"/>
                      <a:pt x="3196" y="1162"/>
                    </a:cubicBezTo>
                    <a:cubicBezTo>
                      <a:pt x="2728" y="819"/>
                      <a:pt x="2221" y="498"/>
                      <a:pt x="1681" y="280"/>
                    </a:cubicBezTo>
                    <a:cubicBezTo>
                      <a:pt x="1421" y="176"/>
                      <a:pt x="1162" y="93"/>
                      <a:pt x="903" y="42"/>
                    </a:cubicBezTo>
                    <a:cubicBezTo>
                      <a:pt x="778" y="21"/>
                      <a:pt x="654" y="10"/>
                      <a:pt x="519" y="0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2109;p53">
                <a:extLst>
                  <a:ext uri="{FF2B5EF4-FFF2-40B4-BE49-F238E27FC236}">
                    <a16:creationId xmlns:a16="http://schemas.microsoft.com/office/drawing/2014/main" id="{A811D484-2816-3AEB-6F0E-3B8A6678D5A3}"/>
                  </a:ext>
                </a:extLst>
              </p:cNvPr>
              <p:cNvSpPr/>
              <p:nvPr/>
            </p:nvSpPr>
            <p:spPr>
              <a:xfrm>
                <a:off x="4621238" y="2302450"/>
                <a:ext cx="1195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845" extrusionOk="0">
                    <a:moveTo>
                      <a:pt x="53" y="1"/>
                    </a:moveTo>
                    <a:cubicBezTo>
                      <a:pt x="42" y="1"/>
                      <a:pt x="32" y="1"/>
                      <a:pt x="32" y="11"/>
                    </a:cubicBezTo>
                    <a:cubicBezTo>
                      <a:pt x="12" y="21"/>
                      <a:pt x="1" y="52"/>
                      <a:pt x="22" y="63"/>
                    </a:cubicBezTo>
                    <a:cubicBezTo>
                      <a:pt x="84" y="177"/>
                      <a:pt x="146" y="280"/>
                      <a:pt x="198" y="395"/>
                    </a:cubicBezTo>
                    <a:lnTo>
                      <a:pt x="198" y="384"/>
                    </a:lnTo>
                    <a:cubicBezTo>
                      <a:pt x="271" y="529"/>
                      <a:pt x="333" y="674"/>
                      <a:pt x="395" y="820"/>
                    </a:cubicBezTo>
                    <a:cubicBezTo>
                      <a:pt x="403" y="835"/>
                      <a:pt x="416" y="845"/>
                      <a:pt x="431" y="845"/>
                    </a:cubicBezTo>
                    <a:cubicBezTo>
                      <a:pt x="436" y="845"/>
                      <a:pt x="442" y="843"/>
                      <a:pt x="447" y="840"/>
                    </a:cubicBezTo>
                    <a:cubicBezTo>
                      <a:pt x="457" y="830"/>
                      <a:pt x="478" y="810"/>
                      <a:pt x="468" y="789"/>
                    </a:cubicBezTo>
                    <a:cubicBezTo>
                      <a:pt x="416" y="664"/>
                      <a:pt x="354" y="529"/>
                      <a:pt x="291" y="405"/>
                    </a:cubicBezTo>
                    <a:cubicBezTo>
                      <a:pt x="229" y="270"/>
                      <a:pt x="167" y="146"/>
                      <a:pt x="84" y="21"/>
                    </a:cubicBezTo>
                    <a:cubicBezTo>
                      <a:pt x="74" y="1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2110;p53">
                <a:extLst>
                  <a:ext uri="{FF2B5EF4-FFF2-40B4-BE49-F238E27FC236}">
                    <a16:creationId xmlns:a16="http://schemas.microsoft.com/office/drawing/2014/main" id="{BDBA80E4-3EDD-6705-9A05-681A170CD22C}"/>
                  </a:ext>
                </a:extLst>
              </p:cNvPr>
              <p:cNvSpPr/>
              <p:nvPr/>
            </p:nvSpPr>
            <p:spPr>
              <a:xfrm>
                <a:off x="4641463" y="2293625"/>
                <a:ext cx="17675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111" extrusionOk="0">
                    <a:moveTo>
                      <a:pt x="32" y="1"/>
                    </a:moveTo>
                    <a:cubicBezTo>
                      <a:pt x="12" y="22"/>
                      <a:pt x="1" y="52"/>
                      <a:pt x="22" y="73"/>
                    </a:cubicBezTo>
                    <a:cubicBezTo>
                      <a:pt x="208" y="322"/>
                      <a:pt x="395" y="571"/>
                      <a:pt x="530" y="841"/>
                    </a:cubicBezTo>
                    <a:lnTo>
                      <a:pt x="530" y="851"/>
                    </a:lnTo>
                    <a:cubicBezTo>
                      <a:pt x="572" y="924"/>
                      <a:pt x="603" y="1007"/>
                      <a:pt x="634" y="1090"/>
                    </a:cubicBezTo>
                    <a:cubicBezTo>
                      <a:pt x="644" y="1100"/>
                      <a:pt x="665" y="1110"/>
                      <a:pt x="676" y="1110"/>
                    </a:cubicBezTo>
                    <a:cubicBezTo>
                      <a:pt x="696" y="1100"/>
                      <a:pt x="706" y="1080"/>
                      <a:pt x="696" y="1069"/>
                    </a:cubicBezTo>
                    <a:cubicBezTo>
                      <a:pt x="665" y="976"/>
                      <a:pt x="634" y="882"/>
                      <a:pt x="593" y="799"/>
                    </a:cubicBezTo>
                    <a:cubicBezTo>
                      <a:pt x="540" y="706"/>
                      <a:pt x="489" y="612"/>
                      <a:pt x="437" y="530"/>
                    </a:cubicBezTo>
                    <a:cubicBezTo>
                      <a:pt x="333" y="354"/>
                      <a:pt x="219" y="188"/>
                      <a:pt x="105" y="22"/>
                    </a:cubicBezTo>
                    <a:cubicBezTo>
                      <a:pt x="95" y="1"/>
                      <a:pt x="74" y="1"/>
                      <a:pt x="63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2111;p53">
                <a:extLst>
                  <a:ext uri="{FF2B5EF4-FFF2-40B4-BE49-F238E27FC236}">
                    <a16:creationId xmlns:a16="http://schemas.microsoft.com/office/drawing/2014/main" id="{AB5940DB-D63D-C557-D561-3A0C3CFD62A8}"/>
                  </a:ext>
                </a:extLst>
              </p:cNvPr>
              <p:cNvSpPr/>
              <p:nvPr/>
            </p:nvSpPr>
            <p:spPr>
              <a:xfrm>
                <a:off x="4646663" y="2269500"/>
                <a:ext cx="174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776" extrusionOk="0">
                    <a:moveTo>
                      <a:pt x="53" y="1"/>
                    </a:moveTo>
                    <a:cubicBezTo>
                      <a:pt x="42" y="1"/>
                      <a:pt x="32" y="12"/>
                      <a:pt x="21" y="22"/>
                    </a:cubicBezTo>
                    <a:cubicBezTo>
                      <a:pt x="0" y="42"/>
                      <a:pt x="0" y="74"/>
                      <a:pt x="21" y="95"/>
                    </a:cubicBezTo>
                    <a:cubicBezTo>
                      <a:pt x="156" y="198"/>
                      <a:pt x="270" y="312"/>
                      <a:pt x="385" y="447"/>
                    </a:cubicBezTo>
                    <a:cubicBezTo>
                      <a:pt x="468" y="540"/>
                      <a:pt x="551" y="655"/>
                      <a:pt x="634" y="758"/>
                    </a:cubicBezTo>
                    <a:cubicBezTo>
                      <a:pt x="639" y="770"/>
                      <a:pt x="649" y="776"/>
                      <a:pt x="658" y="776"/>
                    </a:cubicBezTo>
                    <a:cubicBezTo>
                      <a:pt x="664" y="776"/>
                      <a:pt x="671" y="773"/>
                      <a:pt x="675" y="768"/>
                    </a:cubicBezTo>
                    <a:cubicBezTo>
                      <a:pt x="696" y="758"/>
                      <a:pt x="696" y="738"/>
                      <a:pt x="685" y="727"/>
                    </a:cubicBezTo>
                    <a:cubicBezTo>
                      <a:pt x="602" y="592"/>
                      <a:pt x="509" y="478"/>
                      <a:pt x="405" y="353"/>
                    </a:cubicBezTo>
                    <a:cubicBezTo>
                      <a:pt x="312" y="240"/>
                      <a:pt x="208" y="125"/>
                      <a:pt x="83" y="22"/>
                    </a:cubicBezTo>
                    <a:cubicBezTo>
                      <a:pt x="73" y="12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2112;p53">
                <a:extLst>
                  <a:ext uri="{FF2B5EF4-FFF2-40B4-BE49-F238E27FC236}">
                    <a16:creationId xmlns:a16="http://schemas.microsoft.com/office/drawing/2014/main" id="{AE4014B5-09AD-F190-CA97-B9CB14170D05}"/>
                  </a:ext>
                </a:extLst>
              </p:cNvPr>
              <p:cNvSpPr/>
              <p:nvPr/>
            </p:nvSpPr>
            <p:spPr>
              <a:xfrm>
                <a:off x="4485638" y="2137525"/>
                <a:ext cx="3477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9" extrusionOk="0">
                    <a:moveTo>
                      <a:pt x="830" y="0"/>
                    </a:moveTo>
                    <a:cubicBezTo>
                      <a:pt x="788" y="0"/>
                      <a:pt x="747" y="10"/>
                      <a:pt x="715" y="31"/>
                    </a:cubicBezTo>
                    <a:cubicBezTo>
                      <a:pt x="674" y="42"/>
                      <a:pt x="632" y="73"/>
                      <a:pt x="602" y="114"/>
                    </a:cubicBezTo>
                    <a:cubicBezTo>
                      <a:pt x="549" y="83"/>
                      <a:pt x="477" y="63"/>
                      <a:pt x="394" y="63"/>
                    </a:cubicBezTo>
                    <a:cubicBezTo>
                      <a:pt x="301" y="63"/>
                      <a:pt x="208" y="93"/>
                      <a:pt x="166" y="155"/>
                    </a:cubicBezTo>
                    <a:cubicBezTo>
                      <a:pt x="155" y="166"/>
                      <a:pt x="145" y="176"/>
                      <a:pt x="145" y="187"/>
                    </a:cubicBezTo>
                    <a:cubicBezTo>
                      <a:pt x="135" y="176"/>
                      <a:pt x="114" y="176"/>
                      <a:pt x="104" y="176"/>
                    </a:cubicBezTo>
                    <a:cubicBezTo>
                      <a:pt x="72" y="176"/>
                      <a:pt x="52" y="187"/>
                      <a:pt x="31" y="208"/>
                    </a:cubicBezTo>
                    <a:cubicBezTo>
                      <a:pt x="10" y="229"/>
                      <a:pt x="0" y="249"/>
                      <a:pt x="0" y="280"/>
                    </a:cubicBezTo>
                    <a:cubicBezTo>
                      <a:pt x="0" y="312"/>
                      <a:pt x="10" y="332"/>
                      <a:pt x="31" y="353"/>
                    </a:cubicBezTo>
                    <a:lnTo>
                      <a:pt x="62" y="384"/>
                    </a:lnTo>
                    <a:cubicBezTo>
                      <a:pt x="83" y="425"/>
                      <a:pt x="104" y="467"/>
                      <a:pt x="125" y="498"/>
                    </a:cubicBezTo>
                    <a:cubicBezTo>
                      <a:pt x="155" y="591"/>
                      <a:pt x="187" y="674"/>
                      <a:pt x="218" y="757"/>
                    </a:cubicBezTo>
                    <a:lnTo>
                      <a:pt x="238" y="819"/>
                    </a:lnTo>
                    <a:cubicBezTo>
                      <a:pt x="270" y="923"/>
                      <a:pt x="311" y="1038"/>
                      <a:pt x="374" y="1131"/>
                    </a:cubicBezTo>
                    <a:cubicBezTo>
                      <a:pt x="415" y="1204"/>
                      <a:pt x="477" y="1287"/>
                      <a:pt x="591" y="1317"/>
                    </a:cubicBezTo>
                    <a:lnTo>
                      <a:pt x="643" y="1317"/>
                    </a:lnTo>
                    <a:cubicBezTo>
                      <a:pt x="706" y="1317"/>
                      <a:pt x="778" y="1297"/>
                      <a:pt x="840" y="1245"/>
                    </a:cubicBezTo>
                    <a:cubicBezTo>
                      <a:pt x="902" y="1317"/>
                      <a:pt x="964" y="1349"/>
                      <a:pt x="1037" y="1349"/>
                    </a:cubicBezTo>
                    <a:cubicBezTo>
                      <a:pt x="1130" y="1349"/>
                      <a:pt x="1193" y="1307"/>
                      <a:pt x="1255" y="1214"/>
                    </a:cubicBezTo>
                    <a:cubicBezTo>
                      <a:pt x="1276" y="1172"/>
                      <a:pt x="1296" y="1141"/>
                      <a:pt x="1317" y="1089"/>
                    </a:cubicBezTo>
                    <a:cubicBezTo>
                      <a:pt x="1328" y="1048"/>
                      <a:pt x="1338" y="1006"/>
                      <a:pt x="1349" y="955"/>
                    </a:cubicBezTo>
                    <a:cubicBezTo>
                      <a:pt x="1369" y="861"/>
                      <a:pt x="1390" y="768"/>
                      <a:pt x="1390" y="664"/>
                    </a:cubicBezTo>
                    <a:cubicBezTo>
                      <a:pt x="1390" y="581"/>
                      <a:pt x="1379" y="508"/>
                      <a:pt x="1359" y="457"/>
                    </a:cubicBezTo>
                    <a:cubicBezTo>
                      <a:pt x="1317" y="363"/>
                      <a:pt x="1255" y="259"/>
                      <a:pt x="1172" y="176"/>
                    </a:cubicBezTo>
                    <a:cubicBezTo>
                      <a:pt x="1130" y="135"/>
                      <a:pt x="1079" y="93"/>
                      <a:pt x="1037" y="63"/>
                    </a:cubicBezTo>
                    <a:cubicBezTo>
                      <a:pt x="985" y="31"/>
                      <a:pt x="934" y="10"/>
                      <a:pt x="881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2113;p53">
                <a:extLst>
                  <a:ext uri="{FF2B5EF4-FFF2-40B4-BE49-F238E27FC236}">
                    <a16:creationId xmlns:a16="http://schemas.microsoft.com/office/drawing/2014/main" id="{A9E35DF9-6FE5-CF67-3CAB-1902E76918D1}"/>
                  </a:ext>
                </a:extLst>
              </p:cNvPr>
              <p:cNvSpPr/>
              <p:nvPr/>
            </p:nvSpPr>
            <p:spPr>
              <a:xfrm>
                <a:off x="4458138" y="2144500"/>
                <a:ext cx="391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698" extrusionOk="0">
                    <a:moveTo>
                      <a:pt x="1421" y="1"/>
                    </a:moveTo>
                    <a:cubicBezTo>
                      <a:pt x="1297" y="42"/>
                      <a:pt x="1172" y="115"/>
                      <a:pt x="1059" y="188"/>
                    </a:cubicBezTo>
                    <a:cubicBezTo>
                      <a:pt x="944" y="250"/>
                      <a:pt x="840" y="333"/>
                      <a:pt x="716" y="395"/>
                    </a:cubicBezTo>
                    <a:cubicBezTo>
                      <a:pt x="654" y="427"/>
                      <a:pt x="581" y="457"/>
                      <a:pt x="498" y="489"/>
                    </a:cubicBezTo>
                    <a:cubicBezTo>
                      <a:pt x="467" y="489"/>
                      <a:pt x="436" y="499"/>
                      <a:pt x="405" y="499"/>
                    </a:cubicBezTo>
                    <a:cubicBezTo>
                      <a:pt x="374" y="489"/>
                      <a:pt x="353" y="489"/>
                      <a:pt x="322" y="478"/>
                    </a:cubicBezTo>
                    <a:cubicBezTo>
                      <a:pt x="301" y="478"/>
                      <a:pt x="280" y="468"/>
                      <a:pt x="260" y="457"/>
                    </a:cubicBezTo>
                    <a:lnTo>
                      <a:pt x="229" y="427"/>
                    </a:lnTo>
                    <a:cubicBezTo>
                      <a:pt x="218" y="427"/>
                      <a:pt x="218" y="416"/>
                      <a:pt x="208" y="406"/>
                    </a:cubicBezTo>
                    <a:lnTo>
                      <a:pt x="208" y="395"/>
                    </a:lnTo>
                    <a:lnTo>
                      <a:pt x="208" y="385"/>
                    </a:lnTo>
                    <a:lnTo>
                      <a:pt x="208" y="374"/>
                    </a:lnTo>
                    <a:cubicBezTo>
                      <a:pt x="208" y="374"/>
                      <a:pt x="208" y="364"/>
                      <a:pt x="218" y="364"/>
                    </a:cubicBezTo>
                    <a:cubicBezTo>
                      <a:pt x="218" y="354"/>
                      <a:pt x="229" y="344"/>
                      <a:pt x="239" y="333"/>
                    </a:cubicBezTo>
                    <a:cubicBezTo>
                      <a:pt x="260" y="312"/>
                      <a:pt x="280" y="291"/>
                      <a:pt x="312" y="281"/>
                    </a:cubicBezTo>
                    <a:cubicBezTo>
                      <a:pt x="353" y="250"/>
                      <a:pt x="363" y="178"/>
                      <a:pt x="333" y="136"/>
                    </a:cubicBezTo>
                    <a:cubicBezTo>
                      <a:pt x="315" y="107"/>
                      <a:pt x="287" y="94"/>
                      <a:pt x="258" y="94"/>
                    </a:cubicBezTo>
                    <a:cubicBezTo>
                      <a:pt x="234" y="94"/>
                      <a:pt x="210" y="102"/>
                      <a:pt x="187" y="115"/>
                    </a:cubicBezTo>
                    <a:cubicBezTo>
                      <a:pt x="156" y="136"/>
                      <a:pt x="114" y="157"/>
                      <a:pt x="84" y="198"/>
                    </a:cubicBezTo>
                    <a:cubicBezTo>
                      <a:pt x="63" y="219"/>
                      <a:pt x="42" y="250"/>
                      <a:pt x="21" y="281"/>
                    </a:cubicBezTo>
                    <a:cubicBezTo>
                      <a:pt x="11" y="312"/>
                      <a:pt x="1" y="344"/>
                      <a:pt x="1" y="374"/>
                    </a:cubicBezTo>
                    <a:cubicBezTo>
                      <a:pt x="1" y="416"/>
                      <a:pt x="1" y="447"/>
                      <a:pt x="21" y="489"/>
                    </a:cubicBezTo>
                    <a:cubicBezTo>
                      <a:pt x="31" y="520"/>
                      <a:pt x="52" y="551"/>
                      <a:pt x="84" y="572"/>
                    </a:cubicBezTo>
                    <a:cubicBezTo>
                      <a:pt x="104" y="603"/>
                      <a:pt x="135" y="623"/>
                      <a:pt x="177" y="644"/>
                    </a:cubicBezTo>
                    <a:cubicBezTo>
                      <a:pt x="208" y="665"/>
                      <a:pt x="239" y="676"/>
                      <a:pt x="270" y="686"/>
                    </a:cubicBezTo>
                    <a:cubicBezTo>
                      <a:pt x="312" y="696"/>
                      <a:pt x="353" y="696"/>
                      <a:pt x="395" y="696"/>
                    </a:cubicBezTo>
                    <a:cubicBezTo>
                      <a:pt x="405" y="697"/>
                      <a:pt x="415" y="697"/>
                      <a:pt x="426" y="697"/>
                    </a:cubicBezTo>
                    <a:cubicBezTo>
                      <a:pt x="580" y="697"/>
                      <a:pt x="725" y="629"/>
                      <a:pt x="861" y="551"/>
                    </a:cubicBezTo>
                    <a:cubicBezTo>
                      <a:pt x="1006" y="468"/>
                      <a:pt x="1152" y="364"/>
                      <a:pt x="1308" y="281"/>
                    </a:cubicBezTo>
                    <a:cubicBezTo>
                      <a:pt x="1370" y="250"/>
                      <a:pt x="1432" y="219"/>
                      <a:pt x="1494" y="198"/>
                    </a:cubicBezTo>
                    <a:cubicBezTo>
                      <a:pt x="1546" y="178"/>
                      <a:pt x="1567" y="115"/>
                      <a:pt x="1557" y="63"/>
                    </a:cubicBezTo>
                    <a:cubicBezTo>
                      <a:pt x="1536" y="22"/>
                      <a:pt x="1494" y="1"/>
                      <a:pt x="14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2114;p53">
                <a:extLst>
                  <a:ext uri="{FF2B5EF4-FFF2-40B4-BE49-F238E27FC236}">
                    <a16:creationId xmlns:a16="http://schemas.microsoft.com/office/drawing/2014/main" id="{35779003-16A9-23D0-9E98-7A2DDF8D2BE3}"/>
                  </a:ext>
                </a:extLst>
              </p:cNvPr>
              <p:cNvSpPr/>
              <p:nvPr/>
            </p:nvSpPr>
            <p:spPr>
              <a:xfrm>
                <a:off x="4461763" y="2149700"/>
                <a:ext cx="205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356" extrusionOk="0">
                    <a:moveTo>
                      <a:pt x="665" y="0"/>
                    </a:moveTo>
                    <a:cubicBezTo>
                      <a:pt x="623" y="11"/>
                      <a:pt x="582" y="21"/>
                      <a:pt x="550" y="32"/>
                    </a:cubicBezTo>
                    <a:lnTo>
                      <a:pt x="571" y="32"/>
                    </a:lnTo>
                    <a:cubicBezTo>
                      <a:pt x="488" y="53"/>
                      <a:pt x="416" y="63"/>
                      <a:pt x="333" y="73"/>
                    </a:cubicBezTo>
                    <a:cubicBezTo>
                      <a:pt x="322" y="53"/>
                      <a:pt x="291" y="42"/>
                      <a:pt x="271" y="42"/>
                    </a:cubicBezTo>
                    <a:lnTo>
                      <a:pt x="208" y="42"/>
                    </a:lnTo>
                    <a:cubicBezTo>
                      <a:pt x="188" y="53"/>
                      <a:pt x="167" y="53"/>
                      <a:pt x="146" y="73"/>
                    </a:cubicBezTo>
                    <a:cubicBezTo>
                      <a:pt x="125" y="83"/>
                      <a:pt x="94" y="94"/>
                      <a:pt x="63" y="94"/>
                    </a:cubicBezTo>
                    <a:cubicBezTo>
                      <a:pt x="22" y="115"/>
                      <a:pt x="1" y="156"/>
                      <a:pt x="1" y="208"/>
                    </a:cubicBezTo>
                    <a:cubicBezTo>
                      <a:pt x="1" y="229"/>
                      <a:pt x="22" y="260"/>
                      <a:pt x="42" y="270"/>
                    </a:cubicBezTo>
                    <a:cubicBezTo>
                      <a:pt x="52" y="281"/>
                      <a:pt x="63" y="291"/>
                      <a:pt x="73" y="291"/>
                    </a:cubicBezTo>
                    <a:cubicBezTo>
                      <a:pt x="91" y="327"/>
                      <a:pt x="124" y="355"/>
                      <a:pt x="160" y="355"/>
                    </a:cubicBezTo>
                    <a:cubicBezTo>
                      <a:pt x="166" y="355"/>
                      <a:pt x="171" y="355"/>
                      <a:pt x="177" y="353"/>
                    </a:cubicBezTo>
                    <a:cubicBezTo>
                      <a:pt x="374" y="332"/>
                      <a:pt x="561" y="270"/>
                      <a:pt x="737" y="198"/>
                    </a:cubicBezTo>
                    <a:cubicBezTo>
                      <a:pt x="789" y="177"/>
                      <a:pt x="820" y="115"/>
                      <a:pt x="799" y="63"/>
                    </a:cubicBezTo>
                    <a:cubicBezTo>
                      <a:pt x="789" y="32"/>
                      <a:pt x="768" y="11"/>
                      <a:pt x="737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2115;p53">
                <a:extLst>
                  <a:ext uri="{FF2B5EF4-FFF2-40B4-BE49-F238E27FC236}">
                    <a16:creationId xmlns:a16="http://schemas.microsoft.com/office/drawing/2014/main" id="{D088F9A1-BC5A-6046-3674-541E0EA7D650}"/>
                  </a:ext>
                </a:extLst>
              </p:cNvPr>
              <p:cNvSpPr/>
              <p:nvPr/>
            </p:nvSpPr>
            <p:spPr>
              <a:xfrm>
                <a:off x="4502988" y="2138050"/>
                <a:ext cx="184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268" extrusionOk="0">
                    <a:moveTo>
                      <a:pt x="447" y="0"/>
                    </a:moveTo>
                    <a:cubicBezTo>
                      <a:pt x="416" y="0"/>
                      <a:pt x="395" y="10"/>
                      <a:pt x="374" y="31"/>
                    </a:cubicBezTo>
                    <a:cubicBezTo>
                      <a:pt x="353" y="52"/>
                      <a:pt x="343" y="72"/>
                      <a:pt x="343" y="104"/>
                    </a:cubicBezTo>
                    <a:cubicBezTo>
                      <a:pt x="343" y="134"/>
                      <a:pt x="353" y="155"/>
                      <a:pt x="374" y="176"/>
                    </a:cubicBezTo>
                    <a:cubicBezTo>
                      <a:pt x="406" y="217"/>
                      <a:pt x="426" y="270"/>
                      <a:pt x="447" y="311"/>
                    </a:cubicBezTo>
                    <a:cubicBezTo>
                      <a:pt x="478" y="394"/>
                      <a:pt x="499" y="477"/>
                      <a:pt x="519" y="560"/>
                    </a:cubicBezTo>
                    <a:cubicBezTo>
                      <a:pt x="519" y="632"/>
                      <a:pt x="530" y="705"/>
                      <a:pt x="519" y="778"/>
                    </a:cubicBezTo>
                    <a:lnTo>
                      <a:pt x="489" y="902"/>
                    </a:lnTo>
                    <a:cubicBezTo>
                      <a:pt x="468" y="934"/>
                      <a:pt x="457" y="954"/>
                      <a:pt x="447" y="975"/>
                    </a:cubicBezTo>
                    <a:lnTo>
                      <a:pt x="395" y="1027"/>
                    </a:lnTo>
                    <a:cubicBezTo>
                      <a:pt x="374" y="1037"/>
                      <a:pt x="364" y="1047"/>
                      <a:pt x="343" y="1058"/>
                    </a:cubicBezTo>
                    <a:cubicBezTo>
                      <a:pt x="343" y="1058"/>
                      <a:pt x="333" y="1058"/>
                      <a:pt x="323" y="1068"/>
                    </a:cubicBezTo>
                    <a:cubicBezTo>
                      <a:pt x="312" y="1068"/>
                      <a:pt x="312" y="1068"/>
                      <a:pt x="302" y="1058"/>
                    </a:cubicBezTo>
                    <a:lnTo>
                      <a:pt x="291" y="1058"/>
                    </a:lnTo>
                    <a:cubicBezTo>
                      <a:pt x="281" y="1058"/>
                      <a:pt x="281" y="1058"/>
                      <a:pt x="270" y="1047"/>
                    </a:cubicBezTo>
                    <a:lnTo>
                      <a:pt x="250" y="1027"/>
                    </a:lnTo>
                    <a:cubicBezTo>
                      <a:pt x="240" y="1017"/>
                      <a:pt x="229" y="996"/>
                      <a:pt x="229" y="985"/>
                    </a:cubicBezTo>
                    <a:cubicBezTo>
                      <a:pt x="219" y="964"/>
                      <a:pt x="219" y="954"/>
                      <a:pt x="208" y="934"/>
                    </a:cubicBezTo>
                    <a:cubicBezTo>
                      <a:pt x="199" y="888"/>
                      <a:pt x="151" y="859"/>
                      <a:pt x="104" y="859"/>
                    </a:cubicBezTo>
                    <a:cubicBezTo>
                      <a:pt x="97" y="859"/>
                      <a:pt x="90" y="859"/>
                      <a:pt x="84" y="861"/>
                    </a:cubicBezTo>
                    <a:cubicBezTo>
                      <a:pt x="32" y="881"/>
                      <a:pt x="1" y="934"/>
                      <a:pt x="12" y="985"/>
                    </a:cubicBezTo>
                    <a:cubicBezTo>
                      <a:pt x="32" y="1068"/>
                      <a:pt x="74" y="1141"/>
                      <a:pt x="125" y="1193"/>
                    </a:cubicBezTo>
                    <a:cubicBezTo>
                      <a:pt x="180" y="1238"/>
                      <a:pt x="242" y="1267"/>
                      <a:pt x="305" y="1267"/>
                    </a:cubicBezTo>
                    <a:cubicBezTo>
                      <a:pt x="314" y="1267"/>
                      <a:pt x="324" y="1267"/>
                      <a:pt x="333" y="1266"/>
                    </a:cubicBezTo>
                    <a:cubicBezTo>
                      <a:pt x="499" y="1255"/>
                      <a:pt x="613" y="1120"/>
                      <a:pt x="675" y="975"/>
                    </a:cubicBezTo>
                    <a:cubicBezTo>
                      <a:pt x="738" y="819"/>
                      <a:pt x="738" y="643"/>
                      <a:pt x="706" y="477"/>
                    </a:cubicBezTo>
                    <a:cubicBezTo>
                      <a:pt x="696" y="394"/>
                      <a:pt x="675" y="321"/>
                      <a:pt x="644" y="249"/>
                    </a:cubicBezTo>
                    <a:cubicBezTo>
                      <a:pt x="623" y="208"/>
                      <a:pt x="613" y="166"/>
                      <a:pt x="592" y="125"/>
                    </a:cubicBezTo>
                    <a:cubicBezTo>
                      <a:pt x="572" y="93"/>
                      <a:pt x="540" y="62"/>
                      <a:pt x="519" y="31"/>
                    </a:cubicBezTo>
                    <a:cubicBezTo>
                      <a:pt x="499" y="10"/>
                      <a:pt x="468" y="0"/>
                      <a:pt x="447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2116;p53">
                <a:extLst>
                  <a:ext uri="{FF2B5EF4-FFF2-40B4-BE49-F238E27FC236}">
                    <a16:creationId xmlns:a16="http://schemas.microsoft.com/office/drawing/2014/main" id="{3BB576C7-32DF-57BD-B77F-C610357D46C5}"/>
                  </a:ext>
                </a:extLst>
              </p:cNvPr>
              <p:cNvSpPr/>
              <p:nvPr/>
            </p:nvSpPr>
            <p:spPr>
              <a:xfrm>
                <a:off x="4503788" y="2139325"/>
                <a:ext cx="1895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302" extrusionOk="0">
                    <a:moveTo>
                      <a:pt x="457" y="1"/>
                    </a:moveTo>
                    <a:cubicBezTo>
                      <a:pt x="446" y="1"/>
                      <a:pt x="425" y="1"/>
                      <a:pt x="404" y="11"/>
                    </a:cubicBezTo>
                    <a:cubicBezTo>
                      <a:pt x="384" y="21"/>
                      <a:pt x="363" y="53"/>
                      <a:pt x="363" y="74"/>
                    </a:cubicBezTo>
                    <a:cubicBezTo>
                      <a:pt x="353" y="94"/>
                      <a:pt x="353" y="136"/>
                      <a:pt x="374" y="157"/>
                    </a:cubicBezTo>
                    <a:cubicBezTo>
                      <a:pt x="404" y="198"/>
                      <a:pt x="436" y="249"/>
                      <a:pt x="457" y="302"/>
                    </a:cubicBezTo>
                    <a:cubicBezTo>
                      <a:pt x="498" y="395"/>
                      <a:pt x="519" y="488"/>
                      <a:pt x="540" y="592"/>
                    </a:cubicBezTo>
                    <a:cubicBezTo>
                      <a:pt x="550" y="664"/>
                      <a:pt x="550" y="737"/>
                      <a:pt x="540" y="810"/>
                    </a:cubicBezTo>
                    <a:cubicBezTo>
                      <a:pt x="540" y="862"/>
                      <a:pt x="529" y="903"/>
                      <a:pt x="508" y="945"/>
                    </a:cubicBezTo>
                    <a:cubicBezTo>
                      <a:pt x="498" y="966"/>
                      <a:pt x="487" y="996"/>
                      <a:pt x="467" y="1017"/>
                    </a:cubicBezTo>
                    <a:lnTo>
                      <a:pt x="425" y="1059"/>
                    </a:lnTo>
                    <a:cubicBezTo>
                      <a:pt x="404" y="1069"/>
                      <a:pt x="394" y="1079"/>
                      <a:pt x="374" y="1090"/>
                    </a:cubicBezTo>
                    <a:cubicBezTo>
                      <a:pt x="363" y="1090"/>
                      <a:pt x="353" y="1090"/>
                      <a:pt x="342" y="1100"/>
                    </a:cubicBezTo>
                    <a:lnTo>
                      <a:pt x="311" y="1100"/>
                    </a:lnTo>
                    <a:cubicBezTo>
                      <a:pt x="301" y="1100"/>
                      <a:pt x="291" y="1090"/>
                      <a:pt x="291" y="1090"/>
                    </a:cubicBezTo>
                    <a:cubicBezTo>
                      <a:pt x="280" y="1090"/>
                      <a:pt x="280" y="1079"/>
                      <a:pt x="270" y="1079"/>
                    </a:cubicBezTo>
                    <a:lnTo>
                      <a:pt x="249" y="1059"/>
                    </a:lnTo>
                    <a:cubicBezTo>
                      <a:pt x="238" y="1049"/>
                      <a:pt x="228" y="1028"/>
                      <a:pt x="228" y="1017"/>
                    </a:cubicBezTo>
                    <a:cubicBezTo>
                      <a:pt x="218" y="1007"/>
                      <a:pt x="218" y="986"/>
                      <a:pt x="208" y="976"/>
                    </a:cubicBezTo>
                    <a:cubicBezTo>
                      <a:pt x="198" y="931"/>
                      <a:pt x="150" y="901"/>
                      <a:pt x="104" y="901"/>
                    </a:cubicBezTo>
                    <a:cubicBezTo>
                      <a:pt x="97" y="901"/>
                      <a:pt x="90" y="902"/>
                      <a:pt x="83" y="903"/>
                    </a:cubicBezTo>
                    <a:cubicBezTo>
                      <a:pt x="31" y="913"/>
                      <a:pt x="0" y="976"/>
                      <a:pt x="10" y="1028"/>
                    </a:cubicBezTo>
                    <a:cubicBezTo>
                      <a:pt x="42" y="1111"/>
                      <a:pt x="83" y="1194"/>
                      <a:pt x="155" y="1256"/>
                    </a:cubicBezTo>
                    <a:cubicBezTo>
                      <a:pt x="203" y="1288"/>
                      <a:pt x="263" y="1301"/>
                      <a:pt x="326" y="1301"/>
                    </a:cubicBezTo>
                    <a:cubicBezTo>
                      <a:pt x="345" y="1301"/>
                      <a:pt x="364" y="1300"/>
                      <a:pt x="384" y="1298"/>
                    </a:cubicBezTo>
                    <a:cubicBezTo>
                      <a:pt x="467" y="1277"/>
                      <a:pt x="540" y="1235"/>
                      <a:pt x="602" y="1173"/>
                    </a:cubicBezTo>
                    <a:cubicBezTo>
                      <a:pt x="653" y="1121"/>
                      <a:pt x="695" y="1038"/>
                      <a:pt x="716" y="966"/>
                    </a:cubicBezTo>
                    <a:cubicBezTo>
                      <a:pt x="747" y="893"/>
                      <a:pt x="747" y="810"/>
                      <a:pt x="747" y="727"/>
                    </a:cubicBezTo>
                    <a:cubicBezTo>
                      <a:pt x="757" y="644"/>
                      <a:pt x="736" y="551"/>
                      <a:pt x="726" y="468"/>
                    </a:cubicBezTo>
                    <a:cubicBezTo>
                      <a:pt x="706" y="385"/>
                      <a:pt x="685" y="312"/>
                      <a:pt x="653" y="240"/>
                    </a:cubicBezTo>
                    <a:cubicBezTo>
                      <a:pt x="623" y="177"/>
                      <a:pt x="591" y="104"/>
                      <a:pt x="550" y="53"/>
                    </a:cubicBezTo>
                    <a:cubicBezTo>
                      <a:pt x="529" y="32"/>
                      <a:pt x="519" y="11"/>
                      <a:pt x="4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2117;p53">
                <a:extLst>
                  <a:ext uri="{FF2B5EF4-FFF2-40B4-BE49-F238E27FC236}">
                    <a16:creationId xmlns:a16="http://schemas.microsoft.com/office/drawing/2014/main" id="{3BC7AC4B-C975-2AC5-F3EB-7D1166A19246}"/>
                  </a:ext>
                </a:extLst>
              </p:cNvPr>
              <p:cNvSpPr/>
              <p:nvPr/>
            </p:nvSpPr>
            <p:spPr>
              <a:xfrm>
                <a:off x="4515188" y="2135975"/>
                <a:ext cx="14275" cy="3122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249" extrusionOk="0">
                    <a:moveTo>
                      <a:pt x="114" y="0"/>
                    </a:moveTo>
                    <a:cubicBezTo>
                      <a:pt x="84" y="0"/>
                      <a:pt x="52" y="10"/>
                      <a:pt x="31" y="52"/>
                    </a:cubicBezTo>
                    <a:cubicBezTo>
                      <a:pt x="1" y="93"/>
                      <a:pt x="21" y="155"/>
                      <a:pt x="63" y="187"/>
                    </a:cubicBezTo>
                    <a:cubicBezTo>
                      <a:pt x="73" y="187"/>
                      <a:pt x="73" y="197"/>
                      <a:pt x="84" y="197"/>
                    </a:cubicBezTo>
                    <a:cubicBezTo>
                      <a:pt x="104" y="217"/>
                      <a:pt x="125" y="238"/>
                      <a:pt x="146" y="270"/>
                    </a:cubicBezTo>
                    <a:cubicBezTo>
                      <a:pt x="197" y="342"/>
                      <a:pt x="239" y="415"/>
                      <a:pt x="280" y="498"/>
                    </a:cubicBezTo>
                    <a:cubicBezTo>
                      <a:pt x="312" y="591"/>
                      <a:pt x="343" y="695"/>
                      <a:pt x="363" y="798"/>
                    </a:cubicBezTo>
                    <a:lnTo>
                      <a:pt x="363" y="923"/>
                    </a:lnTo>
                    <a:cubicBezTo>
                      <a:pt x="363" y="944"/>
                      <a:pt x="353" y="964"/>
                      <a:pt x="343" y="985"/>
                    </a:cubicBezTo>
                    <a:cubicBezTo>
                      <a:pt x="343" y="996"/>
                      <a:pt x="333" y="996"/>
                      <a:pt x="333" y="1006"/>
                    </a:cubicBezTo>
                    <a:cubicBezTo>
                      <a:pt x="333" y="1017"/>
                      <a:pt x="322" y="1017"/>
                      <a:pt x="322" y="1017"/>
                    </a:cubicBezTo>
                    <a:cubicBezTo>
                      <a:pt x="312" y="1027"/>
                      <a:pt x="312" y="1027"/>
                      <a:pt x="301" y="1027"/>
                    </a:cubicBezTo>
                    <a:cubicBezTo>
                      <a:pt x="291" y="1037"/>
                      <a:pt x="280" y="1037"/>
                      <a:pt x="270" y="1037"/>
                    </a:cubicBezTo>
                    <a:lnTo>
                      <a:pt x="187" y="1037"/>
                    </a:lnTo>
                    <a:cubicBezTo>
                      <a:pt x="167" y="1037"/>
                      <a:pt x="135" y="1047"/>
                      <a:pt x="114" y="1068"/>
                    </a:cubicBezTo>
                    <a:cubicBezTo>
                      <a:pt x="94" y="1089"/>
                      <a:pt x="84" y="1110"/>
                      <a:pt x="84" y="1141"/>
                    </a:cubicBezTo>
                    <a:cubicBezTo>
                      <a:pt x="84" y="1162"/>
                      <a:pt x="94" y="1193"/>
                      <a:pt x="114" y="1213"/>
                    </a:cubicBezTo>
                    <a:cubicBezTo>
                      <a:pt x="135" y="1234"/>
                      <a:pt x="167" y="1234"/>
                      <a:pt x="187" y="1245"/>
                    </a:cubicBezTo>
                    <a:cubicBezTo>
                      <a:pt x="205" y="1247"/>
                      <a:pt x="223" y="1249"/>
                      <a:pt x="241" y="1249"/>
                    </a:cubicBezTo>
                    <a:cubicBezTo>
                      <a:pt x="295" y="1249"/>
                      <a:pt x="348" y="1237"/>
                      <a:pt x="395" y="1213"/>
                    </a:cubicBezTo>
                    <a:cubicBezTo>
                      <a:pt x="446" y="1193"/>
                      <a:pt x="488" y="1151"/>
                      <a:pt x="519" y="1100"/>
                    </a:cubicBezTo>
                    <a:cubicBezTo>
                      <a:pt x="550" y="1047"/>
                      <a:pt x="561" y="985"/>
                      <a:pt x="571" y="923"/>
                    </a:cubicBezTo>
                    <a:cubicBezTo>
                      <a:pt x="571" y="851"/>
                      <a:pt x="561" y="778"/>
                      <a:pt x="550" y="705"/>
                    </a:cubicBezTo>
                    <a:cubicBezTo>
                      <a:pt x="529" y="560"/>
                      <a:pt x="478" y="425"/>
                      <a:pt x="405" y="291"/>
                    </a:cubicBezTo>
                    <a:cubicBezTo>
                      <a:pt x="374" y="238"/>
                      <a:pt x="333" y="176"/>
                      <a:pt x="291" y="125"/>
                    </a:cubicBezTo>
                    <a:cubicBezTo>
                      <a:pt x="260" y="83"/>
                      <a:pt x="218" y="42"/>
                      <a:pt x="167" y="10"/>
                    </a:cubicBezTo>
                    <a:cubicBezTo>
                      <a:pt x="156" y="0"/>
                      <a:pt x="135" y="0"/>
                      <a:pt x="114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2118;p53">
                <a:extLst>
                  <a:ext uri="{FF2B5EF4-FFF2-40B4-BE49-F238E27FC236}">
                    <a16:creationId xmlns:a16="http://schemas.microsoft.com/office/drawing/2014/main" id="{94FCBB0C-787B-B54D-F1B1-C30C491F1F73}"/>
                  </a:ext>
                </a:extLst>
              </p:cNvPr>
              <p:cNvSpPr/>
              <p:nvPr/>
            </p:nvSpPr>
            <p:spPr>
              <a:xfrm>
                <a:off x="4515713" y="2139600"/>
                <a:ext cx="1040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944" extrusionOk="0">
                    <a:moveTo>
                      <a:pt x="104" y="0"/>
                    </a:moveTo>
                    <a:cubicBezTo>
                      <a:pt x="83" y="0"/>
                      <a:pt x="63" y="10"/>
                      <a:pt x="52" y="21"/>
                    </a:cubicBezTo>
                    <a:cubicBezTo>
                      <a:pt x="31" y="31"/>
                      <a:pt x="10" y="52"/>
                      <a:pt x="0" y="83"/>
                    </a:cubicBezTo>
                    <a:cubicBezTo>
                      <a:pt x="0" y="104"/>
                      <a:pt x="0" y="135"/>
                      <a:pt x="10" y="155"/>
                    </a:cubicBezTo>
                    <a:cubicBezTo>
                      <a:pt x="42" y="187"/>
                      <a:pt x="63" y="229"/>
                      <a:pt x="83" y="259"/>
                    </a:cubicBezTo>
                    <a:lnTo>
                      <a:pt x="83" y="280"/>
                    </a:lnTo>
                    <a:cubicBezTo>
                      <a:pt x="135" y="404"/>
                      <a:pt x="176" y="540"/>
                      <a:pt x="197" y="674"/>
                    </a:cubicBezTo>
                    <a:lnTo>
                      <a:pt x="197" y="840"/>
                    </a:lnTo>
                    <a:cubicBezTo>
                      <a:pt x="197" y="892"/>
                      <a:pt x="249" y="944"/>
                      <a:pt x="301" y="944"/>
                    </a:cubicBezTo>
                    <a:cubicBezTo>
                      <a:pt x="363" y="944"/>
                      <a:pt x="405" y="892"/>
                      <a:pt x="405" y="840"/>
                    </a:cubicBezTo>
                    <a:lnTo>
                      <a:pt x="405" y="819"/>
                    </a:lnTo>
                    <a:lnTo>
                      <a:pt x="405" y="789"/>
                    </a:lnTo>
                    <a:cubicBezTo>
                      <a:pt x="415" y="716"/>
                      <a:pt x="405" y="653"/>
                      <a:pt x="395" y="581"/>
                    </a:cubicBezTo>
                    <a:cubicBezTo>
                      <a:pt x="363" y="394"/>
                      <a:pt x="312" y="208"/>
                      <a:pt x="187" y="52"/>
                    </a:cubicBezTo>
                    <a:cubicBezTo>
                      <a:pt x="176" y="31"/>
                      <a:pt x="156" y="10"/>
                      <a:pt x="125" y="10"/>
                    </a:cubicBezTo>
                    <a:cubicBezTo>
                      <a:pt x="125" y="0"/>
                      <a:pt x="114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2119;p53">
                <a:extLst>
                  <a:ext uri="{FF2B5EF4-FFF2-40B4-BE49-F238E27FC236}">
                    <a16:creationId xmlns:a16="http://schemas.microsoft.com/office/drawing/2014/main" id="{422239AB-6AAD-A559-F667-D82491A94736}"/>
                  </a:ext>
                </a:extLst>
              </p:cNvPr>
              <p:cNvSpPr/>
              <p:nvPr/>
            </p:nvSpPr>
            <p:spPr>
              <a:xfrm>
                <a:off x="4354938" y="1808950"/>
                <a:ext cx="216300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8652" h="13797" extrusionOk="0">
                    <a:moveTo>
                      <a:pt x="5819" y="0"/>
                    </a:moveTo>
                    <a:cubicBezTo>
                      <a:pt x="5591" y="11"/>
                      <a:pt x="5342" y="42"/>
                      <a:pt x="5062" y="104"/>
                    </a:cubicBezTo>
                    <a:cubicBezTo>
                      <a:pt x="4606" y="198"/>
                      <a:pt x="4139" y="343"/>
                      <a:pt x="3661" y="530"/>
                    </a:cubicBezTo>
                    <a:cubicBezTo>
                      <a:pt x="3506" y="592"/>
                      <a:pt x="3340" y="664"/>
                      <a:pt x="3174" y="747"/>
                    </a:cubicBezTo>
                    <a:cubicBezTo>
                      <a:pt x="2873" y="913"/>
                      <a:pt x="2562" y="1111"/>
                      <a:pt x="2271" y="1349"/>
                    </a:cubicBezTo>
                    <a:cubicBezTo>
                      <a:pt x="1691" y="1816"/>
                      <a:pt x="1203" y="2407"/>
                      <a:pt x="871" y="3050"/>
                    </a:cubicBezTo>
                    <a:cubicBezTo>
                      <a:pt x="695" y="3382"/>
                      <a:pt x="560" y="3725"/>
                      <a:pt x="477" y="4077"/>
                    </a:cubicBezTo>
                    <a:cubicBezTo>
                      <a:pt x="374" y="4461"/>
                      <a:pt x="332" y="4886"/>
                      <a:pt x="332" y="5364"/>
                    </a:cubicBezTo>
                    <a:cubicBezTo>
                      <a:pt x="342" y="5758"/>
                      <a:pt x="374" y="6152"/>
                      <a:pt x="415" y="6535"/>
                    </a:cubicBezTo>
                    <a:cubicBezTo>
                      <a:pt x="477" y="7189"/>
                      <a:pt x="540" y="7842"/>
                      <a:pt x="457" y="8496"/>
                    </a:cubicBezTo>
                    <a:cubicBezTo>
                      <a:pt x="415" y="8807"/>
                      <a:pt x="332" y="9129"/>
                      <a:pt x="259" y="9440"/>
                    </a:cubicBezTo>
                    <a:cubicBezTo>
                      <a:pt x="135" y="9938"/>
                      <a:pt x="0" y="10456"/>
                      <a:pt x="10" y="10975"/>
                    </a:cubicBezTo>
                    <a:cubicBezTo>
                      <a:pt x="21" y="11182"/>
                      <a:pt x="52" y="11401"/>
                      <a:pt x="104" y="11597"/>
                    </a:cubicBezTo>
                    <a:cubicBezTo>
                      <a:pt x="155" y="11784"/>
                      <a:pt x="228" y="11982"/>
                      <a:pt x="342" y="12168"/>
                    </a:cubicBezTo>
                    <a:cubicBezTo>
                      <a:pt x="508" y="12459"/>
                      <a:pt x="747" y="12728"/>
                      <a:pt x="1047" y="12967"/>
                    </a:cubicBezTo>
                    <a:cubicBezTo>
                      <a:pt x="1328" y="13185"/>
                      <a:pt x="1649" y="13361"/>
                      <a:pt x="2002" y="13496"/>
                    </a:cubicBezTo>
                    <a:cubicBezTo>
                      <a:pt x="2158" y="13558"/>
                      <a:pt x="2334" y="13610"/>
                      <a:pt x="2510" y="13651"/>
                    </a:cubicBezTo>
                    <a:cubicBezTo>
                      <a:pt x="2666" y="13693"/>
                      <a:pt x="2832" y="13713"/>
                      <a:pt x="2988" y="13734"/>
                    </a:cubicBezTo>
                    <a:cubicBezTo>
                      <a:pt x="3329" y="13776"/>
                      <a:pt x="3672" y="13796"/>
                      <a:pt x="4014" y="13796"/>
                    </a:cubicBezTo>
                    <a:cubicBezTo>
                      <a:pt x="4274" y="13796"/>
                      <a:pt x="4544" y="13786"/>
                      <a:pt x="4813" y="13766"/>
                    </a:cubicBezTo>
                    <a:cubicBezTo>
                      <a:pt x="5477" y="13693"/>
                      <a:pt x="6089" y="13537"/>
                      <a:pt x="6618" y="13298"/>
                    </a:cubicBezTo>
                    <a:cubicBezTo>
                      <a:pt x="6898" y="13174"/>
                      <a:pt x="7158" y="13019"/>
                      <a:pt x="7396" y="12842"/>
                    </a:cubicBezTo>
                    <a:cubicBezTo>
                      <a:pt x="7624" y="12655"/>
                      <a:pt x="7831" y="12438"/>
                      <a:pt x="8008" y="12199"/>
                    </a:cubicBezTo>
                    <a:cubicBezTo>
                      <a:pt x="8091" y="12085"/>
                      <a:pt x="8174" y="11950"/>
                      <a:pt x="8236" y="11805"/>
                    </a:cubicBezTo>
                    <a:cubicBezTo>
                      <a:pt x="8340" y="11618"/>
                      <a:pt x="8423" y="11411"/>
                      <a:pt x="8485" y="11182"/>
                    </a:cubicBezTo>
                    <a:cubicBezTo>
                      <a:pt x="8599" y="10809"/>
                      <a:pt x="8651" y="10384"/>
                      <a:pt x="8651" y="9938"/>
                    </a:cubicBezTo>
                    <a:cubicBezTo>
                      <a:pt x="8640" y="9575"/>
                      <a:pt x="8599" y="9181"/>
                      <a:pt x="8495" y="8704"/>
                    </a:cubicBezTo>
                    <a:cubicBezTo>
                      <a:pt x="8412" y="8289"/>
                      <a:pt x="8299" y="7884"/>
                      <a:pt x="8184" y="7490"/>
                    </a:cubicBezTo>
                    <a:lnTo>
                      <a:pt x="8184" y="7469"/>
                    </a:lnTo>
                    <a:cubicBezTo>
                      <a:pt x="8050" y="6992"/>
                      <a:pt x="7894" y="6452"/>
                      <a:pt x="7801" y="5903"/>
                    </a:cubicBezTo>
                    <a:cubicBezTo>
                      <a:pt x="7801" y="5882"/>
                      <a:pt x="7780" y="5861"/>
                      <a:pt x="7759" y="5851"/>
                    </a:cubicBezTo>
                    <a:cubicBezTo>
                      <a:pt x="7655" y="5456"/>
                      <a:pt x="7572" y="5032"/>
                      <a:pt x="7510" y="4564"/>
                    </a:cubicBezTo>
                    <a:lnTo>
                      <a:pt x="7510" y="4596"/>
                    </a:lnTo>
                    <a:cubicBezTo>
                      <a:pt x="7396" y="3735"/>
                      <a:pt x="7365" y="2853"/>
                      <a:pt x="7333" y="2003"/>
                    </a:cubicBezTo>
                    <a:lnTo>
                      <a:pt x="7333" y="1992"/>
                    </a:lnTo>
                    <a:cubicBezTo>
                      <a:pt x="7323" y="1639"/>
                      <a:pt x="7313" y="1297"/>
                      <a:pt x="7292" y="955"/>
                    </a:cubicBezTo>
                    <a:cubicBezTo>
                      <a:pt x="7303" y="934"/>
                      <a:pt x="7303" y="913"/>
                      <a:pt x="7292" y="892"/>
                    </a:cubicBezTo>
                    <a:lnTo>
                      <a:pt x="7292" y="841"/>
                    </a:lnTo>
                    <a:cubicBezTo>
                      <a:pt x="7282" y="830"/>
                      <a:pt x="7282" y="820"/>
                      <a:pt x="7282" y="820"/>
                    </a:cubicBezTo>
                    <a:cubicBezTo>
                      <a:pt x="7241" y="633"/>
                      <a:pt x="7147" y="467"/>
                      <a:pt x="7022" y="343"/>
                    </a:cubicBezTo>
                    <a:cubicBezTo>
                      <a:pt x="6898" y="218"/>
                      <a:pt x="6722" y="125"/>
                      <a:pt x="6504" y="62"/>
                    </a:cubicBezTo>
                    <a:cubicBezTo>
                      <a:pt x="6338" y="21"/>
                      <a:pt x="6162" y="0"/>
                      <a:pt x="5954" y="0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2120;p53">
                <a:extLst>
                  <a:ext uri="{FF2B5EF4-FFF2-40B4-BE49-F238E27FC236}">
                    <a16:creationId xmlns:a16="http://schemas.microsoft.com/office/drawing/2014/main" id="{F7EC94CF-976C-17AC-D482-082F3D0BF27E}"/>
                  </a:ext>
                </a:extLst>
              </p:cNvPr>
              <p:cNvSpPr/>
              <p:nvPr/>
            </p:nvSpPr>
            <p:spPr>
              <a:xfrm>
                <a:off x="4354938" y="1850425"/>
                <a:ext cx="183875" cy="303725"/>
              </a:xfrm>
              <a:custGeom>
                <a:avLst/>
                <a:gdLst/>
                <a:ahLst/>
                <a:cxnLst/>
                <a:rect l="l" t="t" r="r" b="b"/>
                <a:pathLst>
                  <a:path w="7355" h="12149" extrusionOk="0">
                    <a:moveTo>
                      <a:pt x="1919" y="1"/>
                    </a:moveTo>
                    <a:lnTo>
                      <a:pt x="1919" y="1"/>
                    </a:lnTo>
                    <a:cubicBezTo>
                      <a:pt x="1494" y="406"/>
                      <a:pt x="1130" y="883"/>
                      <a:pt x="871" y="1391"/>
                    </a:cubicBezTo>
                    <a:cubicBezTo>
                      <a:pt x="695" y="1723"/>
                      <a:pt x="560" y="2066"/>
                      <a:pt x="466" y="2418"/>
                    </a:cubicBezTo>
                    <a:cubicBezTo>
                      <a:pt x="374" y="2802"/>
                      <a:pt x="332" y="3227"/>
                      <a:pt x="332" y="3705"/>
                    </a:cubicBezTo>
                    <a:cubicBezTo>
                      <a:pt x="332" y="4088"/>
                      <a:pt x="374" y="4472"/>
                      <a:pt x="404" y="4846"/>
                    </a:cubicBezTo>
                    <a:lnTo>
                      <a:pt x="415" y="4866"/>
                    </a:lnTo>
                    <a:cubicBezTo>
                      <a:pt x="477" y="5509"/>
                      <a:pt x="540" y="6183"/>
                      <a:pt x="457" y="6837"/>
                    </a:cubicBezTo>
                    <a:cubicBezTo>
                      <a:pt x="404" y="7148"/>
                      <a:pt x="332" y="7480"/>
                      <a:pt x="259" y="7771"/>
                    </a:cubicBezTo>
                    <a:cubicBezTo>
                      <a:pt x="135" y="8279"/>
                      <a:pt x="0" y="8797"/>
                      <a:pt x="10" y="9316"/>
                    </a:cubicBezTo>
                    <a:cubicBezTo>
                      <a:pt x="10" y="9523"/>
                      <a:pt x="42" y="9742"/>
                      <a:pt x="104" y="9949"/>
                    </a:cubicBezTo>
                    <a:cubicBezTo>
                      <a:pt x="155" y="10136"/>
                      <a:pt x="228" y="10323"/>
                      <a:pt x="342" y="10509"/>
                    </a:cubicBezTo>
                    <a:cubicBezTo>
                      <a:pt x="508" y="10800"/>
                      <a:pt x="747" y="11069"/>
                      <a:pt x="1047" y="11308"/>
                    </a:cubicBezTo>
                    <a:cubicBezTo>
                      <a:pt x="1328" y="11526"/>
                      <a:pt x="1639" y="11702"/>
                      <a:pt x="2002" y="11847"/>
                    </a:cubicBezTo>
                    <a:cubicBezTo>
                      <a:pt x="2158" y="11909"/>
                      <a:pt x="2324" y="11961"/>
                      <a:pt x="2510" y="12003"/>
                    </a:cubicBezTo>
                    <a:cubicBezTo>
                      <a:pt x="2666" y="12034"/>
                      <a:pt x="2842" y="12065"/>
                      <a:pt x="2988" y="12075"/>
                    </a:cubicBezTo>
                    <a:cubicBezTo>
                      <a:pt x="3329" y="12127"/>
                      <a:pt x="3672" y="12148"/>
                      <a:pt x="4014" y="12148"/>
                    </a:cubicBezTo>
                    <a:cubicBezTo>
                      <a:pt x="4274" y="12148"/>
                      <a:pt x="4544" y="12127"/>
                      <a:pt x="4813" y="12107"/>
                    </a:cubicBezTo>
                    <a:cubicBezTo>
                      <a:pt x="5477" y="12034"/>
                      <a:pt x="6089" y="11878"/>
                      <a:pt x="6618" y="11650"/>
                    </a:cubicBezTo>
                    <a:cubicBezTo>
                      <a:pt x="6888" y="11526"/>
                      <a:pt x="7126" y="11381"/>
                      <a:pt x="7354" y="11215"/>
                    </a:cubicBezTo>
                    <a:lnTo>
                      <a:pt x="7354" y="11215"/>
                    </a:lnTo>
                    <a:cubicBezTo>
                      <a:pt x="7241" y="11266"/>
                      <a:pt x="7137" y="11308"/>
                      <a:pt x="7033" y="11349"/>
                    </a:cubicBezTo>
                    <a:cubicBezTo>
                      <a:pt x="6743" y="11464"/>
                      <a:pt x="6441" y="11557"/>
                      <a:pt x="6141" y="11630"/>
                    </a:cubicBezTo>
                    <a:cubicBezTo>
                      <a:pt x="5985" y="11660"/>
                      <a:pt x="5840" y="11692"/>
                      <a:pt x="5695" y="11713"/>
                    </a:cubicBezTo>
                    <a:cubicBezTo>
                      <a:pt x="5570" y="11733"/>
                      <a:pt x="5446" y="11743"/>
                      <a:pt x="5321" y="11764"/>
                    </a:cubicBezTo>
                    <a:cubicBezTo>
                      <a:pt x="5062" y="11785"/>
                      <a:pt x="4802" y="11805"/>
                      <a:pt x="4544" y="11805"/>
                    </a:cubicBezTo>
                    <a:cubicBezTo>
                      <a:pt x="4284" y="11805"/>
                      <a:pt x="4014" y="11796"/>
                      <a:pt x="3755" y="11743"/>
                    </a:cubicBezTo>
                    <a:cubicBezTo>
                      <a:pt x="3631" y="11722"/>
                      <a:pt x="3495" y="11692"/>
                      <a:pt x="3382" y="11650"/>
                    </a:cubicBezTo>
                    <a:cubicBezTo>
                      <a:pt x="3267" y="11609"/>
                      <a:pt x="3154" y="11557"/>
                      <a:pt x="3039" y="11494"/>
                    </a:cubicBezTo>
                    <a:cubicBezTo>
                      <a:pt x="2935" y="11432"/>
                      <a:pt x="2842" y="11370"/>
                      <a:pt x="2749" y="11277"/>
                    </a:cubicBezTo>
                    <a:cubicBezTo>
                      <a:pt x="2666" y="11194"/>
                      <a:pt x="2583" y="11100"/>
                      <a:pt x="2520" y="10996"/>
                    </a:cubicBezTo>
                    <a:cubicBezTo>
                      <a:pt x="2490" y="10934"/>
                      <a:pt x="2458" y="10872"/>
                      <a:pt x="2437" y="10810"/>
                    </a:cubicBezTo>
                    <a:cubicBezTo>
                      <a:pt x="2407" y="10747"/>
                      <a:pt x="2375" y="10675"/>
                      <a:pt x="2365" y="10602"/>
                    </a:cubicBezTo>
                    <a:cubicBezTo>
                      <a:pt x="2344" y="10509"/>
                      <a:pt x="2324" y="10415"/>
                      <a:pt x="2324" y="10323"/>
                    </a:cubicBezTo>
                    <a:cubicBezTo>
                      <a:pt x="2324" y="10229"/>
                      <a:pt x="2324" y="10136"/>
                      <a:pt x="2334" y="10042"/>
                    </a:cubicBezTo>
                    <a:cubicBezTo>
                      <a:pt x="2344" y="9938"/>
                      <a:pt x="2365" y="9845"/>
                      <a:pt x="2386" y="9752"/>
                    </a:cubicBezTo>
                    <a:cubicBezTo>
                      <a:pt x="2407" y="9659"/>
                      <a:pt x="2437" y="9565"/>
                      <a:pt x="2458" y="9472"/>
                    </a:cubicBezTo>
                    <a:cubicBezTo>
                      <a:pt x="2520" y="9285"/>
                      <a:pt x="2583" y="9099"/>
                      <a:pt x="2635" y="8912"/>
                    </a:cubicBezTo>
                    <a:cubicBezTo>
                      <a:pt x="2666" y="8808"/>
                      <a:pt x="2697" y="8694"/>
                      <a:pt x="2728" y="8590"/>
                    </a:cubicBezTo>
                    <a:cubicBezTo>
                      <a:pt x="2749" y="8497"/>
                      <a:pt x="2780" y="8393"/>
                      <a:pt x="2801" y="8289"/>
                    </a:cubicBezTo>
                    <a:cubicBezTo>
                      <a:pt x="2842" y="8082"/>
                      <a:pt x="2884" y="7874"/>
                      <a:pt x="2915" y="7656"/>
                    </a:cubicBezTo>
                    <a:lnTo>
                      <a:pt x="2915" y="7667"/>
                    </a:lnTo>
                    <a:cubicBezTo>
                      <a:pt x="2946" y="7418"/>
                      <a:pt x="2967" y="7169"/>
                      <a:pt x="2967" y="6920"/>
                    </a:cubicBezTo>
                    <a:cubicBezTo>
                      <a:pt x="2967" y="6796"/>
                      <a:pt x="2967" y="6671"/>
                      <a:pt x="2956" y="6557"/>
                    </a:cubicBezTo>
                    <a:cubicBezTo>
                      <a:pt x="2956" y="6432"/>
                      <a:pt x="2935" y="6319"/>
                      <a:pt x="2925" y="6194"/>
                    </a:cubicBezTo>
                    <a:cubicBezTo>
                      <a:pt x="2905" y="6017"/>
                      <a:pt x="2863" y="5841"/>
                      <a:pt x="2811" y="5665"/>
                    </a:cubicBezTo>
                    <a:cubicBezTo>
                      <a:pt x="2759" y="5499"/>
                      <a:pt x="2697" y="5333"/>
                      <a:pt x="2635" y="5177"/>
                    </a:cubicBezTo>
                    <a:lnTo>
                      <a:pt x="2635" y="5187"/>
                    </a:lnTo>
                    <a:cubicBezTo>
                      <a:pt x="2510" y="4887"/>
                      <a:pt x="2354" y="4597"/>
                      <a:pt x="2209" y="4306"/>
                    </a:cubicBezTo>
                    <a:cubicBezTo>
                      <a:pt x="2054" y="4026"/>
                      <a:pt x="1898" y="3735"/>
                      <a:pt x="1764" y="3435"/>
                    </a:cubicBezTo>
                    <a:cubicBezTo>
                      <a:pt x="1618" y="3134"/>
                      <a:pt x="1494" y="2812"/>
                      <a:pt x="1421" y="2480"/>
                    </a:cubicBezTo>
                    <a:cubicBezTo>
                      <a:pt x="1390" y="2315"/>
                      <a:pt x="1369" y="2138"/>
                      <a:pt x="1359" y="1962"/>
                    </a:cubicBezTo>
                    <a:cubicBezTo>
                      <a:pt x="1349" y="1785"/>
                      <a:pt x="1349" y="1598"/>
                      <a:pt x="1379" y="1412"/>
                    </a:cubicBezTo>
                    <a:cubicBezTo>
                      <a:pt x="1400" y="1246"/>
                      <a:pt x="1432" y="1080"/>
                      <a:pt x="1483" y="925"/>
                    </a:cubicBezTo>
                    <a:cubicBezTo>
                      <a:pt x="1525" y="769"/>
                      <a:pt x="1587" y="613"/>
                      <a:pt x="1660" y="468"/>
                    </a:cubicBezTo>
                    <a:cubicBezTo>
                      <a:pt x="1732" y="302"/>
                      <a:pt x="1826" y="146"/>
                      <a:pt x="19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2121;p53">
                <a:extLst>
                  <a:ext uri="{FF2B5EF4-FFF2-40B4-BE49-F238E27FC236}">
                    <a16:creationId xmlns:a16="http://schemas.microsoft.com/office/drawing/2014/main" id="{D0CA7025-26A3-0DA2-9690-A2DA2D4BA432}"/>
                  </a:ext>
                </a:extLst>
              </p:cNvPr>
              <p:cNvSpPr/>
              <p:nvPr/>
            </p:nvSpPr>
            <p:spPr>
              <a:xfrm>
                <a:off x="4514913" y="1931625"/>
                <a:ext cx="33225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054" extrusionOk="0">
                    <a:moveTo>
                      <a:pt x="53" y="0"/>
                    </a:moveTo>
                    <a:cubicBezTo>
                      <a:pt x="22" y="0"/>
                      <a:pt x="1" y="31"/>
                      <a:pt x="1" y="62"/>
                    </a:cubicBezTo>
                    <a:cubicBezTo>
                      <a:pt x="12" y="249"/>
                      <a:pt x="32" y="436"/>
                      <a:pt x="74" y="622"/>
                    </a:cubicBezTo>
                    <a:cubicBezTo>
                      <a:pt x="125" y="840"/>
                      <a:pt x="178" y="1058"/>
                      <a:pt x="271" y="1266"/>
                    </a:cubicBezTo>
                    <a:cubicBezTo>
                      <a:pt x="354" y="1473"/>
                      <a:pt x="457" y="1660"/>
                      <a:pt x="613" y="1815"/>
                    </a:cubicBezTo>
                    <a:cubicBezTo>
                      <a:pt x="685" y="1888"/>
                      <a:pt x="768" y="1950"/>
                      <a:pt x="862" y="1992"/>
                    </a:cubicBezTo>
                    <a:cubicBezTo>
                      <a:pt x="904" y="2012"/>
                      <a:pt x="955" y="2033"/>
                      <a:pt x="1007" y="2043"/>
                    </a:cubicBezTo>
                    <a:cubicBezTo>
                      <a:pt x="1038" y="2043"/>
                      <a:pt x="1080" y="2054"/>
                      <a:pt x="1111" y="2054"/>
                    </a:cubicBezTo>
                    <a:lnTo>
                      <a:pt x="1194" y="2054"/>
                    </a:lnTo>
                    <a:cubicBezTo>
                      <a:pt x="1225" y="2054"/>
                      <a:pt x="1256" y="2043"/>
                      <a:pt x="1287" y="2022"/>
                    </a:cubicBezTo>
                    <a:cubicBezTo>
                      <a:pt x="1308" y="1992"/>
                      <a:pt x="1329" y="1960"/>
                      <a:pt x="1329" y="1919"/>
                    </a:cubicBezTo>
                    <a:cubicBezTo>
                      <a:pt x="1329" y="1856"/>
                      <a:pt x="1266" y="1784"/>
                      <a:pt x="1194" y="1784"/>
                    </a:cubicBezTo>
                    <a:cubicBezTo>
                      <a:pt x="1168" y="1789"/>
                      <a:pt x="1145" y="1792"/>
                      <a:pt x="1121" y="1792"/>
                    </a:cubicBezTo>
                    <a:cubicBezTo>
                      <a:pt x="1098" y="1792"/>
                      <a:pt x="1075" y="1789"/>
                      <a:pt x="1049" y="1784"/>
                    </a:cubicBezTo>
                    <a:cubicBezTo>
                      <a:pt x="1007" y="1784"/>
                      <a:pt x="955" y="1764"/>
                      <a:pt x="914" y="1753"/>
                    </a:cubicBezTo>
                    <a:cubicBezTo>
                      <a:pt x="862" y="1732"/>
                      <a:pt x="821" y="1701"/>
                      <a:pt x="779" y="1670"/>
                    </a:cubicBezTo>
                    <a:cubicBezTo>
                      <a:pt x="706" y="1618"/>
                      <a:pt x="644" y="1545"/>
                      <a:pt x="593" y="1473"/>
                    </a:cubicBezTo>
                    <a:cubicBezTo>
                      <a:pt x="489" y="1338"/>
                      <a:pt x="406" y="1193"/>
                      <a:pt x="344" y="1037"/>
                    </a:cubicBezTo>
                    <a:cubicBezTo>
                      <a:pt x="240" y="788"/>
                      <a:pt x="167" y="519"/>
                      <a:pt x="136" y="249"/>
                    </a:cubicBezTo>
                    <a:cubicBezTo>
                      <a:pt x="136" y="238"/>
                      <a:pt x="136" y="238"/>
                      <a:pt x="125" y="238"/>
                    </a:cubicBezTo>
                    <a:lnTo>
                      <a:pt x="136" y="238"/>
                    </a:lnTo>
                    <a:cubicBezTo>
                      <a:pt x="125" y="176"/>
                      <a:pt x="115" y="114"/>
                      <a:pt x="115" y="62"/>
                    </a:cubicBezTo>
                    <a:cubicBezTo>
                      <a:pt x="115" y="31"/>
                      <a:pt x="84" y="0"/>
                      <a:pt x="53" y="0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2122;p53">
                <a:extLst>
                  <a:ext uri="{FF2B5EF4-FFF2-40B4-BE49-F238E27FC236}">
                    <a16:creationId xmlns:a16="http://schemas.microsoft.com/office/drawing/2014/main" id="{D50ACDA1-7E58-5244-FE54-5F43FDB202C6}"/>
                  </a:ext>
                </a:extLst>
              </p:cNvPr>
              <p:cNvSpPr/>
              <p:nvPr/>
            </p:nvSpPr>
            <p:spPr>
              <a:xfrm>
                <a:off x="4470838" y="1826250"/>
                <a:ext cx="2260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588" extrusionOk="0">
                    <a:moveTo>
                      <a:pt x="700" y="0"/>
                    </a:moveTo>
                    <a:cubicBezTo>
                      <a:pt x="604" y="0"/>
                      <a:pt x="479" y="40"/>
                      <a:pt x="353" y="117"/>
                    </a:cubicBezTo>
                    <a:cubicBezTo>
                      <a:pt x="136" y="242"/>
                      <a:pt x="0" y="429"/>
                      <a:pt x="63" y="522"/>
                    </a:cubicBezTo>
                    <a:cubicBezTo>
                      <a:pt x="89" y="566"/>
                      <a:pt x="143" y="588"/>
                      <a:pt x="214" y="588"/>
                    </a:cubicBezTo>
                    <a:cubicBezTo>
                      <a:pt x="310" y="588"/>
                      <a:pt x="435" y="548"/>
                      <a:pt x="561" y="470"/>
                    </a:cubicBezTo>
                    <a:cubicBezTo>
                      <a:pt x="779" y="346"/>
                      <a:pt x="903" y="159"/>
                      <a:pt x="851" y="66"/>
                    </a:cubicBezTo>
                    <a:cubicBezTo>
                      <a:pt x="825" y="22"/>
                      <a:pt x="770" y="0"/>
                      <a:pt x="700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2123;p53">
                <a:extLst>
                  <a:ext uri="{FF2B5EF4-FFF2-40B4-BE49-F238E27FC236}">
                    <a16:creationId xmlns:a16="http://schemas.microsoft.com/office/drawing/2014/main" id="{DC679EFA-B8C6-4220-4BE9-E8DC9AFB2274}"/>
                  </a:ext>
                </a:extLst>
              </p:cNvPr>
              <p:cNvSpPr/>
              <p:nvPr/>
            </p:nvSpPr>
            <p:spPr>
              <a:xfrm>
                <a:off x="4483813" y="1862100"/>
                <a:ext cx="1660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664" h="1061" extrusionOk="0">
                    <a:moveTo>
                      <a:pt x="293" y="1"/>
                    </a:moveTo>
                    <a:cubicBezTo>
                      <a:pt x="289" y="1"/>
                      <a:pt x="285" y="1"/>
                      <a:pt x="281" y="1"/>
                    </a:cubicBezTo>
                    <a:cubicBezTo>
                      <a:pt x="115" y="22"/>
                      <a:pt x="0" y="271"/>
                      <a:pt x="21" y="561"/>
                    </a:cubicBezTo>
                    <a:cubicBezTo>
                      <a:pt x="51" y="839"/>
                      <a:pt x="195" y="1060"/>
                      <a:pt x="362" y="1060"/>
                    </a:cubicBezTo>
                    <a:cubicBezTo>
                      <a:pt x="369" y="1060"/>
                      <a:pt x="377" y="1060"/>
                      <a:pt x="384" y="1059"/>
                    </a:cubicBezTo>
                    <a:cubicBezTo>
                      <a:pt x="550" y="1038"/>
                      <a:pt x="664" y="789"/>
                      <a:pt x="643" y="499"/>
                    </a:cubicBezTo>
                    <a:cubicBezTo>
                      <a:pt x="613" y="215"/>
                      <a:pt x="464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2124;p53">
                <a:extLst>
                  <a:ext uri="{FF2B5EF4-FFF2-40B4-BE49-F238E27FC236}">
                    <a16:creationId xmlns:a16="http://schemas.microsoft.com/office/drawing/2014/main" id="{15C70877-C8EB-AB0B-EF75-B73A0C8C5335}"/>
                  </a:ext>
                </a:extLst>
              </p:cNvPr>
              <p:cNvSpPr/>
              <p:nvPr/>
            </p:nvSpPr>
            <p:spPr>
              <a:xfrm>
                <a:off x="4256638" y="1942925"/>
                <a:ext cx="253400" cy="261250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10450" extrusionOk="0">
                    <a:moveTo>
                      <a:pt x="6892" y="0"/>
                    </a:moveTo>
                    <a:cubicBezTo>
                      <a:pt x="6814" y="0"/>
                      <a:pt x="6739" y="8"/>
                      <a:pt x="6671" y="25"/>
                    </a:cubicBezTo>
                    <a:cubicBezTo>
                      <a:pt x="6546" y="46"/>
                      <a:pt x="6432" y="97"/>
                      <a:pt x="6339" y="180"/>
                    </a:cubicBezTo>
                    <a:cubicBezTo>
                      <a:pt x="6266" y="243"/>
                      <a:pt x="6203" y="336"/>
                      <a:pt x="6162" y="440"/>
                    </a:cubicBezTo>
                    <a:cubicBezTo>
                      <a:pt x="6141" y="450"/>
                      <a:pt x="6120" y="471"/>
                      <a:pt x="6120" y="502"/>
                    </a:cubicBezTo>
                    <a:cubicBezTo>
                      <a:pt x="6100" y="616"/>
                      <a:pt x="6058" y="741"/>
                      <a:pt x="6017" y="865"/>
                    </a:cubicBezTo>
                    <a:cubicBezTo>
                      <a:pt x="5913" y="1187"/>
                      <a:pt x="5747" y="1508"/>
                      <a:pt x="5509" y="1851"/>
                    </a:cubicBezTo>
                    <a:lnTo>
                      <a:pt x="5509" y="1861"/>
                    </a:lnTo>
                    <a:cubicBezTo>
                      <a:pt x="5249" y="2245"/>
                      <a:pt x="4928" y="2628"/>
                      <a:pt x="4513" y="3064"/>
                    </a:cubicBezTo>
                    <a:cubicBezTo>
                      <a:pt x="4326" y="3262"/>
                      <a:pt x="4140" y="3448"/>
                      <a:pt x="3984" y="3604"/>
                    </a:cubicBezTo>
                    <a:cubicBezTo>
                      <a:pt x="3901" y="3677"/>
                      <a:pt x="3818" y="3760"/>
                      <a:pt x="3745" y="3843"/>
                    </a:cubicBezTo>
                    <a:lnTo>
                      <a:pt x="3725" y="3853"/>
                    </a:lnTo>
                    <a:lnTo>
                      <a:pt x="3704" y="3873"/>
                    </a:lnTo>
                    <a:cubicBezTo>
                      <a:pt x="3683" y="3894"/>
                      <a:pt x="3652" y="3915"/>
                      <a:pt x="3631" y="3935"/>
                    </a:cubicBezTo>
                    <a:cubicBezTo>
                      <a:pt x="3548" y="4009"/>
                      <a:pt x="3476" y="4071"/>
                      <a:pt x="3393" y="4133"/>
                    </a:cubicBezTo>
                    <a:lnTo>
                      <a:pt x="3361" y="4164"/>
                    </a:lnTo>
                    <a:lnTo>
                      <a:pt x="3340" y="4174"/>
                    </a:lnTo>
                    <a:lnTo>
                      <a:pt x="3278" y="4216"/>
                    </a:lnTo>
                    <a:lnTo>
                      <a:pt x="3185" y="4288"/>
                    </a:lnTo>
                    <a:lnTo>
                      <a:pt x="2750" y="4631"/>
                    </a:lnTo>
                    <a:cubicBezTo>
                      <a:pt x="2542" y="4797"/>
                      <a:pt x="2355" y="4952"/>
                      <a:pt x="2179" y="5108"/>
                    </a:cubicBezTo>
                    <a:cubicBezTo>
                      <a:pt x="1971" y="5284"/>
                      <a:pt x="1816" y="5440"/>
                      <a:pt x="1681" y="5585"/>
                    </a:cubicBezTo>
                    <a:cubicBezTo>
                      <a:pt x="1609" y="5668"/>
                      <a:pt x="1556" y="5730"/>
                      <a:pt x="1505" y="5803"/>
                    </a:cubicBezTo>
                    <a:cubicBezTo>
                      <a:pt x="1443" y="5886"/>
                      <a:pt x="1411" y="5948"/>
                      <a:pt x="1380" y="6021"/>
                    </a:cubicBezTo>
                    <a:cubicBezTo>
                      <a:pt x="1339" y="6093"/>
                      <a:pt x="1328" y="6155"/>
                      <a:pt x="1318" y="6218"/>
                    </a:cubicBezTo>
                    <a:lnTo>
                      <a:pt x="1318" y="6311"/>
                    </a:lnTo>
                    <a:cubicBezTo>
                      <a:pt x="1328" y="6353"/>
                      <a:pt x="1339" y="6394"/>
                      <a:pt x="1360" y="6425"/>
                    </a:cubicBezTo>
                    <a:cubicBezTo>
                      <a:pt x="1380" y="6467"/>
                      <a:pt x="1422" y="6508"/>
                      <a:pt x="1463" y="6550"/>
                    </a:cubicBezTo>
                    <a:cubicBezTo>
                      <a:pt x="1505" y="6581"/>
                      <a:pt x="1546" y="6602"/>
                      <a:pt x="1598" y="6623"/>
                    </a:cubicBezTo>
                    <a:lnTo>
                      <a:pt x="1629" y="6623"/>
                    </a:lnTo>
                    <a:cubicBezTo>
                      <a:pt x="1660" y="6632"/>
                      <a:pt x="1681" y="6643"/>
                      <a:pt x="1702" y="6643"/>
                    </a:cubicBezTo>
                    <a:cubicBezTo>
                      <a:pt x="1556" y="6715"/>
                      <a:pt x="1401" y="6789"/>
                      <a:pt x="1235" y="6892"/>
                    </a:cubicBezTo>
                    <a:cubicBezTo>
                      <a:pt x="945" y="7058"/>
                      <a:pt x="726" y="7203"/>
                      <a:pt x="540" y="7359"/>
                    </a:cubicBezTo>
                    <a:cubicBezTo>
                      <a:pt x="374" y="7494"/>
                      <a:pt x="187" y="7649"/>
                      <a:pt x="83" y="7867"/>
                    </a:cubicBezTo>
                    <a:cubicBezTo>
                      <a:pt x="63" y="7898"/>
                      <a:pt x="42" y="7939"/>
                      <a:pt x="32" y="8002"/>
                    </a:cubicBezTo>
                    <a:cubicBezTo>
                      <a:pt x="11" y="8043"/>
                      <a:pt x="11" y="8096"/>
                      <a:pt x="11" y="8137"/>
                    </a:cubicBezTo>
                    <a:cubicBezTo>
                      <a:pt x="0" y="8209"/>
                      <a:pt x="21" y="8282"/>
                      <a:pt x="53" y="8354"/>
                    </a:cubicBezTo>
                    <a:cubicBezTo>
                      <a:pt x="83" y="8407"/>
                      <a:pt x="136" y="8448"/>
                      <a:pt x="198" y="8479"/>
                    </a:cubicBezTo>
                    <a:cubicBezTo>
                      <a:pt x="219" y="8490"/>
                      <a:pt x="229" y="8500"/>
                      <a:pt x="249" y="8500"/>
                    </a:cubicBezTo>
                    <a:cubicBezTo>
                      <a:pt x="312" y="8520"/>
                      <a:pt x="374" y="8531"/>
                      <a:pt x="426" y="8531"/>
                    </a:cubicBezTo>
                    <a:cubicBezTo>
                      <a:pt x="509" y="8531"/>
                      <a:pt x="592" y="8520"/>
                      <a:pt x="654" y="8510"/>
                    </a:cubicBezTo>
                    <a:cubicBezTo>
                      <a:pt x="685" y="8510"/>
                      <a:pt x="716" y="8500"/>
                      <a:pt x="758" y="8490"/>
                    </a:cubicBezTo>
                    <a:lnTo>
                      <a:pt x="758" y="8490"/>
                    </a:lnTo>
                    <a:cubicBezTo>
                      <a:pt x="706" y="8510"/>
                      <a:pt x="675" y="8541"/>
                      <a:pt x="643" y="8562"/>
                    </a:cubicBezTo>
                    <a:cubicBezTo>
                      <a:pt x="530" y="8645"/>
                      <a:pt x="447" y="8718"/>
                      <a:pt x="374" y="8790"/>
                    </a:cubicBezTo>
                    <a:cubicBezTo>
                      <a:pt x="291" y="8863"/>
                      <a:pt x="229" y="8946"/>
                      <a:pt x="187" y="9029"/>
                    </a:cubicBezTo>
                    <a:cubicBezTo>
                      <a:pt x="136" y="9101"/>
                      <a:pt x="115" y="9195"/>
                      <a:pt x="136" y="9278"/>
                    </a:cubicBezTo>
                    <a:cubicBezTo>
                      <a:pt x="146" y="9320"/>
                      <a:pt x="156" y="9361"/>
                      <a:pt x="187" y="9403"/>
                    </a:cubicBezTo>
                    <a:cubicBezTo>
                      <a:pt x="208" y="9444"/>
                      <a:pt x="249" y="9485"/>
                      <a:pt x="291" y="9516"/>
                    </a:cubicBezTo>
                    <a:cubicBezTo>
                      <a:pt x="405" y="9610"/>
                      <a:pt x="530" y="9661"/>
                      <a:pt x="654" y="9693"/>
                    </a:cubicBezTo>
                    <a:lnTo>
                      <a:pt x="685" y="9703"/>
                    </a:lnTo>
                    <a:cubicBezTo>
                      <a:pt x="841" y="9755"/>
                      <a:pt x="1007" y="9797"/>
                      <a:pt x="1214" y="9807"/>
                    </a:cubicBezTo>
                    <a:cubicBezTo>
                      <a:pt x="1328" y="9821"/>
                      <a:pt x="1447" y="9828"/>
                      <a:pt x="1572" y="9828"/>
                    </a:cubicBezTo>
                    <a:cubicBezTo>
                      <a:pt x="1809" y="9828"/>
                      <a:pt x="2066" y="9803"/>
                      <a:pt x="2345" y="9755"/>
                    </a:cubicBezTo>
                    <a:lnTo>
                      <a:pt x="2397" y="9744"/>
                    </a:lnTo>
                    <a:lnTo>
                      <a:pt x="2397" y="9744"/>
                    </a:lnTo>
                    <a:cubicBezTo>
                      <a:pt x="2386" y="9890"/>
                      <a:pt x="2418" y="10025"/>
                      <a:pt x="2480" y="10139"/>
                    </a:cubicBezTo>
                    <a:cubicBezTo>
                      <a:pt x="2531" y="10242"/>
                      <a:pt x="2635" y="10336"/>
                      <a:pt x="2760" y="10378"/>
                    </a:cubicBezTo>
                    <a:cubicBezTo>
                      <a:pt x="2770" y="10388"/>
                      <a:pt x="2791" y="10398"/>
                      <a:pt x="2812" y="10398"/>
                    </a:cubicBezTo>
                    <a:cubicBezTo>
                      <a:pt x="2916" y="10440"/>
                      <a:pt x="3040" y="10450"/>
                      <a:pt x="3185" y="10450"/>
                    </a:cubicBezTo>
                    <a:cubicBezTo>
                      <a:pt x="3372" y="10450"/>
                      <a:pt x="3548" y="10419"/>
                      <a:pt x="3704" y="10388"/>
                    </a:cubicBezTo>
                    <a:cubicBezTo>
                      <a:pt x="4140" y="10295"/>
                      <a:pt x="4564" y="10129"/>
                      <a:pt x="4886" y="9993"/>
                    </a:cubicBezTo>
                    <a:cubicBezTo>
                      <a:pt x="5249" y="9838"/>
                      <a:pt x="5633" y="9661"/>
                      <a:pt x="6048" y="9444"/>
                    </a:cubicBezTo>
                    <a:cubicBezTo>
                      <a:pt x="6349" y="9299"/>
                      <a:pt x="6608" y="9154"/>
                      <a:pt x="6867" y="8998"/>
                    </a:cubicBezTo>
                    <a:cubicBezTo>
                      <a:pt x="6930" y="8967"/>
                      <a:pt x="7003" y="8915"/>
                      <a:pt x="7075" y="8863"/>
                    </a:cubicBezTo>
                    <a:cubicBezTo>
                      <a:pt x="7293" y="8718"/>
                      <a:pt x="7500" y="8552"/>
                      <a:pt x="7729" y="8354"/>
                    </a:cubicBezTo>
                    <a:cubicBezTo>
                      <a:pt x="8164" y="7960"/>
                      <a:pt x="8568" y="7504"/>
                      <a:pt x="8921" y="7006"/>
                    </a:cubicBezTo>
                    <a:cubicBezTo>
                      <a:pt x="9305" y="6467"/>
                      <a:pt x="9606" y="5917"/>
                      <a:pt x="9813" y="5367"/>
                    </a:cubicBezTo>
                    <a:cubicBezTo>
                      <a:pt x="10011" y="4828"/>
                      <a:pt x="10124" y="4299"/>
                      <a:pt x="10124" y="3790"/>
                    </a:cubicBezTo>
                    <a:cubicBezTo>
                      <a:pt x="10135" y="3531"/>
                      <a:pt x="10104" y="3272"/>
                      <a:pt x="10052" y="3002"/>
                    </a:cubicBezTo>
                    <a:cubicBezTo>
                      <a:pt x="10011" y="2805"/>
                      <a:pt x="9948" y="2598"/>
                      <a:pt x="9866" y="2400"/>
                    </a:cubicBezTo>
                    <a:cubicBezTo>
                      <a:pt x="9845" y="2338"/>
                      <a:pt x="9834" y="2266"/>
                      <a:pt x="9813" y="2204"/>
                    </a:cubicBezTo>
                    <a:cubicBezTo>
                      <a:pt x="9803" y="2151"/>
                      <a:pt x="9792" y="2100"/>
                      <a:pt x="9772" y="2048"/>
                    </a:cubicBezTo>
                    <a:cubicBezTo>
                      <a:pt x="9751" y="1975"/>
                      <a:pt x="9720" y="1902"/>
                      <a:pt x="9679" y="1809"/>
                    </a:cubicBezTo>
                    <a:cubicBezTo>
                      <a:pt x="9617" y="1685"/>
                      <a:pt x="9523" y="1550"/>
                      <a:pt x="9398" y="1395"/>
                    </a:cubicBezTo>
                    <a:cubicBezTo>
                      <a:pt x="9202" y="1156"/>
                      <a:pt x="8963" y="917"/>
                      <a:pt x="8641" y="678"/>
                    </a:cubicBezTo>
                    <a:cubicBezTo>
                      <a:pt x="8538" y="606"/>
                      <a:pt x="8455" y="544"/>
                      <a:pt x="8372" y="492"/>
                    </a:cubicBezTo>
                    <a:cubicBezTo>
                      <a:pt x="8299" y="450"/>
                      <a:pt x="8216" y="409"/>
                      <a:pt x="8133" y="357"/>
                    </a:cubicBezTo>
                    <a:cubicBezTo>
                      <a:pt x="7936" y="263"/>
                      <a:pt x="7759" y="191"/>
                      <a:pt x="7583" y="129"/>
                    </a:cubicBezTo>
                    <a:cubicBezTo>
                      <a:pt x="7552" y="118"/>
                      <a:pt x="7531" y="108"/>
                      <a:pt x="7500" y="108"/>
                    </a:cubicBezTo>
                    <a:cubicBezTo>
                      <a:pt x="7365" y="67"/>
                      <a:pt x="7231" y="35"/>
                      <a:pt x="7086" y="14"/>
                    </a:cubicBezTo>
                    <a:cubicBezTo>
                      <a:pt x="7020" y="5"/>
                      <a:pt x="6955" y="0"/>
                      <a:pt x="6892" y="0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2125;p53">
                <a:extLst>
                  <a:ext uri="{FF2B5EF4-FFF2-40B4-BE49-F238E27FC236}">
                    <a16:creationId xmlns:a16="http://schemas.microsoft.com/office/drawing/2014/main" id="{155BF87D-E1A2-1185-4407-DDFE4DA17C8D}"/>
                  </a:ext>
                </a:extLst>
              </p:cNvPr>
              <p:cNvSpPr/>
              <p:nvPr/>
            </p:nvSpPr>
            <p:spPr>
              <a:xfrm>
                <a:off x="4256638" y="2076850"/>
                <a:ext cx="136175" cy="1273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5093" extrusionOk="0">
                    <a:moveTo>
                      <a:pt x="5447" y="4387"/>
                    </a:moveTo>
                    <a:cubicBezTo>
                      <a:pt x="5435" y="4393"/>
                      <a:pt x="5424" y="4398"/>
                      <a:pt x="5413" y="4403"/>
                    </a:cubicBezTo>
                    <a:lnTo>
                      <a:pt x="5413" y="4403"/>
                    </a:lnTo>
                    <a:cubicBezTo>
                      <a:pt x="5417" y="4402"/>
                      <a:pt x="5422" y="4400"/>
                      <a:pt x="5426" y="4398"/>
                    </a:cubicBezTo>
                    <a:lnTo>
                      <a:pt x="5436" y="4398"/>
                    </a:lnTo>
                    <a:lnTo>
                      <a:pt x="5447" y="4387"/>
                    </a:lnTo>
                    <a:close/>
                    <a:moveTo>
                      <a:pt x="1899" y="0"/>
                    </a:moveTo>
                    <a:lnTo>
                      <a:pt x="1899" y="0"/>
                    </a:lnTo>
                    <a:cubicBezTo>
                      <a:pt x="1816" y="83"/>
                      <a:pt x="1743" y="155"/>
                      <a:pt x="1681" y="228"/>
                    </a:cubicBezTo>
                    <a:cubicBezTo>
                      <a:pt x="1609" y="300"/>
                      <a:pt x="1556" y="373"/>
                      <a:pt x="1505" y="446"/>
                    </a:cubicBezTo>
                    <a:cubicBezTo>
                      <a:pt x="1443" y="529"/>
                      <a:pt x="1401" y="591"/>
                      <a:pt x="1370" y="664"/>
                    </a:cubicBezTo>
                    <a:cubicBezTo>
                      <a:pt x="1339" y="736"/>
                      <a:pt x="1318" y="798"/>
                      <a:pt x="1318" y="861"/>
                    </a:cubicBezTo>
                    <a:cubicBezTo>
                      <a:pt x="1318" y="892"/>
                      <a:pt x="1307" y="923"/>
                      <a:pt x="1318" y="954"/>
                    </a:cubicBezTo>
                    <a:cubicBezTo>
                      <a:pt x="1328" y="996"/>
                      <a:pt x="1339" y="1037"/>
                      <a:pt x="1360" y="1068"/>
                    </a:cubicBezTo>
                    <a:cubicBezTo>
                      <a:pt x="1380" y="1120"/>
                      <a:pt x="1422" y="1162"/>
                      <a:pt x="1463" y="1193"/>
                    </a:cubicBezTo>
                    <a:cubicBezTo>
                      <a:pt x="1505" y="1224"/>
                      <a:pt x="1546" y="1245"/>
                      <a:pt x="1598" y="1266"/>
                    </a:cubicBezTo>
                    <a:cubicBezTo>
                      <a:pt x="1609" y="1266"/>
                      <a:pt x="1619" y="1275"/>
                      <a:pt x="1629" y="1275"/>
                    </a:cubicBezTo>
                    <a:cubicBezTo>
                      <a:pt x="1650" y="1275"/>
                      <a:pt x="1681" y="1286"/>
                      <a:pt x="1702" y="1286"/>
                    </a:cubicBezTo>
                    <a:cubicBezTo>
                      <a:pt x="1567" y="1349"/>
                      <a:pt x="1411" y="1421"/>
                      <a:pt x="1235" y="1535"/>
                    </a:cubicBezTo>
                    <a:cubicBezTo>
                      <a:pt x="945" y="1701"/>
                      <a:pt x="726" y="1846"/>
                      <a:pt x="540" y="2002"/>
                    </a:cubicBezTo>
                    <a:cubicBezTo>
                      <a:pt x="374" y="2126"/>
                      <a:pt x="187" y="2292"/>
                      <a:pt x="73" y="2510"/>
                    </a:cubicBezTo>
                    <a:cubicBezTo>
                      <a:pt x="53" y="2541"/>
                      <a:pt x="42" y="2582"/>
                      <a:pt x="21" y="2635"/>
                    </a:cubicBezTo>
                    <a:cubicBezTo>
                      <a:pt x="11" y="2686"/>
                      <a:pt x="11" y="2739"/>
                      <a:pt x="11" y="2780"/>
                    </a:cubicBezTo>
                    <a:cubicBezTo>
                      <a:pt x="0" y="2852"/>
                      <a:pt x="21" y="2925"/>
                      <a:pt x="53" y="2997"/>
                    </a:cubicBezTo>
                    <a:cubicBezTo>
                      <a:pt x="83" y="3050"/>
                      <a:pt x="136" y="3101"/>
                      <a:pt x="198" y="3133"/>
                    </a:cubicBezTo>
                    <a:cubicBezTo>
                      <a:pt x="219" y="3133"/>
                      <a:pt x="229" y="3143"/>
                      <a:pt x="249" y="3143"/>
                    </a:cubicBezTo>
                    <a:cubicBezTo>
                      <a:pt x="291" y="3163"/>
                      <a:pt x="353" y="3174"/>
                      <a:pt x="415" y="3174"/>
                    </a:cubicBezTo>
                    <a:cubicBezTo>
                      <a:pt x="488" y="3174"/>
                      <a:pt x="560" y="3174"/>
                      <a:pt x="654" y="3153"/>
                    </a:cubicBezTo>
                    <a:cubicBezTo>
                      <a:pt x="685" y="3153"/>
                      <a:pt x="716" y="3143"/>
                      <a:pt x="758" y="3143"/>
                    </a:cubicBezTo>
                    <a:cubicBezTo>
                      <a:pt x="706" y="3153"/>
                      <a:pt x="664" y="3184"/>
                      <a:pt x="643" y="3205"/>
                    </a:cubicBezTo>
                    <a:cubicBezTo>
                      <a:pt x="530" y="3288"/>
                      <a:pt x="447" y="3361"/>
                      <a:pt x="364" y="3433"/>
                    </a:cubicBezTo>
                    <a:cubicBezTo>
                      <a:pt x="291" y="3506"/>
                      <a:pt x="229" y="3578"/>
                      <a:pt x="177" y="3661"/>
                    </a:cubicBezTo>
                    <a:cubicBezTo>
                      <a:pt x="136" y="3744"/>
                      <a:pt x="115" y="3838"/>
                      <a:pt x="136" y="3921"/>
                    </a:cubicBezTo>
                    <a:cubicBezTo>
                      <a:pt x="136" y="3963"/>
                      <a:pt x="156" y="4004"/>
                      <a:pt x="177" y="4046"/>
                    </a:cubicBezTo>
                    <a:cubicBezTo>
                      <a:pt x="208" y="4087"/>
                      <a:pt x="239" y="4128"/>
                      <a:pt x="291" y="4170"/>
                    </a:cubicBezTo>
                    <a:cubicBezTo>
                      <a:pt x="405" y="4253"/>
                      <a:pt x="530" y="4304"/>
                      <a:pt x="654" y="4346"/>
                    </a:cubicBezTo>
                    <a:lnTo>
                      <a:pt x="685" y="4357"/>
                    </a:lnTo>
                    <a:cubicBezTo>
                      <a:pt x="830" y="4408"/>
                      <a:pt x="1007" y="4440"/>
                      <a:pt x="1214" y="4460"/>
                    </a:cubicBezTo>
                    <a:cubicBezTo>
                      <a:pt x="1313" y="4470"/>
                      <a:pt x="1416" y="4474"/>
                      <a:pt x="1523" y="4474"/>
                    </a:cubicBezTo>
                    <a:cubicBezTo>
                      <a:pt x="1774" y="4474"/>
                      <a:pt x="2047" y="4449"/>
                      <a:pt x="2345" y="4398"/>
                    </a:cubicBezTo>
                    <a:lnTo>
                      <a:pt x="2397" y="4387"/>
                    </a:lnTo>
                    <a:lnTo>
                      <a:pt x="2397" y="4387"/>
                    </a:lnTo>
                    <a:cubicBezTo>
                      <a:pt x="2386" y="4533"/>
                      <a:pt x="2407" y="4668"/>
                      <a:pt x="2469" y="4782"/>
                    </a:cubicBezTo>
                    <a:cubicBezTo>
                      <a:pt x="2531" y="4885"/>
                      <a:pt x="2635" y="4979"/>
                      <a:pt x="2750" y="5031"/>
                    </a:cubicBezTo>
                    <a:cubicBezTo>
                      <a:pt x="2770" y="5031"/>
                      <a:pt x="2791" y="5041"/>
                      <a:pt x="2812" y="5051"/>
                    </a:cubicBezTo>
                    <a:cubicBezTo>
                      <a:pt x="2916" y="5083"/>
                      <a:pt x="3040" y="5093"/>
                      <a:pt x="3185" y="5093"/>
                    </a:cubicBezTo>
                    <a:cubicBezTo>
                      <a:pt x="3361" y="5093"/>
                      <a:pt x="3548" y="5062"/>
                      <a:pt x="3704" y="5031"/>
                    </a:cubicBezTo>
                    <a:cubicBezTo>
                      <a:pt x="4140" y="4938"/>
                      <a:pt x="4564" y="4772"/>
                      <a:pt x="4886" y="4636"/>
                    </a:cubicBezTo>
                    <a:cubicBezTo>
                      <a:pt x="5052" y="4568"/>
                      <a:pt x="5228" y="4491"/>
                      <a:pt x="5413" y="4403"/>
                    </a:cubicBezTo>
                    <a:lnTo>
                      <a:pt x="5413" y="4403"/>
                    </a:lnTo>
                    <a:cubicBezTo>
                      <a:pt x="5261" y="4463"/>
                      <a:pt x="5110" y="4512"/>
                      <a:pt x="4949" y="4533"/>
                    </a:cubicBezTo>
                    <a:cubicBezTo>
                      <a:pt x="4907" y="4543"/>
                      <a:pt x="4866" y="4553"/>
                      <a:pt x="4813" y="4564"/>
                    </a:cubicBezTo>
                    <a:cubicBezTo>
                      <a:pt x="4751" y="4574"/>
                      <a:pt x="4689" y="4585"/>
                      <a:pt x="4617" y="4585"/>
                    </a:cubicBezTo>
                    <a:lnTo>
                      <a:pt x="4606" y="4585"/>
                    </a:lnTo>
                    <a:cubicBezTo>
                      <a:pt x="4575" y="4595"/>
                      <a:pt x="4534" y="4595"/>
                      <a:pt x="4502" y="4606"/>
                    </a:cubicBezTo>
                    <a:cubicBezTo>
                      <a:pt x="4430" y="4616"/>
                      <a:pt x="4368" y="4616"/>
                      <a:pt x="4295" y="4616"/>
                    </a:cubicBezTo>
                    <a:cubicBezTo>
                      <a:pt x="4243" y="4616"/>
                      <a:pt x="4191" y="4616"/>
                      <a:pt x="4129" y="4606"/>
                    </a:cubicBezTo>
                    <a:cubicBezTo>
                      <a:pt x="4077" y="4595"/>
                      <a:pt x="4025" y="4585"/>
                      <a:pt x="3974" y="4564"/>
                    </a:cubicBezTo>
                    <a:cubicBezTo>
                      <a:pt x="3932" y="4553"/>
                      <a:pt x="3901" y="4543"/>
                      <a:pt x="3859" y="4523"/>
                    </a:cubicBezTo>
                    <a:cubicBezTo>
                      <a:pt x="3797" y="4491"/>
                      <a:pt x="3735" y="4450"/>
                      <a:pt x="3693" y="4398"/>
                    </a:cubicBezTo>
                    <a:cubicBezTo>
                      <a:pt x="3652" y="4346"/>
                      <a:pt x="3631" y="4284"/>
                      <a:pt x="3621" y="4221"/>
                    </a:cubicBezTo>
                    <a:cubicBezTo>
                      <a:pt x="3610" y="4149"/>
                      <a:pt x="3621" y="4076"/>
                      <a:pt x="3631" y="4014"/>
                    </a:cubicBezTo>
                    <a:cubicBezTo>
                      <a:pt x="3652" y="3931"/>
                      <a:pt x="3683" y="3859"/>
                      <a:pt x="3714" y="3786"/>
                    </a:cubicBezTo>
                    <a:cubicBezTo>
                      <a:pt x="3755" y="3693"/>
                      <a:pt x="3808" y="3610"/>
                      <a:pt x="3859" y="3527"/>
                    </a:cubicBezTo>
                    <a:cubicBezTo>
                      <a:pt x="3911" y="3444"/>
                      <a:pt x="3974" y="3361"/>
                      <a:pt x="4036" y="3278"/>
                    </a:cubicBezTo>
                    <a:cubicBezTo>
                      <a:pt x="4170" y="3091"/>
                      <a:pt x="4316" y="2925"/>
                      <a:pt x="4472" y="2759"/>
                    </a:cubicBezTo>
                    <a:cubicBezTo>
                      <a:pt x="4606" y="2603"/>
                      <a:pt x="4751" y="2458"/>
                      <a:pt x="4886" y="2303"/>
                    </a:cubicBezTo>
                    <a:lnTo>
                      <a:pt x="4990" y="2199"/>
                    </a:lnTo>
                    <a:lnTo>
                      <a:pt x="4990" y="2199"/>
                    </a:lnTo>
                    <a:cubicBezTo>
                      <a:pt x="4969" y="2209"/>
                      <a:pt x="4949" y="2230"/>
                      <a:pt x="4928" y="2241"/>
                    </a:cubicBezTo>
                    <a:cubicBezTo>
                      <a:pt x="4783" y="2344"/>
                      <a:pt x="4647" y="2437"/>
                      <a:pt x="4502" y="2541"/>
                    </a:cubicBezTo>
                    <a:cubicBezTo>
                      <a:pt x="4295" y="2686"/>
                      <a:pt x="4087" y="2831"/>
                      <a:pt x="3870" y="2967"/>
                    </a:cubicBezTo>
                    <a:cubicBezTo>
                      <a:pt x="3662" y="3091"/>
                      <a:pt x="3444" y="3216"/>
                      <a:pt x="3216" y="3319"/>
                    </a:cubicBezTo>
                    <a:cubicBezTo>
                      <a:pt x="3123" y="3361"/>
                      <a:pt x="3029" y="3402"/>
                      <a:pt x="2926" y="3444"/>
                    </a:cubicBezTo>
                    <a:cubicBezTo>
                      <a:pt x="2843" y="3465"/>
                      <a:pt x="2760" y="3485"/>
                      <a:pt x="2667" y="3495"/>
                    </a:cubicBezTo>
                    <a:cubicBezTo>
                      <a:pt x="2650" y="3498"/>
                      <a:pt x="2632" y="3500"/>
                      <a:pt x="2614" y="3500"/>
                    </a:cubicBezTo>
                    <a:cubicBezTo>
                      <a:pt x="2565" y="3500"/>
                      <a:pt x="2512" y="3490"/>
                      <a:pt x="2459" y="3475"/>
                    </a:cubicBezTo>
                    <a:cubicBezTo>
                      <a:pt x="2397" y="3454"/>
                      <a:pt x="2335" y="3412"/>
                      <a:pt x="2293" y="3350"/>
                    </a:cubicBezTo>
                    <a:cubicBezTo>
                      <a:pt x="2241" y="3299"/>
                      <a:pt x="2220" y="3226"/>
                      <a:pt x="2220" y="3153"/>
                    </a:cubicBezTo>
                    <a:cubicBezTo>
                      <a:pt x="2220" y="3112"/>
                      <a:pt x="2220" y="3070"/>
                      <a:pt x="2231" y="3029"/>
                    </a:cubicBezTo>
                    <a:cubicBezTo>
                      <a:pt x="2241" y="2987"/>
                      <a:pt x="2262" y="2946"/>
                      <a:pt x="2272" y="2914"/>
                    </a:cubicBezTo>
                    <a:cubicBezTo>
                      <a:pt x="2314" y="2821"/>
                      <a:pt x="2376" y="2739"/>
                      <a:pt x="2428" y="2656"/>
                    </a:cubicBezTo>
                    <a:cubicBezTo>
                      <a:pt x="2501" y="2562"/>
                      <a:pt x="2584" y="2479"/>
                      <a:pt x="2656" y="2396"/>
                    </a:cubicBezTo>
                    <a:cubicBezTo>
                      <a:pt x="2822" y="2220"/>
                      <a:pt x="3009" y="2064"/>
                      <a:pt x="3185" y="1898"/>
                    </a:cubicBezTo>
                    <a:cubicBezTo>
                      <a:pt x="3248" y="1846"/>
                      <a:pt x="3299" y="1794"/>
                      <a:pt x="3361" y="1743"/>
                    </a:cubicBezTo>
                    <a:lnTo>
                      <a:pt x="3361" y="1743"/>
                    </a:lnTo>
                    <a:cubicBezTo>
                      <a:pt x="3320" y="1763"/>
                      <a:pt x="3278" y="1794"/>
                      <a:pt x="3227" y="1815"/>
                    </a:cubicBezTo>
                    <a:cubicBezTo>
                      <a:pt x="3040" y="1929"/>
                      <a:pt x="2853" y="2054"/>
                      <a:pt x="2656" y="2158"/>
                    </a:cubicBezTo>
                    <a:cubicBezTo>
                      <a:pt x="2552" y="2209"/>
                      <a:pt x="2448" y="2271"/>
                      <a:pt x="2345" y="2324"/>
                    </a:cubicBezTo>
                    <a:cubicBezTo>
                      <a:pt x="2252" y="2365"/>
                      <a:pt x="2148" y="2417"/>
                      <a:pt x="2044" y="2458"/>
                    </a:cubicBezTo>
                    <a:cubicBezTo>
                      <a:pt x="1961" y="2490"/>
                      <a:pt x="1867" y="2520"/>
                      <a:pt x="1775" y="2552"/>
                    </a:cubicBezTo>
                    <a:cubicBezTo>
                      <a:pt x="1702" y="2573"/>
                      <a:pt x="1629" y="2582"/>
                      <a:pt x="1546" y="2582"/>
                    </a:cubicBezTo>
                    <a:cubicBezTo>
                      <a:pt x="1515" y="2582"/>
                      <a:pt x="1484" y="2582"/>
                      <a:pt x="1453" y="2573"/>
                    </a:cubicBezTo>
                    <a:cubicBezTo>
                      <a:pt x="1422" y="2562"/>
                      <a:pt x="1401" y="2552"/>
                      <a:pt x="1380" y="2541"/>
                    </a:cubicBezTo>
                    <a:cubicBezTo>
                      <a:pt x="1349" y="2531"/>
                      <a:pt x="1328" y="2510"/>
                      <a:pt x="1307" y="2490"/>
                    </a:cubicBezTo>
                    <a:cubicBezTo>
                      <a:pt x="1297" y="2458"/>
                      <a:pt x="1287" y="2437"/>
                      <a:pt x="1277" y="2407"/>
                    </a:cubicBezTo>
                    <a:cubicBezTo>
                      <a:pt x="1256" y="2334"/>
                      <a:pt x="1256" y="2261"/>
                      <a:pt x="1266" y="2188"/>
                    </a:cubicBezTo>
                    <a:cubicBezTo>
                      <a:pt x="1287" y="2075"/>
                      <a:pt x="1318" y="1971"/>
                      <a:pt x="1370" y="1867"/>
                    </a:cubicBezTo>
                    <a:cubicBezTo>
                      <a:pt x="1432" y="1753"/>
                      <a:pt x="1515" y="1649"/>
                      <a:pt x="1598" y="1556"/>
                    </a:cubicBezTo>
                    <a:cubicBezTo>
                      <a:pt x="1692" y="1452"/>
                      <a:pt x="1805" y="1349"/>
                      <a:pt x="1909" y="1255"/>
                    </a:cubicBezTo>
                    <a:cubicBezTo>
                      <a:pt x="2148" y="1058"/>
                      <a:pt x="2407" y="881"/>
                      <a:pt x="2667" y="695"/>
                    </a:cubicBezTo>
                    <a:cubicBezTo>
                      <a:pt x="2791" y="612"/>
                      <a:pt x="2926" y="519"/>
                      <a:pt x="3040" y="436"/>
                    </a:cubicBezTo>
                    <a:cubicBezTo>
                      <a:pt x="3150" y="356"/>
                      <a:pt x="3260" y="275"/>
                      <a:pt x="3361" y="186"/>
                    </a:cubicBezTo>
                    <a:lnTo>
                      <a:pt x="3361" y="186"/>
                    </a:lnTo>
                    <a:cubicBezTo>
                      <a:pt x="3361" y="186"/>
                      <a:pt x="3361" y="187"/>
                      <a:pt x="3361" y="187"/>
                    </a:cubicBezTo>
                    <a:cubicBezTo>
                      <a:pt x="3363" y="185"/>
                      <a:pt x="3364" y="183"/>
                      <a:pt x="3366" y="182"/>
                    </a:cubicBezTo>
                    <a:lnTo>
                      <a:pt x="3366" y="182"/>
                    </a:lnTo>
                    <a:cubicBezTo>
                      <a:pt x="3368" y="180"/>
                      <a:pt x="3370" y="178"/>
                      <a:pt x="3372" y="176"/>
                    </a:cubicBezTo>
                    <a:lnTo>
                      <a:pt x="3372" y="176"/>
                    </a:lnTo>
                    <a:cubicBezTo>
                      <a:pt x="3371" y="176"/>
                      <a:pt x="3370" y="176"/>
                      <a:pt x="3369" y="176"/>
                    </a:cubicBezTo>
                    <a:lnTo>
                      <a:pt x="3369" y="176"/>
                    </a:lnTo>
                    <a:cubicBezTo>
                      <a:pt x="3373" y="170"/>
                      <a:pt x="3375" y="166"/>
                      <a:pt x="3382" y="166"/>
                    </a:cubicBezTo>
                    <a:lnTo>
                      <a:pt x="3382" y="166"/>
                    </a:lnTo>
                    <a:cubicBezTo>
                      <a:pt x="3372" y="166"/>
                      <a:pt x="3351" y="176"/>
                      <a:pt x="3340" y="187"/>
                    </a:cubicBezTo>
                    <a:cubicBezTo>
                      <a:pt x="3237" y="238"/>
                      <a:pt x="3144" y="290"/>
                      <a:pt x="3040" y="332"/>
                    </a:cubicBezTo>
                    <a:cubicBezTo>
                      <a:pt x="2926" y="383"/>
                      <a:pt x="2801" y="436"/>
                      <a:pt x="2677" y="477"/>
                    </a:cubicBezTo>
                    <a:cubicBezTo>
                      <a:pt x="2625" y="487"/>
                      <a:pt x="2563" y="508"/>
                      <a:pt x="2501" y="519"/>
                    </a:cubicBezTo>
                    <a:cubicBezTo>
                      <a:pt x="2459" y="539"/>
                      <a:pt x="2407" y="539"/>
                      <a:pt x="2355" y="549"/>
                    </a:cubicBezTo>
                    <a:cubicBezTo>
                      <a:pt x="2321" y="549"/>
                      <a:pt x="2286" y="554"/>
                      <a:pt x="2249" y="554"/>
                    </a:cubicBezTo>
                    <a:cubicBezTo>
                      <a:pt x="2230" y="554"/>
                      <a:pt x="2210" y="553"/>
                      <a:pt x="2189" y="549"/>
                    </a:cubicBezTo>
                    <a:cubicBezTo>
                      <a:pt x="2148" y="549"/>
                      <a:pt x="2106" y="539"/>
                      <a:pt x="2065" y="519"/>
                    </a:cubicBezTo>
                    <a:cubicBezTo>
                      <a:pt x="2023" y="498"/>
                      <a:pt x="1982" y="477"/>
                      <a:pt x="1950" y="446"/>
                    </a:cubicBezTo>
                    <a:cubicBezTo>
                      <a:pt x="1920" y="415"/>
                      <a:pt x="1899" y="373"/>
                      <a:pt x="1878" y="332"/>
                    </a:cubicBezTo>
                    <a:cubicBezTo>
                      <a:pt x="1847" y="259"/>
                      <a:pt x="1847" y="166"/>
                      <a:pt x="1867" y="83"/>
                    </a:cubicBezTo>
                    <a:cubicBezTo>
                      <a:pt x="1878" y="51"/>
                      <a:pt x="1888" y="31"/>
                      <a:pt x="18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2126;p53">
                <a:extLst>
                  <a:ext uri="{FF2B5EF4-FFF2-40B4-BE49-F238E27FC236}">
                    <a16:creationId xmlns:a16="http://schemas.microsoft.com/office/drawing/2014/main" id="{D1D4755E-81F0-1E04-82C5-0F624A655915}"/>
                  </a:ext>
                </a:extLst>
              </p:cNvPr>
              <p:cNvSpPr/>
              <p:nvPr/>
            </p:nvSpPr>
            <p:spPr>
              <a:xfrm>
                <a:off x="4447413" y="2009650"/>
                <a:ext cx="64175" cy="143700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5748" extrusionOk="0">
                    <a:moveTo>
                      <a:pt x="2128" y="1975"/>
                    </a:moveTo>
                    <a:cubicBezTo>
                      <a:pt x="2120" y="1986"/>
                      <a:pt x="2120" y="2004"/>
                      <a:pt x="2120" y="2013"/>
                    </a:cubicBezTo>
                    <a:cubicBezTo>
                      <a:pt x="2123" y="2001"/>
                      <a:pt x="2126" y="1988"/>
                      <a:pt x="2128" y="1975"/>
                    </a:cubicBezTo>
                    <a:close/>
                    <a:moveTo>
                      <a:pt x="1586" y="3487"/>
                    </a:moveTo>
                    <a:cubicBezTo>
                      <a:pt x="1583" y="3489"/>
                      <a:pt x="1581" y="3492"/>
                      <a:pt x="1581" y="3497"/>
                    </a:cubicBezTo>
                    <a:cubicBezTo>
                      <a:pt x="1582" y="3494"/>
                      <a:pt x="1584" y="3490"/>
                      <a:pt x="1586" y="3487"/>
                    </a:cubicBezTo>
                    <a:close/>
                    <a:moveTo>
                      <a:pt x="377" y="5333"/>
                    </a:moveTo>
                    <a:cubicBezTo>
                      <a:pt x="377" y="5336"/>
                      <a:pt x="376" y="5339"/>
                      <a:pt x="375" y="5341"/>
                    </a:cubicBezTo>
                    <a:lnTo>
                      <a:pt x="375" y="5341"/>
                    </a:lnTo>
                    <a:cubicBezTo>
                      <a:pt x="377" y="5337"/>
                      <a:pt x="377" y="5333"/>
                      <a:pt x="377" y="5333"/>
                    </a:cubicBezTo>
                    <a:close/>
                    <a:moveTo>
                      <a:pt x="2172" y="1"/>
                    </a:moveTo>
                    <a:cubicBezTo>
                      <a:pt x="2152" y="1"/>
                      <a:pt x="2141" y="1"/>
                      <a:pt x="2120" y="12"/>
                    </a:cubicBezTo>
                    <a:cubicBezTo>
                      <a:pt x="2058" y="42"/>
                      <a:pt x="2037" y="115"/>
                      <a:pt x="2069" y="167"/>
                    </a:cubicBezTo>
                    <a:cubicBezTo>
                      <a:pt x="2069" y="178"/>
                      <a:pt x="2078" y="188"/>
                      <a:pt x="2078" y="198"/>
                    </a:cubicBezTo>
                    <a:cubicBezTo>
                      <a:pt x="2089" y="250"/>
                      <a:pt x="2110" y="302"/>
                      <a:pt x="2120" y="354"/>
                    </a:cubicBezTo>
                    <a:cubicBezTo>
                      <a:pt x="2141" y="416"/>
                      <a:pt x="2152" y="468"/>
                      <a:pt x="2161" y="530"/>
                    </a:cubicBezTo>
                    <a:lnTo>
                      <a:pt x="2193" y="717"/>
                    </a:lnTo>
                    <a:cubicBezTo>
                      <a:pt x="2203" y="779"/>
                      <a:pt x="2203" y="831"/>
                      <a:pt x="2203" y="893"/>
                    </a:cubicBezTo>
                    <a:lnTo>
                      <a:pt x="2203" y="914"/>
                    </a:lnTo>
                    <a:cubicBezTo>
                      <a:pt x="2214" y="1091"/>
                      <a:pt x="2214" y="1266"/>
                      <a:pt x="2203" y="1443"/>
                    </a:cubicBezTo>
                    <a:cubicBezTo>
                      <a:pt x="2184" y="1617"/>
                      <a:pt x="2164" y="1800"/>
                      <a:pt x="2128" y="1975"/>
                    </a:cubicBezTo>
                    <a:lnTo>
                      <a:pt x="2128" y="1975"/>
                    </a:lnTo>
                    <a:cubicBezTo>
                      <a:pt x="2129" y="1974"/>
                      <a:pt x="2130" y="1973"/>
                      <a:pt x="2131" y="1972"/>
                    </a:cubicBezTo>
                    <a:lnTo>
                      <a:pt x="2131" y="1972"/>
                    </a:lnTo>
                    <a:cubicBezTo>
                      <a:pt x="2069" y="2232"/>
                      <a:pt x="1996" y="2491"/>
                      <a:pt x="1903" y="2739"/>
                    </a:cubicBezTo>
                    <a:cubicBezTo>
                      <a:pt x="1810" y="2996"/>
                      <a:pt x="1708" y="3241"/>
                      <a:pt x="1586" y="3487"/>
                    </a:cubicBezTo>
                    <a:lnTo>
                      <a:pt x="1586" y="3487"/>
                    </a:lnTo>
                    <a:cubicBezTo>
                      <a:pt x="1586" y="3486"/>
                      <a:pt x="1587" y="3486"/>
                      <a:pt x="1587" y="3485"/>
                    </a:cubicBezTo>
                    <a:lnTo>
                      <a:pt x="1587" y="3485"/>
                    </a:lnTo>
                    <a:cubicBezTo>
                      <a:pt x="1505" y="3658"/>
                      <a:pt x="1413" y="3821"/>
                      <a:pt x="1322" y="3984"/>
                    </a:cubicBezTo>
                    <a:cubicBezTo>
                      <a:pt x="1228" y="4150"/>
                      <a:pt x="1124" y="4316"/>
                      <a:pt x="1020" y="4472"/>
                    </a:cubicBezTo>
                    <a:cubicBezTo>
                      <a:pt x="917" y="4627"/>
                      <a:pt x="813" y="4783"/>
                      <a:pt x="699" y="4929"/>
                    </a:cubicBezTo>
                    <a:cubicBezTo>
                      <a:pt x="647" y="5001"/>
                      <a:pt x="596" y="5074"/>
                      <a:pt x="533" y="5146"/>
                    </a:cubicBezTo>
                    <a:lnTo>
                      <a:pt x="377" y="5333"/>
                    </a:lnTo>
                    <a:cubicBezTo>
                      <a:pt x="377" y="5333"/>
                      <a:pt x="377" y="5333"/>
                      <a:pt x="377" y="5333"/>
                    </a:cubicBezTo>
                    <a:lnTo>
                      <a:pt x="377" y="5333"/>
                    </a:lnTo>
                    <a:lnTo>
                      <a:pt x="367" y="5344"/>
                    </a:lnTo>
                    <a:cubicBezTo>
                      <a:pt x="367" y="5344"/>
                      <a:pt x="372" y="5344"/>
                      <a:pt x="375" y="5341"/>
                    </a:cubicBezTo>
                    <a:lnTo>
                      <a:pt x="375" y="5341"/>
                    </a:lnTo>
                    <a:cubicBezTo>
                      <a:pt x="373" y="5342"/>
                      <a:pt x="371" y="5344"/>
                      <a:pt x="367" y="5344"/>
                    </a:cubicBezTo>
                    <a:cubicBezTo>
                      <a:pt x="264" y="5457"/>
                      <a:pt x="149" y="5582"/>
                      <a:pt x="25" y="5685"/>
                    </a:cubicBezTo>
                    <a:cubicBezTo>
                      <a:pt x="1" y="5710"/>
                      <a:pt x="27" y="5747"/>
                      <a:pt x="55" y="5747"/>
                    </a:cubicBezTo>
                    <a:cubicBezTo>
                      <a:pt x="62" y="5747"/>
                      <a:pt x="70" y="5744"/>
                      <a:pt x="77" y="5738"/>
                    </a:cubicBezTo>
                    <a:cubicBezTo>
                      <a:pt x="305" y="5540"/>
                      <a:pt x="523" y="5333"/>
                      <a:pt x="741" y="5115"/>
                    </a:cubicBezTo>
                    <a:cubicBezTo>
                      <a:pt x="792" y="5063"/>
                      <a:pt x="845" y="5001"/>
                      <a:pt x="896" y="4949"/>
                    </a:cubicBezTo>
                    <a:cubicBezTo>
                      <a:pt x="958" y="4887"/>
                      <a:pt x="1010" y="4825"/>
                      <a:pt x="1073" y="4763"/>
                    </a:cubicBezTo>
                    <a:cubicBezTo>
                      <a:pt x="1124" y="4700"/>
                      <a:pt x="1176" y="4638"/>
                      <a:pt x="1228" y="4565"/>
                    </a:cubicBezTo>
                    <a:cubicBezTo>
                      <a:pt x="1290" y="4503"/>
                      <a:pt x="1342" y="4431"/>
                      <a:pt x="1394" y="4358"/>
                    </a:cubicBezTo>
                    <a:cubicBezTo>
                      <a:pt x="1498" y="4223"/>
                      <a:pt x="1591" y="4088"/>
                      <a:pt x="1684" y="3943"/>
                    </a:cubicBezTo>
                    <a:cubicBezTo>
                      <a:pt x="1778" y="3798"/>
                      <a:pt x="1871" y="3642"/>
                      <a:pt x="1954" y="3497"/>
                    </a:cubicBezTo>
                    <a:cubicBezTo>
                      <a:pt x="2120" y="3186"/>
                      <a:pt x="2255" y="2864"/>
                      <a:pt x="2359" y="2532"/>
                    </a:cubicBezTo>
                    <a:cubicBezTo>
                      <a:pt x="2431" y="2325"/>
                      <a:pt x="2483" y="2107"/>
                      <a:pt x="2514" y="1889"/>
                    </a:cubicBezTo>
                    <a:cubicBezTo>
                      <a:pt x="2556" y="1692"/>
                      <a:pt x="2566" y="1485"/>
                      <a:pt x="2566" y="1277"/>
                    </a:cubicBezTo>
                    <a:cubicBezTo>
                      <a:pt x="2566" y="1174"/>
                      <a:pt x="2566" y="1059"/>
                      <a:pt x="2556" y="955"/>
                    </a:cubicBezTo>
                    <a:cubicBezTo>
                      <a:pt x="2546" y="852"/>
                      <a:pt x="2525" y="759"/>
                      <a:pt x="2493" y="665"/>
                    </a:cubicBezTo>
                    <a:cubicBezTo>
                      <a:pt x="2463" y="561"/>
                      <a:pt x="2442" y="457"/>
                      <a:pt x="2400" y="354"/>
                    </a:cubicBezTo>
                    <a:cubicBezTo>
                      <a:pt x="2390" y="312"/>
                      <a:pt x="2369" y="271"/>
                      <a:pt x="2348" y="219"/>
                    </a:cubicBezTo>
                    <a:cubicBezTo>
                      <a:pt x="2327" y="167"/>
                      <a:pt x="2297" y="115"/>
                      <a:pt x="2276" y="63"/>
                    </a:cubicBezTo>
                    <a:cubicBezTo>
                      <a:pt x="2255" y="22"/>
                      <a:pt x="2214" y="1"/>
                      <a:pt x="2172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2127;p53">
                <a:extLst>
                  <a:ext uri="{FF2B5EF4-FFF2-40B4-BE49-F238E27FC236}">
                    <a16:creationId xmlns:a16="http://schemas.microsoft.com/office/drawing/2014/main" id="{42E325FF-AF34-204C-189B-17633F4463B1}"/>
                  </a:ext>
                </a:extLst>
              </p:cNvPr>
              <p:cNvSpPr/>
              <p:nvPr/>
            </p:nvSpPr>
            <p:spPr>
              <a:xfrm>
                <a:off x="4385263" y="2030675"/>
                <a:ext cx="814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3916" extrusionOk="0">
                    <a:moveTo>
                      <a:pt x="3144" y="1"/>
                    </a:moveTo>
                    <a:cubicBezTo>
                      <a:pt x="3112" y="11"/>
                      <a:pt x="3102" y="31"/>
                      <a:pt x="3092" y="52"/>
                    </a:cubicBezTo>
                    <a:cubicBezTo>
                      <a:pt x="3029" y="146"/>
                      <a:pt x="2978" y="250"/>
                      <a:pt x="2926" y="343"/>
                    </a:cubicBezTo>
                    <a:cubicBezTo>
                      <a:pt x="2874" y="446"/>
                      <a:pt x="2812" y="550"/>
                      <a:pt x="2760" y="644"/>
                    </a:cubicBezTo>
                    <a:cubicBezTo>
                      <a:pt x="2646" y="840"/>
                      <a:pt x="2521" y="1038"/>
                      <a:pt x="2397" y="1225"/>
                    </a:cubicBezTo>
                    <a:lnTo>
                      <a:pt x="2418" y="1204"/>
                    </a:lnTo>
                    <a:lnTo>
                      <a:pt x="2418" y="1204"/>
                    </a:lnTo>
                    <a:cubicBezTo>
                      <a:pt x="2127" y="1640"/>
                      <a:pt x="1805" y="2054"/>
                      <a:pt x="1473" y="2449"/>
                    </a:cubicBezTo>
                    <a:cubicBezTo>
                      <a:pt x="1390" y="2552"/>
                      <a:pt x="1297" y="2645"/>
                      <a:pt x="1214" y="2749"/>
                    </a:cubicBezTo>
                    <a:cubicBezTo>
                      <a:pt x="1121" y="2843"/>
                      <a:pt x="1038" y="2936"/>
                      <a:pt x="945" y="3030"/>
                    </a:cubicBezTo>
                    <a:cubicBezTo>
                      <a:pt x="771" y="3213"/>
                      <a:pt x="587" y="3386"/>
                      <a:pt x="394" y="3550"/>
                    </a:cubicBezTo>
                    <a:lnTo>
                      <a:pt x="394" y="3550"/>
                    </a:lnTo>
                    <a:cubicBezTo>
                      <a:pt x="394" y="3549"/>
                      <a:pt x="395" y="3549"/>
                      <a:pt x="395" y="3548"/>
                    </a:cubicBezTo>
                    <a:lnTo>
                      <a:pt x="395" y="3548"/>
                    </a:lnTo>
                    <a:cubicBezTo>
                      <a:pt x="270" y="3652"/>
                      <a:pt x="146" y="3756"/>
                      <a:pt x="21" y="3849"/>
                    </a:cubicBezTo>
                    <a:cubicBezTo>
                      <a:pt x="11" y="3859"/>
                      <a:pt x="0" y="3880"/>
                      <a:pt x="11" y="3901"/>
                    </a:cubicBezTo>
                    <a:cubicBezTo>
                      <a:pt x="18" y="3908"/>
                      <a:pt x="31" y="3915"/>
                      <a:pt x="44" y="3915"/>
                    </a:cubicBezTo>
                    <a:cubicBezTo>
                      <a:pt x="50" y="3915"/>
                      <a:pt x="56" y="3914"/>
                      <a:pt x="63" y="3911"/>
                    </a:cubicBezTo>
                    <a:cubicBezTo>
                      <a:pt x="208" y="3797"/>
                      <a:pt x="364" y="3683"/>
                      <a:pt x="519" y="3579"/>
                    </a:cubicBezTo>
                    <a:cubicBezTo>
                      <a:pt x="664" y="3465"/>
                      <a:pt x="809" y="3341"/>
                      <a:pt x="955" y="3216"/>
                    </a:cubicBezTo>
                    <a:cubicBezTo>
                      <a:pt x="1028" y="3154"/>
                      <a:pt x="1090" y="3092"/>
                      <a:pt x="1162" y="3040"/>
                    </a:cubicBezTo>
                    <a:cubicBezTo>
                      <a:pt x="1235" y="2967"/>
                      <a:pt x="1307" y="2894"/>
                      <a:pt x="1380" y="2832"/>
                    </a:cubicBezTo>
                    <a:cubicBezTo>
                      <a:pt x="1515" y="2698"/>
                      <a:pt x="1650" y="2552"/>
                      <a:pt x="1775" y="2407"/>
                    </a:cubicBezTo>
                    <a:cubicBezTo>
                      <a:pt x="2033" y="2127"/>
                      <a:pt x="2262" y="1815"/>
                      <a:pt x="2480" y="1504"/>
                    </a:cubicBezTo>
                    <a:cubicBezTo>
                      <a:pt x="2697" y="1183"/>
                      <a:pt x="2895" y="851"/>
                      <a:pt x="3071" y="519"/>
                    </a:cubicBezTo>
                    <a:cubicBezTo>
                      <a:pt x="3133" y="395"/>
                      <a:pt x="3195" y="260"/>
                      <a:pt x="3248" y="125"/>
                    </a:cubicBezTo>
                    <a:cubicBezTo>
                      <a:pt x="3257" y="104"/>
                      <a:pt x="3257" y="84"/>
                      <a:pt x="3257" y="63"/>
                    </a:cubicBezTo>
                    <a:cubicBezTo>
                      <a:pt x="3248" y="42"/>
                      <a:pt x="3227" y="21"/>
                      <a:pt x="3206" y="11"/>
                    </a:cubicBezTo>
                    <a:cubicBezTo>
                      <a:pt x="3195" y="1"/>
                      <a:pt x="3185" y="1"/>
                      <a:pt x="3165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2128;p53">
                <a:extLst>
                  <a:ext uri="{FF2B5EF4-FFF2-40B4-BE49-F238E27FC236}">
                    <a16:creationId xmlns:a16="http://schemas.microsoft.com/office/drawing/2014/main" id="{86609411-6F76-D2B7-1AE4-FEC49882CD7E}"/>
                  </a:ext>
                </a:extLst>
              </p:cNvPr>
              <p:cNvSpPr/>
              <p:nvPr/>
            </p:nvSpPr>
            <p:spPr>
              <a:xfrm>
                <a:off x="4342988" y="2016925"/>
                <a:ext cx="90000" cy="1012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4048" extrusionOk="0">
                    <a:moveTo>
                      <a:pt x="3507" y="0"/>
                    </a:moveTo>
                    <a:cubicBezTo>
                      <a:pt x="3476" y="0"/>
                      <a:pt x="3445" y="21"/>
                      <a:pt x="3424" y="53"/>
                    </a:cubicBezTo>
                    <a:cubicBezTo>
                      <a:pt x="3351" y="187"/>
                      <a:pt x="3279" y="322"/>
                      <a:pt x="3196" y="468"/>
                    </a:cubicBezTo>
                    <a:cubicBezTo>
                      <a:pt x="3113" y="602"/>
                      <a:pt x="3019" y="737"/>
                      <a:pt x="2936" y="883"/>
                    </a:cubicBezTo>
                    <a:cubicBezTo>
                      <a:pt x="2625" y="1349"/>
                      <a:pt x="2272" y="1795"/>
                      <a:pt x="1899" y="2220"/>
                    </a:cubicBezTo>
                    <a:cubicBezTo>
                      <a:pt x="1806" y="2324"/>
                      <a:pt x="1712" y="2428"/>
                      <a:pt x="1619" y="2521"/>
                    </a:cubicBezTo>
                    <a:cubicBezTo>
                      <a:pt x="1515" y="2635"/>
                      <a:pt x="1422" y="2739"/>
                      <a:pt x="1318" y="2833"/>
                    </a:cubicBezTo>
                    <a:cubicBezTo>
                      <a:pt x="1214" y="2936"/>
                      <a:pt x="1110" y="3040"/>
                      <a:pt x="1007" y="3133"/>
                    </a:cubicBezTo>
                    <a:cubicBezTo>
                      <a:pt x="903" y="3237"/>
                      <a:pt x="799" y="3331"/>
                      <a:pt x="706" y="3414"/>
                    </a:cubicBezTo>
                    <a:cubicBezTo>
                      <a:pt x="488" y="3610"/>
                      <a:pt x="260" y="3797"/>
                      <a:pt x="32" y="3963"/>
                    </a:cubicBezTo>
                    <a:cubicBezTo>
                      <a:pt x="11" y="3984"/>
                      <a:pt x="1" y="4004"/>
                      <a:pt x="22" y="4025"/>
                    </a:cubicBezTo>
                    <a:cubicBezTo>
                      <a:pt x="28" y="4038"/>
                      <a:pt x="38" y="4047"/>
                      <a:pt x="50" y="4047"/>
                    </a:cubicBezTo>
                    <a:cubicBezTo>
                      <a:pt x="57" y="4047"/>
                      <a:pt x="65" y="4044"/>
                      <a:pt x="73" y="4036"/>
                    </a:cubicBezTo>
                    <a:cubicBezTo>
                      <a:pt x="229" y="3921"/>
                      <a:pt x="384" y="3818"/>
                      <a:pt x="530" y="3704"/>
                    </a:cubicBezTo>
                    <a:cubicBezTo>
                      <a:pt x="686" y="3580"/>
                      <a:pt x="841" y="3455"/>
                      <a:pt x="986" y="3331"/>
                    </a:cubicBezTo>
                    <a:cubicBezTo>
                      <a:pt x="1059" y="3278"/>
                      <a:pt x="1131" y="3216"/>
                      <a:pt x="1204" y="3154"/>
                    </a:cubicBezTo>
                    <a:cubicBezTo>
                      <a:pt x="1276" y="3082"/>
                      <a:pt x="1359" y="3009"/>
                      <a:pt x="1432" y="2946"/>
                    </a:cubicBezTo>
                    <a:cubicBezTo>
                      <a:pt x="1505" y="2874"/>
                      <a:pt x="1578" y="2812"/>
                      <a:pt x="1640" y="2739"/>
                    </a:cubicBezTo>
                    <a:cubicBezTo>
                      <a:pt x="1723" y="2667"/>
                      <a:pt x="1795" y="2594"/>
                      <a:pt x="1868" y="2521"/>
                    </a:cubicBezTo>
                    <a:cubicBezTo>
                      <a:pt x="2417" y="1951"/>
                      <a:pt x="2915" y="1318"/>
                      <a:pt x="3320" y="623"/>
                    </a:cubicBezTo>
                    <a:cubicBezTo>
                      <a:pt x="3413" y="468"/>
                      <a:pt x="3496" y="291"/>
                      <a:pt x="3579" y="125"/>
                    </a:cubicBezTo>
                    <a:cubicBezTo>
                      <a:pt x="3600" y="83"/>
                      <a:pt x="3579" y="32"/>
                      <a:pt x="3538" y="11"/>
                    </a:cubicBezTo>
                    <a:cubicBezTo>
                      <a:pt x="3528" y="0"/>
                      <a:pt x="3517" y="0"/>
                      <a:pt x="3507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2129;p53">
                <a:extLst>
                  <a:ext uri="{FF2B5EF4-FFF2-40B4-BE49-F238E27FC236}">
                    <a16:creationId xmlns:a16="http://schemas.microsoft.com/office/drawing/2014/main" id="{D692A7A3-563E-9756-C2F1-D052EC7890FD}"/>
                  </a:ext>
                </a:extLst>
              </p:cNvPr>
              <p:cNvSpPr/>
              <p:nvPr/>
            </p:nvSpPr>
            <p:spPr>
              <a:xfrm>
                <a:off x="4344038" y="2013800"/>
                <a:ext cx="56550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2578" extrusionOk="0">
                    <a:moveTo>
                      <a:pt x="2168" y="1"/>
                    </a:moveTo>
                    <a:cubicBezTo>
                      <a:pt x="2147" y="1"/>
                      <a:pt x="2127" y="1"/>
                      <a:pt x="2106" y="22"/>
                    </a:cubicBezTo>
                    <a:lnTo>
                      <a:pt x="1888" y="333"/>
                    </a:lnTo>
                    <a:cubicBezTo>
                      <a:pt x="1805" y="437"/>
                      <a:pt x="1732" y="540"/>
                      <a:pt x="1649" y="655"/>
                    </a:cubicBezTo>
                    <a:cubicBezTo>
                      <a:pt x="1504" y="862"/>
                      <a:pt x="1349" y="1070"/>
                      <a:pt x="1193" y="1277"/>
                    </a:cubicBezTo>
                    <a:cubicBezTo>
                      <a:pt x="1038" y="1474"/>
                      <a:pt x="882" y="1681"/>
                      <a:pt x="706" y="1858"/>
                    </a:cubicBezTo>
                    <a:cubicBezTo>
                      <a:pt x="623" y="1962"/>
                      <a:pt x="529" y="2055"/>
                      <a:pt x="436" y="2149"/>
                    </a:cubicBezTo>
                    <a:cubicBezTo>
                      <a:pt x="342" y="2242"/>
                      <a:pt x="239" y="2325"/>
                      <a:pt x="146" y="2418"/>
                    </a:cubicBezTo>
                    <a:lnTo>
                      <a:pt x="21" y="2511"/>
                    </a:lnTo>
                    <a:cubicBezTo>
                      <a:pt x="10" y="2532"/>
                      <a:pt x="0" y="2543"/>
                      <a:pt x="10" y="2564"/>
                    </a:cubicBezTo>
                    <a:cubicBezTo>
                      <a:pt x="18" y="2571"/>
                      <a:pt x="31" y="2578"/>
                      <a:pt x="45" y="2578"/>
                    </a:cubicBezTo>
                    <a:cubicBezTo>
                      <a:pt x="50" y="2578"/>
                      <a:pt x="57" y="2577"/>
                      <a:pt x="63" y="2573"/>
                    </a:cubicBezTo>
                    <a:cubicBezTo>
                      <a:pt x="166" y="2490"/>
                      <a:pt x="270" y="2407"/>
                      <a:pt x="374" y="2315"/>
                    </a:cubicBezTo>
                    <a:cubicBezTo>
                      <a:pt x="478" y="2232"/>
                      <a:pt x="581" y="2138"/>
                      <a:pt x="674" y="2045"/>
                    </a:cubicBezTo>
                    <a:cubicBezTo>
                      <a:pt x="778" y="1951"/>
                      <a:pt x="872" y="1858"/>
                      <a:pt x="976" y="1754"/>
                    </a:cubicBezTo>
                    <a:cubicBezTo>
                      <a:pt x="1068" y="1661"/>
                      <a:pt x="1162" y="1557"/>
                      <a:pt x="1255" y="1464"/>
                    </a:cubicBezTo>
                    <a:cubicBezTo>
                      <a:pt x="1349" y="1360"/>
                      <a:pt x="1432" y="1257"/>
                      <a:pt x="1525" y="1142"/>
                    </a:cubicBezTo>
                    <a:cubicBezTo>
                      <a:pt x="1608" y="1038"/>
                      <a:pt x="1691" y="925"/>
                      <a:pt x="1774" y="821"/>
                    </a:cubicBezTo>
                    <a:cubicBezTo>
                      <a:pt x="1857" y="706"/>
                      <a:pt x="1940" y="593"/>
                      <a:pt x="2013" y="468"/>
                    </a:cubicBezTo>
                    <a:cubicBezTo>
                      <a:pt x="2096" y="354"/>
                      <a:pt x="2168" y="240"/>
                      <a:pt x="2241" y="115"/>
                    </a:cubicBezTo>
                    <a:cubicBezTo>
                      <a:pt x="2262" y="84"/>
                      <a:pt x="2251" y="42"/>
                      <a:pt x="2220" y="12"/>
                    </a:cubicBezTo>
                    <a:cubicBezTo>
                      <a:pt x="2209" y="1"/>
                      <a:pt x="2189" y="1"/>
                      <a:pt x="2168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2130;p53">
                <a:extLst>
                  <a:ext uri="{FF2B5EF4-FFF2-40B4-BE49-F238E27FC236}">
                    <a16:creationId xmlns:a16="http://schemas.microsoft.com/office/drawing/2014/main" id="{F9EF3610-5E11-8AE3-D9D4-CB0AF85280EC}"/>
                  </a:ext>
                </a:extLst>
              </p:cNvPr>
              <p:cNvSpPr/>
              <p:nvPr/>
            </p:nvSpPr>
            <p:spPr>
              <a:xfrm>
                <a:off x="4534113" y="1902575"/>
                <a:ext cx="27000" cy="46550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862" extrusionOk="0">
                    <a:moveTo>
                      <a:pt x="115" y="0"/>
                    </a:moveTo>
                    <a:cubicBezTo>
                      <a:pt x="74" y="0"/>
                      <a:pt x="32" y="31"/>
                      <a:pt x="21" y="73"/>
                    </a:cubicBezTo>
                    <a:cubicBezTo>
                      <a:pt x="0" y="135"/>
                      <a:pt x="42" y="187"/>
                      <a:pt x="94" y="197"/>
                    </a:cubicBezTo>
                    <a:cubicBezTo>
                      <a:pt x="104" y="208"/>
                      <a:pt x="115" y="208"/>
                      <a:pt x="125" y="208"/>
                    </a:cubicBezTo>
                    <a:cubicBezTo>
                      <a:pt x="177" y="238"/>
                      <a:pt x="229" y="259"/>
                      <a:pt x="281" y="301"/>
                    </a:cubicBezTo>
                    <a:cubicBezTo>
                      <a:pt x="364" y="353"/>
                      <a:pt x="426" y="425"/>
                      <a:pt x="488" y="498"/>
                    </a:cubicBezTo>
                    <a:cubicBezTo>
                      <a:pt x="581" y="612"/>
                      <a:pt x="664" y="736"/>
                      <a:pt x="727" y="872"/>
                    </a:cubicBezTo>
                    <a:cubicBezTo>
                      <a:pt x="779" y="996"/>
                      <a:pt x="830" y="1121"/>
                      <a:pt x="851" y="1255"/>
                    </a:cubicBezTo>
                    <a:cubicBezTo>
                      <a:pt x="862" y="1349"/>
                      <a:pt x="872" y="1442"/>
                      <a:pt x="862" y="1536"/>
                    </a:cubicBezTo>
                    <a:cubicBezTo>
                      <a:pt x="862" y="1587"/>
                      <a:pt x="851" y="1639"/>
                      <a:pt x="830" y="1691"/>
                    </a:cubicBezTo>
                    <a:cubicBezTo>
                      <a:pt x="830" y="1702"/>
                      <a:pt x="820" y="1702"/>
                      <a:pt x="820" y="1711"/>
                    </a:cubicBezTo>
                    <a:cubicBezTo>
                      <a:pt x="810" y="1732"/>
                      <a:pt x="810" y="1764"/>
                      <a:pt x="810" y="1794"/>
                    </a:cubicBezTo>
                    <a:cubicBezTo>
                      <a:pt x="820" y="1815"/>
                      <a:pt x="841" y="1836"/>
                      <a:pt x="862" y="1847"/>
                    </a:cubicBezTo>
                    <a:cubicBezTo>
                      <a:pt x="878" y="1857"/>
                      <a:pt x="896" y="1861"/>
                      <a:pt x="913" y="1861"/>
                    </a:cubicBezTo>
                    <a:cubicBezTo>
                      <a:pt x="949" y="1861"/>
                      <a:pt x="982" y="1840"/>
                      <a:pt x="996" y="1805"/>
                    </a:cubicBezTo>
                    <a:cubicBezTo>
                      <a:pt x="1038" y="1732"/>
                      <a:pt x="1059" y="1660"/>
                      <a:pt x="1069" y="1577"/>
                    </a:cubicBezTo>
                    <a:cubicBezTo>
                      <a:pt x="1079" y="1494"/>
                      <a:pt x="1079" y="1411"/>
                      <a:pt x="1069" y="1317"/>
                    </a:cubicBezTo>
                    <a:cubicBezTo>
                      <a:pt x="1049" y="1121"/>
                      <a:pt x="986" y="934"/>
                      <a:pt x="903" y="757"/>
                    </a:cubicBezTo>
                    <a:cubicBezTo>
                      <a:pt x="820" y="581"/>
                      <a:pt x="706" y="425"/>
                      <a:pt x="571" y="280"/>
                    </a:cubicBezTo>
                    <a:cubicBezTo>
                      <a:pt x="457" y="155"/>
                      <a:pt x="312" y="52"/>
                      <a:pt x="136" y="0"/>
                    </a:cubicBezTo>
                    <a:close/>
                  </a:path>
                </a:pathLst>
              </a:custGeom>
              <a:solidFill>
                <a:srgbClr val="9F4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2131;p53">
                <a:extLst>
                  <a:ext uri="{FF2B5EF4-FFF2-40B4-BE49-F238E27FC236}">
                    <a16:creationId xmlns:a16="http://schemas.microsoft.com/office/drawing/2014/main" id="{6BFC31FA-F2D4-3706-114F-01FD2E831C14}"/>
                  </a:ext>
                </a:extLst>
              </p:cNvPr>
              <p:cNvSpPr/>
              <p:nvPr/>
            </p:nvSpPr>
            <p:spPr>
              <a:xfrm>
                <a:off x="4535663" y="1903850"/>
                <a:ext cx="23125" cy="42925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717" extrusionOk="0">
                    <a:moveTo>
                      <a:pt x="94" y="1"/>
                    </a:moveTo>
                    <a:cubicBezTo>
                      <a:pt x="42" y="1"/>
                      <a:pt x="1" y="53"/>
                      <a:pt x="1" y="115"/>
                    </a:cubicBezTo>
                    <a:cubicBezTo>
                      <a:pt x="1" y="395"/>
                      <a:pt x="94" y="685"/>
                      <a:pt x="219" y="945"/>
                    </a:cubicBezTo>
                    <a:cubicBezTo>
                      <a:pt x="343" y="1215"/>
                      <a:pt x="509" y="1464"/>
                      <a:pt x="696" y="1692"/>
                    </a:cubicBezTo>
                    <a:cubicBezTo>
                      <a:pt x="713" y="1709"/>
                      <a:pt x="739" y="1716"/>
                      <a:pt x="765" y="1716"/>
                    </a:cubicBezTo>
                    <a:cubicBezTo>
                      <a:pt x="786" y="1716"/>
                      <a:pt x="806" y="1711"/>
                      <a:pt x="821" y="1702"/>
                    </a:cubicBezTo>
                    <a:cubicBezTo>
                      <a:pt x="862" y="1681"/>
                      <a:pt x="872" y="1630"/>
                      <a:pt x="862" y="1588"/>
                    </a:cubicBezTo>
                    <a:lnTo>
                      <a:pt x="862" y="1568"/>
                    </a:lnTo>
                    <a:cubicBezTo>
                      <a:pt x="883" y="1557"/>
                      <a:pt x="904" y="1536"/>
                      <a:pt x="914" y="1515"/>
                    </a:cubicBezTo>
                    <a:cubicBezTo>
                      <a:pt x="924" y="1494"/>
                      <a:pt x="924" y="1464"/>
                      <a:pt x="924" y="1432"/>
                    </a:cubicBezTo>
                    <a:cubicBezTo>
                      <a:pt x="883" y="1225"/>
                      <a:pt x="841" y="1028"/>
                      <a:pt x="768" y="821"/>
                    </a:cubicBezTo>
                    <a:cubicBezTo>
                      <a:pt x="727" y="727"/>
                      <a:pt x="685" y="634"/>
                      <a:pt x="623" y="540"/>
                    </a:cubicBezTo>
                    <a:cubicBezTo>
                      <a:pt x="561" y="457"/>
                      <a:pt x="489" y="374"/>
                      <a:pt x="395" y="323"/>
                    </a:cubicBezTo>
                    <a:cubicBezTo>
                      <a:pt x="380" y="315"/>
                      <a:pt x="365" y="308"/>
                      <a:pt x="351" y="308"/>
                    </a:cubicBezTo>
                    <a:cubicBezTo>
                      <a:pt x="345" y="308"/>
                      <a:pt x="339" y="309"/>
                      <a:pt x="333" y="312"/>
                    </a:cubicBezTo>
                    <a:cubicBezTo>
                      <a:pt x="302" y="261"/>
                      <a:pt x="270" y="219"/>
                      <a:pt x="240" y="178"/>
                    </a:cubicBezTo>
                    <a:cubicBezTo>
                      <a:pt x="229" y="167"/>
                      <a:pt x="219" y="146"/>
                      <a:pt x="208" y="146"/>
                    </a:cubicBezTo>
                    <a:lnTo>
                      <a:pt x="208" y="104"/>
                    </a:lnTo>
                    <a:cubicBezTo>
                      <a:pt x="208" y="53"/>
                      <a:pt x="157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2132;p53">
                <a:extLst>
                  <a:ext uri="{FF2B5EF4-FFF2-40B4-BE49-F238E27FC236}">
                    <a16:creationId xmlns:a16="http://schemas.microsoft.com/office/drawing/2014/main" id="{BA53584B-36D4-3A57-8D22-C09D54F94545}"/>
                  </a:ext>
                </a:extLst>
              </p:cNvPr>
              <p:cNvSpPr/>
              <p:nvPr/>
            </p:nvSpPr>
            <p:spPr>
              <a:xfrm>
                <a:off x="4515713" y="1806350"/>
                <a:ext cx="9960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6505" extrusionOk="0">
                    <a:moveTo>
                      <a:pt x="2137" y="0"/>
                    </a:moveTo>
                    <a:cubicBezTo>
                      <a:pt x="2075" y="0"/>
                      <a:pt x="2013" y="11"/>
                      <a:pt x="1961" y="11"/>
                    </a:cubicBezTo>
                    <a:cubicBezTo>
                      <a:pt x="1629" y="42"/>
                      <a:pt x="1317" y="146"/>
                      <a:pt x="1068" y="302"/>
                    </a:cubicBezTo>
                    <a:cubicBezTo>
                      <a:pt x="934" y="385"/>
                      <a:pt x="819" y="478"/>
                      <a:pt x="716" y="592"/>
                    </a:cubicBezTo>
                    <a:cubicBezTo>
                      <a:pt x="612" y="706"/>
                      <a:pt x="529" y="841"/>
                      <a:pt x="467" y="986"/>
                    </a:cubicBezTo>
                    <a:cubicBezTo>
                      <a:pt x="415" y="1090"/>
                      <a:pt x="374" y="1204"/>
                      <a:pt x="353" y="1328"/>
                    </a:cubicBezTo>
                    <a:cubicBezTo>
                      <a:pt x="322" y="1473"/>
                      <a:pt x="312" y="1629"/>
                      <a:pt x="312" y="1754"/>
                    </a:cubicBezTo>
                    <a:cubicBezTo>
                      <a:pt x="312" y="1837"/>
                      <a:pt x="301" y="1930"/>
                      <a:pt x="301" y="2013"/>
                    </a:cubicBezTo>
                    <a:cubicBezTo>
                      <a:pt x="301" y="2200"/>
                      <a:pt x="301" y="2397"/>
                      <a:pt x="270" y="2594"/>
                    </a:cubicBezTo>
                    <a:cubicBezTo>
                      <a:pt x="249" y="2718"/>
                      <a:pt x="218" y="2833"/>
                      <a:pt x="176" y="2946"/>
                    </a:cubicBezTo>
                    <a:cubicBezTo>
                      <a:pt x="146" y="3009"/>
                      <a:pt x="104" y="3071"/>
                      <a:pt x="52" y="3144"/>
                    </a:cubicBezTo>
                    <a:cubicBezTo>
                      <a:pt x="52" y="3154"/>
                      <a:pt x="42" y="3165"/>
                      <a:pt x="42" y="3175"/>
                    </a:cubicBezTo>
                    <a:cubicBezTo>
                      <a:pt x="10" y="3206"/>
                      <a:pt x="0" y="3258"/>
                      <a:pt x="21" y="3299"/>
                    </a:cubicBezTo>
                    <a:cubicBezTo>
                      <a:pt x="10" y="3310"/>
                      <a:pt x="10" y="3331"/>
                      <a:pt x="10" y="3351"/>
                    </a:cubicBezTo>
                    <a:cubicBezTo>
                      <a:pt x="31" y="3434"/>
                      <a:pt x="42" y="3507"/>
                      <a:pt x="42" y="3590"/>
                    </a:cubicBezTo>
                    <a:lnTo>
                      <a:pt x="73" y="3870"/>
                    </a:lnTo>
                    <a:cubicBezTo>
                      <a:pt x="83" y="3963"/>
                      <a:pt x="93" y="4057"/>
                      <a:pt x="104" y="4140"/>
                    </a:cubicBezTo>
                    <a:lnTo>
                      <a:pt x="104" y="4181"/>
                    </a:lnTo>
                    <a:cubicBezTo>
                      <a:pt x="135" y="4430"/>
                      <a:pt x="156" y="4627"/>
                      <a:pt x="187" y="4804"/>
                    </a:cubicBezTo>
                    <a:cubicBezTo>
                      <a:pt x="229" y="5053"/>
                      <a:pt x="270" y="5260"/>
                      <a:pt x="332" y="5457"/>
                    </a:cubicBezTo>
                    <a:cubicBezTo>
                      <a:pt x="395" y="5675"/>
                      <a:pt x="478" y="5851"/>
                      <a:pt x="571" y="6017"/>
                    </a:cubicBezTo>
                    <a:cubicBezTo>
                      <a:pt x="674" y="6173"/>
                      <a:pt x="789" y="6297"/>
                      <a:pt x="923" y="6380"/>
                    </a:cubicBezTo>
                    <a:cubicBezTo>
                      <a:pt x="1048" y="6463"/>
                      <a:pt x="1204" y="6505"/>
                      <a:pt x="1359" y="6505"/>
                    </a:cubicBezTo>
                    <a:lnTo>
                      <a:pt x="1421" y="6505"/>
                    </a:lnTo>
                    <a:cubicBezTo>
                      <a:pt x="1515" y="6505"/>
                      <a:pt x="1619" y="6484"/>
                      <a:pt x="1722" y="6443"/>
                    </a:cubicBezTo>
                    <a:cubicBezTo>
                      <a:pt x="1805" y="6422"/>
                      <a:pt x="1868" y="6390"/>
                      <a:pt x="1930" y="6349"/>
                    </a:cubicBezTo>
                    <a:cubicBezTo>
                      <a:pt x="1981" y="6318"/>
                      <a:pt x="2043" y="6266"/>
                      <a:pt x="2096" y="6204"/>
                    </a:cubicBezTo>
                    <a:cubicBezTo>
                      <a:pt x="2199" y="6111"/>
                      <a:pt x="2282" y="5975"/>
                      <a:pt x="2355" y="5820"/>
                    </a:cubicBezTo>
                    <a:cubicBezTo>
                      <a:pt x="2407" y="5696"/>
                      <a:pt x="2448" y="5560"/>
                      <a:pt x="2490" y="5405"/>
                    </a:cubicBezTo>
                    <a:cubicBezTo>
                      <a:pt x="2500" y="5343"/>
                      <a:pt x="2469" y="5281"/>
                      <a:pt x="2417" y="5270"/>
                    </a:cubicBezTo>
                    <a:cubicBezTo>
                      <a:pt x="2407" y="5270"/>
                      <a:pt x="2407" y="5260"/>
                      <a:pt x="2396" y="5260"/>
                    </a:cubicBezTo>
                    <a:cubicBezTo>
                      <a:pt x="2386" y="5260"/>
                      <a:pt x="2375" y="5260"/>
                      <a:pt x="2365" y="5249"/>
                    </a:cubicBezTo>
                    <a:lnTo>
                      <a:pt x="2345" y="5249"/>
                    </a:lnTo>
                    <a:cubicBezTo>
                      <a:pt x="2324" y="5249"/>
                      <a:pt x="2313" y="5260"/>
                      <a:pt x="2282" y="5270"/>
                    </a:cubicBezTo>
                    <a:lnTo>
                      <a:pt x="2272" y="5281"/>
                    </a:lnTo>
                    <a:lnTo>
                      <a:pt x="2251" y="5291"/>
                    </a:lnTo>
                    <a:cubicBezTo>
                      <a:pt x="2158" y="5343"/>
                      <a:pt x="2075" y="5374"/>
                      <a:pt x="1992" y="5394"/>
                    </a:cubicBezTo>
                    <a:cubicBezTo>
                      <a:pt x="1930" y="5405"/>
                      <a:pt x="1868" y="5415"/>
                      <a:pt x="1805" y="5415"/>
                    </a:cubicBezTo>
                    <a:cubicBezTo>
                      <a:pt x="1743" y="5415"/>
                      <a:pt x="1691" y="5405"/>
                      <a:pt x="1629" y="5385"/>
                    </a:cubicBezTo>
                    <a:cubicBezTo>
                      <a:pt x="1566" y="5364"/>
                      <a:pt x="1515" y="5343"/>
                      <a:pt x="1473" y="5312"/>
                    </a:cubicBezTo>
                    <a:cubicBezTo>
                      <a:pt x="1400" y="5270"/>
                      <a:pt x="1349" y="5219"/>
                      <a:pt x="1297" y="5166"/>
                    </a:cubicBezTo>
                    <a:cubicBezTo>
                      <a:pt x="1234" y="5094"/>
                      <a:pt x="1172" y="5011"/>
                      <a:pt x="1121" y="4917"/>
                    </a:cubicBezTo>
                    <a:cubicBezTo>
                      <a:pt x="1048" y="4793"/>
                      <a:pt x="996" y="4638"/>
                      <a:pt x="955" y="4482"/>
                    </a:cubicBezTo>
                    <a:cubicBezTo>
                      <a:pt x="913" y="4316"/>
                      <a:pt x="892" y="4140"/>
                      <a:pt x="902" y="3974"/>
                    </a:cubicBezTo>
                    <a:lnTo>
                      <a:pt x="902" y="3974"/>
                    </a:lnTo>
                    <a:lnTo>
                      <a:pt x="934" y="3984"/>
                    </a:lnTo>
                    <a:lnTo>
                      <a:pt x="1038" y="3984"/>
                    </a:lnTo>
                    <a:cubicBezTo>
                      <a:pt x="1068" y="3984"/>
                      <a:pt x="1110" y="3974"/>
                      <a:pt x="1141" y="3974"/>
                    </a:cubicBezTo>
                    <a:cubicBezTo>
                      <a:pt x="1245" y="3963"/>
                      <a:pt x="1349" y="3932"/>
                      <a:pt x="1453" y="3880"/>
                    </a:cubicBezTo>
                    <a:cubicBezTo>
                      <a:pt x="1525" y="3849"/>
                      <a:pt x="1598" y="3797"/>
                      <a:pt x="1691" y="3714"/>
                    </a:cubicBezTo>
                    <a:lnTo>
                      <a:pt x="1847" y="3559"/>
                    </a:lnTo>
                    <a:cubicBezTo>
                      <a:pt x="1930" y="3486"/>
                      <a:pt x="2002" y="3403"/>
                      <a:pt x="2096" y="3341"/>
                    </a:cubicBezTo>
                    <a:lnTo>
                      <a:pt x="2106" y="3331"/>
                    </a:lnTo>
                    <a:cubicBezTo>
                      <a:pt x="2147" y="3299"/>
                      <a:pt x="2199" y="3278"/>
                      <a:pt x="2241" y="3258"/>
                    </a:cubicBezTo>
                    <a:cubicBezTo>
                      <a:pt x="2292" y="3237"/>
                      <a:pt x="2334" y="3227"/>
                      <a:pt x="2375" y="3227"/>
                    </a:cubicBezTo>
                    <a:lnTo>
                      <a:pt x="2521" y="3227"/>
                    </a:lnTo>
                    <a:cubicBezTo>
                      <a:pt x="2573" y="3237"/>
                      <a:pt x="2635" y="3258"/>
                      <a:pt x="2697" y="3278"/>
                    </a:cubicBezTo>
                    <a:cubicBezTo>
                      <a:pt x="2770" y="3320"/>
                      <a:pt x="2843" y="3372"/>
                      <a:pt x="2915" y="3424"/>
                    </a:cubicBezTo>
                    <a:cubicBezTo>
                      <a:pt x="2988" y="3486"/>
                      <a:pt x="3060" y="3569"/>
                      <a:pt x="3133" y="3663"/>
                    </a:cubicBezTo>
                    <a:cubicBezTo>
                      <a:pt x="3175" y="3735"/>
                      <a:pt x="3216" y="3808"/>
                      <a:pt x="3247" y="3880"/>
                    </a:cubicBezTo>
                    <a:cubicBezTo>
                      <a:pt x="3278" y="3942"/>
                      <a:pt x="3288" y="4004"/>
                      <a:pt x="3299" y="4078"/>
                    </a:cubicBezTo>
                    <a:lnTo>
                      <a:pt x="3299" y="4108"/>
                    </a:lnTo>
                    <a:cubicBezTo>
                      <a:pt x="3299" y="4170"/>
                      <a:pt x="3350" y="4212"/>
                      <a:pt x="3403" y="4212"/>
                    </a:cubicBezTo>
                    <a:cubicBezTo>
                      <a:pt x="3433" y="4223"/>
                      <a:pt x="3444" y="4223"/>
                      <a:pt x="3465" y="4223"/>
                    </a:cubicBezTo>
                    <a:cubicBezTo>
                      <a:pt x="3496" y="4223"/>
                      <a:pt x="3537" y="4202"/>
                      <a:pt x="3548" y="4170"/>
                    </a:cubicBezTo>
                    <a:cubicBezTo>
                      <a:pt x="3652" y="4004"/>
                      <a:pt x="3735" y="3818"/>
                      <a:pt x="3797" y="3621"/>
                    </a:cubicBezTo>
                    <a:cubicBezTo>
                      <a:pt x="3848" y="3444"/>
                      <a:pt x="3901" y="3258"/>
                      <a:pt x="3931" y="3029"/>
                    </a:cubicBezTo>
                    <a:cubicBezTo>
                      <a:pt x="3984" y="2718"/>
                      <a:pt x="3984" y="2418"/>
                      <a:pt x="3952" y="2127"/>
                    </a:cubicBezTo>
                    <a:cubicBezTo>
                      <a:pt x="3890" y="1526"/>
                      <a:pt x="3693" y="1007"/>
                      <a:pt x="3382" y="613"/>
                    </a:cubicBezTo>
                    <a:cubicBezTo>
                      <a:pt x="3216" y="405"/>
                      <a:pt x="3009" y="239"/>
                      <a:pt x="2780" y="136"/>
                    </a:cubicBezTo>
                    <a:cubicBezTo>
                      <a:pt x="2583" y="53"/>
                      <a:pt x="2365" y="0"/>
                      <a:pt x="2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2133;p53">
                <a:extLst>
                  <a:ext uri="{FF2B5EF4-FFF2-40B4-BE49-F238E27FC236}">
                    <a16:creationId xmlns:a16="http://schemas.microsoft.com/office/drawing/2014/main" id="{1AE0D2F3-05CB-06AB-B002-C3BFFC723A3D}"/>
                  </a:ext>
                </a:extLst>
              </p:cNvPr>
              <p:cNvSpPr/>
              <p:nvPr/>
            </p:nvSpPr>
            <p:spPr>
              <a:xfrm>
                <a:off x="4508688" y="1872225"/>
                <a:ext cx="182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68" extrusionOk="0">
                    <a:moveTo>
                      <a:pt x="686" y="0"/>
                    </a:moveTo>
                    <a:cubicBezTo>
                      <a:pt x="676" y="0"/>
                      <a:pt x="655" y="21"/>
                      <a:pt x="655" y="42"/>
                    </a:cubicBezTo>
                    <a:lnTo>
                      <a:pt x="655" y="62"/>
                    </a:lnTo>
                    <a:cubicBezTo>
                      <a:pt x="644" y="115"/>
                      <a:pt x="634" y="177"/>
                      <a:pt x="613" y="228"/>
                    </a:cubicBezTo>
                    <a:lnTo>
                      <a:pt x="613" y="219"/>
                    </a:lnTo>
                    <a:cubicBezTo>
                      <a:pt x="593" y="281"/>
                      <a:pt x="561" y="332"/>
                      <a:pt x="520" y="384"/>
                    </a:cubicBezTo>
                    <a:lnTo>
                      <a:pt x="427" y="477"/>
                    </a:lnTo>
                    <a:cubicBezTo>
                      <a:pt x="406" y="488"/>
                      <a:pt x="385" y="509"/>
                      <a:pt x="364" y="519"/>
                    </a:cubicBezTo>
                    <a:cubicBezTo>
                      <a:pt x="344" y="519"/>
                      <a:pt x="323" y="530"/>
                      <a:pt x="302" y="530"/>
                    </a:cubicBezTo>
                    <a:lnTo>
                      <a:pt x="250" y="530"/>
                    </a:lnTo>
                    <a:cubicBezTo>
                      <a:pt x="219" y="530"/>
                      <a:pt x="198" y="519"/>
                      <a:pt x="178" y="509"/>
                    </a:cubicBezTo>
                    <a:cubicBezTo>
                      <a:pt x="169" y="506"/>
                      <a:pt x="160" y="505"/>
                      <a:pt x="151" y="505"/>
                    </a:cubicBezTo>
                    <a:cubicBezTo>
                      <a:pt x="125" y="505"/>
                      <a:pt x="99" y="515"/>
                      <a:pt x="84" y="530"/>
                    </a:cubicBezTo>
                    <a:cubicBezTo>
                      <a:pt x="53" y="540"/>
                      <a:pt x="32" y="571"/>
                      <a:pt x="22" y="602"/>
                    </a:cubicBezTo>
                    <a:cubicBezTo>
                      <a:pt x="1" y="664"/>
                      <a:pt x="42" y="737"/>
                      <a:pt x="105" y="758"/>
                    </a:cubicBezTo>
                    <a:cubicBezTo>
                      <a:pt x="136" y="768"/>
                      <a:pt x="167" y="768"/>
                      <a:pt x="188" y="768"/>
                    </a:cubicBezTo>
                    <a:lnTo>
                      <a:pt x="271" y="768"/>
                    </a:lnTo>
                    <a:cubicBezTo>
                      <a:pt x="312" y="758"/>
                      <a:pt x="354" y="737"/>
                      <a:pt x="385" y="716"/>
                    </a:cubicBezTo>
                    <a:lnTo>
                      <a:pt x="447" y="685"/>
                    </a:lnTo>
                    <a:cubicBezTo>
                      <a:pt x="457" y="664"/>
                      <a:pt x="478" y="654"/>
                      <a:pt x="489" y="643"/>
                    </a:cubicBezTo>
                    <a:cubicBezTo>
                      <a:pt x="520" y="613"/>
                      <a:pt x="540" y="571"/>
                      <a:pt x="561" y="540"/>
                    </a:cubicBezTo>
                    <a:cubicBezTo>
                      <a:pt x="613" y="467"/>
                      <a:pt x="644" y="384"/>
                      <a:pt x="676" y="301"/>
                    </a:cubicBezTo>
                    <a:cubicBezTo>
                      <a:pt x="696" y="208"/>
                      <a:pt x="717" y="125"/>
                      <a:pt x="727" y="42"/>
                    </a:cubicBezTo>
                    <a:cubicBezTo>
                      <a:pt x="727" y="21"/>
                      <a:pt x="706" y="0"/>
                      <a:pt x="686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2134;p53">
                <a:extLst>
                  <a:ext uri="{FF2B5EF4-FFF2-40B4-BE49-F238E27FC236}">
                    <a16:creationId xmlns:a16="http://schemas.microsoft.com/office/drawing/2014/main" id="{9AF0456F-42FA-A272-C392-254FB49F5E9E}"/>
                  </a:ext>
                </a:extLst>
              </p:cNvPr>
              <p:cNvSpPr/>
              <p:nvPr/>
            </p:nvSpPr>
            <p:spPr>
              <a:xfrm>
                <a:off x="4506363" y="1882350"/>
                <a:ext cx="91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91" extrusionOk="0">
                    <a:moveTo>
                      <a:pt x="271" y="0"/>
                    </a:moveTo>
                    <a:cubicBezTo>
                      <a:pt x="250" y="0"/>
                      <a:pt x="218" y="0"/>
                      <a:pt x="208" y="21"/>
                    </a:cubicBezTo>
                    <a:cubicBezTo>
                      <a:pt x="156" y="62"/>
                      <a:pt x="105" y="125"/>
                      <a:pt x="73" y="176"/>
                    </a:cubicBezTo>
                    <a:cubicBezTo>
                      <a:pt x="32" y="238"/>
                      <a:pt x="11" y="311"/>
                      <a:pt x="1" y="374"/>
                    </a:cubicBezTo>
                    <a:cubicBezTo>
                      <a:pt x="1" y="404"/>
                      <a:pt x="1" y="425"/>
                      <a:pt x="11" y="446"/>
                    </a:cubicBezTo>
                    <a:cubicBezTo>
                      <a:pt x="22" y="467"/>
                      <a:pt x="42" y="477"/>
                      <a:pt x="63" y="487"/>
                    </a:cubicBezTo>
                    <a:cubicBezTo>
                      <a:pt x="70" y="489"/>
                      <a:pt x="78" y="490"/>
                      <a:pt x="86" y="490"/>
                    </a:cubicBezTo>
                    <a:cubicBezTo>
                      <a:pt x="124" y="490"/>
                      <a:pt x="169" y="468"/>
                      <a:pt x="177" y="425"/>
                    </a:cubicBezTo>
                    <a:cubicBezTo>
                      <a:pt x="188" y="384"/>
                      <a:pt x="188" y="353"/>
                      <a:pt x="208" y="311"/>
                    </a:cubicBezTo>
                    <a:cubicBezTo>
                      <a:pt x="218" y="280"/>
                      <a:pt x="239" y="249"/>
                      <a:pt x="260" y="208"/>
                    </a:cubicBezTo>
                    <a:cubicBezTo>
                      <a:pt x="281" y="187"/>
                      <a:pt x="301" y="166"/>
                      <a:pt x="333" y="145"/>
                    </a:cubicBezTo>
                    <a:cubicBezTo>
                      <a:pt x="364" y="114"/>
                      <a:pt x="364" y="52"/>
                      <a:pt x="333" y="21"/>
                    </a:cubicBezTo>
                    <a:cubicBezTo>
                      <a:pt x="312" y="0"/>
                      <a:pt x="291" y="0"/>
                      <a:pt x="271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2135;p53">
                <a:extLst>
                  <a:ext uri="{FF2B5EF4-FFF2-40B4-BE49-F238E27FC236}">
                    <a16:creationId xmlns:a16="http://schemas.microsoft.com/office/drawing/2014/main" id="{E22F3761-DC36-71D2-AEBB-4562444D0662}"/>
                  </a:ext>
                </a:extLst>
              </p:cNvPr>
              <p:cNvSpPr/>
              <p:nvPr/>
            </p:nvSpPr>
            <p:spPr>
              <a:xfrm>
                <a:off x="4566788" y="1811800"/>
                <a:ext cx="384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632" extrusionOk="0">
                    <a:moveTo>
                      <a:pt x="270" y="1"/>
                    </a:moveTo>
                    <a:cubicBezTo>
                      <a:pt x="219" y="1"/>
                      <a:pt x="177" y="11"/>
                      <a:pt x="125" y="11"/>
                    </a:cubicBezTo>
                    <a:cubicBezTo>
                      <a:pt x="63" y="31"/>
                      <a:pt x="11" y="94"/>
                      <a:pt x="0" y="156"/>
                    </a:cubicBezTo>
                    <a:cubicBezTo>
                      <a:pt x="0" y="197"/>
                      <a:pt x="11" y="239"/>
                      <a:pt x="42" y="270"/>
                    </a:cubicBezTo>
                    <a:cubicBezTo>
                      <a:pt x="63" y="291"/>
                      <a:pt x="104" y="322"/>
                      <a:pt x="146" y="322"/>
                    </a:cubicBezTo>
                    <a:cubicBezTo>
                      <a:pt x="170" y="319"/>
                      <a:pt x="193" y="318"/>
                      <a:pt x="216" y="318"/>
                    </a:cubicBezTo>
                    <a:cubicBezTo>
                      <a:pt x="272" y="318"/>
                      <a:pt x="326" y="325"/>
                      <a:pt x="385" y="333"/>
                    </a:cubicBezTo>
                    <a:cubicBezTo>
                      <a:pt x="457" y="353"/>
                      <a:pt x="540" y="374"/>
                      <a:pt x="602" y="405"/>
                    </a:cubicBezTo>
                    <a:cubicBezTo>
                      <a:pt x="696" y="446"/>
                      <a:pt x="768" y="509"/>
                      <a:pt x="851" y="571"/>
                    </a:cubicBezTo>
                    <a:cubicBezTo>
                      <a:pt x="945" y="654"/>
                      <a:pt x="1028" y="748"/>
                      <a:pt x="1100" y="851"/>
                    </a:cubicBezTo>
                    <a:cubicBezTo>
                      <a:pt x="1204" y="1007"/>
                      <a:pt x="1298" y="1183"/>
                      <a:pt x="1360" y="1370"/>
                    </a:cubicBezTo>
                    <a:lnTo>
                      <a:pt x="1422" y="1587"/>
                    </a:lnTo>
                    <a:cubicBezTo>
                      <a:pt x="1422" y="1613"/>
                      <a:pt x="1443" y="1632"/>
                      <a:pt x="1467" y="1632"/>
                    </a:cubicBezTo>
                    <a:cubicBezTo>
                      <a:pt x="1473" y="1632"/>
                      <a:pt x="1479" y="1631"/>
                      <a:pt x="1484" y="1629"/>
                    </a:cubicBezTo>
                    <a:cubicBezTo>
                      <a:pt x="1515" y="1629"/>
                      <a:pt x="1536" y="1598"/>
                      <a:pt x="1526" y="1567"/>
                    </a:cubicBezTo>
                    <a:cubicBezTo>
                      <a:pt x="1453" y="1204"/>
                      <a:pt x="1318" y="851"/>
                      <a:pt x="1111" y="540"/>
                    </a:cubicBezTo>
                    <a:cubicBezTo>
                      <a:pt x="1007" y="374"/>
                      <a:pt x="883" y="239"/>
                      <a:pt x="717" y="135"/>
                    </a:cubicBezTo>
                    <a:cubicBezTo>
                      <a:pt x="675" y="104"/>
                      <a:pt x="623" y="84"/>
                      <a:pt x="581" y="63"/>
                    </a:cubicBezTo>
                    <a:cubicBezTo>
                      <a:pt x="540" y="52"/>
                      <a:pt x="498" y="31"/>
                      <a:pt x="457" y="21"/>
                    </a:cubicBezTo>
                    <a:cubicBezTo>
                      <a:pt x="395" y="11"/>
                      <a:pt x="332" y="1"/>
                      <a:pt x="270" y="1"/>
                    </a:cubicBezTo>
                    <a:close/>
                  </a:path>
                </a:pathLst>
              </a:custGeom>
              <a:solidFill>
                <a:srgbClr val="7A75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2136;p53">
                <a:extLst>
                  <a:ext uri="{FF2B5EF4-FFF2-40B4-BE49-F238E27FC236}">
                    <a16:creationId xmlns:a16="http://schemas.microsoft.com/office/drawing/2014/main" id="{FC1943C7-BFB8-D556-8001-524D63C4808F}"/>
                  </a:ext>
                </a:extLst>
              </p:cNvPr>
              <p:cNvSpPr/>
              <p:nvPr/>
            </p:nvSpPr>
            <p:spPr>
              <a:xfrm>
                <a:off x="4602838" y="1856400"/>
                <a:ext cx="54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209" extrusionOk="0">
                    <a:moveTo>
                      <a:pt x="114" y="1"/>
                    </a:moveTo>
                    <a:cubicBezTo>
                      <a:pt x="63" y="1"/>
                      <a:pt x="11" y="32"/>
                      <a:pt x="11" y="94"/>
                    </a:cubicBezTo>
                    <a:cubicBezTo>
                      <a:pt x="1" y="146"/>
                      <a:pt x="52" y="208"/>
                      <a:pt x="104" y="208"/>
                    </a:cubicBezTo>
                    <a:cubicBezTo>
                      <a:pt x="156" y="208"/>
                      <a:pt x="208" y="167"/>
                      <a:pt x="218" y="105"/>
                    </a:cubicBezTo>
                    <a:cubicBezTo>
                      <a:pt x="218" y="52"/>
                      <a:pt x="177" y="1"/>
                      <a:pt x="114" y="1"/>
                    </a:cubicBezTo>
                    <a:close/>
                  </a:path>
                </a:pathLst>
              </a:custGeom>
              <a:solidFill>
                <a:srgbClr val="7A75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2137;p53">
                <a:extLst>
                  <a:ext uri="{FF2B5EF4-FFF2-40B4-BE49-F238E27FC236}">
                    <a16:creationId xmlns:a16="http://schemas.microsoft.com/office/drawing/2014/main" id="{DF94EE64-2857-077A-5ED8-91F776DD82AA}"/>
                  </a:ext>
                </a:extLst>
              </p:cNvPr>
              <p:cNvSpPr/>
              <p:nvPr/>
            </p:nvSpPr>
            <p:spPr>
              <a:xfrm>
                <a:off x="4654963" y="2170975"/>
                <a:ext cx="342075" cy="285550"/>
              </a:xfrm>
              <a:custGeom>
                <a:avLst/>
                <a:gdLst/>
                <a:ahLst/>
                <a:cxnLst/>
                <a:rect l="l" t="t" r="r" b="b"/>
                <a:pathLst>
                  <a:path w="13683" h="11422" extrusionOk="0">
                    <a:moveTo>
                      <a:pt x="3009" y="622"/>
                    </a:moveTo>
                    <a:cubicBezTo>
                      <a:pt x="3009" y="622"/>
                      <a:pt x="3009" y="623"/>
                      <a:pt x="3009" y="623"/>
                    </a:cubicBezTo>
                    <a:lnTo>
                      <a:pt x="3009" y="623"/>
                    </a:lnTo>
                    <a:cubicBezTo>
                      <a:pt x="3013" y="622"/>
                      <a:pt x="3016" y="622"/>
                      <a:pt x="3019" y="622"/>
                    </a:cubicBezTo>
                    <a:close/>
                    <a:moveTo>
                      <a:pt x="1079" y="0"/>
                    </a:moveTo>
                    <a:cubicBezTo>
                      <a:pt x="1058" y="0"/>
                      <a:pt x="1038" y="0"/>
                      <a:pt x="1017" y="11"/>
                    </a:cubicBezTo>
                    <a:cubicBezTo>
                      <a:pt x="945" y="11"/>
                      <a:pt x="872" y="52"/>
                      <a:pt x="830" y="104"/>
                    </a:cubicBezTo>
                    <a:cubicBezTo>
                      <a:pt x="789" y="145"/>
                      <a:pt x="779" y="207"/>
                      <a:pt x="779" y="290"/>
                    </a:cubicBezTo>
                    <a:cubicBezTo>
                      <a:pt x="779" y="311"/>
                      <a:pt x="779" y="343"/>
                      <a:pt x="789" y="373"/>
                    </a:cubicBezTo>
                    <a:lnTo>
                      <a:pt x="820" y="498"/>
                    </a:lnTo>
                    <a:cubicBezTo>
                      <a:pt x="851" y="581"/>
                      <a:pt x="903" y="664"/>
                      <a:pt x="945" y="737"/>
                    </a:cubicBezTo>
                    <a:lnTo>
                      <a:pt x="975" y="799"/>
                    </a:lnTo>
                    <a:cubicBezTo>
                      <a:pt x="913" y="758"/>
                      <a:pt x="851" y="716"/>
                      <a:pt x="799" y="675"/>
                    </a:cubicBezTo>
                    <a:cubicBezTo>
                      <a:pt x="696" y="612"/>
                      <a:pt x="602" y="581"/>
                      <a:pt x="509" y="550"/>
                    </a:cubicBezTo>
                    <a:cubicBezTo>
                      <a:pt x="477" y="550"/>
                      <a:pt x="436" y="539"/>
                      <a:pt x="405" y="539"/>
                    </a:cubicBezTo>
                    <a:cubicBezTo>
                      <a:pt x="353" y="539"/>
                      <a:pt x="302" y="550"/>
                      <a:pt x="249" y="571"/>
                    </a:cubicBezTo>
                    <a:cubicBezTo>
                      <a:pt x="208" y="592"/>
                      <a:pt x="166" y="622"/>
                      <a:pt x="136" y="643"/>
                    </a:cubicBezTo>
                    <a:cubicBezTo>
                      <a:pt x="104" y="675"/>
                      <a:pt x="73" y="705"/>
                      <a:pt x="42" y="758"/>
                    </a:cubicBezTo>
                    <a:cubicBezTo>
                      <a:pt x="0" y="830"/>
                      <a:pt x="0" y="934"/>
                      <a:pt x="11" y="986"/>
                    </a:cubicBezTo>
                    <a:cubicBezTo>
                      <a:pt x="11" y="1058"/>
                      <a:pt x="42" y="1141"/>
                      <a:pt x="83" y="1224"/>
                    </a:cubicBezTo>
                    <a:cubicBezTo>
                      <a:pt x="187" y="1432"/>
                      <a:pt x="343" y="1608"/>
                      <a:pt x="477" y="1753"/>
                    </a:cubicBezTo>
                    <a:lnTo>
                      <a:pt x="498" y="1784"/>
                    </a:lnTo>
                    <a:lnTo>
                      <a:pt x="530" y="1805"/>
                    </a:lnTo>
                    <a:cubicBezTo>
                      <a:pt x="498" y="1795"/>
                      <a:pt x="477" y="1784"/>
                      <a:pt x="457" y="1784"/>
                    </a:cubicBezTo>
                    <a:cubicBezTo>
                      <a:pt x="405" y="1763"/>
                      <a:pt x="364" y="1763"/>
                      <a:pt x="322" y="1763"/>
                    </a:cubicBezTo>
                    <a:cubicBezTo>
                      <a:pt x="281" y="1763"/>
                      <a:pt x="249" y="1763"/>
                      <a:pt x="208" y="1784"/>
                    </a:cubicBezTo>
                    <a:cubicBezTo>
                      <a:pt x="177" y="1795"/>
                      <a:pt x="146" y="1816"/>
                      <a:pt x="115" y="1846"/>
                    </a:cubicBezTo>
                    <a:cubicBezTo>
                      <a:pt x="83" y="1888"/>
                      <a:pt x="63" y="1940"/>
                      <a:pt x="53" y="1971"/>
                    </a:cubicBezTo>
                    <a:cubicBezTo>
                      <a:pt x="42" y="2023"/>
                      <a:pt x="42" y="2075"/>
                      <a:pt x="53" y="2116"/>
                    </a:cubicBezTo>
                    <a:cubicBezTo>
                      <a:pt x="53" y="2178"/>
                      <a:pt x="63" y="2241"/>
                      <a:pt x="94" y="2324"/>
                    </a:cubicBezTo>
                    <a:cubicBezTo>
                      <a:pt x="104" y="2386"/>
                      <a:pt x="146" y="2448"/>
                      <a:pt x="177" y="2510"/>
                    </a:cubicBezTo>
                    <a:cubicBezTo>
                      <a:pt x="229" y="2583"/>
                      <a:pt x="281" y="2656"/>
                      <a:pt x="322" y="2708"/>
                    </a:cubicBezTo>
                    <a:cubicBezTo>
                      <a:pt x="436" y="2832"/>
                      <a:pt x="560" y="2946"/>
                      <a:pt x="696" y="3060"/>
                    </a:cubicBezTo>
                    <a:lnTo>
                      <a:pt x="758" y="3123"/>
                    </a:lnTo>
                    <a:cubicBezTo>
                      <a:pt x="841" y="3195"/>
                      <a:pt x="934" y="3278"/>
                      <a:pt x="1017" y="3361"/>
                    </a:cubicBezTo>
                    <a:cubicBezTo>
                      <a:pt x="1069" y="3413"/>
                      <a:pt x="1111" y="3465"/>
                      <a:pt x="1162" y="3527"/>
                    </a:cubicBezTo>
                    <a:lnTo>
                      <a:pt x="1204" y="3568"/>
                    </a:lnTo>
                    <a:cubicBezTo>
                      <a:pt x="1277" y="3651"/>
                      <a:pt x="1360" y="3745"/>
                      <a:pt x="1432" y="3828"/>
                    </a:cubicBezTo>
                    <a:cubicBezTo>
                      <a:pt x="1588" y="3994"/>
                      <a:pt x="1733" y="4170"/>
                      <a:pt x="1878" y="4336"/>
                    </a:cubicBezTo>
                    <a:cubicBezTo>
                      <a:pt x="2127" y="4626"/>
                      <a:pt x="2365" y="4938"/>
                      <a:pt x="2594" y="5228"/>
                    </a:cubicBezTo>
                    <a:lnTo>
                      <a:pt x="2697" y="5363"/>
                    </a:lnTo>
                    <a:cubicBezTo>
                      <a:pt x="3268" y="6069"/>
                      <a:pt x="3776" y="6712"/>
                      <a:pt x="4316" y="7334"/>
                    </a:cubicBezTo>
                    <a:cubicBezTo>
                      <a:pt x="4596" y="7655"/>
                      <a:pt x="4876" y="7977"/>
                      <a:pt x="5166" y="8278"/>
                    </a:cubicBezTo>
                    <a:cubicBezTo>
                      <a:pt x="5436" y="8558"/>
                      <a:pt x="5726" y="8849"/>
                      <a:pt x="6048" y="9149"/>
                    </a:cubicBezTo>
                    <a:cubicBezTo>
                      <a:pt x="6505" y="9554"/>
                      <a:pt x="7106" y="10093"/>
                      <a:pt x="7780" y="10529"/>
                    </a:cubicBezTo>
                    <a:cubicBezTo>
                      <a:pt x="8496" y="10995"/>
                      <a:pt x="9160" y="11276"/>
                      <a:pt x="9813" y="11369"/>
                    </a:cubicBezTo>
                    <a:cubicBezTo>
                      <a:pt x="9990" y="11400"/>
                      <a:pt x="10177" y="11421"/>
                      <a:pt x="10353" y="11421"/>
                    </a:cubicBezTo>
                    <a:cubicBezTo>
                      <a:pt x="10758" y="11421"/>
                      <a:pt x="11141" y="11348"/>
                      <a:pt x="11484" y="11214"/>
                    </a:cubicBezTo>
                    <a:cubicBezTo>
                      <a:pt x="11691" y="11131"/>
                      <a:pt x="11888" y="11016"/>
                      <a:pt x="12075" y="10882"/>
                    </a:cubicBezTo>
                    <a:cubicBezTo>
                      <a:pt x="12241" y="10757"/>
                      <a:pt x="12397" y="10612"/>
                      <a:pt x="12552" y="10435"/>
                    </a:cubicBezTo>
                    <a:cubicBezTo>
                      <a:pt x="12811" y="10114"/>
                      <a:pt x="13040" y="9720"/>
                      <a:pt x="13206" y="9253"/>
                    </a:cubicBezTo>
                    <a:cubicBezTo>
                      <a:pt x="13361" y="8828"/>
                      <a:pt x="13485" y="8351"/>
                      <a:pt x="13558" y="7811"/>
                    </a:cubicBezTo>
                    <a:cubicBezTo>
                      <a:pt x="13631" y="7365"/>
                      <a:pt x="13662" y="6867"/>
                      <a:pt x="13683" y="6297"/>
                    </a:cubicBezTo>
                    <a:cubicBezTo>
                      <a:pt x="13683" y="5861"/>
                      <a:pt x="13672" y="5394"/>
                      <a:pt x="13651" y="4886"/>
                    </a:cubicBezTo>
                    <a:cubicBezTo>
                      <a:pt x="13610" y="4211"/>
                      <a:pt x="13548" y="3662"/>
                      <a:pt x="13465" y="3164"/>
                    </a:cubicBezTo>
                    <a:cubicBezTo>
                      <a:pt x="13361" y="2531"/>
                      <a:pt x="13206" y="1940"/>
                      <a:pt x="12998" y="1401"/>
                    </a:cubicBezTo>
                    <a:cubicBezTo>
                      <a:pt x="12977" y="1359"/>
                      <a:pt x="12936" y="1328"/>
                      <a:pt x="12894" y="1328"/>
                    </a:cubicBezTo>
                    <a:cubicBezTo>
                      <a:pt x="12884" y="1328"/>
                      <a:pt x="12874" y="1339"/>
                      <a:pt x="12863" y="1339"/>
                    </a:cubicBezTo>
                    <a:cubicBezTo>
                      <a:pt x="12811" y="1359"/>
                      <a:pt x="12780" y="1422"/>
                      <a:pt x="12801" y="1473"/>
                    </a:cubicBezTo>
                    <a:cubicBezTo>
                      <a:pt x="12874" y="1660"/>
                      <a:pt x="12936" y="1846"/>
                      <a:pt x="12998" y="2054"/>
                    </a:cubicBezTo>
                    <a:cubicBezTo>
                      <a:pt x="12936" y="1982"/>
                      <a:pt x="12874" y="1909"/>
                      <a:pt x="12801" y="1846"/>
                    </a:cubicBezTo>
                    <a:cubicBezTo>
                      <a:pt x="12676" y="1733"/>
                      <a:pt x="12531" y="1639"/>
                      <a:pt x="12376" y="1577"/>
                    </a:cubicBezTo>
                    <a:cubicBezTo>
                      <a:pt x="12261" y="1525"/>
                      <a:pt x="12127" y="1484"/>
                      <a:pt x="11982" y="1463"/>
                    </a:cubicBezTo>
                    <a:cubicBezTo>
                      <a:pt x="11909" y="1452"/>
                      <a:pt x="11836" y="1452"/>
                      <a:pt x="11763" y="1452"/>
                    </a:cubicBezTo>
                    <a:cubicBezTo>
                      <a:pt x="11577" y="1452"/>
                      <a:pt x="11380" y="1484"/>
                      <a:pt x="11173" y="1546"/>
                    </a:cubicBezTo>
                    <a:cubicBezTo>
                      <a:pt x="10913" y="1618"/>
                      <a:pt x="10654" y="1753"/>
                      <a:pt x="10394" y="1929"/>
                    </a:cubicBezTo>
                    <a:cubicBezTo>
                      <a:pt x="10156" y="2085"/>
                      <a:pt x="9938" y="2293"/>
                      <a:pt x="9730" y="2521"/>
                    </a:cubicBezTo>
                    <a:cubicBezTo>
                      <a:pt x="9534" y="2749"/>
                      <a:pt x="9378" y="2987"/>
                      <a:pt x="9253" y="3236"/>
                    </a:cubicBezTo>
                    <a:cubicBezTo>
                      <a:pt x="9129" y="3496"/>
                      <a:pt x="9066" y="3745"/>
                      <a:pt x="9046" y="3983"/>
                    </a:cubicBezTo>
                    <a:cubicBezTo>
                      <a:pt x="9036" y="4160"/>
                      <a:pt x="9056" y="4347"/>
                      <a:pt x="9077" y="4523"/>
                    </a:cubicBezTo>
                    <a:lnTo>
                      <a:pt x="9087" y="4596"/>
                    </a:lnTo>
                    <a:lnTo>
                      <a:pt x="9098" y="4668"/>
                    </a:lnTo>
                    <a:cubicBezTo>
                      <a:pt x="9129" y="4958"/>
                      <a:pt x="9160" y="5260"/>
                      <a:pt x="9149" y="5550"/>
                    </a:cubicBezTo>
                    <a:cubicBezTo>
                      <a:pt x="9139" y="5705"/>
                      <a:pt x="9119" y="5830"/>
                      <a:pt x="9087" y="5944"/>
                    </a:cubicBezTo>
                    <a:cubicBezTo>
                      <a:pt x="9066" y="6006"/>
                      <a:pt x="9046" y="6069"/>
                      <a:pt x="9015" y="6110"/>
                    </a:cubicBezTo>
                    <a:cubicBezTo>
                      <a:pt x="8994" y="6152"/>
                      <a:pt x="8963" y="6193"/>
                      <a:pt x="8932" y="6214"/>
                    </a:cubicBezTo>
                    <a:cubicBezTo>
                      <a:pt x="8900" y="6245"/>
                      <a:pt x="8870" y="6265"/>
                      <a:pt x="8838" y="6286"/>
                    </a:cubicBezTo>
                    <a:cubicBezTo>
                      <a:pt x="8797" y="6307"/>
                      <a:pt x="8755" y="6328"/>
                      <a:pt x="8714" y="6338"/>
                    </a:cubicBezTo>
                    <a:cubicBezTo>
                      <a:pt x="8651" y="6348"/>
                      <a:pt x="8579" y="6359"/>
                      <a:pt x="8506" y="6359"/>
                    </a:cubicBezTo>
                    <a:lnTo>
                      <a:pt x="8476" y="6359"/>
                    </a:lnTo>
                    <a:cubicBezTo>
                      <a:pt x="8372" y="6348"/>
                      <a:pt x="8257" y="6328"/>
                      <a:pt x="8144" y="6297"/>
                    </a:cubicBezTo>
                    <a:cubicBezTo>
                      <a:pt x="7946" y="6235"/>
                      <a:pt x="7739" y="6141"/>
                      <a:pt x="7521" y="6006"/>
                    </a:cubicBezTo>
                    <a:lnTo>
                      <a:pt x="7500" y="5996"/>
                    </a:lnTo>
                    <a:cubicBezTo>
                      <a:pt x="7023" y="5695"/>
                      <a:pt x="6598" y="5322"/>
                      <a:pt x="6256" y="4990"/>
                    </a:cubicBezTo>
                    <a:cubicBezTo>
                      <a:pt x="6110" y="4855"/>
                      <a:pt x="5965" y="4720"/>
                      <a:pt x="5830" y="4575"/>
                    </a:cubicBezTo>
                    <a:lnTo>
                      <a:pt x="5768" y="4523"/>
                    </a:lnTo>
                    <a:lnTo>
                      <a:pt x="5654" y="4409"/>
                    </a:lnTo>
                    <a:lnTo>
                      <a:pt x="5083" y="3838"/>
                    </a:lnTo>
                    <a:cubicBezTo>
                      <a:pt x="4969" y="3714"/>
                      <a:pt x="4855" y="3589"/>
                      <a:pt x="4751" y="3465"/>
                    </a:cubicBezTo>
                    <a:cubicBezTo>
                      <a:pt x="4741" y="3465"/>
                      <a:pt x="4730" y="3455"/>
                      <a:pt x="4720" y="3444"/>
                    </a:cubicBezTo>
                    <a:cubicBezTo>
                      <a:pt x="4617" y="3330"/>
                      <a:pt x="4513" y="3216"/>
                      <a:pt x="4419" y="3081"/>
                    </a:cubicBezTo>
                    <a:cubicBezTo>
                      <a:pt x="4326" y="2957"/>
                      <a:pt x="4233" y="2832"/>
                      <a:pt x="4150" y="2697"/>
                    </a:cubicBezTo>
                    <a:cubicBezTo>
                      <a:pt x="4087" y="2593"/>
                      <a:pt x="4025" y="2490"/>
                      <a:pt x="3974" y="2376"/>
                    </a:cubicBezTo>
                    <a:cubicBezTo>
                      <a:pt x="3921" y="2251"/>
                      <a:pt x="3891" y="2127"/>
                      <a:pt x="3849" y="2002"/>
                    </a:cubicBezTo>
                    <a:cubicBezTo>
                      <a:pt x="3818" y="1867"/>
                      <a:pt x="3787" y="1733"/>
                      <a:pt x="3755" y="1588"/>
                    </a:cubicBezTo>
                    <a:cubicBezTo>
                      <a:pt x="3693" y="1369"/>
                      <a:pt x="3642" y="1141"/>
                      <a:pt x="3548" y="934"/>
                    </a:cubicBezTo>
                    <a:cubicBezTo>
                      <a:pt x="3527" y="903"/>
                      <a:pt x="3506" y="882"/>
                      <a:pt x="3486" y="861"/>
                    </a:cubicBezTo>
                    <a:cubicBezTo>
                      <a:pt x="3444" y="809"/>
                      <a:pt x="3393" y="768"/>
                      <a:pt x="3340" y="737"/>
                    </a:cubicBezTo>
                    <a:cubicBezTo>
                      <a:pt x="3278" y="695"/>
                      <a:pt x="3227" y="675"/>
                      <a:pt x="3165" y="654"/>
                    </a:cubicBezTo>
                    <a:lnTo>
                      <a:pt x="3154" y="654"/>
                    </a:lnTo>
                    <a:cubicBezTo>
                      <a:pt x="3112" y="633"/>
                      <a:pt x="3061" y="633"/>
                      <a:pt x="3009" y="623"/>
                    </a:cubicBezTo>
                    <a:lnTo>
                      <a:pt x="3009" y="623"/>
                    </a:lnTo>
                    <a:cubicBezTo>
                      <a:pt x="2971" y="624"/>
                      <a:pt x="2933" y="633"/>
                      <a:pt x="2895" y="633"/>
                    </a:cubicBezTo>
                    <a:lnTo>
                      <a:pt x="2905" y="633"/>
                    </a:lnTo>
                    <a:lnTo>
                      <a:pt x="2812" y="664"/>
                    </a:lnTo>
                    <a:cubicBezTo>
                      <a:pt x="2801" y="675"/>
                      <a:pt x="2780" y="685"/>
                      <a:pt x="2770" y="695"/>
                    </a:cubicBezTo>
                    <a:cubicBezTo>
                      <a:pt x="2739" y="768"/>
                      <a:pt x="2718" y="841"/>
                      <a:pt x="2697" y="892"/>
                    </a:cubicBezTo>
                    <a:cubicBezTo>
                      <a:pt x="2656" y="1058"/>
                      <a:pt x="2635" y="1235"/>
                      <a:pt x="2646" y="1422"/>
                    </a:cubicBezTo>
                    <a:cubicBezTo>
                      <a:pt x="2594" y="1349"/>
                      <a:pt x="2542" y="1266"/>
                      <a:pt x="2480" y="1173"/>
                    </a:cubicBezTo>
                    <a:cubicBezTo>
                      <a:pt x="2293" y="892"/>
                      <a:pt x="2106" y="654"/>
                      <a:pt x="1909" y="456"/>
                    </a:cubicBezTo>
                    <a:cubicBezTo>
                      <a:pt x="1775" y="301"/>
                      <a:pt x="1556" y="104"/>
                      <a:pt x="1287" y="32"/>
                    </a:cubicBezTo>
                    <a:cubicBezTo>
                      <a:pt x="1214" y="11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2138;p53">
                <a:extLst>
                  <a:ext uri="{FF2B5EF4-FFF2-40B4-BE49-F238E27FC236}">
                    <a16:creationId xmlns:a16="http://schemas.microsoft.com/office/drawing/2014/main" id="{75A04ED4-43C1-EF91-AAE8-7DD92DEA7B1D}"/>
                  </a:ext>
                </a:extLst>
              </p:cNvPr>
              <p:cNvSpPr/>
              <p:nvPr/>
            </p:nvSpPr>
            <p:spPr>
              <a:xfrm>
                <a:off x="4734063" y="2187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2139;p53">
                <a:extLst>
                  <a:ext uri="{FF2B5EF4-FFF2-40B4-BE49-F238E27FC236}">
                    <a16:creationId xmlns:a16="http://schemas.microsoft.com/office/drawing/2014/main" id="{5B69255E-A881-85E1-F0B5-665B5050CEC9}"/>
                  </a:ext>
                </a:extLst>
              </p:cNvPr>
              <p:cNvSpPr/>
              <p:nvPr/>
            </p:nvSpPr>
            <p:spPr>
              <a:xfrm>
                <a:off x="4734063" y="2187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2140;p53">
                <a:extLst>
                  <a:ext uri="{FF2B5EF4-FFF2-40B4-BE49-F238E27FC236}">
                    <a16:creationId xmlns:a16="http://schemas.microsoft.com/office/drawing/2014/main" id="{063B68BA-8058-C00D-7A6E-51CB106A6CFA}"/>
                  </a:ext>
                </a:extLst>
              </p:cNvPr>
              <p:cNvSpPr/>
              <p:nvPr/>
            </p:nvSpPr>
            <p:spPr>
              <a:xfrm>
                <a:off x="4718763" y="2183675"/>
                <a:ext cx="40475" cy="65100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604" extrusionOk="0">
                    <a:moveTo>
                      <a:pt x="530" y="1"/>
                    </a:moveTo>
                    <a:cubicBezTo>
                      <a:pt x="457" y="1"/>
                      <a:pt x="374" y="21"/>
                      <a:pt x="311" y="63"/>
                    </a:cubicBezTo>
                    <a:cubicBezTo>
                      <a:pt x="228" y="125"/>
                      <a:pt x="166" y="218"/>
                      <a:pt x="125" y="312"/>
                    </a:cubicBezTo>
                    <a:cubicBezTo>
                      <a:pt x="73" y="416"/>
                      <a:pt x="52" y="529"/>
                      <a:pt x="32" y="644"/>
                    </a:cubicBezTo>
                    <a:cubicBezTo>
                      <a:pt x="11" y="778"/>
                      <a:pt x="0" y="903"/>
                      <a:pt x="21" y="1038"/>
                    </a:cubicBezTo>
                    <a:cubicBezTo>
                      <a:pt x="21" y="1059"/>
                      <a:pt x="32" y="1089"/>
                      <a:pt x="52" y="1110"/>
                    </a:cubicBezTo>
                    <a:cubicBezTo>
                      <a:pt x="62" y="1131"/>
                      <a:pt x="94" y="1142"/>
                      <a:pt x="115" y="1142"/>
                    </a:cubicBezTo>
                    <a:cubicBezTo>
                      <a:pt x="145" y="1142"/>
                      <a:pt x="177" y="1131"/>
                      <a:pt x="187" y="1110"/>
                    </a:cubicBezTo>
                    <a:cubicBezTo>
                      <a:pt x="208" y="1089"/>
                      <a:pt x="228" y="1059"/>
                      <a:pt x="218" y="1038"/>
                    </a:cubicBezTo>
                    <a:cubicBezTo>
                      <a:pt x="208" y="924"/>
                      <a:pt x="218" y="810"/>
                      <a:pt x="228" y="695"/>
                    </a:cubicBezTo>
                    <a:cubicBezTo>
                      <a:pt x="239" y="592"/>
                      <a:pt x="270" y="499"/>
                      <a:pt x="301" y="405"/>
                    </a:cubicBezTo>
                    <a:cubicBezTo>
                      <a:pt x="322" y="363"/>
                      <a:pt x="343" y="322"/>
                      <a:pt x="374" y="291"/>
                    </a:cubicBezTo>
                    <a:cubicBezTo>
                      <a:pt x="384" y="270"/>
                      <a:pt x="405" y="250"/>
                      <a:pt x="415" y="239"/>
                    </a:cubicBezTo>
                    <a:cubicBezTo>
                      <a:pt x="436" y="229"/>
                      <a:pt x="447" y="218"/>
                      <a:pt x="457" y="218"/>
                    </a:cubicBezTo>
                    <a:cubicBezTo>
                      <a:pt x="477" y="208"/>
                      <a:pt x="488" y="208"/>
                      <a:pt x="509" y="197"/>
                    </a:cubicBezTo>
                    <a:lnTo>
                      <a:pt x="560" y="197"/>
                    </a:lnTo>
                    <a:cubicBezTo>
                      <a:pt x="581" y="208"/>
                      <a:pt x="613" y="218"/>
                      <a:pt x="643" y="229"/>
                    </a:cubicBezTo>
                    <a:cubicBezTo>
                      <a:pt x="675" y="239"/>
                      <a:pt x="716" y="260"/>
                      <a:pt x="747" y="280"/>
                    </a:cubicBezTo>
                    <a:cubicBezTo>
                      <a:pt x="768" y="312"/>
                      <a:pt x="799" y="333"/>
                      <a:pt x="820" y="363"/>
                    </a:cubicBezTo>
                    <a:cubicBezTo>
                      <a:pt x="861" y="416"/>
                      <a:pt x="882" y="467"/>
                      <a:pt x="913" y="519"/>
                    </a:cubicBezTo>
                    <a:cubicBezTo>
                      <a:pt x="996" y="727"/>
                      <a:pt x="1037" y="955"/>
                      <a:pt x="1069" y="1183"/>
                    </a:cubicBezTo>
                    <a:lnTo>
                      <a:pt x="1058" y="1152"/>
                    </a:lnTo>
                    <a:lnTo>
                      <a:pt x="1058" y="1152"/>
                    </a:lnTo>
                    <a:cubicBezTo>
                      <a:pt x="1090" y="1380"/>
                      <a:pt x="1110" y="1598"/>
                      <a:pt x="1141" y="1816"/>
                    </a:cubicBezTo>
                    <a:cubicBezTo>
                      <a:pt x="1162" y="1909"/>
                      <a:pt x="1173" y="1992"/>
                      <a:pt x="1203" y="2075"/>
                    </a:cubicBezTo>
                    <a:cubicBezTo>
                      <a:pt x="1256" y="2241"/>
                      <a:pt x="1328" y="2407"/>
                      <a:pt x="1422" y="2552"/>
                    </a:cubicBezTo>
                    <a:cubicBezTo>
                      <a:pt x="1436" y="2588"/>
                      <a:pt x="1470" y="2604"/>
                      <a:pt x="1506" y="2604"/>
                    </a:cubicBezTo>
                    <a:cubicBezTo>
                      <a:pt x="1523" y="2604"/>
                      <a:pt x="1540" y="2601"/>
                      <a:pt x="1556" y="2594"/>
                    </a:cubicBezTo>
                    <a:cubicBezTo>
                      <a:pt x="1608" y="2562"/>
                      <a:pt x="1618" y="2500"/>
                      <a:pt x="1598" y="2449"/>
                    </a:cubicBezTo>
                    <a:cubicBezTo>
                      <a:pt x="1546" y="2366"/>
                      <a:pt x="1505" y="2283"/>
                      <a:pt x="1463" y="2189"/>
                    </a:cubicBezTo>
                    <a:cubicBezTo>
                      <a:pt x="1432" y="2096"/>
                      <a:pt x="1390" y="2002"/>
                      <a:pt x="1369" y="1909"/>
                    </a:cubicBezTo>
                    <a:cubicBezTo>
                      <a:pt x="1349" y="1826"/>
                      <a:pt x="1339" y="1733"/>
                      <a:pt x="1328" y="1650"/>
                    </a:cubicBezTo>
                    <a:lnTo>
                      <a:pt x="1328" y="1681"/>
                    </a:lnTo>
                    <a:cubicBezTo>
                      <a:pt x="1297" y="1411"/>
                      <a:pt x="1266" y="1131"/>
                      <a:pt x="1224" y="861"/>
                    </a:cubicBezTo>
                    <a:cubicBezTo>
                      <a:pt x="1193" y="737"/>
                      <a:pt x="1162" y="612"/>
                      <a:pt x="1120" y="488"/>
                    </a:cubicBezTo>
                    <a:cubicBezTo>
                      <a:pt x="1079" y="374"/>
                      <a:pt x="1017" y="270"/>
                      <a:pt x="934" y="187"/>
                    </a:cubicBezTo>
                    <a:cubicBezTo>
                      <a:pt x="903" y="146"/>
                      <a:pt x="861" y="114"/>
                      <a:pt x="820" y="84"/>
                    </a:cubicBezTo>
                    <a:cubicBezTo>
                      <a:pt x="758" y="52"/>
                      <a:pt x="695" y="21"/>
                      <a:pt x="622" y="11"/>
                    </a:cubicBezTo>
                    <a:cubicBezTo>
                      <a:pt x="592" y="1"/>
                      <a:pt x="560" y="1"/>
                      <a:pt x="530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2141;p53">
                <a:extLst>
                  <a:ext uri="{FF2B5EF4-FFF2-40B4-BE49-F238E27FC236}">
                    <a16:creationId xmlns:a16="http://schemas.microsoft.com/office/drawing/2014/main" id="{528D413F-3114-17EF-EBC4-EF7AAE318B96}"/>
                  </a:ext>
                </a:extLst>
              </p:cNvPr>
              <p:cNvSpPr/>
              <p:nvPr/>
            </p:nvSpPr>
            <p:spPr>
              <a:xfrm>
                <a:off x="4878488" y="2278075"/>
                <a:ext cx="117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414" extrusionOk="0">
                    <a:moveTo>
                      <a:pt x="105" y="1"/>
                    </a:moveTo>
                    <a:cubicBezTo>
                      <a:pt x="95" y="1"/>
                      <a:pt x="95" y="1"/>
                      <a:pt x="84" y="10"/>
                    </a:cubicBezTo>
                    <a:cubicBezTo>
                      <a:pt x="22" y="21"/>
                      <a:pt x="1" y="73"/>
                      <a:pt x="12" y="135"/>
                    </a:cubicBezTo>
                    <a:cubicBezTo>
                      <a:pt x="95" y="529"/>
                      <a:pt x="188" y="934"/>
                      <a:pt x="261" y="1338"/>
                    </a:cubicBezTo>
                    <a:cubicBezTo>
                      <a:pt x="269" y="1391"/>
                      <a:pt x="314" y="1414"/>
                      <a:pt x="360" y="1414"/>
                    </a:cubicBezTo>
                    <a:cubicBezTo>
                      <a:pt x="368" y="1414"/>
                      <a:pt x="377" y="1413"/>
                      <a:pt x="385" y="1411"/>
                    </a:cubicBezTo>
                    <a:cubicBezTo>
                      <a:pt x="416" y="1400"/>
                      <a:pt x="437" y="1391"/>
                      <a:pt x="447" y="1370"/>
                    </a:cubicBezTo>
                    <a:cubicBezTo>
                      <a:pt x="468" y="1338"/>
                      <a:pt x="468" y="1317"/>
                      <a:pt x="457" y="1287"/>
                    </a:cubicBezTo>
                    <a:cubicBezTo>
                      <a:pt x="385" y="882"/>
                      <a:pt x="302" y="478"/>
                      <a:pt x="208" y="73"/>
                    </a:cubicBezTo>
                    <a:cubicBezTo>
                      <a:pt x="198" y="31"/>
                      <a:pt x="157" y="1"/>
                      <a:pt x="105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2142;p53">
                <a:extLst>
                  <a:ext uri="{FF2B5EF4-FFF2-40B4-BE49-F238E27FC236}">
                    <a16:creationId xmlns:a16="http://schemas.microsoft.com/office/drawing/2014/main" id="{BC3B1E65-3EC3-2951-40B5-F90E0D4B907E}"/>
                  </a:ext>
                </a:extLst>
              </p:cNvPr>
              <p:cNvSpPr/>
              <p:nvPr/>
            </p:nvSpPr>
            <p:spPr>
              <a:xfrm>
                <a:off x="4879813" y="2277800"/>
                <a:ext cx="10400" cy="43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1730" extrusionOk="0">
                    <a:moveTo>
                      <a:pt x="83" y="1"/>
                    </a:moveTo>
                    <a:cubicBezTo>
                      <a:pt x="52" y="12"/>
                      <a:pt x="31" y="21"/>
                      <a:pt x="21" y="53"/>
                    </a:cubicBezTo>
                    <a:cubicBezTo>
                      <a:pt x="0" y="74"/>
                      <a:pt x="0" y="94"/>
                      <a:pt x="10" y="125"/>
                    </a:cubicBezTo>
                    <a:cubicBezTo>
                      <a:pt x="10" y="177"/>
                      <a:pt x="21" y="229"/>
                      <a:pt x="31" y="291"/>
                    </a:cubicBezTo>
                    <a:lnTo>
                      <a:pt x="21" y="260"/>
                    </a:lnTo>
                    <a:lnTo>
                      <a:pt x="21" y="260"/>
                    </a:lnTo>
                    <a:cubicBezTo>
                      <a:pt x="83" y="727"/>
                      <a:pt x="145" y="1194"/>
                      <a:pt x="208" y="1650"/>
                    </a:cubicBezTo>
                    <a:cubicBezTo>
                      <a:pt x="218" y="1681"/>
                      <a:pt x="238" y="1702"/>
                      <a:pt x="259" y="1713"/>
                    </a:cubicBezTo>
                    <a:cubicBezTo>
                      <a:pt x="271" y="1725"/>
                      <a:pt x="287" y="1730"/>
                      <a:pt x="302" y="1730"/>
                    </a:cubicBezTo>
                    <a:cubicBezTo>
                      <a:pt x="313" y="1730"/>
                      <a:pt x="323" y="1727"/>
                      <a:pt x="332" y="1723"/>
                    </a:cubicBezTo>
                    <a:cubicBezTo>
                      <a:pt x="363" y="1723"/>
                      <a:pt x="384" y="1702"/>
                      <a:pt x="394" y="1681"/>
                    </a:cubicBezTo>
                    <a:cubicBezTo>
                      <a:pt x="415" y="1650"/>
                      <a:pt x="415" y="1630"/>
                      <a:pt x="404" y="1598"/>
                    </a:cubicBezTo>
                    <a:cubicBezTo>
                      <a:pt x="394" y="1484"/>
                      <a:pt x="374" y="1370"/>
                      <a:pt x="363" y="1245"/>
                    </a:cubicBezTo>
                    <a:lnTo>
                      <a:pt x="353" y="1245"/>
                    </a:lnTo>
                    <a:cubicBezTo>
                      <a:pt x="301" y="851"/>
                      <a:pt x="259" y="457"/>
                      <a:pt x="208" y="74"/>
                    </a:cubicBezTo>
                    <a:cubicBezTo>
                      <a:pt x="197" y="53"/>
                      <a:pt x="176" y="21"/>
                      <a:pt x="155" y="12"/>
                    </a:cubicBezTo>
                    <a:cubicBezTo>
                      <a:pt x="145" y="1"/>
                      <a:pt x="125" y="1"/>
                      <a:pt x="104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2143;p53">
                <a:extLst>
                  <a:ext uri="{FF2B5EF4-FFF2-40B4-BE49-F238E27FC236}">
                    <a16:creationId xmlns:a16="http://schemas.microsoft.com/office/drawing/2014/main" id="{E9459206-60F9-691F-0A95-DB126F01F2E6}"/>
                  </a:ext>
                </a:extLst>
              </p:cNvPr>
              <p:cNvSpPr/>
              <p:nvPr/>
            </p:nvSpPr>
            <p:spPr>
              <a:xfrm>
                <a:off x="4881888" y="2285575"/>
                <a:ext cx="7000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713" extrusionOk="0">
                    <a:moveTo>
                      <a:pt x="104" y="1"/>
                    </a:moveTo>
                    <a:cubicBezTo>
                      <a:pt x="52" y="1"/>
                      <a:pt x="0" y="42"/>
                      <a:pt x="10" y="95"/>
                    </a:cubicBezTo>
                    <a:cubicBezTo>
                      <a:pt x="42" y="603"/>
                      <a:pt x="62" y="1100"/>
                      <a:pt x="72" y="1609"/>
                    </a:cubicBezTo>
                    <a:cubicBezTo>
                      <a:pt x="72" y="1661"/>
                      <a:pt x="114" y="1713"/>
                      <a:pt x="176" y="1713"/>
                    </a:cubicBezTo>
                    <a:cubicBezTo>
                      <a:pt x="228" y="1713"/>
                      <a:pt x="280" y="1661"/>
                      <a:pt x="280" y="1609"/>
                    </a:cubicBezTo>
                    <a:cubicBezTo>
                      <a:pt x="270" y="1100"/>
                      <a:pt x="249" y="603"/>
                      <a:pt x="208" y="95"/>
                    </a:cubicBezTo>
                    <a:cubicBezTo>
                      <a:pt x="208" y="42"/>
                      <a:pt x="166" y="1"/>
                      <a:pt x="104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2144;p53">
                <a:extLst>
                  <a:ext uri="{FF2B5EF4-FFF2-40B4-BE49-F238E27FC236}">
                    <a16:creationId xmlns:a16="http://schemas.microsoft.com/office/drawing/2014/main" id="{0E249542-F1DA-1C49-42E6-989B79723AD0}"/>
                  </a:ext>
                </a:extLst>
              </p:cNvPr>
              <p:cNvSpPr/>
              <p:nvPr/>
            </p:nvSpPr>
            <p:spPr>
              <a:xfrm>
                <a:off x="4881613" y="2301425"/>
                <a:ext cx="8075" cy="315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262" extrusionOk="0">
                    <a:moveTo>
                      <a:pt x="219" y="0"/>
                    </a:moveTo>
                    <a:cubicBezTo>
                      <a:pt x="166" y="0"/>
                      <a:pt x="115" y="52"/>
                      <a:pt x="115" y="104"/>
                    </a:cubicBezTo>
                    <a:cubicBezTo>
                      <a:pt x="115" y="353"/>
                      <a:pt x="104" y="591"/>
                      <a:pt x="63" y="840"/>
                    </a:cubicBezTo>
                    <a:cubicBezTo>
                      <a:pt x="53" y="934"/>
                      <a:pt x="32" y="1037"/>
                      <a:pt x="11" y="1130"/>
                    </a:cubicBezTo>
                    <a:cubicBezTo>
                      <a:pt x="0" y="1193"/>
                      <a:pt x="32" y="1245"/>
                      <a:pt x="83" y="1255"/>
                    </a:cubicBezTo>
                    <a:cubicBezTo>
                      <a:pt x="95" y="1259"/>
                      <a:pt x="106" y="1261"/>
                      <a:pt x="118" y="1261"/>
                    </a:cubicBezTo>
                    <a:cubicBezTo>
                      <a:pt x="160" y="1261"/>
                      <a:pt x="200" y="1234"/>
                      <a:pt x="208" y="1193"/>
                    </a:cubicBezTo>
                    <a:cubicBezTo>
                      <a:pt x="291" y="830"/>
                      <a:pt x="312" y="466"/>
                      <a:pt x="322" y="104"/>
                    </a:cubicBezTo>
                    <a:cubicBezTo>
                      <a:pt x="322" y="52"/>
                      <a:pt x="281" y="0"/>
                      <a:pt x="219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2145;p53">
                <a:extLst>
                  <a:ext uri="{FF2B5EF4-FFF2-40B4-BE49-F238E27FC236}">
                    <a16:creationId xmlns:a16="http://schemas.microsoft.com/office/drawing/2014/main" id="{0F20BC8E-16BA-43FE-4F95-1558F87D08A0}"/>
                  </a:ext>
                </a:extLst>
              </p:cNvPr>
              <p:cNvSpPr/>
              <p:nvPr/>
            </p:nvSpPr>
            <p:spPr>
              <a:xfrm>
                <a:off x="4877738" y="2255250"/>
                <a:ext cx="11675" cy="761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047" extrusionOk="0">
                    <a:moveTo>
                      <a:pt x="93" y="1"/>
                    </a:moveTo>
                    <a:cubicBezTo>
                      <a:pt x="93" y="1"/>
                      <a:pt x="83" y="11"/>
                      <a:pt x="72" y="11"/>
                    </a:cubicBezTo>
                    <a:cubicBezTo>
                      <a:pt x="52" y="11"/>
                      <a:pt x="21" y="31"/>
                      <a:pt x="10" y="52"/>
                    </a:cubicBezTo>
                    <a:cubicBezTo>
                      <a:pt x="0" y="84"/>
                      <a:pt x="0" y="104"/>
                      <a:pt x="0" y="135"/>
                    </a:cubicBezTo>
                    <a:cubicBezTo>
                      <a:pt x="62" y="478"/>
                      <a:pt x="135" y="820"/>
                      <a:pt x="176" y="1162"/>
                    </a:cubicBezTo>
                    <a:lnTo>
                      <a:pt x="176" y="1131"/>
                    </a:lnTo>
                    <a:cubicBezTo>
                      <a:pt x="238" y="1629"/>
                      <a:pt x="270" y="2138"/>
                      <a:pt x="208" y="2635"/>
                    </a:cubicBezTo>
                    <a:cubicBezTo>
                      <a:pt x="187" y="2728"/>
                      <a:pt x="176" y="2822"/>
                      <a:pt x="155" y="2915"/>
                    </a:cubicBezTo>
                    <a:cubicBezTo>
                      <a:pt x="145" y="2977"/>
                      <a:pt x="166" y="3030"/>
                      <a:pt x="228" y="3040"/>
                    </a:cubicBezTo>
                    <a:cubicBezTo>
                      <a:pt x="239" y="3044"/>
                      <a:pt x="251" y="3046"/>
                      <a:pt x="262" y="3046"/>
                    </a:cubicBezTo>
                    <a:cubicBezTo>
                      <a:pt x="304" y="3046"/>
                      <a:pt x="344" y="3018"/>
                      <a:pt x="353" y="2977"/>
                    </a:cubicBezTo>
                    <a:cubicBezTo>
                      <a:pt x="457" y="2500"/>
                      <a:pt x="467" y="2002"/>
                      <a:pt x="425" y="1525"/>
                    </a:cubicBezTo>
                    <a:cubicBezTo>
                      <a:pt x="384" y="1038"/>
                      <a:pt x="291" y="561"/>
                      <a:pt x="197" y="84"/>
                    </a:cubicBezTo>
                    <a:cubicBezTo>
                      <a:pt x="187" y="31"/>
                      <a:pt x="145" y="1"/>
                      <a:pt x="93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2146;p53">
                <a:extLst>
                  <a:ext uri="{FF2B5EF4-FFF2-40B4-BE49-F238E27FC236}">
                    <a16:creationId xmlns:a16="http://schemas.microsoft.com/office/drawing/2014/main" id="{BB624D89-F613-DC09-2233-81A06166B539}"/>
                  </a:ext>
                </a:extLst>
              </p:cNvPr>
              <p:cNvSpPr/>
              <p:nvPr/>
            </p:nvSpPr>
            <p:spPr>
              <a:xfrm>
                <a:off x="4811588" y="2204150"/>
                <a:ext cx="185700" cy="252375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10095" extrusionOk="0">
                    <a:moveTo>
                      <a:pt x="6629" y="1"/>
                    </a:moveTo>
                    <a:cubicBezTo>
                      <a:pt x="6619" y="1"/>
                      <a:pt x="6609" y="1"/>
                      <a:pt x="6598" y="12"/>
                    </a:cubicBezTo>
                    <a:cubicBezTo>
                      <a:pt x="6567" y="22"/>
                      <a:pt x="6546" y="42"/>
                      <a:pt x="6536" y="63"/>
                    </a:cubicBezTo>
                    <a:cubicBezTo>
                      <a:pt x="6526" y="95"/>
                      <a:pt x="6526" y="125"/>
                      <a:pt x="6536" y="146"/>
                    </a:cubicBezTo>
                    <a:cubicBezTo>
                      <a:pt x="6609" y="333"/>
                      <a:pt x="6671" y="519"/>
                      <a:pt x="6733" y="727"/>
                    </a:cubicBezTo>
                    <a:cubicBezTo>
                      <a:pt x="6681" y="655"/>
                      <a:pt x="6619" y="592"/>
                      <a:pt x="6536" y="519"/>
                    </a:cubicBezTo>
                    <a:cubicBezTo>
                      <a:pt x="6411" y="395"/>
                      <a:pt x="6266" y="312"/>
                      <a:pt x="6111" y="240"/>
                    </a:cubicBezTo>
                    <a:cubicBezTo>
                      <a:pt x="5996" y="187"/>
                      <a:pt x="5862" y="157"/>
                      <a:pt x="5717" y="136"/>
                    </a:cubicBezTo>
                    <a:cubicBezTo>
                      <a:pt x="5644" y="125"/>
                      <a:pt x="5571" y="125"/>
                      <a:pt x="5498" y="125"/>
                    </a:cubicBezTo>
                    <a:cubicBezTo>
                      <a:pt x="5312" y="125"/>
                      <a:pt x="5115" y="157"/>
                      <a:pt x="4908" y="219"/>
                    </a:cubicBezTo>
                    <a:cubicBezTo>
                      <a:pt x="4648" y="291"/>
                      <a:pt x="4389" y="416"/>
                      <a:pt x="4129" y="602"/>
                    </a:cubicBezTo>
                    <a:cubicBezTo>
                      <a:pt x="3891" y="758"/>
                      <a:pt x="3673" y="966"/>
                      <a:pt x="3465" y="1194"/>
                    </a:cubicBezTo>
                    <a:cubicBezTo>
                      <a:pt x="3269" y="1422"/>
                      <a:pt x="3113" y="1660"/>
                      <a:pt x="2988" y="1909"/>
                    </a:cubicBezTo>
                    <a:cubicBezTo>
                      <a:pt x="2937" y="2013"/>
                      <a:pt x="2895" y="2117"/>
                      <a:pt x="2864" y="2221"/>
                    </a:cubicBezTo>
                    <a:lnTo>
                      <a:pt x="2843" y="2128"/>
                    </a:lnTo>
                    <a:cubicBezTo>
                      <a:pt x="2833" y="2075"/>
                      <a:pt x="2791" y="2045"/>
                      <a:pt x="2739" y="2045"/>
                    </a:cubicBezTo>
                    <a:cubicBezTo>
                      <a:pt x="2739" y="2045"/>
                      <a:pt x="2729" y="2045"/>
                      <a:pt x="2718" y="2055"/>
                    </a:cubicBezTo>
                    <a:cubicBezTo>
                      <a:pt x="2688" y="2055"/>
                      <a:pt x="2667" y="2075"/>
                      <a:pt x="2656" y="2096"/>
                    </a:cubicBezTo>
                    <a:cubicBezTo>
                      <a:pt x="2646" y="2117"/>
                      <a:pt x="2635" y="2148"/>
                      <a:pt x="2646" y="2179"/>
                    </a:cubicBezTo>
                    <a:cubicBezTo>
                      <a:pt x="2698" y="2428"/>
                      <a:pt x="2739" y="2688"/>
                      <a:pt x="2781" y="2958"/>
                    </a:cubicBezTo>
                    <a:lnTo>
                      <a:pt x="2771" y="2958"/>
                    </a:lnTo>
                    <a:cubicBezTo>
                      <a:pt x="2698" y="2978"/>
                      <a:pt x="2667" y="3030"/>
                      <a:pt x="2688" y="3092"/>
                    </a:cubicBezTo>
                    <a:lnTo>
                      <a:pt x="2688" y="3123"/>
                    </a:lnTo>
                    <a:lnTo>
                      <a:pt x="2698" y="3154"/>
                    </a:lnTo>
                    <a:cubicBezTo>
                      <a:pt x="2739" y="3331"/>
                      <a:pt x="2781" y="3507"/>
                      <a:pt x="2812" y="3684"/>
                    </a:cubicBezTo>
                    <a:lnTo>
                      <a:pt x="2812" y="3704"/>
                    </a:lnTo>
                    <a:cubicBezTo>
                      <a:pt x="2864" y="3714"/>
                      <a:pt x="2916" y="3725"/>
                      <a:pt x="2957" y="3725"/>
                    </a:cubicBezTo>
                    <a:cubicBezTo>
                      <a:pt x="3144" y="3756"/>
                      <a:pt x="3331" y="3767"/>
                      <a:pt x="3527" y="3767"/>
                    </a:cubicBezTo>
                    <a:cubicBezTo>
                      <a:pt x="3704" y="3767"/>
                      <a:pt x="3891" y="3746"/>
                      <a:pt x="4067" y="3725"/>
                    </a:cubicBezTo>
                    <a:cubicBezTo>
                      <a:pt x="4295" y="3694"/>
                      <a:pt x="4523" y="3652"/>
                      <a:pt x="4751" y="3590"/>
                    </a:cubicBezTo>
                    <a:cubicBezTo>
                      <a:pt x="4970" y="3528"/>
                      <a:pt x="5177" y="3445"/>
                      <a:pt x="5385" y="3362"/>
                    </a:cubicBezTo>
                    <a:lnTo>
                      <a:pt x="5374" y="3362"/>
                    </a:lnTo>
                    <a:cubicBezTo>
                      <a:pt x="5602" y="3269"/>
                      <a:pt x="5830" y="3154"/>
                      <a:pt x="6038" y="3030"/>
                    </a:cubicBezTo>
                    <a:cubicBezTo>
                      <a:pt x="6245" y="2905"/>
                      <a:pt x="6443" y="2771"/>
                      <a:pt x="6639" y="2626"/>
                    </a:cubicBezTo>
                    <a:cubicBezTo>
                      <a:pt x="6660" y="2605"/>
                      <a:pt x="6681" y="2594"/>
                      <a:pt x="6702" y="2573"/>
                    </a:cubicBezTo>
                    <a:cubicBezTo>
                      <a:pt x="6712" y="2563"/>
                      <a:pt x="6722" y="2563"/>
                      <a:pt x="6733" y="2563"/>
                    </a:cubicBezTo>
                    <a:cubicBezTo>
                      <a:pt x="6743" y="2563"/>
                      <a:pt x="6743" y="2563"/>
                      <a:pt x="6754" y="2573"/>
                    </a:cubicBezTo>
                    <a:cubicBezTo>
                      <a:pt x="6754" y="2573"/>
                      <a:pt x="6764" y="2584"/>
                      <a:pt x="6764" y="2594"/>
                    </a:cubicBezTo>
                    <a:cubicBezTo>
                      <a:pt x="6775" y="2594"/>
                      <a:pt x="6775" y="2605"/>
                      <a:pt x="6775" y="2615"/>
                    </a:cubicBezTo>
                    <a:cubicBezTo>
                      <a:pt x="6847" y="3279"/>
                      <a:pt x="6899" y="3943"/>
                      <a:pt x="6899" y="4606"/>
                    </a:cubicBezTo>
                    <a:cubicBezTo>
                      <a:pt x="6888" y="5281"/>
                      <a:pt x="6826" y="5945"/>
                      <a:pt x="6660" y="6588"/>
                    </a:cubicBezTo>
                    <a:cubicBezTo>
                      <a:pt x="6609" y="6796"/>
                      <a:pt x="6546" y="6992"/>
                      <a:pt x="6473" y="7190"/>
                    </a:cubicBezTo>
                    <a:cubicBezTo>
                      <a:pt x="6422" y="7345"/>
                      <a:pt x="6360" y="7501"/>
                      <a:pt x="6287" y="7646"/>
                    </a:cubicBezTo>
                    <a:cubicBezTo>
                      <a:pt x="6152" y="7926"/>
                      <a:pt x="5976" y="8206"/>
                      <a:pt x="5768" y="8444"/>
                    </a:cubicBezTo>
                    <a:cubicBezTo>
                      <a:pt x="5675" y="8559"/>
                      <a:pt x="5561" y="8673"/>
                      <a:pt x="5436" y="8766"/>
                    </a:cubicBezTo>
                    <a:cubicBezTo>
                      <a:pt x="5322" y="8870"/>
                      <a:pt x="5187" y="8963"/>
                      <a:pt x="5053" y="9046"/>
                    </a:cubicBezTo>
                    <a:cubicBezTo>
                      <a:pt x="4887" y="9129"/>
                      <a:pt x="4721" y="9212"/>
                      <a:pt x="4544" y="9274"/>
                    </a:cubicBezTo>
                    <a:cubicBezTo>
                      <a:pt x="4347" y="9337"/>
                      <a:pt x="4150" y="9378"/>
                      <a:pt x="3953" y="9399"/>
                    </a:cubicBezTo>
                    <a:cubicBezTo>
                      <a:pt x="3849" y="9409"/>
                      <a:pt x="3748" y="9414"/>
                      <a:pt x="3648" y="9414"/>
                    </a:cubicBezTo>
                    <a:cubicBezTo>
                      <a:pt x="3548" y="9414"/>
                      <a:pt x="3450" y="9409"/>
                      <a:pt x="3352" y="9399"/>
                    </a:cubicBezTo>
                    <a:cubicBezTo>
                      <a:pt x="3144" y="9378"/>
                      <a:pt x="2937" y="9347"/>
                      <a:pt x="2739" y="9306"/>
                    </a:cubicBezTo>
                    <a:cubicBezTo>
                      <a:pt x="2532" y="9254"/>
                      <a:pt x="2335" y="9202"/>
                      <a:pt x="2137" y="9140"/>
                    </a:cubicBezTo>
                    <a:cubicBezTo>
                      <a:pt x="1951" y="9088"/>
                      <a:pt x="1754" y="9025"/>
                      <a:pt x="1567" y="8942"/>
                    </a:cubicBezTo>
                    <a:cubicBezTo>
                      <a:pt x="1215" y="8797"/>
                      <a:pt x="872" y="8610"/>
                      <a:pt x="551" y="8403"/>
                    </a:cubicBezTo>
                    <a:cubicBezTo>
                      <a:pt x="364" y="8278"/>
                      <a:pt x="177" y="8154"/>
                      <a:pt x="1" y="8020"/>
                    </a:cubicBezTo>
                    <a:lnTo>
                      <a:pt x="1" y="8020"/>
                    </a:lnTo>
                    <a:cubicBezTo>
                      <a:pt x="426" y="8393"/>
                      <a:pt x="945" y="8829"/>
                      <a:pt x="1515" y="9202"/>
                    </a:cubicBezTo>
                    <a:cubicBezTo>
                      <a:pt x="2231" y="9668"/>
                      <a:pt x="2895" y="9949"/>
                      <a:pt x="3548" y="10053"/>
                    </a:cubicBezTo>
                    <a:cubicBezTo>
                      <a:pt x="3725" y="10073"/>
                      <a:pt x="3912" y="10094"/>
                      <a:pt x="4088" y="10094"/>
                    </a:cubicBezTo>
                    <a:cubicBezTo>
                      <a:pt x="4493" y="10094"/>
                      <a:pt x="4876" y="10021"/>
                      <a:pt x="5219" y="9887"/>
                    </a:cubicBezTo>
                    <a:cubicBezTo>
                      <a:pt x="5426" y="9804"/>
                      <a:pt x="5623" y="9700"/>
                      <a:pt x="5810" y="9565"/>
                    </a:cubicBezTo>
                    <a:cubicBezTo>
                      <a:pt x="5976" y="9430"/>
                      <a:pt x="6141" y="9285"/>
                      <a:pt x="6287" y="9108"/>
                    </a:cubicBezTo>
                    <a:cubicBezTo>
                      <a:pt x="6556" y="8797"/>
                      <a:pt x="6775" y="8393"/>
                      <a:pt x="6951" y="7926"/>
                    </a:cubicBezTo>
                    <a:cubicBezTo>
                      <a:pt x="7107" y="7501"/>
                      <a:pt x="7220" y="7024"/>
                      <a:pt x="7293" y="6484"/>
                    </a:cubicBezTo>
                    <a:cubicBezTo>
                      <a:pt x="7366" y="6038"/>
                      <a:pt x="7407" y="5540"/>
                      <a:pt x="7418" y="4970"/>
                    </a:cubicBezTo>
                    <a:cubicBezTo>
                      <a:pt x="7428" y="4534"/>
                      <a:pt x="7418" y="4067"/>
                      <a:pt x="7386" y="3559"/>
                    </a:cubicBezTo>
                    <a:cubicBezTo>
                      <a:pt x="7345" y="2884"/>
                      <a:pt x="7293" y="2335"/>
                      <a:pt x="7210" y="1837"/>
                    </a:cubicBezTo>
                    <a:cubicBezTo>
                      <a:pt x="7096" y="1204"/>
                      <a:pt x="6941" y="613"/>
                      <a:pt x="6733" y="74"/>
                    </a:cubicBezTo>
                    <a:cubicBezTo>
                      <a:pt x="6722" y="32"/>
                      <a:pt x="6681" y="1"/>
                      <a:pt x="6629" y="1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2147;p53">
                <a:extLst>
                  <a:ext uri="{FF2B5EF4-FFF2-40B4-BE49-F238E27FC236}">
                    <a16:creationId xmlns:a16="http://schemas.microsoft.com/office/drawing/2014/main" id="{6F5509F2-9A8D-5586-8C55-EF869F4E0458}"/>
                  </a:ext>
                </a:extLst>
              </p:cNvPr>
              <p:cNvSpPr/>
              <p:nvPr/>
            </p:nvSpPr>
            <p:spPr>
              <a:xfrm>
                <a:off x="4668713" y="2216075"/>
                <a:ext cx="2077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861" extrusionOk="0">
                    <a:moveTo>
                      <a:pt x="42" y="1"/>
                    </a:moveTo>
                    <a:cubicBezTo>
                      <a:pt x="31" y="1"/>
                      <a:pt x="10" y="12"/>
                      <a:pt x="10" y="22"/>
                    </a:cubicBezTo>
                    <a:cubicBezTo>
                      <a:pt x="1" y="32"/>
                      <a:pt x="1" y="42"/>
                      <a:pt x="1" y="53"/>
                    </a:cubicBezTo>
                    <a:cubicBezTo>
                      <a:pt x="1" y="63"/>
                      <a:pt x="10" y="74"/>
                      <a:pt x="21" y="84"/>
                    </a:cubicBezTo>
                    <a:lnTo>
                      <a:pt x="52" y="115"/>
                    </a:lnTo>
                    <a:lnTo>
                      <a:pt x="42" y="115"/>
                    </a:lnTo>
                    <a:cubicBezTo>
                      <a:pt x="166" y="219"/>
                      <a:pt x="280" y="344"/>
                      <a:pt x="384" y="468"/>
                    </a:cubicBezTo>
                    <a:cubicBezTo>
                      <a:pt x="488" y="593"/>
                      <a:pt x="602" y="717"/>
                      <a:pt x="706" y="831"/>
                    </a:cubicBezTo>
                    <a:cubicBezTo>
                      <a:pt x="718" y="849"/>
                      <a:pt x="737" y="860"/>
                      <a:pt x="757" y="860"/>
                    </a:cubicBezTo>
                    <a:cubicBezTo>
                      <a:pt x="771" y="860"/>
                      <a:pt x="786" y="854"/>
                      <a:pt x="799" y="842"/>
                    </a:cubicBezTo>
                    <a:cubicBezTo>
                      <a:pt x="820" y="821"/>
                      <a:pt x="830" y="779"/>
                      <a:pt x="810" y="759"/>
                    </a:cubicBezTo>
                    <a:cubicBezTo>
                      <a:pt x="757" y="686"/>
                      <a:pt x="695" y="623"/>
                      <a:pt x="644" y="561"/>
                    </a:cubicBezTo>
                    <a:cubicBezTo>
                      <a:pt x="581" y="489"/>
                      <a:pt x="519" y="427"/>
                      <a:pt x="457" y="374"/>
                    </a:cubicBezTo>
                    <a:cubicBezTo>
                      <a:pt x="332" y="250"/>
                      <a:pt x="197" y="136"/>
                      <a:pt x="63" y="12"/>
                    </a:cubicBezTo>
                    <a:cubicBezTo>
                      <a:pt x="63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2148;p53">
                <a:extLst>
                  <a:ext uri="{FF2B5EF4-FFF2-40B4-BE49-F238E27FC236}">
                    <a16:creationId xmlns:a16="http://schemas.microsoft.com/office/drawing/2014/main" id="{0FA3A91A-1279-7855-8A58-DCDB2DD10B27}"/>
                  </a:ext>
                </a:extLst>
              </p:cNvPr>
              <p:cNvSpPr/>
              <p:nvPr/>
            </p:nvSpPr>
            <p:spPr>
              <a:xfrm>
                <a:off x="4679338" y="2190675"/>
                <a:ext cx="2440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153" extrusionOk="0">
                    <a:moveTo>
                      <a:pt x="53" y="0"/>
                    </a:moveTo>
                    <a:cubicBezTo>
                      <a:pt x="42" y="0"/>
                      <a:pt x="32" y="11"/>
                      <a:pt x="21" y="11"/>
                    </a:cubicBezTo>
                    <a:cubicBezTo>
                      <a:pt x="11" y="32"/>
                      <a:pt x="0" y="53"/>
                      <a:pt x="21" y="73"/>
                    </a:cubicBezTo>
                    <a:cubicBezTo>
                      <a:pt x="94" y="146"/>
                      <a:pt x="166" y="229"/>
                      <a:pt x="239" y="312"/>
                    </a:cubicBezTo>
                    <a:cubicBezTo>
                      <a:pt x="302" y="395"/>
                      <a:pt x="374" y="488"/>
                      <a:pt x="436" y="571"/>
                    </a:cubicBezTo>
                    <a:cubicBezTo>
                      <a:pt x="561" y="758"/>
                      <a:pt x="675" y="934"/>
                      <a:pt x="800" y="1121"/>
                    </a:cubicBezTo>
                    <a:cubicBezTo>
                      <a:pt x="809" y="1141"/>
                      <a:pt x="841" y="1152"/>
                      <a:pt x="862" y="1152"/>
                    </a:cubicBezTo>
                    <a:cubicBezTo>
                      <a:pt x="892" y="1152"/>
                      <a:pt x="913" y="1152"/>
                      <a:pt x="934" y="1131"/>
                    </a:cubicBezTo>
                    <a:cubicBezTo>
                      <a:pt x="955" y="1121"/>
                      <a:pt x="965" y="1090"/>
                      <a:pt x="965" y="1069"/>
                    </a:cubicBezTo>
                    <a:cubicBezTo>
                      <a:pt x="975" y="1038"/>
                      <a:pt x="965" y="1017"/>
                      <a:pt x="945" y="996"/>
                    </a:cubicBezTo>
                    <a:cubicBezTo>
                      <a:pt x="830" y="820"/>
                      <a:pt x="685" y="644"/>
                      <a:pt x="540" y="488"/>
                    </a:cubicBezTo>
                    <a:cubicBezTo>
                      <a:pt x="509" y="447"/>
                      <a:pt x="468" y="415"/>
                      <a:pt x="436" y="374"/>
                    </a:cubicBezTo>
                    <a:lnTo>
                      <a:pt x="312" y="249"/>
                    </a:lnTo>
                    <a:cubicBezTo>
                      <a:pt x="239" y="166"/>
                      <a:pt x="166" y="94"/>
                      <a:pt x="83" y="21"/>
                    </a:cubicBezTo>
                    <a:cubicBezTo>
                      <a:pt x="73" y="11"/>
                      <a:pt x="63" y="0"/>
                      <a:pt x="53" y="0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2149;p53">
                <a:extLst>
                  <a:ext uri="{FF2B5EF4-FFF2-40B4-BE49-F238E27FC236}">
                    <a16:creationId xmlns:a16="http://schemas.microsoft.com/office/drawing/2014/main" id="{EBF6E6F7-09D4-85C1-5535-37F9998996D4}"/>
                  </a:ext>
                </a:extLst>
              </p:cNvPr>
              <p:cNvSpPr/>
              <p:nvPr/>
            </p:nvSpPr>
            <p:spPr>
              <a:xfrm>
                <a:off x="4836763" y="2076325"/>
                <a:ext cx="16000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6400" h="8590" extrusionOk="0">
                    <a:moveTo>
                      <a:pt x="114" y="0"/>
                    </a:moveTo>
                    <a:cubicBezTo>
                      <a:pt x="83" y="0"/>
                      <a:pt x="62" y="10"/>
                      <a:pt x="42" y="31"/>
                    </a:cubicBezTo>
                    <a:cubicBezTo>
                      <a:pt x="21" y="52"/>
                      <a:pt x="10" y="83"/>
                      <a:pt x="10" y="114"/>
                    </a:cubicBezTo>
                    <a:cubicBezTo>
                      <a:pt x="0" y="135"/>
                      <a:pt x="0" y="155"/>
                      <a:pt x="10" y="176"/>
                    </a:cubicBezTo>
                    <a:cubicBezTo>
                      <a:pt x="457" y="1981"/>
                      <a:pt x="778" y="3631"/>
                      <a:pt x="1017" y="5238"/>
                    </a:cubicBezTo>
                    <a:cubicBezTo>
                      <a:pt x="1162" y="6255"/>
                      <a:pt x="1255" y="7209"/>
                      <a:pt x="1317" y="8153"/>
                    </a:cubicBezTo>
                    <a:lnTo>
                      <a:pt x="1317" y="8174"/>
                    </a:lnTo>
                    <a:lnTo>
                      <a:pt x="1317" y="8195"/>
                    </a:lnTo>
                    <a:lnTo>
                      <a:pt x="1317" y="8216"/>
                    </a:lnTo>
                    <a:lnTo>
                      <a:pt x="1317" y="8257"/>
                    </a:lnTo>
                    <a:lnTo>
                      <a:pt x="1328" y="8299"/>
                    </a:lnTo>
                    <a:lnTo>
                      <a:pt x="1328" y="8371"/>
                    </a:lnTo>
                    <a:cubicBezTo>
                      <a:pt x="1328" y="8382"/>
                      <a:pt x="1328" y="8402"/>
                      <a:pt x="1338" y="8423"/>
                    </a:cubicBezTo>
                    <a:cubicBezTo>
                      <a:pt x="1338" y="8444"/>
                      <a:pt x="1349" y="8465"/>
                      <a:pt x="1359" y="8475"/>
                    </a:cubicBezTo>
                    <a:cubicBezTo>
                      <a:pt x="1379" y="8506"/>
                      <a:pt x="1411" y="8516"/>
                      <a:pt x="1432" y="8516"/>
                    </a:cubicBezTo>
                    <a:cubicBezTo>
                      <a:pt x="1670" y="8568"/>
                      <a:pt x="1919" y="8589"/>
                      <a:pt x="2168" y="8589"/>
                    </a:cubicBezTo>
                    <a:cubicBezTo>
                      <a:pt x="2562" y="8589"/>
                      <a:pt x="2967" y="8537"/>
                      <a:pt x="3382" y="8423"/>
                    </a:cubicBezTo>
                    <a:cubicBezTo>
                      <a:pt x="4035" y="8246"/>
                      <a:pt x="4657" y="7946"/>
                      <a:pt x="5217" y="7541"/>
                    </a:cubicBezTo>
                    <a:cubicBezTo>
                      <a:pt x="5436" y="7375"/>
                      <a:pt x="5653" y="7199"/>
                      <a:pt x="5840" y="7012"/>
                    </a:cubicBezTo>
                    <a:cubicBezTo>
                      <a:pt x="5934" y="6919"/>
                      <a:pt x="6027" y="6815"/>
                      <a:pt x="6120" y="6711"/>
                    </a:cubicBezTo>
                    <a:cubicBezTo>
                      <a:pt x="6162" y="6660"/>
                      <a:pt x="6203" y="6607"/>
                      <a:pt x="6234" y="6566"/>
                    </a:cubicBezTo>
                    <a:cubicBezTo>
                      <a:pt x="6286" y="6504"/>
                      <a:pt x="6338" y="6442"/>
                      <a:pt x="6379" y="6369"/>
                    </a:cubicBezTo>
                    <a:cubicBezTo>
                      <a:pt x="6390" y="6349"/>
                      <a:pt x="6400" y="6317"/>
                      <a:pt x="6400" y="6286"/>
                    </a:cubicBezTo>
                    <a:cubicBezTo>
                      <a:pt x="6349" y="6037"/>
                      <a:pt x="6296" y="5840"/>
                      <a:pt x="6234" y="5643"/>
                    </a:cubicBezTo>
                    <a:cubicBezTo>
                      <a:pt x="6183" y="5466"/>
                      <a:pt x="6120" y="5280"/>
                      <a:pt x="6047" y="5093"/>
                    </a:cubicBezTo>
                    <a:cubicBezTo>
                      <a:pt x="5913" y="4730"/>
                      <a:pt x="5747" y="4367"/>
                      <a:pt x="5570" y="4004"/>
                    </a:cubicBezTo>
                    <a:cubicBezTo>
                      <a:pt x="5383" y="3652"/>
                      <a:pt x="5176" y="3309"/>
                      <a:pt x="4959" y="2998"/>
                    </a:cubicBezTo>
                    <a:cubicBezTo>
                      <a:pt x="4740" y="2697"/>
                      <a:pt x="4512" y="2407"/>
                      <a:pt x="4253" y="2137"/>
                    </a:cubicBezTo>
                    <a:cubicBezTo>
                      <a:pt x="3776" y="1639"/>
                      <a:pt x="3226" y="1204"/>
                      <a:pt x="2624" y="819"/>
                    </a:cubicBezTo>
                    <a:cubicBezTo>
                      <a:pt x="2313" y="623"/>
                      <a:pt x="1981" y="457"/>
                      <a:pt x="1660" y="321"/>
                    </a:cubicBezTo>
                    <a:cubicBezTo>
                      <a:pt x="1328" y="176"/>
                      <a:pt x="985" y="83"/>
                      <a:pt x="664" y="31"/>
                    </a:cubicBezTo>
                    <a:cubicBezTo>
                      <a:pt x="508" y="10"/>
                      <a:pt x="353" y="0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2150;p53">
                <a:extLst>
                  <a:ext uri="{FF2B5EF4-FFF2-40B4-BE49-F238E27FC236}">
                    <a16:creationId xmlns:a16="http://schemas.microsoft.com/office/drawing/2014/main" id="{5182F698-6813-61C5-A937-23F4356C7D09}"/>
                  </a:ext>
                </a:extLst>
              </p:cNvPr>
              <p:cNvSpPr/>
              <p:nvPr/>
            </p:nvSpPr>
            <p:spPr>
              <a:xfrm>
                <a:off x="4870988" y="2081500"/>
                <a:ext cx="125775" cy="179475"/>
              </a:xfrm>
              <a:custGeom>
                <a:avLst/>
                <a:gdLst/>
                <a:ahLst/>
                <a:cxnLst/>
                <a:rect l="l" t="t" r="r" b="b"/>
                <a:pathLst>
                  <a:path w="5031" h="717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8" y="125"/>
                      <a:pt x="405" y="260"/>
                      <a:pt x="602" y="416"/>
                    </a:cubicBezTo>
                    <a:cubicBezTo>
                      <a:pt x="1079" y="789"/>
                      <a:pt x="1525" y="1225"/>
                      <a:pt x="1909" y="1702"/>
                    </a:cubicBezTo>
                    <a:cubicBezTo>
                      <a:pt x="2303" y="2179"/>
                      <a:pt x="2645" y="2708"/>
                      <a:pt x="2936" y="3258"/>
                    </a:cubicBezTo>
                    <a:cubicBezTo>
                      <a:pt x="3237" y="3818"/>
                      <a:pt x="3475" y="4399"/>
                      <a:pt x="3652" y="5001"/>
                    </a:cubicBezTo>
                    <a:cubicBezTo>
                      <a:pt x="3839" y="5602"/>
                      <a:pt x="3963" y="6225"/>
                      <a:pt x="4025" y="6847"/>
                    </a:cubicBezTo>
                    <a:cubicBezTo>
                      <a:pt x="4046" y="6951"/>
                      <a:pt x="4046" y="7064"/>
                      <a:pt x="4056" y="7179"/>
                    </a:cubicBezTo>
                    <a:cubicBezTo>
                      <a:pt x="4201" y="7064"/>
                      <a:pt x="4346" y="6940"/>
                      <a:pt x="4471" y="6805"/>
                    </a:cubicBezTo>
                    <a:cubicBezTo>
                      <a:pt x="4575" y="6712"/>
                      <a:pt x="4668" y="6608"/>
                      <a:pt x="4751" y="6504"/>
                    </a:cubicBezTo>
                    <a:cubicBezTo>
                      <a:pt x="4793" y="6453"/>
                      <a:pt x="4834" y="6411"/>
                      <a:pt x="4876" y="6359"/>
                    </a:cubicBezTo>
                    <a:cubicBezTo>
                      <a:pt x="4917" y="6297"/>
                      <a:pt x="4969" y="6235"/>
                      <a:pt x="5010" y="6162"/>
                    </a:cubicBezTo>
                    <a:cubicBezTo>
                      <a:pt x="5021" y="6131"/>
                      <a:pt x="5031" y="6110"/>
                      <a:pt x="5031" y="6079"/>
                    </a:cubicBezTo>
                    <a:cubicBezTo>
                      <a:pt x="4980" y="5830"/>
                      <a:pt x="4927" y="5623"/>
                      <a:pt x="4865" y="5425"/>
                    </a:cubicBezTo>
                    <a:cubicBezTo>
                      <a:pt x="4814" y="5259"/>
                      <a:pt x="4751" y="5084"/>
                      <a:pt x="4678" y="4886"/>
                    </a:cubicBezTo>
                    <a:cubicBezTo>
                      <a:pt x="4544" y="4513"/>
                      <a:pt x="4378" y="4150"/>
                      <a:pt x="4201" y="3797"/>
                    </a:cubicBezTo>
                    <a:cubicBezTo>
                      <a:pt x="4014" y="3445"/>
                      <a:pt x="3807" y="3102"/>
                      <a:pt x="3590" y="2791"/>
                    </a:cubicBezTo>
                    <a:cubicBezTo>
                      <a:pt x="3382" y="2490"/>
                      <a:pt x="3143" y="2200"/>
                      <a:pt x="2884" y="1930"/>
                    </a:cubicBezTo>
                    <a:cubicBezTo>
                      <a:pt x="2407" y="1432"/>
                      <a:pt x="1857" y="986"/>
                      <a:pt x="1255" y="612"/>
                    </a:cubicBezTo>
                    <a:cubicBezTo>
                      <a:pt x="944" y="405"/>
                      <a:pt x="612" y="239"/>
                      <a:pt x="301" y="114"/>
                    </a:cubicBezTo>
                    <a:cubicBezTo>
                      <a:pt x="197" y="73"/>
                      <a:pt x="104" y="31"/>
                      <a:pt x="0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2151;p53">
                <a:extLst>
                  <a:ext uri="{FF2B5EF4-FFF2-40B4-BE49-F238E27FC236}">
                    <a16:creationId xmlns:a16="http://schemas.microsoft.com/office/drawing/2014/main" id="{ED17A266-33E5-6AE7-7636-4060373C4FBB}"/>
                  </a:ext>
                </a:extLst>
              </p:cNvPr>
              <p:cNvSpPr/>
              <p:nvPr/>
            </p:nvSpPr>
            <p:spPr>
              <a:xfrm>
                <a:off x="4633163" y="1706250"/>
                <a:ext cx="286850" cy="194000"/>
              </a:xfrm>
              <a:custGeom>
                <a:avLst/>
                <a:gdLst/>
                <a:ahLst/>
                <a:cxnLst/>
                <a:rect l="l" t="t" r="r" b="b"/>
                <a:pathLst>
                  <a:path w="11474" h="7760" extrusionOk="0">
                    <a:moveTo>
                      <a:pt x="5229" y="0"/>
                    </a:moveTo>
                    <a:cubicBezTo>
                      <a:pt x="4876" y="0"/>
                      <a:pt x="4514" y="32"/>
                      <a:pt x="4161" y="83"/>
                    </a:cubicBezTo>
                    <a:cubicBezTo>
                      <a:pt x="3466" y="177"/>
                      <a:pt x="2822" y="395"/>
                      <a:pt x="2242" y="706"/>
                    </a:cubicBezTo>
                    <a:cubicBezTo>
                      <a:pt x="1920" y="872"/>
                      <a:pt x="1661" y="1059"/>
                      <a:pt x="1432" y="1256"/>
                    </a:cubicBezTo>
                    <a:cubicBezTo>
                      <a:pt x="1215" y="1453"/>
                      <a:pt x="1018" y="1692"/>
                      <a:pt x="842" y="1971"/>
                    </a:cubicBezTo>
                    <a:cubicBezTo>
                      <a:pt x="686" y="2210"/>
                      <a:pt x="540" y="2501"/>
                      <a:pt x="427" y="2812"/>
                    </a:cubicBezTo>
                    <a:cubicBezTo>
                      <a:pt x="323" y="3092"/>
                      <a:pt x="229" y="3382"/>
                      <a:pt x="167" y="3725"/>
                    </a:cubicBezTo>
                    <a:cubicBezTo>
                      <a:pt x="42" y="4316"/>
                      <a:pt x="1" y="4949"/>
                      <a:pt x="12" y="5613"/>
                    </a:cubicBezTo>
                    <a:cubicBezTo>
                      <a:pt x="22" y="5706"/>
                      <a:pt x="22" y="5799"/>
                      <a:pt x="22" y="5892"/>
                    </a:cubicBezTo>
                    <a:cubicBezTo>
                      <a:pt x="33" y="5924"/>
                      <a:pt x="33" y="5945"/>
                      <a:pt x="53" y="5965"/>
                    </a:cubicBezTo>
                    <a:cubicBezTo>
                      <a:pt x="74" y="5986"/>
                      <a:pt x="105" y="5996"/>
                      <a:pt x="125" y="5996"/>
                    </a:cubicBezTo>
                    <a:lnTo>
                      <a:pt x="146" y="5996"/>
                    </a:lnTo>
                    <a:cubicBezTo>
                      <a:pt x="198" y="5996"/>
                      <a:pt x="240" y="5965"/>
                      <a:pt x="250" y="5924"/>
                    </a:cubicBezTo>
                    <a:cubicBezTo>
                      <a:pt x="291" y="5779"/>
                      <a:pt x="344" y="5633"/>
                      <a:pt x="416" y="5498"/>
                    </a:cubicBezTo>
                    <a:cubicBezTo>
                      <a:pt x="665" y="4959"/>
                      <a:pt x="1028" y="4492"/>
                      <a:pt x="1381" y="4025"/>
                    </a:cubicBezTo>
                    <a:lnTo>
                      <a:pt x="1485" y="3901"/>
                    </a:lnTo>
                    <a:cubicBezTo>
                      <a:pt x="1900" y="3361"/>
                      <a:pt x="2262" y="2863"/>
                      <a:pt x="2481" y="2293"/>
                    </a:cubicBezTo>
                    <a:cubicBezTo>
                      <a:pt x="2532" y="2148"/>
                      <a:pt x="2574" y="1992"/>
                      <a:pt x="2605" y="1837"/>
                    </a:cubicBezTo>
                    <a:cubicBezTo>
                      <a:pt x="2885" y="2407"/>
                      <a:pt x="3258" y="2926"/>
                      <a:pt x="3694" y="3372"/>
                    </a:cubicBezTo>
                    <a:cubicBezTo>
                      <a:pt x="3943" y="3631"/>
                      <a:pt x="4212" y="3859"/>
                      <a:pt x="4503" y="4067"/>
                    </a:cubicBezTo>
                    <a:cubicBezTo>
                      <a:pt x="4773" y="4253"/>
                      <a:pt x="5084" y="4440"/>
                      <a:pt x="5427" y="4596"/>
                    </a:cubicBezTo>
                    <a:cubicBezTo>
                      <a:pt x="5727" y="4741"/>
                      <a:pt x="6049" y="4866"/>
                      <a:pt x="6349" y="4990"/>
                    </a:cubicBezTo>
                    <a:lnTo>
                      <a:pt x="6381" y="5000"/>
                    </a:lnTo>
                    <a:cubicBezTo>
                      <a:pt x="6734" y="5136"/>
                      <a:pt x="7107" y="5291"/>
                      <a:pt x="7449" y="5457"/>
                    </a:cubicBezTo>
                    <a:cubicBezTo>
                      <a:pt x="7916" y="5685"/>
                      <a:pt x="8289" y="5924"/>
                      <a:pt x="8590" y="6183"/>
                    </a:cubicBezTo>
                    <a:cubicBezTo>
                      <a:pt x="8652" y="6235"/>
                      <a:pt x="8714" y="6297"/>
                      <a:pt x="8777" y="6360"/>
                    </a:cubicBezTo>
                    <a:cubicBezTo>
                      <a:pt x="8829" y="6411"/>
                      <a:pt x="8880" y="6473"/>
                      <a:pt x="8922" y="6546"/>
                    </a:cubicBezTo>
                    <a:cubicBezTo>
                      <a:pt x="9005" y="6660"/>
                      <a:pt x="9067" y="6784"/>
                      <a:pt x="9129" y="6909"/>
                    </a:cubicBezTo>
                    <a:cubicBezTo>
                      <a:pt x="9192" y="7033"/>
                      <a:pt x="9265" y="7169"/>
                      <a:pt x="9348" y="7303"/>
                    </a:cubicBezTo>
                    <a:cubicBezTo>
                      <a:pt x="9378" y="7365"/>
                      <a:pt x="9420" y="7418"/>
                      <a:pt x="9472" y="7469"/>
                    </a:cubicBezTo>
                    <a:cubicBezTo>
                      <a:pt x="9513" y="7521"/>
                      <a:pt x="9565" y="7563"/>
                      <a:pt x="9617" y="7604"/>
                    </a:cubicBezTo>
                    <a:cubicBezTo>
                      <a:pt x="9742" y="7697"/>
                      <a:pt x="9887" y="7750"/>
                      <a:pt x="10032" y="7760"/>
                    </a:cubicBezTo>
                    <a:lnTo>
                      <a:pt x="10063" y="7760"/>
                    </a:lnTo>
                    <a:cubicBezTo>
                      <a:pt x="10167" y="7760"/>
                      <a:pt x="10281" y="7729"/>
                      <a:pt x="10395" y="7667"/>
                    </a:cubicBezTo>
                    <a:cubicBezTo>
                      <a:pt x="10509" y="7614"/>
                      <a:pt x="10623" y="7521"/>
                      <a:pt x="10727" y="7407"/>
                    </a:cubicBezTo>
                    <a:cubicBezTo>
                      <a:pt x="10883" y="7231"/>
                      <a:pt x="10986" y="7013"/>
                      <a:pt x="11049" y="6784"/>
                    </a:cubicBezTo>
                    <a:lnTo>
                      <a:pt x="11079" y="6754"/>
                    </a:lnTo>
                    <a:cubicBezTo>
                      <a:pt x="11215" y="6473"/>
                      <a:pt x="11318" y="6173"/>
                      <a:pt x="11391" y="5862"/>
                    </a:cubicBezTo>
                    <a:cubicBezTo>
                      <a:pt x="11453" y="5560"/>
                      <a:pt x="11474" y="5249"/>
                      <a:pt x="11464" y="4928"/>
                    </a:cubicBezTo>
                    <a:cubicBezTo>
                      <a:pt x="11443" y="4316"/>
                      <a:pt x="11277" y="3693"/>
                      <a:pt x="10996" y="3092"/>
                    </a:cubicBezTo>
                    <a:cubicBezTo>
                      <a:pt x="10872" y="2812"/>
                      <a:pt x="10706" y="2542"/>
                      <a:pt x="10509" y="2273"/>
                    </a:cubicBezTo>
                    <a:cubicBezTo>
                      <a:pt x="10333" y="2024"/>
                      <a:pt x="10115" y="1795"/>
                      <a:pt x="9887" y="1588"/>
                    </a:cubicBezTo>
                    <a:cubicBezTo>
                      <a:pt x="9783" y="1484"/>
                      <a:pt x="9659" y="1390"/>
                      <a:pt x="9534" y="1298"/>
                    </a:cubicBezTo>
                    <a:cubicBezTo>
                      <a:pt x="9399" y="1204"/>
                      <a:pt x="9265" y="1121"/>
                      <a:pt x="9129" y="1038"/>
                    </a:cubicBezTo>
                    <a:cubicBezTo>
                      <a:pt x="8850" y="883"/>
                      <a:pt x="8548" y="727"/>
                      <a:pt x="8227" y="592"/>
                    </a:cubicBezTo>
                    <a:cubicBezTo>
                      <a:pt x="7605" y="343"/>
                      <a:pt x="6930" y="157"/>
                      <a:pt x="6225" y="63"/>
                    </a:cubicBezTo>
                    <a:cubicBezTo>
                      <a:pt x="5904" y="21"/>
                      <a:pt x="5561" y="0"/>
                      <a:pt x="52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2152;p53">
                <a:extLst>
                  <a:ext uri="{FF2B5EF4-FFF2-40B4-BE49-F238E27FC236}">
                    <a16:creationId xmlns:a16="http://schemas.microsoft.com/office/drawing/2014/main" id="{DCDA921B-5509-E7FD-195C-1094F2886392}"/>
                  </a:ext>
                </a:extLst>
              </p:cNvPr>
              <p:cNvSpPr/>
              <p:nvPr/>
            </p:nvSpPr>
            <p:spPr>
              <a:xfrm>
                <a:off x="4712538" y="1750325"/>
                <a:ext cx="173250" cy="135000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400" extrusionOk="0">
                    <a:moveTo>
                      <a:pt x="1058" y="1038"/>
                    </a:moveTo>
                    <a:cubicBezTo>
                      <a:pt x="1062" y="1041"/>
                      <a:pt x="1065" y="1044"/>
                      <a:pt x="1069" y="1046"/>
                    </a:cubicBezTo>
                    <a:lnTo>
                      <a:pt x="1069" y="1046"/>
                    </a:lnTo>
                    <a:cubicBezTo>
                      <a:pt x="1069" y="1038"/>
                      <a:pt x="1068" y="1038"/>
                      <a:pt x="1058" y="1038"/>
                    </a:cubicBezTo>
                    <a:close/>
                    <a:moveTo>
                      <a:pt x="42" y="1"/>
                    </a:moveTo>
                    <a:cubicBezTo>
                      <a:pt x="32" y="1"/>
                      <a:pt x="32" y="1"/>
                      <a:pt x="21" y="12"/>
                    </a:cubicBezTo>
                    <a:cubicBezTo>
                      <a:pt x="11" y="12"/>
                      <a:pt x="0" y="42"/>
                      <a:pt x="11" y="53"/>
                    </a:cubicBezTo>
                    <a:cubicBezTo>
                      <a:pt x="218" y="333"/>
                      <a:pt x="447" y="593"/>
                      <a:pt x="696" y="831"/>
                    </a:cubicBezTo>
                    <a:cubicBezTo>
                      <a:pt x="934" y="1049"/>
                      <a:pt x="1183" y="1256"/>
                      <a:pt x="1452" y="1432"/>
                    </a:cubicBezTo>
                    <a:cubicBezTo>
                      <a:pt x="1588" y="1526"/>
                      <a:pt x="1722" y="1609"/>
                      <a:pt x="1857" y="1681"/>
                    </a:cubicBezTo>
                    <a:cubicBezTo>
                      <a:pt x="2003" y="1764"/>
                      <a:pt x="2137" y="1837"/>
                      <a:pt x="2282" y="1910"/>
                    </a:cubicBezTo>
                    <a:cubicBezTo>
                      <a:pt x="2593" y="2066"/>
                      <a:pt x="2905" y="2200"/>
                      <a:pt x="3216" y="2335"/>
                    </a:cubicBezTo>
                    <a:cubicBezTo>
                      <a:pt x="3393" y="2407"/>
                      <a:pt x="3568" y="2480"/>
                      <a:pt x="3745" y="2563"/>
                    </a:cubicBezTo>
                    <a:cubicBezTo>
                      <a:pt x="3921" y="2646"/>
                      <a:pt x="4087" y="2729"/>
                      <a:pt x="4253" y="2822"/>
                    </a:cubicBezTo>
                    <a:cubicBezTo>
                      <a:pt x="4596" y="3009"/>
                      <a:pt x="4917" y="3217"/>
                      <a:pt x="5228" y="3456"/>
                    </a:cubicBezTo>
                    <a:lnTo>
                      <a:pt x="5197" y="3424"/>
                    </a:lnTo>
                    <a:lnTo>
                      <a:pt x="5197" y="3424"/>
                    </a:lnTo>
                    <a:cubicBezTo>
                      <a:pt x="5519" y="3673"/>
                      <a:pt x="5809" y="3953"/>
                      <a:pt x="6058" y="4275"/>
                    </a:cubicBezTo>
                    <a:cubicBezTo>
                      <a:pt x="6245" y="4534"/>
                      <a:pt x="6411" y="4814"/>
                      <a:pt x="6525" y="5104"/>
                    </a:cubicBezTo>
                    <a:cubicBezTo>
                      <a:pt x="6546" y="5157"/>
                      <a:pt x="6567" y="5219"/>
                      <a:pt x="6587" y="5270"/>
                    </a:cubicBezTo>
                    <a:cubicBezTo>
                      <a:pt x="6597" y="5312"/>
                      <a:pt x="6618" y="5353"/>
                      <a:pt x="6660" y="5374"/>
                    </a:cubicBezTo>
                    <a:cubicBezTo>
                      <a:pt x="6690" y="5389"/>
                      <a:pt x="6726" y="5399"/>
                      <a:pt x="6759" y="5399"/>
                    </a:cubicBezTo>
                    <a:cubicBezTo>
                      <a:pt x="6772" y="5399"/>
                      <a:pt x="6784" y="5398"/>
                      <a:pt x="6795" y="5395"/>
                    </a:cubicBezTo>
                    <a:cubicBezTo>
                      <a:pt x="6836" y="5385"/>
                      <a:pt x="6878" y="5353"/>
                      <a:pt x="6899" y="5312"/>
                    </a:cubicBezTo>
                    <a:cubicBezTo>
                      <a:pt x="6919" y="5270"/>
                      <a:pt x="6929" y="5219"/>
                      <a:pt x="6919" y="5177"/>
                    </a:cubicBezTo>
                    <a:cubicBezTo>
                      <a:pt x="6857" y="5012"/>
                      <a:pt x="6784" y="4846"/>
                      <a:pt x="6701" y="4690"/>
                    </a:cubicBezTo>
                    <a:cubicBezTo>
                      <a:pt x="6629" y="4534"/>
                      <a:pt x="6535" y="4399"/>
                      <a:pt x="6442" y="4265"/>
                    </a:cubicBezTo>
                    <a:cubicBezTo>
                      <a:pt x="6235" y="3984"/>
                      <a:pt x="6007" y="3725"/>
                      <a:pt x="5747" y="3507"/>
                    </a:cubicBezTo>
                    <a:cubicBezTo>
                      <a:pt x="5488" y="3279"/>
                      <a:pt x="5207" y="3071"/>
                      <a:pt x="4917" y="2905"/>
                    </a:cubicBezTo>
                    <a:cubicBezTo>
                      <a:pt x="4617" y="2729"/>
                      <a:pt x="4315" y="2573"/>
                      <a:pt x="4004" y="2449"/>
                    </a:cubicBezTo>
                    <a:lnTo>
                      <a:pt x="3693" y="2324"/>
                    </a:lnTo>
                    <a:cubicBezTo>
                      <a:pt x="3589" y="2283"/>
                      <a:pt x="3476" y="2241"/>
                      <a:pt x="3361" y="2200"/>
                    </a:cubicBezTo>
                    <a:cubicBezTo>
                      <a:pt x="3144" y="2117"/>
                      <a:pt x="2925" y="2034"/>
                      <a:pt x="2708" y="1941"/>
                    </a:cubicBezTo>
                    <a:lnTo>
                      <a:pt x="2708" y="1941"/>
                    </a:lnTo>
                    <a:cubicBezTo>
                      <a:pt x="2708" y="1944"/>
                      <a:pt x="2709" y="1946"/>
                      <a:pt x="2710" y="1948"/>
                    </a:cubicBezTo>
                    <a:lnTo>
                      <a:pt x="2710" y="1948"/>
                    </a:lnTo>
                    <a:cubicBezTo>
                      <a:pt x="2136" y="1712"/>
                      <a:pt x="1573" y="1425"/>
                      <a:pt x="1069" y="1046"/>
                    </a:cubicBezTo>
                    <a:lnTo>
                      <a:pt x="1069" y="1046"/>
                    </a:lnTo>
                    <a:cubicBezTo>
                      <a:pt x="1069" y="1047"/>
                      <a:pt x="1069" y="1048"/>
                      <a:pt x="1069" y="1049"/>
                    </a:cubicBezTo>
                    <a:cubicBezTo>
                      <a:pt x="696" y="759"/>
                      <a:pt x="364" y="406"/>
                      <a:pt x="83" y="32"/>
                    </a:cubicBezTo>
                    <a:lnTo>
                      <a:pt x="83" y="42"/>
                    </a:lnTo>
                    <a:cubicBezTo>
                      <a:pt x="83" y="32"/>
                      <a:pt x="73" y="22"/>
                      <a:pt x="73" y="22"/>
                    </a:cubicBezTo>
                    <a:cubicBezTo>
                      <a:pt x="62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2153;p53">
                <a:extLst>
                  <a:ext uri="{FF2B5EF4-FFF2-40B4-BE49-F238E27FC236}">
                    <a16:creationId xmlns:a16="http://schemas.microsoft.com/office/drawing/2014/main" id="{AB5934C8-7262-D585-30D7-B1F5577CAF15}"/>
                  </a:ext>
                </a:extLst>
              </p:cNvPr>
              <p:cNvSpPr/>
              <p:nvPr/>
            </p:nvSpPr>
            <p:spPr>
              <a:xfrm>
                <a:off x="4805888" y="1790275"/>
                <a:ext cx="101675" cy="88700"/>
              </a:xfrm>
              <a:custGeom>
                <a:avLst/>
                <a:gdLst/>
                <a:ahLst/>
                <a:cxnLst/>
                <a:rect l="l" t="t" r="r" b="b"/>
                <a:pathLst>
                  <a:path w="4067" h="3548" extrusionOk="0">
                    <a:moveTo>
                      <a:pt x="3301" y="2229"/>
                    </a:moveTo>
                    <a:cubicBezTo>
                      <a:pt x="3303" y="2233"/>
                      <a:pt x="3306" y="2237"/>
                      <a:pt x="3310" y="2241"/>
                    </a:cubicBezTo>
                    <a:cubicBezTo>
                      <a:pt x="3307" y="2237"/>
                      <a:pt x="3304" y="2233"/>
                      <a:pt x="3301" y="2229"/>
                    </a:cubicBezTo>
                    <a:close/>
                    <a:moveTo>
                      <a:pt x="32" y="0"/>
                    </a:moveTo>
                    <a:cubicBezTo>
                      <a:pt x="32" y="0"/>
                      <a:pt x="21" y="0"/>
                      <a:pt x="11" y="11"/>
                    </a:cubicBezTo>
                    <a:cubicBezTo>
                      <a:pt x="0" y="21"/>
                      <a:pt x="0" y="53"/>
                      <a:pt x="11" y="63"/>
                    </a:cubicBezTo>
                    <a:cubicBezTo>
                      <a:pt x="198" y="219"/>
                      <a:pt x="395" y="364"/>
                      <a:pt x="613" y="488"/>
                    </a:cubicBezTo>
                    <a:cubicBezTo>
                      <a:pt x="830" y="623"/>
                      <a:pt x="1058" y="737"/>
                      <a:pt x="1287" y="851"/>
                    </a:cubicBezTo>
                    <a:cubicBezTo>
                      <a:pt x="1401" y="913"/>
                      <a:pt x="1526" y="965"/>
                      <a:pt x="1639" y="1028"/>
                    </a:cubicBezTo>
                    <a:lnTo>
                      <a:pt x="1982" y="1214"/>
                    </a:lnTo>
                    <a:cubicBezTo>
                      <a:pt x="2210" y="1339"/>
                      <a:pt x="2428" y="1463"/>
                      <a:pt x="2635" y="1609"/>
                    </a:cubicBezTo>
                    <a:cubicBezTo>
                      <a:pt x="2687" y="1650"/>
                      <a:pt x="2739" y="1681"/>
                      <a:pt x="2791" y="1722"/>
                    </a:cubicBezTo>
                    <a:cubicBezTo>
                      <a:pt x="2974" y="1875"/>
                      <a:pt x="3157" y="2037"/>
                      <a:pt x="3301" y="2229"/>
                    </a:cubicBezTo>
                    <a:lnTo>
                      <a:pt x="3301" y="2229"/>
                    </a:lnTo>
                    <a:cubicBezTo>
                      <a:pt x="3299" y="2226"/>
                      <a:pt x="3298" y="2223"/>
                      <a:pt x="3296" y="2220"/>
                    </a:cubicBezTo>
                    <a:lnTo>
                      <a:pt x="3296" y="2220"/>
                    </a:lnTo>
                    <a:cubicBezTo>
                      <a:pt x="3355" y="2299"/>
                      <a:pt x="3405" y="2379"/>
                      <a:pt x="3455" y="2459"/>
                    </a:cubicBezTo>
                    <a:cubicBezTo>
                      <a:pt x="3495" y="2540"/>
                      <a:pt x="3536" y="2620"/>
                      <a:pt x="3576" y="2710"/>
                    </a:cubicBezTo>
                    <a:lnTo>
                      <a:pt x="3576" y="2710"/>
                    </a:lnTo>
                    <a:cubicBezTo>
                      <a:pt x="3573" y="2706"/>
                      <a:pt x="3569" y="2704"/>
                      <a:pt x="3569" y="2698"/>
                    </a:cubicBezTo>
                    <a:lnTo>
                      <a:pt x="3569" y="2698"/>
                    </a:lnTo>
                    <a:cubicBezTo>
                      <a:pt x="3569" y="2708"/>
                      <a:pt x="3580" y="2718"/>
                      <a:pt x="3580" y="2718"/>
                    </a:cubicBezTo>
                    <a:cubicBezTo>
                      <a:pt x="3580" y="2729"/>
                      <a:pt x="3580" y="2729"/>
                      <a:pt x="3590" y="2739"/>
                    </a:cubicBezTo>
                    <a:lnTo>
                      <a:pt x="3580" y="2729"/>
                    </a:lnTo>
                    <a:lnTo>
                      <a:pt x="3580" y="2729"/>
                    </a:lnTo>
                    <a:cubicBezTo>
                      <a:pt x="3652" y="2905"/>
                      <a:pt x="3693" y="3092"/>
                      <a:pt x="3725" y="3278"/>
                    </a:cubicBezTo>
                    <a:cubicBezTo>
                      <a:pt x="3725" y="3310"/>
                      <a:pt x="3735" y="3340"/>
                      <a:pt x="3735" y="3382"/>
                    </a:cubicBezTo>
                    <a:lnTo>
                      <a:pt x="3735" y="3423"/>
                    </a:lnTo>
                    <a:cubicBezTo>
                      <a:pt x="3746" y="3455"/>
                      <a:pt x="3755" y="3476"/>
                      <a:pt x="3776" y="3497"/>
                    </a:cubicBezTo>
                    <a:cubicBezTo>
                      <a:pt x="3808" y="3527"/>
                      <a:pt x="3859" y="3548"/>
                      <a:pt x="3901" y="3548"/>
                    </a:cubicBezTo>
                    <a:cubicBezTo>
                      <a:pt x="3942" y="3548"/>
                      <a:pt x="3984" y="3527"/>
                      <a:pt x="4015" y="3497"/>
                    </a:cubicBezTo>
                    <a:cubicBezTo>
                      <a:pt x="4036" y="3476"/>
                      <a:pt x="4046" y="3455"/>
                      <a:pt x="4057" y="3423"/>
                    </a:cubicBezTo>
                    <a:cubicBezTo>
                      <a:pt x="4067" y="3393"/>
                      <a:pt x="4067" y="3372"/>
                      <a:pt x="4057" y="3340"/>
                    </a:cubicBezTo>
                    <a:cubicBezTo>
                      <a:pt x="4046" y="3268"/>
                      <a:pt x="4036" y="3195"/>
                      <a:pt x="4015" y="3133"/>
                    </a:cubicBezTo>
                    <a:cubicBezTo>
                      <a:pt x="4004" y="3061"/>
                      <a:pt x="3984" y="2988"/>
                      <a:pt x="3963" y="2916"/>
                    </a:cubicBezTo>
                    <a:cubicBezTo>
                      <a:pt x="3921" y="2780"/>
                      <a:pt x="3870" y="2656"/>
                      <a:pt x="3797" y="2531"/>
                    </a:cubicBezTo>
                    <a:cubicBezTo>
                      <a:pt x="3746" y="2418"/>
                      <a:pt x="3672" y="2314"/>
                      <a:pt x="3600" y="2210"/>
                    </a:cubicBezTo>
                    <a:cubicBezTo>
                      <a:pt x="3517" y="2107"/>
                      <a:pt x="3434" y="2003"/>
                      <a:pt x="3341" y="1920"/>
                    </a:cubicBezTo>
                    <a:cubicBezTo>
                      <a:pt x="2978" y="1556"/>
                      <a:pt x="2531" y="1307"/>
                      <a:pt x="2075" y="1090"/>
                    </a:cubicBezTo>
                    <a:cubicBezTo>
                      <a:pt x="1909" y="1007"/>
                      <a:pt x="1733" y="934"/>
                      <a:pt x="1567" y="862"/>
                    </a:cubicBezTo>
                    <a:cubicBezTo>
                      <a:pt x="1401" y="789"/>
                      <a:pt x="1235" y="706"/>
                      <a:pt x="1079" y="634"/>
                    </a:cubicBezTo>
                    <a:cubicBezTo>
                      <a:pt x="913" y="551"/>
                      <a:pt x="758" y="468"/>
                      <a:pt x="602" y="385"/>
                    </a:cubicBezTo>
                    <a:cubicBezTo>
                      <a:pt x="447" y="291"/>
                      <a:pt x="302" y="198"/>
                      <a:pt x="166" y="94"/>
                    </a:cubicBezTo>
                    <a:lnTo>
                      <a:pt x="166" y="94"/>
                    </a:lnTo>
                    <a:lnTo>
                      <a:pt x="177" y="104"/>
                    </a:lnTo>
                    <a:cubicBezTo>
                      <a:pt x="136" y="73"/>
                      <a:pt x="94" y="42"/>
                      <a:pt x="63" y="11"/>
                    </a:cubicBezTo>
                    <a:cubicBezTo>
                      <a:pt x="53" y="0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2154;p53">
                <a:extLst>
                  <a:ext uri="{FF2B5EF4-FFF2-40B4-BE49-F238E27FC236}">
                    <a16:creationId xmlns:a16="http://schemas.microsoft.com/office/drawing/2014/main" id="{E2D135D9-A595-DD31-8DB3-E48B615B3A01}"/>
                  </a:ext>
                </a:extLst>
              </p:cNvPr>
              <p:cNvSpPr/>
              <p:nvPr/>
            </p:nvSpPr>
            <p:spPr>
              <a:xfrm>
                <a:off x="4839088" y="1667625"/>
                <a:ext cx="8507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4129" extrusionOk="0">
                    <a:moveTo>
                      <a:pt x="2013" y="1473"/>
                    </a:moveTo>
                    <a:cubicBezTo>
                      <a:pt x="2013" y="1473"/>
                      <a:pt x="2013" y="1481"/>
                      <a:pt x="2019" y="1483"/>
                    </a:cubicBezTo>
                    <a:lnTo>
                      <a:pt x="2019" y="1483"/>
                    </a:lnTo>
                    <a:cubicBezTo>
                      <a:pt x="2017" y="1480"/>
                      <a:pt x="2015" y="1476"/>
                      <a:pt x="2013" y="1473"/>
                    </a:cubicBezTo>
                    <a:close/>
                    <a:moveTo>
                      <a:pt x="32" y="0"/>
                    </a:moveTo>
                    <a:cubicBezTo>
                      <a:pt x="11" y="0"/>
                      <a:pt x="0" y="21"/>
                      <a:pt x="0" y="42"/>
                    </a:cubicBezTo>
                    <a:cubicBezTo>
                      <a:pt x="0" y="63"/>
                      <a:pt x="21" y="73"/>
                      <a:pt x="32" y="73"/>
                    </a:cubicBezTo>
                    <a:lnTo>
                      <a:pt x="52" y="73"/>
                    </a:lnTo>
                    <a:cubicBezTo>
                      <a:pt x="198" y="93"/>
                      <a:pt x="353" y="146"/>
                      <a:pt x="488" y="197"/>
                    </a:cubicBezTo>
                    <a:cubicBezTo>
                      <a:pt x="602" y="249"/>
                      <a:pt x="716" y="301"/>
                      <a:pt x="820" y="363"/>
                    </a:cubicBezTo>
                    <a:cubicBezTo>
                      <a:pt x="934" y="425"/>
                      <a:pt x="1048" y="498"/>
                      <a:pt x="1152" y="581"/>
                    </a:cubicBezTo>
                    <a:cubicBezTo>
                      <a:pt x="1484" y="840"/>
                      <a:pt x="1764" y="1151"/>
                      <a:pt x="2023" y="1483"/>
                    </a:cubicBezTo>
                    <a:cubicBezTo>
                      <a:pt x="2022" y="1483"/>
                      <a:pt x="2021" y="1483"/>
                      <a:pt x="2019" y="1483"/>
                    </a:cubicBezTo>
                    <a:lnTo>
                      <a:pt x="2019" y="1483"/>
                    </a:lnTo>
                    <a:cubicBezTo>
                      <a:pt x="2100" y="1594"/>
                      <a:pt x="2181" y="1715"/>
                      <a:pt x="2262" y="1836"/>
                    </a:cubicBezTo>
                    <a:cubicBezTo>
                      <a:pt x="2335" y="1960"/>
                      <a:pt x="2418" y="2085"/>
                      <a:pt x="2490" y="2209"/>
                    </a:cubicBezTo>
                    <a:cubicBezTo>
                      <a:pt x="2625" y="2448"/>
                      <a:pt x="2749" y="2707"/>
                      <a:pt x="2853" y="2967"/>
                    </a:cubicBezTo>
                    <a:cubicBezTo>
                      <a:pt x="2853" y="2956"/>
                      <a:pt x="2842" y="2946"/>
                      <a:pt x="2842" y="2935"/>
                    </a:cubicBezTo>
                    <a:lnTo>
                      <a:pt x="2842" y="2935"/>
                    </a:lnTo>
                    <a:cubicBezTo>
                      <a:pt x="2978" y="3267"/>
                      <a:pt x="3081" y="3610"/>
                      <a:pt x="3123" y="3952"/>
                    </a:cubicBezTo>
                    <a:lnTo>
                      <a:pt x="3123" y="3963"/>
                    </a:lnTo>
                    <a:cubicBezTo>
                      <a:pt x="3123" y="3973"/>
                      <a:pt x="3133" y="3973"/>
                      <a:pt x="3133" y="3984"/>
                    </a:cubicBezTo>
                    <a:lnTo>
                      <a:pt x="3133" y="3984"/>
                    </a:lnTo>
                    <a:cubicBezTo>
                      <a:pt x="3133" y="3984"/>
                      <a:pt x="3133" y="3973"/>
                      <a:pt x="3123" y="3973"/>
                    </a:cubicBezTo>
                    <a:lnTo>
                      <a:pt x="3123" y="3973"/>
                    </a:lnTo>
                    <a:cubicBezTo>
                      <a:pt x="3133" y="3973"/>
                      <a:pt x="3133" y="3984"/>
                      <a:pt x="3133" y="3994"/>
                    </a:cubicBezTo>
                    <a:lnTo>
                      <a:pt x="3133" y="4025"/>
                    </a:lnTo>
                    <a:lnTo>
                      <a:pt x="3164" y="4087"/>
                    </a:lnTo>
                    <a:cubicBezTo>
                      <a:pt x="3195" y="4108"/>
                      <a:pt x="3227" y="4129"/>
                      <a:pt x="3257" y="4129"/>
                    </a:cubicBezTo>
                    <a:cubicBezTo>
                      <a:pt x="3299" y="4129"/>
                      <a:pt x="3330" y="4108"/>
                      <a:pt x="3361" y="4087"/>
                    </a:cubicBezTo>
                    <a:cubicBezTo>
                      <a:pt x="3382" y="4067"/>
                      <a:pt x="3403" y="4025"/>
                      <a:pt x="3393" y="3994"/>
                    </a:cubicBezTo>
                    <a:cubicBezTo>
                      <a:pt x="3382" y="3869"/>
                      <a:pt x="3361" y="3735"/>
                      <a:pt x="3330" y="3610"/>
                    </a:cubicBezTo>
                    <a:cubicBezTo>
                      <a:pt x="3299" y="3486"/>
                      <a:pt x="3268" y="3350"/>
                      <a:pt x="3227" y="3226"/>
                    </a:cubicBezTo>
                    <a:cubicBezTo>
                      <a:pt x="3123" y="2946"/>
                      <a:pt x="2998" y="2666"/>
                      <a:pt x="2863" y="2407"/>
                    </a:cubicBezTo>
                    <a:cubicBezTo>
                      <a:pt x="2708" y="2126"/>
                      <a:pt x="2542" y="1857"/>
                      <a:pt x="2344" y="1608"/>
                    </a:cubicBezTo>
                    <a:cubicBezTo>
                      <a:pt x="2148" y="1359"/>
                      <a:pt x="1940" y="1121"/>
                      <a:pt x="1712" y="902"/>
                    </a:cubicBezTo>
                    <a:cubicBezTo>
                      <a:pt x="1473" y="664"/>
                      <a:pt x="1193" y="457"/>
                      <a:pt x="903" y="291"/>
                    </a:cubicBezTo>
                    <a:cubicBezTo>
                      <a:pt x="830" y="249"/>
                      <a:pt x="758" y="218"/>
                      <a:pt x="696" y="187"/>
                    </a:cubicBezTo>
                    <a:cubicBezTo>
                      <a:pt x="623" y="156"/>
                      <a:pt x="540" y="125"/>
                      <a:pt x="467" y="104"/>
                    </a:cubicBezTo>
                    <a:cubicBezTo>
                      <a:pt x="332" y="52"/>
                      <a:pt x="187" y="21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2155;p53">
                <a:extLst>
                  <a:ext uri="{FF2B5EF4-FFF2-40B4-BE49-F238E27FC236}">
                    <a16:creationId xmlns:a16="http://schemas.microsoft.com/office/drawing/2014/main" id="{5A8DDDE3-9837-BC8A-A1E3-C1CECD6616FB}"/>
                  </a:ext>
                </a:extLst>
              </p:cNvPr>
              <p:cNvSpPr/>
              <p:nvPr/>
            </p:nvSpPr>
            <p:spPr>
              <a:xfrm>
                <a:off x="4899763" y="1687575"/>
                <a:ext cx="56825" cy="129475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5179" extrusionOk="0">
                    <a:moveTo>
                      <a:pt x="592" y="738"/>
                    </a:moveTo>
                    <a:cubicBezTo>
                      <a:pt x="592" y="746"/>
                      <a:pt x="592" y="747"/>
                      <a:pt x="599" y="747"/>
                    </a:cubicBezTo>
                    <a:lnTo>
                      <a:pt x="599" y="747"/>
                    </a:lnTo>
                    <a:cubicBezTo>
                      <a:pt x="596" y="744"/>
                      <a:pt x="594" y="741"/>
                      <a:pt x="592" y="738"/>
                    </a:cubicBezTo>
                    <a:close/>
                    <a:moveTo>
                      <a:pt x="83" y="1"/>
                    </a:moveTo>
                    <a:cubicBezTo>
                      <a:pt x="63" y="1"/>
                      <a:pt x="32" y="11"/>
                      <a:pt x="21" y="32"/>
                    </a:cubicBezTo>
                    <a:cubicBezTo>
                      <a:pt x="0" y="63"/>
                      <a:pt x="21" y="94"/>
                      <a:pt x="42" y="115"/>
                    </a:cubicBezTo>
                    <a:lnTo>
                      <a:pt x="63" y="136"/>
                    </a:lnTo>
                    <a:lnTo>
                      <a:pt x="63" y="136"/>
                    </a:lnTo>
                    <a:cubicBezTo>
                      <a:pt x="63" y="136"/>
                      <a:pt x="63" y="136"/>
                      <a:pt x="63" y="136"/>
                    </a:cubicBezTo>
                    <a:lnTo>
                      <a:pt x="63" y="136"/>
                    </a:lnTo>
                    <a:cubicBezTo>
                      <a:pt x="64" y="137"/>
                      <a:pt x="66" y="138"/>
                      <a:pt x="67" y="140"/>
                    </a:cubicBezTo>
                    <a:lnTo>
                      <a:pt x="67" y="140"/>
                    </a:lnTo>
                    <a:lnTo>
                      <a:pt x="74" y="146"/>
                    </a:lnTo>
                    <a:cubicBezTo>
                      <a:pt x="74" y="146"/>
                      <a:pt x="73" y="145"/>
                      <a:pt x="73" y="145"/>
                    </a:cubicBezTo>
                    <a:lnTo>
                      <a:pt x="73" y="145"/>
                    </a:lnTo>
                    <a:cubicBezTo>
                      <a:pt x="276" y="319"/>
                      <a:pt x="450" y="523"/>
                      <a:pt x="602" y="747"/>
                    </a:cubicBezTo>
                    <a:cubicBezTo>
                      <a:pt x="601" y="747"/>
                      <a:pt x="600" y="747"/>
                      <a:pt x="599" y="747"/>
                    </a:cubicBezTo>
                    <a:lnTo>
                      <a:pt x="599" y="747"/>
                    </a:lnTo>
                    <a:cubicBezTo>
                      <a:pt x="792" y="1045"/>
                      <a:pt x="946" y="1374"/>
                      <a:pt x="1049" y="1702"/>
                    </a:cubicBezTo>
                    <a:cubicBezTo>
                      <a:pt x="1235" y="2262"/>
                      <a:pt x="1318" y="2843"/>
                      <a:pt x="1443" y="3414"/>
                    </a:cubicBezTo>
                    <a:cubicBezTo>
                      <a:pt x="1473" y="3559"/>
                      <a:pt x="1505" y="3704"/>
                      <a:pt x="1546" y="3849"/>
                    </a:cubicBezTo>
                    <a:cubicBezTo>
                      <a:pt x="1588" y="3995"/>
                      <a:pt x="1629" y="4140"/>
                      <a:pt x="1681" y="4285"/>
                    </a:cubicBezTo>
                    <a:cubicBezTo>
                      <a:pt x="1722" y="4430"/>
                      <a:pt x="1775" y="4565"/>
                      <a:pt x="1826" y="4700"/>
                    </a:cubicBezTo>
                    <a:cubicBezTo>
                      <a:pt x="1858" y="4772"/>
                      <a:pt x="1888" y="4834"/>
                      <a:pt x="1920" y="4908"/>
                    </a:cubicBezTo>
                    <a:cubicBezTo>
                      <a:pt x="1951" y="4970"/>
                      <a:pt x="1992" y="5042"/>
                      <a:pt x="2024" y="5104"/>
                    </a:cubicBezTo>
                    <a:cubicBezTo>
                      <a:pt x="2046" y="5150"/>
                      <a:pt x="2091" y="5179"/>
                      <a:pt x="2138" y="5179"/>
                    </a:cubicBezTo>
                    <a:cubicBezTo>
                      <a:pt x="2155" y="5179"/>
                      <a:pt x="2173" y="5175"/>
                      <a:pt x="2190" y="5166"/>
                    </a:cubicBezTo>
                    <a:cubicBezTo>
                      <a:pt x="2252" y="5136"/>
                      <a:pt x="2273" y="5063"/>
                      <a:pt x="2241" y="5000"/>
                    </a:cubicBezTo>
                    <a:cubicBezTo>
                      <a:pt x="2210" y="4928"/>
                      <a:pt x="2179" y="4845"/>
                      <a:pt x="2158" y="4772"/>
                    </a:cubicBezTo>
                    <a:cubicBezTo>
                      <a:pt x="2127" y="4700"/>
                      <a:pt x="2107" y="4627"/>
                      <a:pt x="2075" y="4555"/>
                    </a:cubicBezTo>
                    <a:cubicBezTo>
                      <a:pt x="1982" y="4254"/>
                      <a:pt x="1909" y="3942"/>
                      <a:pt x="1826" y="3631"/>
                    </a:cubicBezTo>
                    <a:cubicBezTo>
                      <a:pt x="1743" y="3320"/>
                      <a:pt x="1671" y="3009"/>
                      <a:pt x="1577" y="2698"/>
                    </a:cubicBezTo>
                    <a:cubicBezTo>
                      <a:pt x="1494" y="2376"/>
                      <a:pt x="1401" y="2065"/>
                      <a:pt x="1277" y="1764"/>
                    </a:cubicBezTo>
                    <a:cubicBezTo>
                      <a:pt x="1173" y="1474"/>
                      <a:pt x="1038" y="1183"/>
                      <a:pt x="883" y="913"/>
                    </a:cubicBezTo>
                    <a:cubicBezTo>
                      <a:pt x="779" y="747"/>
                      <a:pt x="664" y="592"/>
                      <a:pt x="551" y="447"/>
                    </a:cubicBezTo>
                    <a:cubicBezTo>
                      <a:pt x="415" y="281"/>
                      <a:pt x="270" y="146"/>
                      <a:pt x="115" y="11"/>
                    </a:cubicBezTo>
                    <a:cubicBezTo>
                      <a:pt x="104" y="1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2156;p53">
                <a:extLst>
                  <a:ext uri="{FF2B5EF4-FFF2-40B4-BE49-F238E27FC236}">
                    <a16:creationId xmlns:a16="http://schemas.microsoft.com/office/drawing/2014/main" id="{5BAFCEA3-1462-144C-1C57-6E4B7C341AE0}"/>
                  </a:ext>
                </a:extLst>
              </p:cNvPr>
              <p:cNvSpPr/>
              <p:nvPr/>
            </p:nvSpPr>
            <p:spPr>
              <a:xfrm>
                <a:off x="4624638" y="1751125"/>
                <a:ext cx="60700" cy="98925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3957" extrusionOk="0">
                    <a:moveTo>
                      <a:pt x="2386" y="0"/>
                    </a:moveTo>
                    <a:cubicBezTo>
                      <a:pt x="2375" y="0"/>
                      <a:pt x="2354" y="10"/>
                      <a:pt x="2354" y="31"/>
                    </a:cubicBezTo>
                    <a:cubicBezTo>
                      <a:pt x="2313" y="218"/>
                      <a:pt x="2261" y="415"/>
                      <a:pt x="2188" y="591"/>
                    </a:cubicBezTo>
                    <a:cubicBezTo>
                      <a:pt x="2147" y="695"/>
                      <a:pt x="2105" y="799"/>
                      <a:pt x="2054" y="893"/>
                    </a:cubicBezTo>
                    <a:cubicBezTo>
                      <a:pt x="2002" y="996"/>
                      <a:pt x="1939" y="1089"/>
                      <a:pt x="1877" y="1183"/>
                    </a:cubicBezTo>
                    <a:cubicBezTo>
                      <a:pt x="1764" y="1380"/>
                      <a:pt x="1628" y="1566"/>
                      <a:pt x="1483" y="1743"/>
                    </a:cubicBezTo>
                    <a:cubicBezTo>
                      <a:pt x="1484" y="1743"/>
                      <a:pt x="1485" y="1743"/>
                      <a:pt x="1486" y="1743"/>
                    </a:cubicBezTo>
                    <a:lnTo>
                      <a:pt x="1486" y="1743"/>
                    </a:lnTo>
                    <a:lnTo>
                      <a:pt x="1307" y="1981"/>
                    </a:lnTo>
                    <a:cubicBezTo>
                      <a:pt x="1234" y="2064"/>
                      <a:pt x="1172" y="2147"/>
                      <a:pt x="1100" y="2230"/>
                    </a:cubicBezTo>
                    <a:lnTo>
                      <a:pt x="695" y="2728"/>
                    </a:lnTo>
                    <a:cubicBezTo>
                      <a:pt x="446" y="3060"/>
                      <a:pt x="197" y="3403"/>
                      <a:pt x="21" y="3776"/>
                    </a:cubicBezTo>
                    <a:cubicBezTo>
                      <a:pt x="0" y="3807"/>
                      <a:pt x="0" y="3838"/>
                      <a:pt x="0" y="3869"/>
                    </a:cubicBezTo>
                    <a:cubicBezTo>
                      <a:pt x="10" y="3901"/>
                      <a:pt x="31" y="3931"/>
                      <a:pt x="62" y="3942"/>
                    </a:cubicBezTo>
                    <a:cubicBezTo>
                      <a:pt x="79" y="3952"/>
                      <a:pt x="97" y="3957"/>
                      <a:pt x="116" y="3957"/>
                    </a:cubicBezTo>
                    <a:cubicBezTo>
                      <a:pt x="156" y="3957"/>
                      <a:pt x="197" y="3936"/>
                      <a:pt x="218" y="3901"/>
                    </a:cubicBezTo>
                    <a:cubicBezTo>
                      <a:pt x="549" y="3309"/>
                      <a:pt x="975" y="2780"/>
                      <a:pt x="1369" y="2230"/>
                    </a:cubicBezTo>
                    <a:cubicBezTo>
                      <a:pt x="1473" y="2096"/>
                      <a:pt x="1566" y="1951"/>
                      <a:pt x="1660" y="1815"/>
                    </a:cubicBezTo>
                    <a:cubicBezTo>
                      <a:pt x="1764" y="1670"/>
                      <a:pt x="1846" y="1525"/>
                      <a:pt x="1929" y="1380"/>
                    </a:cubicBezTo>
                    <a:cubicBezTo>
                      <a:pt x="2095" y="1089"/>
                      <a:pt x="2230" y="789"/>
                      <a:pt x="2324" y="478"/>
                    </a:cubicBezTo>
                    <a:cubicBezTo>
                      <a:pt x="2375" y="332"/>
                      <a:pt x="2407" y="197"/>
                      <a:pt x="2427" y="52"/>
                    </a:cubicBezTo>
                    <a:cubicBezTo>
                      <a:pt x="2427" y="31"/>
                      <a:pt x="2417" y="10"/>
                      <a:pt x="2396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2157;p53">
                <a:extLst>
                  <a:ext uri="{FF2B5EF4-FFF2-40B4-BE49-F238E27FC236}">
                    <a16:creationId xmlns:a16="http://schemas.microsoft.com/office/drawing/2014/main" id="{97CA4639-A618-FA7F-646C-32703405F8EA}"/>
                  </a:ext>
                </a:extLst>
              </p:cNvPr>
              <p:cNvSpPr/>
              <p:nvPr/>
            </p:nvSpPr>
            <p:spPr>
              <a:xfrm>
                <a:off x="4956038" y="1908000"/>
                <a:ext cx="55775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3897" extrusionOk="0">
                    <a:moveTo>
                      <a:pt x="1276" y="2449"/>
                    </a:moveTo>
                    <a:cubicBezTo>
                      <a:pt x="1274" y="2452"/>
                      <a:pt x="1272" y="2454"/>
                      <a:pt x="1270" y="2457"/>
                    </a:cubicBezTo>
                    <a:lnTo>
                      <a:pt x="1270" y="2457"/>
                    </a:lnTo>
                    <a:cubicBezTo>
                      <a:pt x="1272" y="2454"/>
                      <a:pt x="1274" y="2451"/>
                      <a:pt x="1276" y="2449"/>
                    </a:cubicBezTo>
                    <a:close/>
                    <a:moveTo>
                      <a:pt x="1270" y="2457"/>
                    </a:moveTo>
                    <a:lnTo>
                      <a:pt x="1270" y="2457"/>
                    </a:lnTo>
                    <a:cubicBezTo>
                      <a:pt x="1267" y="2460"/>
                      <a:pt x="1265" y="2464"/>
                      <a:pt x="1262" y="2468"/>
                    </a:cubicBezTo>
                    <a:lnTo>
                      <a:pt x="1262" y="2468"/>
                    </a:lnTo>
                    <a:cubicBezTo>
                      <a:pt x="1265" y="2466"/>
                      <a:pt x="1267" y="2462"/>
                      <a:pt x="1270" y="2457"/>
                    </a:cubicBezTo>
                    <a:close/>
                    <a:moveTo>
                      <a:pt x="1262" y="2468"/>
                    </a:moveTo>
                    <a:cubicBezTo>
                      <a:pt x="1260" y="2469"/>
                      <a:pt x="1258" y="2470"/>
                      <a:pt x="1256" y="2470"/>
                    </a:cubicBezTo>
                    <a:cubicBezTo>
                      <a:pt x="1257" y="2470"/>
                      <a:pt x="1259" y="2469"/>
                      <a:pt x="1261" y="2469"/>
                    </a:cubicBezTo>
                    <a:lnTo>
                      <a:pt x="1261" y="2469"/>
                    </a:lnTo>
                    <a:cubicBezTo>
                      <a:pt x="1261" y="2468"/>
                      <a:pt x="1262" y="2468"/>
                      <a:pt x="1262" y="2468"/>
                    </a:cubicBezTo>
                    <a:close/>
                    <a:moveTo>
                      <a:pt x="1930" y="1"/>
                    </a:moveTo>
                    <a:cubicBezTo>
                      <a:pt x="1909" y="12"/>
                      <a:pt x="1889" y="42"/>
                      <a:pt x="1899" y="74"/>
                    </a:cubicBezTo>
                    <a:cubicBezTo>
                      <a:pt x="1930" y="177"/>
                      <a:pt x="1951" y="291"/>
                      <a:pt x="1972" y="406"/>
                    </a:cubicBezTo>
                    <a:cubicBezTo>
                      <a:pt x="1992" y="582"/>
                      <a:pt x="1992" y="768"/>
                      <a:pt x="1972" y="955"/>
                    </a:cubicBezTo>
                    <a:cubicBezTo>
                      <a:pt x="1940" y="1163"/>
                      <a:pt x="1878" y="1381"/>
                      <a:pt x="1795" y="1577"/>
                    </a:cubicBezTo>
                    <a:cubicBezTo>
                      <a:pt x="1733" y="1733"/>
                      <a:pt x="1661" y="1879"/>
                      <a:pt x="1567" y="2024"/>
                    </a:cubicBezTo>
                    <a:cubicBezTo>
                      <a:pt x="1484" y="2169"/>
                      <a:pt x="1380" y="2314"/>
                      <a:pt x="1276" y="2449"/>
                    </a:cubicBezTo>
                    <a:cubicBezTo>
                      <a:pt x="1276" y="2449"/>
                      <a:pt x="1276" y="2449"/>
                      <a:pt x="1276" y="2449"/>
                    </a:cubicBezTo>
                    <a:lnTo>
                      <a:pt x="1276" y="2449"/>
                    </a:lnTo>
                    <a:cubicBezTo>
                      <a:pt x="1276" y="2449"/>
                      <a:pt x="1276" y="2449"/>
                      <a:pt x="1276" y="2449"/>
                    </a:cubicBezTo>
                    <a:lnTo>
                      <a:pt x="1276" y="2449"/>
                    </a:lnTo>
                    <a:cubicBezTo>
                      <a:pt x="1276" y="2458"/>
                      <a:pt x="1270" y="2466"/>
                      <a:pt x="1261" y="2469"/>
                    </a:cubicBezTo>
                    <a:lnTo>
                      <a:pt x="1261" y="2469"/>
                    </a:lnTo>
                    <a:cubicBezTo>
                      <a:pt x="1005" y="2803"/>
                      <a:pt x="700" y="3097"/>
                      <a:pt x="374" y="3352"/>
                    </a:cubicBezTo>
                    <a:cubicBezTo>
                      <a:pt x="376" y="3352"/>
                      <a:pt x="377" y="3351"/>
                      <a:pt x="378" y="3351"/>
                    </a:cubicBezTo>
                    <a:lnTo>
                      <a:pt x="378" y="3351"/>
                    </a:lnTo>
                    <a:cubicBezTo>
                      <a:pt x="376" y="3354"/>
                      <a:pt x="374" y="3358"/>
                      <a:pt x="374" y="3362"/>
                    </a:cubicBezTo>
                    <a:cubicBezTo>
                      <a:pt x="281" y="3424"/>
                      <a:pt x="198" y="3486"/>
                      <a:pt x="105" y="3548"/>
                    </a:cubicBezTo>
                    <a:cubicBezTo>
                      <a:pt x="63" y="3580"/>
                      <a:pt x="32" y="3611"/>
                      <a:pt x="22" y="3663"/>
                    </a:cubicBezTo>
                    <a:cubicBezTo>
                      <a:pt x="1" y="3704"/>
                      <a:pt x="11" y="3756"/>
                      <a:pt x="32" y="3808"/>
                    </a:cubicBezTo>
                    <a:cubicBezTo>
                      <a:pt x="63" y="3850"/>
                      <a:pt x="105" y="3880"/>
                      <a:pt x="146" y="3891"/>
                    </a:cubicBezTo>
                    <a:cubicBezTo>
                      <a:pt x="165" y="3895"/>
                      <a:pt x="184" y="3897"/>
                      <a:pt x="202" y="3897"/>
                    </a:cubicBezTo>
                    <a:cubicBezTo>
                      <a:pt x="234" y="3897"/>
                      <a:pt x="265" y="3890"/>
                      <a:pt x="291" y="3870"/>
                    </a:cubicBezTo>
                    <a:cubicBezTo>
                      <a:pt x="582" y="3673"/>
                      <a:pt x="851" y="3435"/>
                      <a:pt x="1100" y="3175"/>
                    </a:cubicBezTo>
                    <a:cubicBezTo>
                      <a:pt x="1349" y="2905"/>
                      <a:pt x="1567" y="2605"/>
                      <a:pt x="1744" y="2283"/>
                    </a:cubicBezTo>
                    <a:cubicBezTo>
                      <a:pt x="2075" y="1660"/>
                      <a:pt x="2231" y="924"/>
                      <a:pt x="2055" y="229"/>
                    </a:cubicBezTo>
                    <a:cubicBezTo>
                      <a:pt x="2044" y="167"/>
                      <a:pt x="2023" y="104"/>
                      <a:pt x="2002" y="42"/>
                    </a:cubicBezTo>
                    <a:cubicBezTo>
                      <a:pt x="1992" y="12"/>
                      <a:pt x="1972" y="1"/>
                      <a:pt x="1951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2158;p53">
                <a:extLst>
                  <a:ext uri="{FF2B5EF4-FFF2-40B4-BE49-F238E27FC236}">
                    <a16:creationId xmlns:a16="http://schemas.microsoft.com/office/drawing/2014/main" id="{4D730FE3-C9EE-2630-174A-4E6975463F81}"/>
                  </a:ext>
                </a:extLst>
              </p:cNvPr>
              <p:cNvSpPr/>
              <p:nvPr/>
            </p:nvSpPr>
            <p:spPr>
              <a:xfrm>
                <a:off x="5000138" y="2126350"/>
                <a:ext cx="47475" cy="144850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5794" extrusionOk="0">
                    <a:moveTo>
                      <a:pt x="197" y="1"/>
                    </a:moveTo>
                    <a:cubicBezTo>
                      <a:pt x="176" y="1"/>
                      <a:pt x="155" y="12"/>
                      <a:pt x="145" y="42"/>
                    </a:cubicBezTo>
                    <a:cubicBezTo>
                      <a:pt x="62" y="364"/>
                      <a:pt x="0" y="696"/>
                      <a:pt x="0" y="1038"/>
                    </a:cubicBezTo>
                    <a:cubicBezTo>
                      <a:pt x="0" y="1308"/>
                      <a:pt x="42" y="1578"/>
                      <a:pt x="135" y="1837"/>
                    </a:cubicBezTo>
                    <a:cubicBezTo>
                      <a:pt x="228" y="2107"/>
                      <a:pt x="374" y="2356"/>
                      <a:pt x="540" y="2594"/>
                    </a:cubicBezTo>
                    <a:cubicBezTo>
                      <a:pt x="633" y="2739"/>
                      <a:pt x="726" y="2875"/>
                      <a:pt x="830" y="3009"/>
                    </a:cubicBezTo>
                    <a:cubicBezTo>
                      <a:pt x="923" y="3134"/>
                      <a:pt x="1017" y="3248"/>
                      <a:pt x="1100" y="3373"/>
                    </a:cubicBezTo>
                    <a:cubicBezTo>
                      <a:pt x="1213" y="3548"/>
                      <a:pt x="1317" y="3735"/>
                      <a:pt x="1400" y="3922"/>
                    </a:cubicBezTo>
                    <a:cubicBezTo>
                      <a:pt x="1462" y="4078"/>
                      <a:pt x="1504" y="4244"/>
                      <a:pt x="1535" y="4410"/>
                    </a:cubicBezTo>
                    <a:cubicBezTo>
                      <a:pt x="1545" y="4514"/>
                      <a:pt x="1545" y="4617"/>
                      <a:pt x="1535" y="4721"/>
                    </a:cubicBezTo>
                    <a:cubicBezTo>
                      <a:pt x="1525" y="4804"/>
                      <a:pt x="1504" y="4876"/>
                      <a:pt x="1473" y="4959"/>
                    </a:cubicBezTo>
                    <a:cubicBezTo>
                      <a:pt x="1442" y="5021"/>
                      <a:pt x="1400" y="5084"/>
                      <a:pt x="1359" y="5146"/>
                    </a:cubicBezTo>
                    <a:cubicBezTo>
                      <a:pt x="1296" y="5208"/>
                      <a:pt x="1234" y="5281"/>
                      <a:pt x="1162" y="5333"/>
                    </a:cubicBezTo>
                    <a:cubicBezTo>
                      <a:pt x="1121" y="5364"/>
                      <a:pt x="1079" y="5395"/>
                      <a:pt x="1027" y="5426"/>
                    </a:cubicBezTo>
                    <a:cubicBezTo>
                      <a:pt x="934" y="5489"/>
                      <a:pt x="902" y="5602"/>
                      <a:pt x="955" y="5696"/>
                    </a:cubicBezTo>
                    <a:cubicBezTo>
                      <a:pt x="989" y="5759"/>
                      <a:pt x="1062" y="5793"/>
                      <a:pt x="1131" y="5793"/>
                    </a:cubicBezTo>
                    <a:cubicBezTo>
                      <a:pt x="1165" y="5793"/>
                      <a:pt x="1197" y="5785"/>
                      <a:pt x="1224" y="5768"/>
                    </a:cubicBezTo>
                    <a:cubicBezTo>
                      <a:pt x="1370" y="5675"/>
                      <a:pt x="1504" y="5561"/>
                      <a:pt x="1618" y="5426"/>
                    </a:cubicBezTo>
                    <a:cubicBezTo>
                      <a:pt x="1660" y="5364"/>
                      <a:pt x="1711" y="5302"/>
                      <a:pt x="1753" y="5229"/>
                    </a:cubicBezTo>
                    <a:cubicBezTo>
                      <a:pt x="1784" y="5167"/>
                      <a:pt x="1815" y="5084"/>
                      <a:pt x="1847" y="5011"/>
                    </a:cubicBezTo>
                    <a:cubicBezTo>
                      <a:pt x="1867" y="4938"/>
                      <a:pt x="1877" y="4866"/>
                      <a:pt x="1888" y="4793"/>
                    </a:cubicBezTo>
                    <a:cubicBezTo>
                      <a:pt x="1898" y="4731"/>
                      <a:pt x="1898" y="4659"/>
                      <a:pt x="1898" y="4586"/>
                    </a:cubicBezTo>
                    <a:cubicBezTo>
                      <a:pt x="1888" y="4441"/>
                      <a:pt x="1867" y="4295"/>
                      <a:pt x="1826" y="4161"/>
                    </a:cubicBezTo>
                    <a:cubicBezTo>
                      <a:pt x="1732" y="3880"/>
                      <a:pt x="1587" y="3611"/>
                      <a:pt x="1421" y="3373"/>
                    </a:cubicBezTo>
                    <a:cubicBezTo>
                      <a:pt x="1328" y="3248"/>
                      <a:pt x="1234" y="3134"/>
                      <a:pt x="1141" y="3020"/>
                    </a:cubicBezTo>
                    <a:cubicBezTo>
                      <a:pt x="1027" y="2885"/>
                      <a:pt x="913" y="2760"/>
                      <a:pt x="809" y="2636"/>
                    </a:cubicBezTo>
                    <a:cubicBezTo>
                      <a:pt x="778" y="2594"/>
                      <a:pt x="747" y="2563"/>
                      <a:pt x="726" y="2522"/>
                    </a:cubicBezTo>
                    <a:lnTo>
                      <a:pt x="726" y="2532"/>
                    </a:lnTo>
                    <a:lnTo>
                      <a:pt x="706" y="2511"/>
                    </a:lnTo>
                    <a:cubicBezTo>
                      <a:pt x="540" y="2283"/>
                      <a:pt x="384" y="2045"/>
                      <a:pt x="270" y="1785"/>
                    </a:cubicBezTo>
                    <a:cubicBezTo>
                      <a:pt x="208" y="1630"/>
                      <a:pt x="166" y="1464"/>
                      <a:pt x="135" y="1287"/>
                    </a:cubicBezTo>
                    <a:cubicBezTo>
                      <a:pt x="114" y="1049"/>
                      <a:pt x="125" y="810"/>
                      <a:pt x="155" y="572"/>
                    </a:cubicBezTo>
                    <a:cubicBezTo>
                      <a:pt x="176" y="395"/>
                      <a:pt x="208" y="229"/>
                      <a:pt x="249" y="63"/>
                    </a:cubicBezTo>
                    <a:cubicBezTo>
                      <a:pt x="259" y="42"/>
                      <a:pt x="238" y="12"/>
                      <a:pt x="2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2159;p53">
                <a:extLst>
                  <a:ext uri="{FF2B5EF4-FFF2-40B4-BE49-F238E27FC236}">
                    <a16:creationId xmlns:a16="http://schemas.microsoft.com/office/drawing/2014/main" id="{C8841855-FF30-AEA2-C5FA-DE44772373B7}"/>
                  </a:ext>
                </a:extLst>
              </p:cNvPr>
              <p:cNvSpPr/>
              <p:nvPr/>
            </p:nvSpPr>
            <p:spPr>
              <a:xfrm>
                <a:off x="5000663" y="2231925"/>
                <a:ext cx="2465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368" extrusionOk="0">
                    <a:moveTo>
                      <a:pt x="881" y="0"/>
                    </a:moveTo>
                    <a:cubicBezTo>
                      <a:pt x="840" y="0"/>
                      <a:pt x="788" y="42"/>
                      <a:pt x="788" y="93"/>
                    </a:cubicBezTo>
                    <a:cubicBezTo>
                      <a:pt x="798" y="145"/>
                      <a:pt x="788" y="208"/>
                      <a:pt x="788" y="259"/>
                    </a:cubicBezTo>
                    <a:cubicBezTo>
                      <a:pt x="778" y="332"/>
                      <a:pt x="757" y="394"/>
                      <a:pt x="736" y="457"/>
                    </a:cubicBezTo>
                    <a:cubicBezTo>
                      <a:pt x="695" y="529"/>
                      <a:pt x="653" y="602"/>
                      <a:pt x="602" y="674"/>
                    </a:cubicBezTo>
                    <a:cubicBezTo>
                      <a:pt x="529" y="778"/>
                      <a:pt x="436" y="861"/>
                      <a:pt x="332" y="944"/>
                    </a:cubicBezTo>
                    <a:cubicBezTo>
                      <a:pt x="259" y="996"/>
                      <a:pt x="176" y="1047"/>
                      <a:pt x="93" y="1089"/>
                    </a:cubicBezTo>
                    <a:cubicBezTo>
                      <a:pt x="21" y="1130"/>
                      <a:pt x="0" y="1224"/>
                      <a:pt x="41" y="1296"/>
                    </a:cubicBezTo>
                    <a:cubicBezTo>
                      <a:pt x="70" y="1339"/>
                      <a:pt x="123" y="1367"/>
                      <a:pt x="173" y="1367"/>
                    </a:cubicBezTo>
                    <a:cubicBezTo>
                      <a:pt x="196" y="1367"/>
                      <a:pt x="219" y="1362"/>
                      <a:pt x="238" y="1349"/>
                    </a:cubicBezTo>
                    <a:cubicBezTo>
                      <a:pt x="353" y="1276"/>
                      <a:pt x="456" y="1193"/>
                      <a:pt x="549" y="1100"/>
                    </a:cubicBezTo>
                    <a:cubicBezTo>
                      <a:pt x="643" y="1017"/>
                      <a:pt x="726" y="913"/>
                      <a:pt x="788" y="809"/>
                    </a:cubicBezTo>
                    <a:cubicBezTo>
                      <a:pt x="923" y="602"/>
                      <a:pt x="985" y="342"/>
                      <a:pt x="975" y="93"/>
                    </a:cubicBezTo>
                    <a:cubicBezTo>
                      <a:pt x="975" y="42"/>
                      <a:pt x="934" y="0"/>
                      <a:pt x="8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2160;p53">
                <a:extLst>
                  <a:ext uri="{FF2B5EF4-FFF2-40B4-BE49-F238E27FC236}">
                    <a16:creationId xmlns:a16="http://schemas.microsoft.com/office/drawing/2014/main" id="{451DAC94-FE98-3CEB-D246-3CA07C6F700A}"/>
                  </a:ext>
                </a:extLst>
              </p:cNvPr>
              <p:cNvSpPr/>
              <p:nvPr/>
            </p:nvSpPr>
            <p:spPr>
              <a:xfrm>
                <a:off x="4721088" y="1683950"/>
                <a:ext cx="14162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5665" h="1435" extrusionOk="0">
                    <a:moveTo>
                      <a:pt x="2002" y="0"/>
                    </a:moveTo>
                    <a:cubicBezTo>
                      <a:pt x="1899" y="0"/>
                      <a:pt x="1785" y="0"/>
                      <a:pt x="1681" y="11"/>
                    </a:cubicBezTo>
                    <a:cubicBezTo>
                      <a:pt x="1474" y="21"/>
                      <a:pt x="1266" y="53"/>
                      <a:pt x="1059" y="104"/>
                    </a:cubicBezTo>
                    <a:cubicBezTo>
                      <a:pt x="872" y="146"/>
                      <a:pt x="685" y="208"/>
                      <a:pt x="499" y="291"/>
                    </a:cubicBezTo>
                    <a:cubicBezTo>
                      <a:pt x="333" y="374"/>
                      <a:pt x="167" y="468"/>
                      <a:pt x="22" y="592"/>
                    </a:cubicBezTo>
                    <a:cubicBezTo>
                      <a:pt x="1" y="602"/>
                      <a:pt x="1" y="623"/>
                      <a:pt x="11" y="634"/>
                    </a:cubicBezTo>
                    <a:cubicBezTo>
                      <a:pt x="17" y="646"/>
                      <a:pt x="27" y="651"/>
                      <a:pt x="38" y="651"/>
                    </a:cubicBezTo>
                    <a:cubicBezTo>
                      <a:pt x="46" y="651"/>
                      <a:pt x="54" y="648"/>
                      <a:pt x="63" y="644"/>
                    </a:cubicBezTo>
                    <a:cubicBezTo>
                      <a:pt x="135" y="581"/>
                      <a:pt x="229" y="530"/>
                      <a:pt x="312" y="478"/>
                    </a:cubicBezTo>
                    <a:cubicBezTo>
                      <a:pt x="499" y="374"/>
                      <a:pt x="685" y="302"/>
                      <a:pt x="882" y="260"/>
                    </a:cubicBezTo>
                    <a:cubicBezTo>
                      <a:pt x="1189" y="178"/>
                      <a:pt x="1496" y="157"/>
                      <a:pt x="1814" y="156"/>
                    </a:cubicBezTo>
                    <a:lnTo>
                      <a:pt x="1814" y="156"/>
                    </a:lnTo>
                    <a:cubicBezTo>
                      <a:pt x="2060" y="157"/>
                      <a:pt x="2306" y="187"/>
                      <a:pt x="2553" y="219"/>
                    </a:cubicBezTo>
                    <a:cubicBezTo>
                      <a:pt x="2812" y="260"/>
                      <a:pt x="3071" y="322"/>
                      <a:pt x="3320" y="395"/>
                    </a:cubicBezTo>
                    <a:cubicBezTo>
                      <a:pt x="3320" y="394"/>
                      <a:pt x="3319" y="394"/>
                      <a:pt x="3318" y="393"/>
                    </a:cubicBezTo>
                    <a:lnTo>
                      <a:pt x="3318" y="393"/>
                    </a:lnTo>
                    <a:cubicBezTo>
                      <a:pt x="3899" y="558"/>
                      <a:pt x="4459" y="773"/>
                      <a:pt x="4969" y="1090"/>
                    </a:cubicBezTo>
                    <a:cubicBezTo>
                      <a:pt x="4959" y="1079"/>
                      <a:pt x="4948" y="1079"/>
                      <a:pt x="4948" y="1069"/>
                    </a:cubicBezTo>
                    <a:lnTo>
                      <a:pt x="4948" y="1069"/>
                    </a:lnTo>
                    <a:cubicBezTo>
                      <a:pt x="5104" y="1173"/>
                      <a:pt x="5260" y="1277"/>
                      <a:pt x="5405" y="1401"/>
                    </a:cubicBezTo>
                    <a:cubicBezTo>
                      <a:pt x="5432" y="1423"/>
                      <a:pt x="5465" y="1434"/>
                      <a:pt x="5497" y="1434"/>
                    </a:cubicBezTo>
                    <a:cubicBezTo>
                      <a:pt x="5540" y="1434"/>
                      <a:pt x="5583" y="1416"/>
                      <a:pt x="5612" y="1380"/>
                    </a:cubicBezTo>
                    <a:cubicBezTo>
                      <a:pt x="5665" y="1318"/>
                      <a:pt x="5654" y="1224"/>
                      <a:pt x="5592" y="1173"/>
                    </a:cubicBezTo>
                    <a:cubicBezTo>
                      <a:pt x="5395" y="1007"/>
                      <a:pt x="5167" y="872"/>
                      <a:pt x="4938" y="747"/>
                    </a:cubicBezTo>
                    <a:cubicBezTo>
                      <a:pt x="4689" y="613"/>
                      <a:pt x="4420" y="498"/>
                      <a:pt x="4150" y="395"/>
                    </a:cubicBezTo>
                    <a:cubicBezTo>
                      <a:pt x="3558" y="177"/>
                      <a:pt x="2947" y="42"/>
                      <a:pt x="2324" y="11"/>
                    </a:cubicBezTo>
                    <a:cubicBezTo>
                      <a:pt x="2210" y="0"/>
                      <a:pt x="2106" y="0"/>
                      <a:pt x="2002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2161;p53">
                <a:extLst>
                  <a:ext uri="{FF2B5EF4-FFF2-40B4-BE49-F238E27FC236}">
                    <a16:creationId xmlns:a16="http://schemas.microsoft.com/office/drawing/2014/main" id="{17580238-03EA-F849-C28D-78313D4D97A7}"/>
                  </a:ext>
                </a:extLst>
              </p:cNvPr>
              <p:cNvSpPr/>
              <p:nvPr/>
            </p:nvSpPr>
            <p:spPr>
              <a:xfrm>
                <a:off x="4776313" y="1673050"/>
                <a:ext cx="589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2356" h="538" extrusionOk="0">
                    <a:moveTo>
                      <a:pt x="593" y="1"/>
                    </a:moveTo>
                    <a:cubicBezTo>
                      <a:pt x="406" y="1"/>
                      <a:pt x="219" y="12"/>
                      <a:pt x="42" y="42"/>
                    </a:cubicBezTo>
                    <a:cubicBezTo>
                      <a:pt x="22" y="53"/>
                      <a:pt x="1" y="63"/>
                      <a:pt x="12" y="84"/>
                    </a:cubicBezTo>
                    <a:cubicBezTo>
                      <a:pt x="12" y="104"/>
                      <a:pt x="32" y="115"/>
                      <a:pt x="42" y="115"/>
                    </a:cubicBezTo>
                    <a:cubicBezTo>
                      <a:pt x="125" y="104"/>
                      <a:pt x="208" y="95"/>
                      <a:pt x="281" y="84"/>
                    </a:cubicBezTo>
                    <a:cubicBezTo>
                      <a:pt x="370" y="74"/>
                      <a:pt x="460" y="74"/>
                      <a:pt x="540" y="74"/>
                    </a:cubicBezTo>
                    <a:lnTo>
                      <a:pt x="540" y="74"/>
                    </a:lnTo>
                    <a:cubicBezTo>
                      <a:pt x="686" y="84"/>
                      <a:pt x="831" y="84"/>
                      <a:pt x="976" y="115"/>
                    </a:cubicBezTo>
                    <a:cubicBezTo>
                      <a:pt x="1049" y="125"/>
                      <a:pt x="1121" y="136"/>
                      <a:pt x="1194" y="157"/>
                    </a:cubicBezTo>
                    <a:cubicBezTo>
                      <a:pt x="1266" y="167"/>
                      <a:pt x="1339" y="187"/>
                      <a:pt x="1412" y="208"/>
                    </a:cubicBezTo>
                    <a:cubicBezTo>
                      <a:pt x="1692" y="291"/>
                      <a:pt x="1962" y="395"/>
                      <a:pt x="2211" y="530"/>
                    </a:cubicBezTo>
                    <a:cubicBezTo>
                      <a:pt x="2221" y="535"/>
                      <a:pt x="2234" y="538"/>
                      <a:pt x="2247" y="538"/>
                    </a:cubicBezTo>
                    <a:cubicBezTo>
                      <a:pt x="2260" y="538"/>
                      <a:pt x="2273" y="535"/>
                      <a:pt x="2283" y="530"/>
                    </a:cubicBezTo>
                    <a:cubicBezTo>
                      <a:pt x="2304" y="530"/>
                      <a:pt x="2324" y="509"/>
                      <a:pt x="2335" y="489"/>
                    </a:cubicBezTo>
                    <a:cubicBezTo>
                      <a:pt x="2356" y="436"/>
                      <a:pt x="2335" y="385"/>
                      <a:pt x="2283" y="364"/>
                    </a:cubicBezTo>
                    <a:cubicBezTo>
                      <a:pt x="2107" y="281"/>
                      <a:pt x="1930" y="219"/>
                      <a:pt x="1744" y="157"/>
                    </a:cubicBezTo>
                    <a:cubicBezTo>
                      <a:pt x="1557" y="104"/>
                      <a:pt x="1370" y="63"/>
                      <a:pt x="1183" y="32"/>
                    </a:cubicBezTo>
                    <a:cubicBezTo>
                      <a:pt x="1090" y="21"/>
                      <a:pt x="987" y="12"/>
                      <a:pt x="893" y="12"/>
                    </a:cubicBezTo>
                    <a:cubicBezTo>
                      <a:pt x="800" y="1"/>
                      <a:pt x="706" y="1"/>
                      <a:pt x="6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2162;p53">
                <a:extLst>
                  <a:ext uri="{FF2B5EF4-FFF2-40B4-BE49-F238E27FC236}">
                    <a16:creationId xmlns:a16="http://schemas.microsoft.com/office/drawing/2014/main" id="{D0B1A65E-973E-78B8-FC4F-C3FE06A7FBB4}"/>
                  </a:ext>
                </a:extLst>
              </p:cNvPr>
              <p:cNvSpPr/>
              <p:nvPr/>
            </p:nvSpPr>
            <p:spPr>
              <a:xfrm>
                <a:off x="4779188" y="1859525"/>
                <a:ext cx="22575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485" extrusionOk="0">
                    <a:moveTo>
                      <a:pt x="476" y="0"/>
                    </a:moveTo>
                    <a:cubicBezTo>
                      <a:pt x="243" y="0"/>
                      <a:pt x="42" y="318"/>
                      <a:pt x="21" y="727"/>
                    </a:cubicBezTo>
                    <a:cubicBezTo>
                      <a:pt x="0" y="1131"/>
                      <a:pt x="176" y="1473"/>
                      <a:pt x="425" y="1483"/>
                    </a:cubicBezTo>
                    <a:cubicBezTo>
                      <a:pt x="432" y="1484"/>
                      <a:pt x="440" y="1484"/>
                      <a:pt x="447" y="1484"/>
                    </a:cubicBezTo>
                    <a:cubicBezTo>
                      <a:pt x="676" y="1484"/>
                      <a:pt x="872" y="1160"/>
                      <a:pt x="893" y="768"/>
                    </a:cubicBezTo>
                    <a:cubicBezTo>
                      <a:pt x="902" y="353"/>
                      <a:pt x="727" y="10"/>
                      <a:pt x="488" y="0"/>
                    </a:cubicBezTo>
                    <a:cubicBezTo>
                      <a:pt x="484" y="0"/>
                      <a:pt x="480" y="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2163;p53">
                <a:extLst>
                  <a:ext uri="{FF2B5EF4-FFF2-40B4-BE49-F238E27FC236}">
                    <a16:creationId xmlns:a16="http://schemas.microsoft.com/office/drawing/2014/main" id="{D340E129-A2E3-E77A-D415-EE78FB7F07DF}"/>
                  </a:ext>
                </a:extLst>
              </p:cNvPr>
              <p:cNvSpPr/>
              <p:nvPr/>
            </p:nvSpPr>
            <p:spPr>
              <a:xfrm>
                <a:off x="4672338" y="1854850"/>
                <a:ext cx="22575" cy="3685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474" extrusionOk="0">
                    <a:moveTo>
                      <a:pt x="476" y="0"/>
                    </a:moveTo>
                    <a:cubicBezTo>
                      <a:pt x="243" y="0"/>
                      <a:pt x="42" y="318"/>
                      <a:pt x="21" y="716"/>
                    </a:cubicBezTo>
                    <a:cubicBezTo>
                      <a:pt x="1" y="1121"/>
                      <a:pt x="187" y="1453"/>
                      <a:pt x="416" y="1474"/>
                    </a:cubicBezTo>
                    <a:cubicBezTo>
                      <a:pt x="419" y="1474"/>
                      <a:pt x="423" y="1474"/>
                      <a:pt x="426" y="1474"/>
                    </a:cubicBezTo>
                    <a:cubicBezTo>
                      <a:pt x="660" y="1474"/>
                      <a:pt x="862" y="1156"/>
                      <a:pt x="882" y="757"/>
                    </a:cubicBezTo>
                    <a:cubicBezTo>
                      <a:pt x="903" y="353"/>
                      <a:pt x="727" y="11"/>
                      <a:pt x="488" y="1"/>
                    </a:cubicBezTo>
                    <a:cubicBezTo>
                      <a:pt x="484" y="0"/>
                      <a:pt x="480" y="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2164;p53">
                <a:extLst>
                  <a:ext uri="{FF2B5EF4-FFF2-40B4-BE49-F238E27FC236}">
                    <a16:creationId xmlns:a16="http://schemas.microsoft.com/office/drawing/2014/main" id="{0E688C84-6F62-A0F6-2DE9-B706EF070C53}"/>
                  </a:ext>
                </a:extLst>
              </p:cNvPr>
              <p:cNvSpPr/>
              <p:nvPr/>
            </p:nvSpPr>
            <p:spPr>
              <a:xfrm>
                <a:off x="4734838" y="1937050"/>
                <a:ext cx="3685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89" extrusionOk="0">
                    <a:moveTo>
                      <a:pt x="1256" y="1"/>
                    </a:moveTo>
                    <a:cubicBezTo>
                      <a:pt x="1224" y="1"/>
                      <a:pt x="1194" y="11"/>
                      <a:pt x="1162" y="11"/>
                    </a:cubicBezTo>
                    <a:cubicBezTo>
                      <a:pt x="1131" y="11"/>
                      <a:pt x="1100" y="21"/>
                      <a:pt x="1058" y="21"/>
                    </a:cubicBezTo>
                    <a:lnTo>
                      <a:pt x="996" y="32"/>
                    </a:lnTo>
                    <a:cubicBezTo>
                      <a:pt x="924" y="42"/>
                      <a:pt x="851" y="53"/>
                      <a:pt x="779" y="74"/>
                    </a:cubicBezTo>
                    <a:cubicBezTo>
                      <a:pt x="623" y="115"/>
                      <a:pt x="477" y="166"/>
                      <a:pt x="353" y="240"/>
                    </a:cubicBezTo>
                    <a:cubicBezTo>
                      <a:pt x="208" y="312"/>
                      <a:pt x="104" y="415"/>
                      <a:pt x="32" y="530"/>
                    </a:cubicBezTo>
                    <a:cubicBezTo>
                      <a:pt x="21" y="540"/>
                      <a:pt x="21" y="561"/>
                      <a:pt x="21" y="571"/>
                    </a:cubicBezTo>
                    <a:cubicBezTo>
                      <a:pt x="11" y="571"/>
                      <a:pt x="11" y="581"/>
                      <a:pt x="11" y="581"/>
                    </a:cubicBezTo>
                    <a:cubicBezTo>
                      <a:pt x="0" y="602"/>
                      <a:pt x="0" y="623"/>
                      <a:pt x="0" y="634"/>
                    </a:cubicBezTo>
                    <a:cubicBezTo>
                      <a:pt x="0" y="654"/>
                      <a:pt x="11" y="675"/>
                      <a:pt x="32" y="685"/>
                    </a:cubicBezTo>
                    <a:cubicBezTo>
                      <a:pt x="104" y="717"/>
                      <a:pt x="177" y="737"/>
                      <a:pt x="260" y="758"/>
                    </a:cubicBezTo>
                    <a:cubicBezTo>
                      <a:pt x="332" y="779"/>
                      <a:pt x="405" y="789"/>
                      <a:pt x="498" y="789"/>
                    </a:cubicBezTo>
                    <a:lnTo>
                      <a:pt x="530" y="789"/>
                    </a:lnTo>
                    <a:cubicBezTo>
                      <a:pt x="696" y="789"/>
                      <a:pt x="862" y="758"/>
                      <a:pt x="996" y="685"/>
                    </a:cubicBezTo>
                    <a:cubicBezTo>
                      <a:pt x="1058" y="654"/>
                      <a:pt x="1121" y="613"/>
                      <a:pt x="1173" y="581"/>
                    </a:cubicBezTo>
                    <a:cubicBezTo>
                      <a:pt x="1235" y="530"/>
                      <a:pt x="1297" y="488"/>
                      <a:pt x="1339" y="436"/>
                    </a:cubicBezTo>
                    <a:cubicBezTo>
                      <a:pt x="1369" y="405"/>
                      <a:pt x="1390" y="374"/>
                      <a:pt x="1411" y="353"/>
                    </a:cubicBezTo>
                    <a:cubicBezTo>
                      <a:pt x="1432" y="323"/>
                      <a:pt x="1442" y="291"/>
                      <a:pt x="1452" y="270"/>
                    </a:cubicBezTo>
                    <a:cubicBezTo>
                      <a:pt x="1473" y="240"/>
                      <a:pt x="1473" y="208"/>
                      <a:pt x="1473" y="177"/>
                    </a:cubicBezTo>
                    <a:cubicBezTo>
                      <a:pt x="1473" y="146"/>
                      <a:pt x="1473" y="115"/>
                      <a:pt x="1452" y="94"/>
                    </a:cubicBezTo>
                    <a:cubicBezTo>
                      <a:pt x="1432" y="32"/>
                      <a:pt x="1360" y="21"/>
                      <a:pt x="1339" y="11"/>
                    </a:cubicBezTo>
                    <a:cubicBezTo>
                      <a:pt x="1318" y="1"/>
                      <a:pt x="1286" y="1"/>
                      <a:pt x="12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2165;p53">
                <a:extLst>
                  <a:ext uri="{FF2B5EF4-FFF2-40B4-BE49-F238E27FC236}">
                    <a16:creationId xmlns:a16="http://schemas.microsoft.com/office/drawing/2014/main" id="{8A6BF1C8-94A6-3DA3-4DA9-7990EB7168D1}"/>
                  </a:ext>
                </a:extLst>
              </p:cNvPr>
              <p:cNvSpPr/>
              <p:nvPr/>
            </p:nvSpPr>
            <p:spPr>
              <a:xfrm>
                <a:off x="4719788" y="1917600"/>
                <a:ext cx="56050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682" extrusionOk="0">
                    <a:moveTo>
                      <a:pt x="1743" y="862"/>
                    </a:moveTo>
                    <a:cubicBezTo>
                      <a:pt x="1816" y="862"/>
                      <a:pt x="1888" y="872"/>
                      <a:pt x="1941" y="882"/>
                    </a:cubicBezTo>
                    <a:cubicBezTo>
                      <a:pt x="1982" y="893"/>
                      <a:pt x="2013" y="903"/>
                      <a:pt x="2044" y="924"/>
                    </a:cubicBezTo>
                    <a:cubicBezTo>
                      <a:pt x="2024" y="986"/>
                      <a:pt x="2003" y="1038"/>
                      <a:pt x="1971" y="1090"/>
                    </a:cubicBezTo>
                    <a:cubicBezTo>
                      <a:pt x="1930" y="1152"/>
                      <a:pt x="1888" y="1214"/>
                      <a:pt x="1837" y="1266"/>
                    </a:cubicBezTo>
                    <a:cubicBezTo>
                      <a:pt x="1775" y="1329"/>
                      <a:pt x="1713" y="1370"/>
                      <a:pt x="1650" y="1412"/>
                    </a:cubicBezTo>
                    <a:cubicBezTo>
                      <a:pt x="1577" y="1453"/>
                      <a:pt x="1505" y="1484"/>
                      <a:pt x="1432" y="1505"/>
                    </a:cubicBezTo>
                    <a:cubicBezTo>
                      <a:pt x="1349" y="1525"/>
                      <a:pt x="1256" y="1536"/>
                      <a:pt x="1173" y="1536"/>
                    </a:cubicBezTo>
                    <a:cubicBezTo>
                      <a:pt x="1079" y="1536"/>
                      <a:pt x="996" y="1525"/>
                      <a:pt x="913" y="1505"/>
                    </a:cubicBezTo>
                    <a:cubicBezTo>
                      <a:pt x="830" y="1484"/>
                      <a:pt x="747" y="1453"/>
                      <a:pt x="675" y="1412"/>
                    </a:cubicBezTo>
                    <a:cubicBezTo>
                      <a:pt x="685" y="1401"/>
                      <a:pt x="685" y="1380"/>
                      <a:pt x="696" y="1370"/>
                    </a:cubicBezTo>
                    <a:cubicBezTo>
                      <a:pt x="717" y="1329"/>
                      <a:pt x="747" y="1287"/>
                      <a:pt x="789" y="1246"/>
                    </a:cubicBezTo>
                    <a:cubicBezTo>
                      <a:pt x="851" y="1183"/>
                      <a:pt x="924" y="1131"/>
                      <a:pt x="1007" y="1080"/>
                    </a:cubicBezTo>
                    <a:cubicBezTo>
                      <a:pt x="1121" y="1007"/>
                      <a:pt x="1256" y="955"/>
                      <a:pt x="1401" y="914"/>
                    </a:cubicBezTo>
                    <a:cubicBezTo>
                      <a:pt x="1526" y="882"/>
                      <a:pt x="1630" y="862"/>
                      <a:pt x="1743" y="862"/>
                    </a:cubicBezTo>
                    <a:close/>
                    <a:moveTo>
                      <a:pt x="2158" y="1"/>
                    </a:moveTo>
                    <a:cubicBezTo>
                      <a:pt x="2065" y="84"/>
                      <a:pt x="1951" y="146"/>
                      <a:pt x="1847" y="198"/>
                    </a:cubicBezTo>
                    <a:cubicBezTo>
                      <a:pt x="1640" y="301"/>
                      <a:pt x="1432" y="364"/>
                      <a:pt x="1215" y="416"/>
                    </a:cubicBezTo>
                    <a:cubicBezTo>
                      <a:pt x="986" y="478"/>
                      <a:pt x="758" y="509"/>
                      <a:pt x="530" y="530"/>
                    </a:cubicBezTo>
                    <a:cubicBezTo>
                      <a:pt x="401" y="545"/>
                      <a:pt x="278" y="555"/>
                      <a:pt x="152" y="555"/>
                    </a:cubicBezTo>
                    <a:cubicBezTo>
                      <a:pt x="105" y="555"/>
                      <a:pt x="59" y="553"/>
                      <a:pt x="11" y="550"/>
                    </a:cubicBezTo>
                    <a:cubicBezTo>
                      <a:pt x="1" y="571"/>
                      <a:pt x="1" y="582"/>
                      <a:pt x="1" y="603"/>
                    </a:cubicBezTo>
                    <a:cubicBezTo>
                      <a:pt x="21" y="727"/>
                      <a:pt x="63" y="852"/>
                      <a:pt x="104" y="965"/>
                    </a:cubicBezTo>
                    <a:cubicBezTo>
                      <a:pt x="146" y="1059"/>
                      <a:pt x="208" y="1163"/>
                      <a:pt x="270" y="1256"/>
                    </a:cubicBezTo>
                    <a:cubicBezTo>
                      <a:pt x="406" y="1412"/>
                      <a:pt x="572" y="1536"/>
                      <a:pt x="768" y="1608"/>
                    </a:cubicBezTo>
                    <a:cubicBezTo>
                      <a:pt x="893" y="1661"/>
                      <a:pt x="1028" y="1681"/>
                      <a:pt x="1173" y="1681"/>
                    </a:cubicBezTo>
                    <a:cubicBezTo>
                      <a:pt x="1225" y="1681"/>
                      <a:pt x="1287" y="1671"/>
                      <a:pt x="1339" y="1671"/>
                    </a:cubicBezTo>
                    <a:cubicBezTo>
                      <a:pt x="1536" y="1640"/>
                      <a:pt x="1713" y="1557"/>
                      <a:pt x="1858" y="1432"/>
                    </a:cubicBezTo>
                    <a:cubicBezTo>
                      <a:pt x="2013" y="1308"/>
                      <a:pt x="2127" y="1142"/>
                      <a:pt x="2190" y="935"/>
                    </a:cubicBezTo>
                    <a:cubicBezTo>
                      <a:pt x="2220" y="831"/>
                      <a:pt x="2241" y="706"/>
                      <a:pt x="2241" y="582"/>
                    </a:cubicBezTo>
                    <a:cubicBezTo>
                      <a:pt x="2241" y="520"/>
                      <a:pt x="2241" y="447"/>
                      <a:pt x="2231" y="364"/>
                    </a:cubicBezTo>
                    <a:cubicBezTo>
                      <a:pt x="2220" y="260"/>
                      <a:pt x="2210" y="156"/>
                      <a:pt x="2179" y="52"/>
                    </a:cubicBezTo>
                    <a:cubicBezTo>
                      <a:pt x="2179" y="42"/>
                      <a:pt x="2169" y="22"/>
                      <a:pt x="2158" y="11"/>
                    </a:cubicBezTo>
                    <a:lnTo>
                      <a:pt x="21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2166;p53">
                <a:extLst>
                  <a:ext uri="{FF2B5EF4-FFF2-40B4-BE49-F238E27FC236}">
                    <a16:creationId xmlns:a16="http://schemas.microsoft.com/office/drawing/2014/main" id="{5F3AFF6F-4326-00CF-2952-BC2328B800D5}"/>
                  </a:ext>
                </a:extLst>
              </p:cNvPr>
              <p:cNvSpPr/>
              <p:nvPr/>
            </p:nvSpPr>
            <p:spPr>
              <a:xfrm>
                <a:off x="4709413" y="1843450"/>
                <a:ext cx="29850" cy="71325"/>
              </a:xfrm>
              <a:custGeom>
                <a:avLst/>
                <a:gdLst/>
                <a:ahLst/>
                <a:cxnLst/>
                <a:rect l="l" t="t" r="r" b="b"/>
                <a:pathLst>
                  <a:path w="1194" h="2853" extrusionOk="0">
                    <a:moveTo>
                      <a:pt x="1100" y="0"/>
                    </a:moveTo>
                    <a:cubicBezTo>
                      <a:pt x="1090" y="0"/>
                      <a:pt x="1079" y="10"/>
                      <a:pt x="1069" y="21"/>
                    </a:cubicBezTo>
                    <a:cubicBezTo>
                      <a:pt x="1059" y="31"/>
                      <a:pt x="1059" y="42"/>
                      <a:pt x="1059" y="52"/>
                    </a:cubicBezTo>
                    <a:cubicBezTo>
                      <a:pt x="1079" y="291"/>
                      <a:pt x="1100" y="550"/>
                      <a:pt x="1079" y="799"/>
                    </a:cubicBezTo>
                    <a:cubicBezTo>
                      <a:pt x="1069" y="934"/>
                      <a:pt x="1049" y="1058"/>
                      <a:pt x="1007" y="1162"/>
                    </a:cubicBezTo>
                    <a:cubicBezTo>
                      <a:pt x="987" y="1224"/>
                      <a:pt x="966" y="1276"/>
                      <a:pt x="924" y="1328"/>
                    </a:cubicBezTo>
                    <a:cubicBezTo>
                      <a:pt x="904" y="1359"/>
                      <a:pt x="872" y="1390"/>
                      <a:pt x="841" y="1421"/>
                    </a:cubicBezTo>
                    <a:lnTo>
                      <a:pt x="748" y="1483"/>
                    </a:lnTo>
                    <a:cubicBezTo>
                      <a:pt x="706" y="1504"/>
                      <a:pt x="665" y="1515"/>
                      <a:pt x="623" y="1525"/>
                    </a:cubicBezTo>
                    <a:cubicBezTo>
                      <a:pt x="582" y="1535"/>
                      <a:pt x="540" y="1535"/>
                      <a:pt x="499" y="1535"/>
                    </a:cubicBezTo>
                    <a:lnTo>
                      <a:pt x="406" y="1535"/>
                    </a:lnTo>
                    <a:cubicBezTo>
                      <a:pt x="385" y="1535"/>
                      <a:pt x="364" y="1525"/>
                      <a:pt x="343" y="1525"/>
                    </a:cubicBezTo>
                    <a:cubicBezTo>
                      <a:pt x="291" y="1525"/>
                      <a:pt x="250" y="1535"/>
                      <a:pt x="219" y="1545"/>
                    </a:cubicBezTo>
                    <a:cubicBezTo>
                      <a:pt x="136" y="1577"/>
                      <a:pt x="84" y="1639"/>
                      <a:pt x="63" y="1701"/>
                    </a:cubicBezTo>
                    <a:cubicBezTo>
                      <a:pt x="42" y="1743"/>
                      <a:pt x="32" y="1794"/>
                      <a:pt x="21" y="1836"/>
                    </a:cubicBezTo>
                    <a:cubicBezTo>
                      <a:pt x="11" y="1888"/>
                      <a:pt x="1" y="1950"/>
                      <a:pt x="11" y="2002"/>
                    </a:cubicBezTo>
                    <a:cubicBezTo>
                      <a:pt x="21" y="2106"/>
                      <a:pt x="63" y="2209"/>
                      <a:pt x="125" y="2324"/>
                    </a:cubicBezTo>
                    <a:cubicBezTo>
                      <a:pt x="177" y="2417"/>
                      <a:pt x="250" y="2511"/>
                      <a:pt x="343" y="2594"/>
                    </a:cubicBezTo>
                    <a:cubicBezTo>
                      <a:pt x="416" y="2666"/>
                      <a:pt x="519" y="2728"/>
                      <a:pt x="623" y="2780"/>
                    </a:cubicBezTo>
                    <a:cubicBezTo>
                      <a:pt x="727" y="2832"/>
                      <a:pt x="851" y="2852"/>
                      <a:pt x="996" y="2852"/>
                    </a:cubicBezTo>
                    <a:cubicBezTo>
                      <a:pt x="1017" y="2852"/>
                      <a:pt x="1049" y="2842"/>
                      <a:pt x="1069" y="2822"/>
                    </a:cubicBezTo>
                    <a:cubicBezTo>
                      <a:pt x="1090" y="2801"/>
                      <a:pt x="1100" y="2769"/>
                      <a:pt x="1100" y="2739"/>
                    </a:cubicBezTo>
                    <a:cubicBezTo>
                      <a:pt x="1100" y="2718"/>
                      <a:pt x="1079" y="2686"/>
                      <a:pt x="1059" y="2666"/>
                    </a:cubicBezTo>
                    <a:cubicBezTo>
                      <a:pt x="1038" y="2645"/>
                      <a:pt x="1007" y="2645"/>
                      <a:pt x="987" y="2645"/>
                    </a:cubicBezTo>
                    <a:lnTo>
                      <a:pt x="966" y="2635"/>
                    </a:lnTo>
                    <a:cubicBezTo>
                      <a:pt x="872" y="2624"/>
                      <a:pt x="800" y="2614"/>
                      <a:pt x="727" y="2594"/>
                    </a:cubicBezTo>
                    <a:cubicBezTo>
                      <a:pt x="675" y="2562"/>
                      <a:pt x="623" y="2541"/>
                      <a:pt x="561" y="2500"/>
                    </a:cubicBezTo>
                    <a:cubicBezTo>
                      <a:pt x="509" y="2458"/>
                      <a:pt x="447" y="2407"/>
                      <a:pt x="395" y="2345"/>
                    </a:cubicBezTo>
                    <a:cubicBezTo>
                      <a:pt x="343" y="2282"/>
                      <a:pt x="291" y="2209"/>
                      <a:pt x="250" y="2137"/>
                    </a:cubicBezTo>
                    <a:cubicBezTo>
                      <a:pt x="229" y="2085"/>
                      <a:pt x="208" y="2033"/>
                      <a:pt x="198" y="1981"/>
                    </a:cubicBezTo>
                    <a:lnTo>
                      <a:pt x="198" y="1898"/>
                    </a:lnTo>
                    <a:cubicBezTo>
                      <a:pt x="208" y="1857"/>
                      <a:pt x="208" y="1815"/>
                      <a:pt x="229" y="1774"/>
                    </a:cubicBezTo>
                    <a:cubicBezTo>
                      <a:pt x="229" y="1753"/>
                      <a:pt x="240" y="1743"/>
                      <a:pt x="240" y="1732"/>
                    </a:cubicBezTo>
                    <a:lnTo>
                      <a:pt x="260" y="1711"/>
                    </a:lnTo>
                    <a:lnTo>
                      <a:pt x="270" y="1701"/>
                    </a:lnTo>
                    <a:lnTo>
                      <a:pt x="302" y="1701"/>
                    </a:lnTo>
                    <a:cubicBezTo>
                      <a:pt x="333" y="1691"/>
                      <a:pt x="374" y="1691"/>
                      <a:pt x="416" y="1691"/>
                    </a:cubicBezTo>
                    <a:lnTo>
                      <a:pt x="509" y="1691"/>
                    </a:lnTo>
                    <a:cubicBezTo>
                      <a:pt x="613" y="1691"/>
                      <a:pt x="706" y="1660"/>
                      <a:pt x="789" y="1618"/>
                    </a:cubicBezTo>
                    <a:cubicBezTo>
                      <a:pt x="872" y="1587"/>
                      <a:pt x="934" y="1525"/>
                      <a:pt x="996" y="1452"/>
                    </a:cubicBezTo>
                    <a:cubicBezTo>
                      <a:pt x="1049" y="1390"/>
                      <a:pt x="1079" y="1317"/>
                      <a:pt x="1121" y="1213"/>
                    </a:cubicBezTo>
                    <a:cubicBezTo>
                      <a:pt x="1142" y="1141"/>
                      <a:pt x="1162" y="1058"/>
                      <a:pt x="1183" y="944"/>
                    </a:cubicBezTo>
                    <a:cubicBezTo>
                      <a:pt x="1194" y="851"/>
                      <a:pt x="1194" y="757"/>
                      <a:pt x="1194" y="643"/>
                    </a:cubicBezTo>
                    <a:cubicBezTo>
                      <a:pt x="1194" y="446"/>
                      <a:pt x="1183" y="249"/>
                      <a:pt x="1162" y="52"/>
                    </a:cubicBezTo>
                    <a:cubicBezTo>
                      <a:pt x="1152" y="21"/>
                      <a:pt x="1132" y="0"/>
                      <a:pt x="1111" y="0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2167;p53">
                <a:extLst>
                  <a:ext uri="{FF2B5EF4-FFF2-40B4-BE49-F238E27FC236}">
                    <a16:creationId xmlns:a16="http://schemas.microsoft.com/office/drawing/2014/main" id="{1F1BC1D7-FD8B-575F-A8AE-183766DBD0DD}"/>
                  </a:ext>
                </a:extLst>
              </p:cNvPr>
              <p:cNvSpPr/>
              <p:nvPr/>
            </p:nvSpPr>
            <p:spPr>
              <a:xfrm>
                <a:off x="4776313" y="1805575"/>
                <a:ext cx="38425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893" extrusionOk="0">
                    <a:moveTo>
                      <a:pt x="447" y="1"/>
                    </a:moveTo>
                    <a:cubicBezTo>
                      <a:pt x="229" y="1"/>
                      <a:pt x="74" y="73"/>
                      <a:pt x="32" y="188"/>
                    </a:cubicBezTo>
                    <a:cubicBezTo>
                      <a:pt x="1" y="280"/>
                      <a:pt x="42" y="405"/>
                      <a:pt x="157" y="519"/>
                    </a:cubicBezTo>
                    <a:cubicBezTo>
                      <a:pt x="281" y="644"/>
                      <a:pt x="447" y="737"/>
                      <a:pt x="644" y="810"/>
                    </a:cubicBezTo>
                    <a:cubicBezTo>
                      <a:pt x="800" y="861"/>
                      <a:pt x="955" y="893"/>
                      <a:pt x="1100" y="893"/>
                    </a:cubicBezTo>
                    <a:cubicBezTo>
                      <a:pt x="1319" y="893"/>
                      <a:pt x="1474" y="820"/>
                      <a:pt x="1515" y="706"/>
                    </a:cubicBezTo>
                    <a:cubicBezTo>
                      <a:pt x="1536" y="654"/>
                      <a:pt x="1526" y="582"/>
                      <a:pt x="1495" y="519"/>
                    </a:cubicBezTo>
                    <a:cubicBezTo>
                      <a:pt x="1412" y="353"/>
                      <a:pt x="1183" y="177"/>
                      <a:pt x="904" y="84"/>
                    </a:cubicBezTo>
                    <a:cubicBezTo>
                      <a:pt x="748" y="31"/>
                      <a:pt x="59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2168;p53">
                <a:extLst>
                  <a:ext uri="{FF2B5EF4-FFF2-40B4-BE49-F238E27FC236}">
                    <a16:creationId xmlns:a16="http://schemas.microsoft.com/office/drawing/2014/main" id="{3DE25635-DD00-9C3C-6746-A69F9BBA06C6}"/>
                  </a:ext>
                </a:extLst>
              </p:cNvPr>
              <p:cNvSpPr/>
              <p:nvPr/>
            </p:nvSpPr>
            <p:spPr>
              <a:xfrm>
                <a:off x="4655738" y="1798325"/>
                <a:ext cx="3815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841" extrusionOk="0">
                    <a:moveTo>
                      <a:pt x="1048" y="0"/>
                    </a:moveTo>
                    <a:cubicBezTo>
                      <a:pt x="924" y="0"/>
                      <a:pt x="789" y="21"/>
                      <a:pt x="654" y="63"/>
                    </a:cubicBezTo>
                    <a:cubicBezTo>
                      <a:pt x="457" y="114"/>
                      <a:pt x="291" y="208"/>
                      <a:pt x="167" y="321"/>
                    </a:cubicBezTo>
                    <a:cubicBezTo>
                      <a:pt x="52" y="425"/>
                      <a:pt x="1" y="540"/>
                      <a:pt x="32" y="633"/>
                    </a:cubicBezTo>
                    <a:cubicBezTo>
                      <a:pt x="63" y="768"/>
                      <a:pt x="239" y="840"/>
                      <a:pt x="478" y="840"/>
                    </a:cubicBezTo>
                    <a:cubicBezTo>
                      <a:pt x="602" y="840"/>
                      <a:pt x="737" y="819"/>
                      <a:pt x="872" y="778"/>
                    </a:cubicBezTo>
                    <a:cubicBezTo>
                      <a:pt x="1069" y="726"/>
                      <a:pt x="1235" y="633"/>
                      <a:pt x="1359" y="529"/>
                    </a:cubicBezTo>
                    <a:cubicBezTo>
                      <a:pt x="1474" y="415"/>
                      <a:pt x="1525" y="301"/>
                      <a:pt x="1495" y="208"/>
                    </a:cubicBezTo>
                    <a:cubicBezTo>
                      <a:pt x="1463" y="83"/>
                      <a:pt x="1287" y="0"/>
                      <a:pt x="10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2169;p53">
                <a:extLst>
                  <a:ext uri="{FF2B5EF4-FFF2-40B4-BE49-F238E27FC236}">
                    <a16:creationId xmlns:a16="http://schemas.microsoft.com/office/drawing/2014/main" id="{A2B61DD6-F75D-D8C3-4F84-9BE8248F88EC}"/>
                  </a:ext>
                </a:extLst>
              </p:cNvPr>
              <p:cNvSpPr/>
              <p:nvPr/>
            </p:nvSpPr>
            <p:spPr>
              <a:xfrm>
                <a:off x="5089338" y="1822700"/>
                <a:ext cx="6250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31" extrusionOk="0">
                    <a:moveTo>
                      <a:pt x="104" y="0"/>
                    </a:moveTo>
                    <a:cubicBezTo>
                      <a:pt x="73" y="0"/>
                      <a:pt x="31" y="10"/>
                      <a:pt x="11" y="42"/>
                    </a:cubicBezTo>
                    <a:cubicBezTo>
                      <a:pt x="1" y="73"/>
                      <a:pt x="1" y="93"/>
                      <a:pt x="1" y="125"/>
                    </a:cubicBezTo>
                    <a:cubicBezTo>
                      <a:pt x="11" y="156"/>
                      <a:pt x="31" y="166"/>
                      <a:pt x="52" y="187"/>
                    </a:cubicBezTo>
                    <a:cubicBezTo>
                      <a:pt x="63" y="197"/>
                      <a:pt x="84" y="208"/>
                      <a:pt x="94" y="218"/>
                    </a:cubicBezTo>
                    <a:cubicBezTo>
                      <a:pt x="105" y="227"/>
                      <a:pt x="120" y="231"/>
                      <a:pt x="135" y="231"/>
                    </a:cubicBezTo>
                    <a:cubicBezTo>
                      <a:pt x="172" y="231"/>
                      <a:pt x="214" y="206"/>
                      <a:pt x="229" y="176"/>
                    </a:cubicBezTo>
                    <a:cubicBezTo>
                      <a:pt x="250" y="156"/>
                      <a:pt x="250" y="125"/>
                      <a:pt x="239" y="104"/>
                    </a:cubicBezTo>
                    <a:cubicBezTo>
                      <a:pt x="239" y="73"/>
                      <a:pt x="218" y="52"/>
                      <a:pt x="197" y="42"/>
                    </a:cubicBezTo>
                    <a:cubicBezTo>
                      <a:pt x="187" y="31"/>
                      <a:pt x="167" y="21"/>
                      <a:pt x="156" y="10"/>
                    </a:cubicBezTo>
                    <a:cubicBezTo>
                      <a:pt x="146" y="0"/>
                      <a:pt x="125" y="0"/>
                      <a:pt x="104" y="0"/>
                    </a:cubicBez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2170;p53">
                <a:extLst>
                  <a:ext uri="{FF2B5EF4-FFF2-40B4-BE49-F238E27FC236}">
                    <a16:creationId xmlns:a16="http://schemas.microsoft.com/office/drawing/2014/main" id="{4A8F4B2F-E64B-01E1-83D1-4723648D2E8D}"/>
                  </a:ext>
                </a:extLst>
              </p:cNvPr>
              <p:cNvSpPr/>
              <p:nvPr/>
            </p:nvSpPr>
            <p:spPr>
              <a:xfrm>
                <a:off x="5088563" y="1822425"/>
                <a:ext cx="6000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23" extrusionOk="0">
                    <a:moveTo>
                      <a:pt x="104" y="1"/>
                    </a:moveTo>
                    <a:cubicBezTo>
                      <a:pt x="83" y="1"/>
                      <a:pt x="62" y="11"/>
                      <a:pt x="52" y="21"/>
                    </a:cubicBezTo>
                    <a:cubicBezTo>
                      <a:pt x="21" y="32"/>
                      <a:pt x="11" y="53"/>
                      <a:pt x="0" y="74"/>
                    </a:cubicBezTo>
                    <a:lnTo>
                      <a:pt x="0" y="115"/>
                    </a:lnTo>
                    <a:cubicBezTo>
                      <a:pt x="21" y="136"/>
                      <a:pt x="42" y="167"/>
                      <a:pt x="62" y="187"/>
                    </a:cubicBezTo>
                    <a:cubicBezTo>
                      <a:pt x="73" y="198"/>
                      <a:pt x="94" y="208"/>
                      <a:pt x="104" y="219"/>
                    </a:cubicBezTo>
                    <a:cubicBezTo>
                      <a:pt x="110" y="222"/>
                      <a:pt x="117" y="223"/>
                      <a:pt x="124" y="223"/>
                    </a:cubicBezTo>
                    <a:cubicBezTo>
                      <a:pt x="143" y="223"/>
                      <a:pt x="165" y="216"/>
                      <a:pt x="187" y="208"/>
                    </a:cubicBezTo>
                    <a:cubicBezTo>
                      <a:pt x="208" y="198"/>
                      <a:pt x="218" y="177"/>
                      <a:pt x="228" y="146"/>
                    </a:cubicBezTo>
                    <a:cubicBezTo>
                      <a:pt x="239" y="125"/>
                      <a:pt x="239" y="94"/>
                      <a:pt x="218" y="74"/>
                    </a:cubicBezTo>
                    <a:cubicBezTo>
                      <a:pt x="208" y="42"/>
                      <a:pt x="187" y="32"/>
                      <a:pt x="156" y="21"/>
                    </a:cubicBezTo>
                    <a:cubicBezTo>
                      <a:pt x="145" y="11"/>
                      <a:pt x="135" y="11"/>
                      <a:pt x="125" y="11"/>
                    </a:cubicBezTo>
                    <a:cubicBezTo>
                      <a:pt x="125" y="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2171;p53">
                <a:extLst>
                  <a:ext uri="{FF2B5EF4-FFF2-40B4-BE49-F238E27FC236}">
                    <a16:creationId xmlns:a16="http://schemas.microsoft.com/office/drawing/2014/main" id="{F7BEED4C-6ED6-04EE-F08F-A2F82157B42F}"/>
                  </a:ext>
                </a:extLst>
              </p:cNvPr>
              <p:cNvSpPr/>
              <p:nvPr/>
            </p:nvSpPr>
            <p:spPr>
              <a:xfrm>
                <a:off x="5089063" y="1822950"/>
                <a:ext cx="780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55" extrusionOk="0">
                    <a:moveTo>
                      <a:pt x="105" y="0"/>
                    </a:moveTo>
                    <a:cubicBezTo>
                      <a:pt x="74" y="0"/>
                      <a:pt x="42" y="11"/>
                      <a:pt x="22" y="53"/>
                    </a:cubicBezTo>
                    <a:cubicBezTo>
                      <a:pt x="1" y="73"/>
                      <a:pt x="1" y="104"/>
                      <a:pt x="12" y="136"/>
                    </a:cubicBezTo>
                    <a:lnTo>
                      <a:pt x="42" y="166"/>
                    </a:lnTo>
                    <a:cubicBezTo>
                      <a:pt x="63" y="187"/>
                      <a:pt x="84" y="198"/>
                      <a:pt x="105" y="219"/>
                    </a:cubicBezTo>
                    <a:cubicBezTo>
                      <a:pt x="125" y="229"/>
                      <a:pt x="136" y="229"/>
                      <a:pt x="146" y="239"/>
                    </a:cubicBezTo>
                    <a:cubicBezTo>
                      <a:pt x="163" y="250"/>
                      <a:pt x="182" y="254"/>
                      <a:pt x="200" y="254"/>
                    </a:cubicBezTo>
                    <a:cubicBezTo>
                      <a:pt x="236" y="254"/>
                      <a:pt x="271" y="236"/>
                      <a:pt x="291" y="208"/>
                    </a:cubicBezTo>
                    <a:cubicBezTo>
                      <a:pt x="312" y="156"/>
                      <a:pt x="302" y="94"/>
                      <a:pt x="250" y="63"/>
                    </a:cubicBezTo>
                    <a:cubicBezTo>
                      <a:pt x="219" y="42"/>
                      <a:pt x="188" y="32"/>
                      <a:pt x="157" y="11"/>
                    </a:cubicBezTo>
                    <a:cubicBezTo>
                      <a:pt x="146" y="0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43473555"/>
      </p:ext>
    </p:extLst>
  </p:cSld>
  <p:clrMapOvr>
    <a:masterClrMapping/>
  </p:clrMapOvr>
  <p:transition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A58CA4C8-5AB7-A6DD-BC3D-E3155D16A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3CBDF946-2629-6C8E-D8C9-D20C1F42D7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Постигнатите резултати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3C6168-42CF-EE18-C76C-2F251417C360}"/>
              </a:ext>
            </a:extLst>
          </p:cNvPr>
          <p:cNvSpPr txBox="1"/>
          <p:nvPr/>
        </p:nvSpPr>
        <p:spPr>
          <a:xfrm>
            <a:off x="507571" y="1172853"/>
            <a:ext cx="586069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Проучване на сходни платформи беше извършено.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Създаде се онлайн платформа за доброволна размяна на домашни любимци в България.</a:t>
            </a:r>
          </a:p>
          <a:p>
            <a:pPr marL="342900" lvl="8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Системата е интуитивна и с адаптивен дизайн.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Релационна база данни е използвана.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Платформата е многослойна и обширно тествана.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Сигурността на данните е постигната. </a:t>
            </a: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  <p:grpSp>
        <p:nvGrpSpPr>
          <p:cNvPr id="5" name="Google Shape;6034;p80">
            <a:extLst>
              <a:ext uri="{FF2B5EF4-FFF2-40B4-BE49-F238E27FC236}">
                <a16:creationId xmlns:a16="http://schemas.microsoft.com/office/drawing/2014/main" id="{EA1349C0-38AD-D1ED-6F91-BE7EB28A6CD6}"/>
              </a:ext>
            </a:extLst>
          </p:cNvPr>
          <p:cNvGrpSpPr/>
          <p:nvPr/>
        </p:nvGrpSpPr>
        <p:grpSpPr>
          <a:xfrm>
            <a:off x="7104063" y="763207"/>
            <a:ext cx="1266071" cy="1357504"/>
            <a:chOff x="142450" y="194000"/>
            <a:chExt cx="199625" cy="273650"/>
          </a:xfrm>
        </p:grpSpPr>
        <p:sp>
          <p:nvSpPr>
            <p:cNvPr id="6" name="Google Shape;6035;p80">
              <a:extLst>
                <a:ext uri="{FF2B5EF4-FFF2-40B4-BE49-F238E27FC236}">
                  <a16:creationId xmlns:a16="http://schemas.microsoft.com/office/drawing/2014/main" id="{8A3AD6B1-B1AF-F887-F4DB-F2E66A9C07D2}"/>
                </a:ext>
              </a:extLst>
            </p:cNvPr>
            <p:cNvSpPr/>
            <p:nvPr/>
          </p:nvSpPr>
          <p:spPr>
            <a:xfrm>
              <a:off x="142450" y="194000"/>
              <a:ext cx="199625" cy="273650"/>
            </a:xfrm>
            <a:custGeom>
              <a:avLst/>
              <a:gdLst/>
              <a:ahLst/>
              <a:cxnLst/>
              <a:rect l="l" t="t" r="r" b="b"/>
              <a:pathLst>
                <a:path w="7985" h="10946" extrusionOk="0">
                  <a:moveTo>
                    <a:pt x="3282" y="0"/>
                  </a:moveTo>
                  <a:cubicBezTo>
                    <a:pt x="3251" y="0"/>
                    <a:pt x="3219" y="2"/>
                    <a:pt x="3186" y="4"/>
                  </a:cubicBezTo>
                  <a:cubicBezTo>
                    <a:pt x="2785" y="15"/>
                    <a:pt x="2449" y="134"/>
                    <a:pt x="2167" y="318"/>
                  </a:cubicBezTo>
                  <a:cubicBezTo>
                    <a:pt x="2089" y="289"/>
                    <a:pt x="1770" y="169"/>
                    <a:pt x="1389" y="169"/>
                  </a:cubicBezTo>
                  <a:cubicBezTo>
                    <a:pt x="932" y="169"/>
                    <a:pt x="385" y="341"/>
                    <a:pt x="55" y="1044"/>
                  </a:cubicBezTo>
                  <a:cubicBezTo>
                    <a:pt x="1" y="1163"/>
                    <a:pt x="1" y="1315"/>
                    <a:pt x="76" y="1434"/>
                  </a:cubicBezTo>
                  <a:cubicBezTo>
                    <a:pt x="185" y="1596"/>
                    <a:pt x="445" y="1813"/>
                    <a:pt x="1062" y="1976"/>
                  </a:cubicBezTo>
                  <a:cubicBezTo>
                    <a:pt x="878" y="2583"/>
                    <a:pt x="802" y="3243"/>
                    <a:pt x="802" y="3785"/>
                  </a:cubicBezTo>
                  <a:cubicBezTo>
                    <a:pt x="802" y="4283"/>
                    <a:pt x="965" y="4619"/>
                    <a:pt x="1203" y="4846"/>
                  </a:cubicBezTo>
                  <a:cubicBezTo>
                    <a:pt x="1192" y="4944"/>
                    <a:pt x="1181" y="5053"/>
                    <a:pt x="1192" y="5150"/>
                  </a:cubicBezTo>
                  <a:cubicBezTo>
                    <a:pt x="1225" y="5865"/>
                    <a:pt x="1387" y="6526"/>
                    <a:pt x="1582" y="7133"/>
                  </a:cubicBezTo>
                  <a:cubicBezTo>
                    <a:pt x="1355" y="7154"/>
                    <a:pt x="1138" y="7230"/>
                    <a:pt x="976" y="7381"/>
                  </a:cubicBezTo>
                  <a:cubicBezTo>
                    <a:pt x="510" y="7815"/>
                    <a:pt x="737" y="8573"/>
                    <a:pt x="878" y="9083"/>
                  </a:cubicBezTo>
                  <a:cubicBezTo>
                    <a:pt x="889" y="9136"/>
                    <a:pt x="1059" y="9763"/>
                    <a:pt x="1094" y="9765"/>
                  </a:cubicBezTo>
                  <a:lnTo>
                    <a:pt x="1094" y="9765"/>
                  </a:lnTo>
                  <a:cubicBezTo>
                    <a:pt x="1068" y="9769"/>
                    <a:pt x="539" y="9854"/>
                    <a:pt x="401" y="10361"/>
                  </a:cubicBezTo>
                  <a:cubicBezTo>
                    <a:pt x="358" y="10501"/>
                    <a:pt x="466" y="10643"/>
                    <a:pt x="618" y="10643"/>
                  </a:cubicBezTo>
                  <a:lnTo>
                    <a:pt x="1550" y="10643"/>
                  </a:lnTo>
                  <a:lnTo>
                    <a:pt x="1550" y="10653"/>
                  </a:lnTo>
                  <a:cubicBezTo>
                    <a:pt x="1506" y="10805"/>
                    <a:pt x="1615" y="10946"/>
                    <a:pt x="1766" y="10946"/>
                  </a:cubicBezTo>
                  <a:lnTo>
                    <a:pt x="3110" y="10946"/>
                  </a:lnTo>
                  <a:cubicBezTo>
                    <a:pt x="3283" y="10946"/>
                    <a:pt x="3424" y="10805"/>
                    <a:pt x="3424" y="10631"/>
                  </a:cubicBezTo>
                  <a:lnTo>
                    <a:pt x="3424" y="10480"/>
                  </a:lnTo>
                  <a:lnTo>
                    <a:pt x="4702" y="10480"/>
                  </a:lnTo>
                  <a:lnTo>
                    <a:pt x="4702" y="10631"/>
                  </a:lnTo>
                  <a:cubicBezTo>
                    <a:pt x="4702" y="10805"/>
                    <a:pt x="4843" y="10946"/>
                    <a:pt x="5006" y="10946"/>
                  </a:cubicBezTo>
                  <a:lnTo>
                    <a:pt x="6359" y="10946"/>
                  </a:lnTo>
                  <a:cubicBezTo>
                    <a:pt x="6501" y="10946"/>
                    <a:pt x="6619" y="10805"/>
                    <a:pt x="6576" y="10653"/>
                  </a:cubicBezTo>
                  <a:lnTo>
                    <a:pt x="6566" y="10643"/>
                  </a:lnTo>
                  <a:lnTo>
                    <a:pt x="7649" y="10643"/>
                  </a:lnTo>
                  <a:cubicBezTo>
                    <a:pt x="7789" y="10643"/>
                    <a:pt x="7909" y="10501"/>
                    <a:pt x="7866" y="10361"/>
                  </a:cubicBezTo>
                  <a:cubicBezTo>
                    <a:pt x="7718" y="9854"/>
                    <a:pt x="7199" y="9769"/>
                    <a:pt x="7173" y="9765"/>
                  </a:cubicBezTo>
                  <a:lnTo>
                    <a:pt x="7173" y="9765"/>
                  </a:lnTo>
                  <a:cubicBezTo>
                    <a:pt x="7208" y="9764"/>
                    <a:pt x="7378" y="9136"/>
                    <a:pt x="7389" y="9083"/>
                  </a:cubicBezTo>
                  <a:cubicBezTo>
                    <a:pt x="7529" y="8573"/>
                    <a:pt x="7746" y="7815"/>
                    <a:pt x="7291" y="7381"/>
                  </a:cubicBezTo>
                  <a:cubicBezTo>
                    <a:pt x="7086" y="7198"/>
                    <a:pt x="6814" y="7133"/>
                    <a:pt x="6544" y="7121"/>
                  </a:cubicBezTo>
                  <a:cubicBezTo>
                    <a:pt x="6728" y="6515"/>
                    <a:pt x="6901" y="5854"/>
                    <a:pt x="6934" y="5150"/>
                  </a:cubicBezTo>
                  <a:cubicBezTo>
                    <a:pt x="6934" y="5020"/>
                    <a:pt x="6934" y="4901"/>
                    <a:pt x="6912" y="4781"/>
                  </a:cubicBezTo>
                  <a:cubicBezTo>
                    <a:pt x="7107" y="4554"/>
                    <a:pt x="7237" y="4229"/>
                    <a:pt x="7237" y="3785"/>
                  </a:cubicBezTo>
                  <a:cubicBezTo>
                    <a:pt x="7237" y="3233"/>
                    <a:pt x="7161" y="2583"/>
                    <a:pt x="6977" y="1965"/>
                  </a:cubicBezTo>
                  <a:cubicBezTo>
                    <a:pt x="7562" y="1803"/>
                    <a:pt x="7811" y="1596"/>
                    <a:pt x="7919" y="1434"/>
                  </a:cubicBezTo>
                  <a:cubicBezTo>
                    <a:pt x="7984" y="1315"/>
                    <a:pt x="7984" y="1163"/>
                    <a:pt x="7931" y="1044"/>
                  </a:cubicBezTo>
                  <a:cubicBezTo>
                    <a:pt x="7608" y="342"/>
                    <a:pt x="7060" y="171"/>
                    <a:pt x="6603" y="171"/>
                  </a:cubicBezTo>
                  <a:cubicBezTo>
                    <a:pt x="6263" y="171"/>
                    <a:pt x="5972" y="266"/>
                    <a:pt x="5861" y="308"/>
                  </a:cubicBezTo>
                  <a:cubicBezTo>
                    <a:pt x="5579" y="123"/>
                    <a:pt x="5244" y="15"/>
                    <a:pt x="4854" y="4"/>
                  </a:cubicBezTo>
                  <a:cubicBezTo>
                    <a:pt x="4821" y="2"/>
                    <a:pt x="4789" y="0"/>
                    <a:pt x="4757" y="0"/>
                  </a:cubicBezTo>
                  <a:cubicBezTo>
                    <a:pt x="4664" y="0"/>
                    <a:pt x="4575" y="12"/>
                    <a:pt x="4486" y="36"/>
                  </a:cubicBezTo>
                  <a:cubicBezTo>
                    <a:pt x="4334" y="80"/>
                    <a:pt x="4177" y="101"/>
                    <a:pt x="4020" y="101"/>
                  </a:cubicBezTo>
                  <a:cubicBezTo>
                    <a:pt x="3863" y="101"/>
                    <a:pt x="3706" y="80"/>
                    <a:pt x="3554" y="36"/>
                  </a:cubicBezTo>
                  <a:cubicBezTo>
                    <a:pt x="3465" y="12"/>
                    <a:pt x="3376" y="0"/>
                    <a:pt x="3282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7" name="Google Shape;6036;p80">
              <a:extLst>
                <a:ext uri="{FF2B5EF4-FFF2-40B4-BE49-F238E27FC236}">
                  <a16:creationId xmlns:a16="http://schemas.microsoft.com/office/drawing/2014/main" id="{98F4DA1E-874C-42C9-11BB-5D26709128E4}"/>
                </a:ext>
              </a:extLst>
            </p:cNvPr>
            <p:cNvGrpSpPr/>
            <p:nvPr/>
          </p:nvGrpSpPr>
          <p:grpSpPr>
            <a:xfrm>
              <a:off x="142450" y="194000"/>
              <a:ext cx="199625" cy="273650"/>
              <a:chOff x="5386175" y="2312850"/>
              <a:chExt cx="199625" cy="273650"/>
            </a:xfrm>
          </p:grpSpPr>
          <p:sp>
            <p:nvSpPr>
              <p:cNvPr id="8" name="Google Shape;6037;p80">
                <a:extLst>
                  <a:ext uri="{FF2B5EF4-FFF2-40B4-BE49-F238E27FC236}">
                    <a16:creationId xmlns:a16="http://schemas.microsoft.com/office/drawing/2014/main" id="{BDF2C446-8176-5A30-C770-FC44986FDDBA}"/>
                  </a:ext>
                </a:extLst>
              </p:cNvPr>
              <p:cNvSpPr/>
              <p:nvPr/>
            </p:nvSpPr>
            <p:spPr>
              <a:xfrm>
                <a:off x="5531050" y="2317100"/>
                <a:ext cx="54750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850" extrusionOk="0">
                    <a:moveTo>
                      <a:pt x="801" y="1"/>
                    </a:moveTo>
                    <a:cubicBezTo>
                      <a:pt x="360" y="1"/>
                      <a:pt x="1" y="159"/>
                      <a:pt x="1" y="159"/>
                    </a:cubicBezTo>
                    <a:lnTo>
                      <a:pt x="966" y="1849"/>
                    </a:lnTo>
                    <a:cubicBezTo>
                      <a:pt x="1702" y="1686"/>
                      <a:pt x="1994" y="1448"/>
                      <a:pt x="2114" y="1264"/>
                    </a:cubicBezTo>
                    <a:cubicBezTo>
                      <a:pt x="2189" y="1145"/>
                      <a:pt x="2189" y="993"/>
                      <a:pt x="2136" y="874"/>
                    </a:cubicBezTo>
                    <a:cubicBezTo>
                      <a:pt x="1809" y="173"/>
                      <a:pt x="1261" y="1"/>
                      <a:pt x="8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6038;p80">
                <a:extLst>
                  <a:ext uri="{FF2B5EF4-FFF2-40B4-BE49-F238E27FC236}">
                    <a16:creationId xmlns:a16="http://schemas.microsoft.com/office/drawing/2014/main" id="{1C365A5F-AF99-5A5E-DFEE-8FB122E1CF75}"/>
                  </a:ext>
                </a:extLst>
              </p:cNvPr>
              <p:cNvSpPr/>
              <p:nvPr/>
            </p:nvSpPr>
            <p:spPr>
              <a:xfrm>
                <a:off x="5386175" y="2317100"/>
                <a:ext cx="54450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50" extrusionOk="0">
                    <a:moveTo>
                      <a:pt x="1383" y="1"/>
                    </a:moveTo>
                    <a:cubicBezTo>
                      <a:pt x="926" y="1"/>
                      <a:pt x="381" y="173"/>
                      <a:pt x="54" y="874"/>
                    </a:cubicBezTo>
                    <a:cubicBezTo>
                      <a:pt x="1" y="993"/>
                      <a:pt x="1" y="1145"/>
                      <a:pt x="66" y="1264"/>
                    </a:cubicBezTo>
                    <a:cubicBezTo>
                      <a:pt x="184" y="1448"/>
                      <a:pt x="477" y="1686"/>
                      <a:pt x="1214" y="1849"/>
                    </a:cubicBezTo>
                    <a:lnTo>
                      <a:pt x="2178" y="159"/>
                    </a:lnTo>
                    <a:cubicBezTo>
                      <a:pt x="2178" y="159"/>
                      <a:pt x="1821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6039;p80">
                <a:extLst>
                  <a:ext uri="{FF2B5EF4-FFF2-40B4-BE49-F238E27FC236}">
                    <a16:creationId xmlns:a16="http://schemas.microsoft.com/office/drawing/2014/main" id="{E093B4BC-5FD0-517D-3839-3FEB582172BE}"/>
                  </a:ext>
                </a:extLst>
              </p:cNvPr>
              <p:cNvSpPr/>
              <p:nvPr/>
            </p:nvSpPr>
            <p:spPr>
              <a:xfrm>
                <a:off x="5394850" y="2490750"/>
                <a:ext cx="479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3527" extrusionOk="0">
                    <a:moveTo>
                      <a:pt x="1460" y="0"/>
                    </a:moveTo>
                    <a:cubicBezTo>
                      <a:pt x="1157" y="0"/>
                      <a:pt x="840" y="62"/>
                      <a:pt x="617" y="265"/>
                    </a:cubicBezTo>
                    <a:cubicBezTo>
                      <a:pt x="162" y="699"/>
                      <a:pt x="379" y="1457"/>
                      <a:pt x="520" y="1967"/>
                    </a:cubicBezTo>
                    <a:cubicBezTo>
                      <a:pt x="531" y="2020"/>
                      <a:pt x="701" y="2648"/>
                      <a:pt x="736" y="2649"/>
                    </a:cubicBezTo>
                    <a:lnTo>
                      <a:pt x="736" y="2649"/>
                    </a:lnTo>
                    <a:cubicBezTo>
                      <a:pt x="710" y="2653"/>
                      <a:pt x="192" y="2738"/>
                      <a:pt x="44" y="3245"/>
                    </a:cubicBezTo>
                    <a:cubicBezTo>
                      <a:pt x="0" y="3385"/>
                      <a:pt x="119" y="3527"/>
                      <a:pt x="260" y="3527"/>
                    </a:cubicBezTo>
                    <a:lnTo>
                      <a:pt x="1614" y="3527"/>
                    </a:lnTo>
                    <a:cubicBezTo>
                      <a:pt x="1777" y="3527"/>
                      <a:pt x="1917" y="3385"/>
                      <a:pt x="1917" y="3212"/>
                    </a:cubicBezTo>
                    <a:lnTo>
                      <a:pt x="1917" y="1934"/>
                    </a:lnTo>
                    <a:cubicBezTo>
                      <a:pt x="1917" y="1512"/>
                      <a:pt x="1864" y="1100"/>
                      <a:pt x="1777" y="699"/>
                    </a:cubicBezTo>
                    <a:lnTo>
                      <a:pt x="1614" y="5"/>
                    </a:lnTo>
                    <a:cubicBezTo>
                      <a:pt x="1564" y="2"/>
                      <a:pt x="1512" y="0"/>
                      <a:pt x="1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6040;p80">
                <a:extLst>
                  <a:ext uri="{FF2B5EF4-FFF2-40B4-BE49-F238E27FC236}">
                    <a16:creationId xmlns:a16="http://schemas.microsoft.com/office/drawing/2014/main" id="{DD53CC98-749E-FD6B-3026-6DFFE54199CE}"/>
                  </a:ext>
                </a:extLst>
              </p:cNvPr>
              <p:cNvSpPr/>
              <p:nvPr/>
            </p:nvSpPr>
            <p:spPr>
              <a:xfrm>
                <a:off x="5535675" y="2490750"/>
                <a:ext cx="479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3527" extrusionOk="0">
                    <a:moveTo>
                      <a:pt x="464" y="0"/>
                    </a:moveTo>
                    <a:cubicBezTo>
                      <a:pt x="413" y="0"/>
                      <a:pt x="363" y="2"/>
                      <a:pt x="314" y="5"/>
                    </a:cubicBezTo>
                    <a:lnTo>
                      <a:pt x="152" y="699"/>
                    </a:lnTo>
                    <a:cubicBezTo>
                      <a:pt x="54" y="1100"/>
                      <a:pt x="1" y="1512"/>
                      <a:pt x="1" y="1934"/>
                    </a:cubicBezTo>
                    <a:lnTo>
                      <a:pt x="1" y="3212"/>
                    </a:lnTo>
                    <a:cubicBezTo>
                      <a:pt x="1" y="3385"/>
                      <a:pt x="141" y="3527"/>
                      <a:pt x="314" y="3527"/>
                    </a:cubicBezTo>
                    <a:lnTo>
                      <a:pt x="1658" y="3527"/>
                    </a:lnTo>
                    <a:cubicBezTo>
                      <a:pt x="1809" y="3527"/>
                      <a:pt x="1918" y="3385"/>
                      <a:pt x="1874" y="3245"/>
                    </a:cubicBezTo>
                    <a:cubicBezTo>
                      <a:pt x="1737" y="2738"/>
                      <a:pt x="1208" y="2653"/>
                      <a:pt x="1182" y="2649"/>
                    </a:cubicBezTo>
                    <a:lnTo>
                      <a:pt x="1182" y="2649"/>
                    </a:lnTo>
                    <a:cubicBezTo>
                      <a:pt x="1217" y="2648"/>
                      <a:pt x="1387" y="2020"/>
                      <a:pt x="1398" y="1967"/>
                    </a:cubicBezTo>
                    <a:cubicBezTo>
                      <a:pt x="1539" y="1457"/>
                      <a:pt x="1766" y="699"/>
                      <a:pt x="1301" y="265"/>
                    </a:cubicBezTo>
                    <a:cubicBezTo>
                      <a:pt x="1078" y="62"/>
                      <a:pt x="761" y="0"/>
                      <a:pt x="4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6041;p80">
                <a:extLst>
                  <a:ext uri="{FF2B5EF4-FFF2-40B4-BE49-F238E27FC236}">
                    <a16:creationId xmlns:a16="http://schemas.microsoft.com/office/drawing/2014/main" id="{D1D91FB0-A438-901C-DD7C-C96BB10327F6}"/>
                  </a:ext>
                </a:extLst>
              </p:cNvPr>
              <p:cNvSpPr/>
              <p:nvPr/>
            </p:nvSpPr>
            <p:spPr>
              <a:xfrm>
                <a:off x="5432475" y="2455125"/>
                <a:ext cx="112150" cy="119725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4789" extrusionOk="0">
                    <a:moveTo>
                      <a:pt x="2200" y="0"/>
                    </a:moveTo>
                    <a:cubicBezTo>
                      <a:pt x="1485" y="0"/>
                      <a:pt x="867" y="597"/>
                      <a:pt x="607" y="1430"/>
                    </a:cubicBezTo>
                    <a:lnTo>
                      <a:pt x="1" y="1430"/>
                    </a:lnTo>
                    <a:lnTo>
                      <a:pt x="1" y="4789"/>
                    </a:lnTo>
                    <a:lnTo>
                      <a:pt x="4486" y="4789"/>
                    </a:lnTo>
                    <a:lnTo>
                      <a:pt x="4486" y="1430"/>
                    </a:lnTo>
                    <a:lnTo>
                      <a:pt x="3804" y="1430"/>
                    </a:lnTo>
                    <a:cubicBezTo>
                      <a:pt x="3532" y="597"/>
                      <a:pt x="2926" y="0"/>
                      <a:pt x="2200" y="0"/>
                    </a:cubicBezTo>
                    <a:close/>
                  </a:path>
                </a:pathLst>
              </a:custGeom>
              <a:solidFill>
                <a:srgbClr val="FF96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6042;p80">
                <a:extLst>
                  <a:ext uri="{FF2B5EF4-FFF2-40B4-BE49-F238E27FC236}">
                    <a16:creationId xmlns:a16="http://schemas.microsoft.com/office/drawing/2014/main" id="{3E491C8F-AD97-D303-1FBB-8D401C656AD9}"/>
                  </a:ext>
                </a:extLst>
              </p:cNvPr>
              <p:cNvSpPr/>
              <p:nvPr/>
            </p:nvSpPr>
            <p:spPr>
              <a:xfrm>
                <a:off x="5432475" y="2505775"/>
                <a:ext cx="112150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2763" extrusionOk="0">
                    <a:moveTo>
                      <a:pt x="1" y="261"/>
                    </a:moveTo>
                    <a:lnTo>
                      <a:pt x="1" y="2503"/>
                    </a:lnTo>
                    <a:cubicBezTo>
                      <a:pt x="196" y="2373"/>
                      <a:pt x="380" y="2351"/>
                      <a:pt x="380" y="2351"/>
                    </a:cubicBezTo>
                    <a:lnTo>
                      <a:pt x="402" y="2069"/>
                    </a:lnTo>
                    <a:cubicBezTo>
                      <a:pt x="424" y="1517"/>
                      <a:pt x="229" y="921"/>
                      <a:pt x="1" y="261"/>
                    </a:cubicBezTo>
                    <a:close/>
                    <a:moveTo>
                      <a:pt x="4486" y="1"/>
                    </a:moveTo>
                    <a:cubicBezTo>
                      <a:pt x="4226" y="769"/>
                      <a:pt x="3977" y="1452"/>
                      <a:pt x="3999" y="2069"/>
                    </a:cubicBezTo>
                    <a:lnTo>
                      <a:pt x="4020" y="2351"/>
                    </a:lnTo>
                    <a:cubicBezTo>
                      <a:pt x="4020" y="2351"/>
                      <a:pt x="4280" y="2384"/>
                      <a:pt x="4486" y="2568"/>
                    </a:cubicBezTo>
                    <a:lnTo>
                      <a:pt x="4486" y="1"/>
                    </a:lnTo>
                    <a:close/>
                    <a:moveTo>
                      <a:pt x="1529" y="1311"/>
                    </a:moveTo>
                    <a:lnTo>
                      <a:pt x="1529" y="1311"/>
                    </a:lnTo>
                    <a:cubicBezTo>
                      <a:pt x="1550" y="1604"/>
                      <a:pt x="1561" y="1896"/>
                      <a:pt x="1561" y="2189"/>
                    </a:cubicBezTo>
                    <a:lnTo>
                      <a:pt x="1561" y="2763"/>
                    </a:lnTo>
                    <a:lnTo>
                      <a:pt x="2839" y="2763"/>
                    </a:lnTo>
                    <a:lnTo>
                      <a:pt x="2839" y="2189"/>
                    </a:lnTo>
                    <a:cubicBezTo>
                      <a:pt x="2839" y="1907"/>
                      <a:pt x="2850" y="1626"/>
                      <a:pt x="2872" y="1344"/>
                    </a:cubicBezTo>
                    <a:lnTo>
                      <a:pt x="2872" y="1344"/>
                    </a:lnTo>
                    <a:cubicBezTo>
                      <a:pt x="2666" y="1431"/>
                      <a:pt x="2439" y="1474"/>
                      <a:pt x="2211" y="1474"/>
                    </a:cubicBezTo>
                    <a:cubicBezTo>
                      <a:pt x="2114" y="1474"/>
                      <a:pt x="2005" y="1463"/>
                      <a:pt x="1907" y="1452"/>
                    </a:cubicBezTo>
                    <a:cubicBezTo>
                      <a:pt x="1777" y="1419"/>
                      <a:pt x="1647" y="1376"/>
                      <a:pt x="1529" y="131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6043;p80">
                <a:extLst>
                  <a:ext uri="{FF2B5EF4-FFF2-40B4-BE49-F238E27FC236}">
                    <a16:creationId xmlns:a16="http://schemas.microsoft.com/office/drawing/2014/main" id="{297082AC-75C7-9420-789E-2325727E07FE}"/>
                  </a:ext>
                </a:extLst>
              </p:cNvPr>
              <p:cNvSpPr/>
              <p:nvPr/>
            </p:nvSpPr>
            <p:spPr>
              <a:xfrm>
                <a:off x="5414600" y="2395525"/>
                <a:ext cx="1457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5829" h="7639" extrusionOk="0">
                    <a:moveTo>
                      <a:pt x="1813" y="1"/>
                    </a:moveTo>
                    <a:cubicBezTo>
                      <a:pt x="804" y="1"/>
                      <a:pt x="1" y="842"/>
                      <a:pt x="44" y="1843"/>
                    </a:cubicBezTo>
                    <a:cubicBezTo>
                      <a:pt x="131" y="3728"/>
                      <a:pt x="1149" y="5234"/>
                      <a:pt x="1117" y="6479"/>
                    </a:cubicBezTo>
                    <a:lnTo>
                      <a:pt x="1095" y="6761"/>
                    </a:lnTo>
                    <a:cubicBezTo>
                      <a:pt x="1095" y="6761"/>
                      <a:pt x="554" y="6826"/>
                      <a:pt x="402" y="7346"/>
                    </a:cubicBezTo>
                    <a:cubicBezTo>
                      <a:pt x="359" y="7498"/>
                      <a:pt x="477" y="7639"/>
                      <a:pt x="619" y="7639"/>
                    </a:cubicBezTo>
                    <a:lnTo>
                      <a:pt x="1972" y="7639"/>
                    </a:lnTo>
                    <a:cubicBezTo>
                      <a:pt x="2135" y="7639"/>
                      <a:pt x="2276" y="7498"/>
                      <a:pt x="2276" y="7324"/>
                    </a:cubicBezTo>
                    <a:lnTo>
                      <a:pt x="2276" y="6599"/>
                    </a:lnTo>
                    <a:cubicBezTo>
                      <a:pt x="2276" y="6306"/>
                      <a:pt x="2265" y="6014"/>
                      <a:pt x="2244" y="5721"/>
                    </a:cubicBezTo>
                    <a:lnTo>
                      <a:pt x="2244" y="5721"/>
                    </a:lnTo>
                    <a:cubicBezTo>
                      <a:pt x="2362" y="5786"/>
                      <a:pt x="2492" y="5829"/>
                      <a:pt x="2622" y="5862"/>
                    </a:cubicBezTo>
                    <a:cubicBezTo>
                      <a:pt x="2717" y="5881"/>
                      <a:pt x="2813" y="5890"/>
                      <a:pt x="2908" y="5890"/>
                    </a:cubicBezTo>
                    <a:cubicBezTo>
                      <a:pt x="3141" y="5890"/>
                      <a:pt x="3372" y="5838"/>
                      <a:pt x="3587" y="5754"/>
                    </a:cubicBezTo>
                    <a:lnTo>
                      <a:pt x="3587" y="5754"/>
                    </a:lnTo>
                    <a:cubicBezTo>
                      <a:pt x="3565" y="6036"/>
                      <a:pt x="3554" y="6317"/>
                      <a:pt x="3554" y="6599"/>
                    </a:cubicBezTo>
                    <a:lnTo>
                      <a:pt x="3554" y="7324"/>
                    </a:lnTo>
                    <a:cubicBezTo>
                      <a:pt x="3554" y="7498"/>
                      <a:pt x="3695" y="7639"/>
                      <a:pt x="3869" y="7639"/>
                    </a:cubicBezTo>
                    <a:lnTo>
                      <a:pt x="5212" y="7639"/>
                    </a:lnTo>
                    <a:cubicBezTo>
                      <a:pt x="5364" y="7639"/>
                      <a:pt x="5472" y="7498"/>
                      <a:pt x="5429" y="7346"/>
                    </a:cubicBezTo>
                    <a:cubicBezTo>
                      <a:pt x="5277" y="6826"/>
                      <a:pt x="4735" y="6761"/>
                      <a:pt x="4735" y="6761"/>
                    </a:cubicBezTo>
                    <a:lnTo>
                      <a:pt x="4714" y="6479"/>
                    </a:lnTo>
                    <a:cubicBezTo>
                      <a:pt x="4681" y="5234"/>
                      <a:pt x="5699" y="3728"/>
                      <a:pt x="5786" y="1843"/>
                    </a:cubicBezTo>
                    <a:cubicBezTo>
                      <a:pt x="5829" y="842"/>
                      <a:pt x="5027" y="1"/>
                      <a:pt x="4027" y="1"/>
                    </a:cubicBezTo>
                    <a:cubicBezTo>
                      <a:pt x="4021" y="1"/>
                      <a:pt x="4015" y="1"/>
                      <a:pt x="4009" y="1"/>
                    </a:cubicBezTo>
                    <a:lnTo>
                      <a:pt x="2915" y="12"/>
                    </a:lnTo>
                    <a:lnTo>
                      <a:pt x="1832" y="1"/>
                    </a:lnTo>
                    <a:cubicBezTo>
                      <a:pt x="1826" y="1"/>
                      <a:pt x="1820" y="1"/>
                      <a:pt x="18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6044;p80">
                <a:extLst>
                  <a:ext uri="{FF2B5EF4-FFF2-40B4-BE49-F238E27FC236}">
                    <a16:creationId xmlns:a16="http://schemas.microsoft.com/office/drawing/2014/main" id="{2E69BC0A-D571-8E41-ED46-3306E2055D7B}"/>
                  </a:ext>
                </a:extLst>
              </p:cNvPr>
              <p:cNvSpPr/>
              <p:nvPr/>
            </p:nvSpPr>
            <p:spPr>
              <a:xfrm>
                <a:off x="5415700" y="2432375"/>
                <a:ext cx="143550" cy="25750"/>
              </a:xfrm>
              <a:custGeom>
                <a:avLst/>
                <a:gdLst/>
                <a:ahLst/>
                <a:cxnLst/>
                <a:rect l="l" t="t" r="r" b="b"/>
                <a:pathLst>
                  <a:path w="5742" h="1030" extrusionOk="0">
                    <a:moveTo>
                      <a:pt x="5720" y="0"/>
                    </a:moveTo>
                    <a:cubicBezTo>
                      <a:pt x="5255" y="520"/>
                      <a:pt x="4377" y="564"/>
                      <a:pt x="3662" y="564"/>
                    </a:cubicBezTo>
                    <a:lnTo>
                      <a:pt x="2005" y="564"/>
                    </a:lnTo>
                    <a:cubicBezTo>
                      <a:pt x="1322" y="564"/>
                      <a:pt x="498" y="520"/>
                      <a:pt x="11" y="65"/>
                    </a:cubicBezTo>
                    <a:cubicBezTo>
                      <a:pt x="0" y="142"/>
                      <a:pt x="0" y="217"/>
                      <a:pt x="0" y="293"/>
                    </a:cubicBezTo>
                    <a:lnTo>
                      <a:pt x="0" y="369"/>
                    </a:lnTo>
                    <a:cubicBezTo>
                      <a:pt x="0" y="423"/>
                      <a:pt x="11" y="488"/>
                      <a:pt x="11" y="542"/>
                    </a:cubicBezTo>
                    <a:cubicBezTo>
                      <a:pt x="271" y="770"/>
                      <a:pt x="607" y="889"/>
                      <a:pt x="932" y="954"/>
                    </a:cubicBezTo>
                    <a:cubicBezTo>
                      <a:pt x="1322" y="1019"/>
                      <a:pt x="1723" y="1030"/>
                      <a:pt x="2113" y="1030"/>
                    </a:cubicBezTo>
                    <a:lnTo>
                      <a:pt x="3608" y="1030"/>
                    </a:lnTo>
                    <a:cubicBezTo>
                      <a:pt x="3878" y="1019"/>
                      <a:pt x="4150" y="975"/>
                      <a:pt x="4420" y="922"/>
                    </a:cubicBezTo>
                    <a:cubicBezTo>
                      <a:pt x="4626" y="878"/>
                      <a:pt x="4843" y="845"/>
                      <a:pt x="5060" y="792"/>
                    </a:cubicBezTo>
                    <a:cubicBezTo>
                      <a:pt x="5255" y="737"/>
                      <a:pt x="5450" y="683"/>
                      <a:pt x="5633" y="575"/>
                    </a:cubicBezTo>
                    <a:lnTo>
                      <a:pt x="5731" y="510"/>
                    </a:lnTo>
                    <a:cubicBezTo>
                      <a:pt x="5742" y="467"/>
                      <a:pt x="5742" y="423"/>
                      <a:pt x="5742" y="369"/>
                    </a:cubicBezTo>
                    <a:lnTo>
                      <a:pt x="5742" y="293"/>
                    </a:lnTo>
                    <a:cubicBezTo>
                      <a:pt x="5742" y="185"/>
                      <a:pt x="5742" y="98"/>
                      <a:pt x="57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6045;p80">
                <a:extLst>
                  <a:ext uri="{FF2B5EF4-FFF2-40B4-BE49-F238E27FC236}">
                    <a16:creationId xmlns:a16="http://schemas.microsoft.com/office/drawing/2014/main" id="{84952D3B-9282-67B5-7D1B-A8355090BC98}"/>
                  </a:ext>
                </a:extLst>
              </p:cNvPr>
              <p:cNvSpPr/>
              <p:nvPr/>
            </p:nvSpPr>
            <p:spPr>
              <a:xfrm>
                <a:off x="5406225" y="2312850"/>
                <a:ext cx="160600" cy="133625"/>
              </a:xfrm>
              <a:custGeom>
                <a:avLst/>
                <a:gdLst/>
                <a:ahLst/>
                <a:cxnLst/>
                <a:rect l="l" t="t" r="r" b="b"/>
                <a:pathLst>
                  <a:path w="6424" h="5345" extrusionOk="0">
                    <a:moveTo>
                      <a:pt x="2480" y="0"/>
                    </a:moveTo>
                    <a:cubicBezTo>
                      <a:pt x="2449" y="0"/>
                      <a:pt x="2416" y="2"/>
                      <a:pt x="2384" y="4"/>
                    </a:cubicBezTo>
                    <a:cubicBezTo>
                      <a:pt x="520" y="69"/>
                      <a:pt x="0" y="2311"/>
                      <a:pt x="0" y="3785"/>
                    </a:cubicBezTo>
                    <a:cubicBezTo>
                      <a:pt x="0" y="5258"/>
                      <a:pt x="1354" y="5345"/>
                      <a:pt x="2384" y="5345"/>
                    </a:cubicBezTo>
                    <a:lnTo>
                      <a:pt x="4041" y="5345"/>
                    </a:lnTo>
                    <a:cubicBezTo>
                      <a:pt x="5070" y="5345"/>
                      <a:pt x="6424" y="5258"/>
                      <a:pt x="6424" y="3785"/>
                    </a:cubicBezTo>
                    <a:cubicBezTo>
                      <a:pt x="6424" y="2311"/>
                      <a:pt x="5904" y="69"/>
                      <a:pt x="4041" y="4"/>
                    </a:cubicBezTo>
                    <a:cubicBezTo>
                      <a:pt x="4011" y="2"/>
                      <a:pt x="3980" y="0"/>
                      <a:pt x="3949" y="0"/>
                    </a:cubicBezTo>
                    <a:cubicBezTo>
                      <a:pt x="3857" y="0"/>
                      <a:pt x="3762" y="12"/>
                      <a:pt x="3672" y="36"/>
                    </a:cubicBezTo>
                    <a:cubicBezTo>
                      <a:pt x="3521" y="80"/>
                      <a:pt x="3366" y="101"/>
                      <a:pt x="3212" y="101"/>
                    </a:cubicBezTo>
                    <a:cubicBezTo>
                      <a:pt x="3058" y="101"/>
                      <a:pt x="2904" y="80"/>
                      <a:pt x="2752" y="36"/>
                    </a:cubicBezTo>
                    <a:cubicBezTo>
                      <a:pt x="2663" y="12"/>
                      <a:pt x="2574" y="0"/>
                      <a:pt x="24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6046;p80">
                <a:extLst>
                  <a:ext uri="{FF2B5EF4-FFF2-40B4-BE49-F238E27FC236}">
                    <a16:creationId xmlns:a16="http://schemas.microsoft.com/office/drawing/2014/main" id="{62434B14-BC69-9A89-C6C3-B6DCF3B529AA}"/>
                  </a:ext>
                </a:extLst>
              </p:cNvPr>
              <p:cNvSpPr/>
              <p:nvPr/>
            </p:nvSpPr>
            <p:spPr>
              <a:xfrm>
                <a:off x="5408650" y="2314825"/>
                <a:ext cx="156025" cy="129500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5180" extrusionOk="0">
                    <a:moveTo>
                      <a:pt x="2308" y="1"/>
                    </a:moveTo>
                    <a:cubicBezTo>
                      <a:pt x="499" y="66"/>
                      <a:pt x="0" y="2244"/>
                      <a:pt x="0" y="3674"/>
                    </a:cubicBezTo>
                    <a:cubicBezTo>
                      <a:pt x="0" y="5104"/>
                      <a:pt x="1312" y="5179"/>
                      <a:pt x="2308" y="5179"/>
                    </a:cubicBezTo>
                    <a:lnTo>
                      <a:pt x="2990" y="5179"/>
                    </a:lnTo>
                    <a:cubicBezTo>
                      <a:pt x="2795" y="5125"/>
                      <a:pt x="2709" y="4897"/>
                      <a:pt x="2677" y="4616"/>
                    </a:cubicBezTo>
                    <a:lnTo>
                      <a:pt x="2677" y="4627"/>
                    </a:lnTo>
                    <a:cubicBezTo>
                      <a:pt x="2427" y="4854"/>
                      <a:pt x="2178" y="4941"/>
                      <a:pt x="1940" y="4941"/>
                    </a:cubicBezTo>
                    <a:cubicBezTo>
                      <a:pt x="1745" y="4941"/>
                      <a:pt x="1560" y="4876"/>
                      <a:pt x="1387" y="4767"/>
                    </a:cubicBezTo>
                    <a:cubicBezTo>
                      <a:pt x="922" y="4464"/>
                      <a:pt x="748" y="3934"/>
                      <a:pt x="1300" y="3164"/>
                    </a:cubicBezTo>
                    <a:cubicBezTo>
                      <a:pt x="1690" y="2612"/>
                      <a:pt x="2287" y="2037"/>
                      <a:pt x="3002" y="1984"/>
                    </a:cubicBezTo>
                    <a:lnTo>
                      <a:pt x="3120" y="1984"/>
                    </a:lnTo>
                    <a:cubicBezTo>
                      <a:pt x="3890" y="1984"/>
                      <a:pt x="4475" y="2569"/>
                      <a:pt x="4908" y="3164"/>
                    </a:cubicBezTo>
                    <a:cubicBezTo>
                      <a:pt x="5450" y="3934"/>
                      <a:pt x="5277" y="4464"/>
                      <a:pt x="4810" y="4767"/>
                    </a:cubicBezTo>
                    <a:cubicBezTo>
                      <a:pt x="4637" y="4876"/>
                      <a:pt x="4453" y="4941"/>
                      <a:pt x="4258" y="4941"/>
                    </a:cubicBezTo>
                    <a:cubicBezTo>
                      <a:pt x="4030" y="4941"/>
                      <a:pt x="3792" y="4854"/>
                      <a:pt x="3554" y="4649"/>
                    </a:cubicBezTo>
                    <a:cubicBezTo>
                      <a:pt x="3522" y="4909"/>
                      <a:pt x="3435" y="5125"/>
                      <a:pt x="3240" y="5179"/>
                    </a:cubicBezTo>
                    <a:lnTo>
                      <a:pt x="3922" y="5179"/>
                    </a:lnTo>
                    <a:cubicBezTo>
                      <a:pt x="4919" y="5179"/>
                      <a:pt x="6240" y="5104"/>
                      <a:pt x="6240" y="3674"/>
                    </a:cubicBezTo>
                    <a:cubicBezTo>
                      <a:pt x="6240" y="2244"/>
                      <a:pt x="5732" y="66"/>
                      <a:pt x="3922" y="1"/>
                    </a:cubicBezTo>
                    <a:lnTo>
                      <a:pt x="3879" y="1"/>
                    </a:lnTo>
                    <a:cubicBezTo>
                      <a:pt x="3770" y="1"/>
                      <a:pt x="3662" y="12"/>
                      <a:pt x="3565" y="44"/>
                    </a:cubicBezTo>
                    <a:cubicBezTo>
                      <a:pt x="3413" y="77"/>
                      <a:pt x="3272" y="99"/>
                      <a:pt x="3120" y="99"/>
                    </a:cubicBezTo>
                    <a:cubicBezTo>
                      <a:pt x="2969" y="99"/>
                      <a:pt x="2817" y="77"/>
                      <a:pt x="2665" y="44"/>
                    </a:cubicBezTo>
                    <a:cubicBezTo>
                      <a:pt x="2568" y="12"/>
                      <a:pt x="2460" y="1"/>
                      <a:pt x="23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6047;p80">
                <a:extLst>
                  <a:ext uri="{FF2B5EF4-FFF2-40B4-BE49-F238E27FC236}">
                    <a16:creationId xmlns:a16="http://schemas.microsoft.com/office/drawing/2014/main" id="{CEAD9266-A1C6-3373-6F8F-F34B4622A88F}"/>
                  </a:ext>
                </a:extLst>
              </p:cNvPr>
              <p:cNvSpPr/>
              <p:nvPr/>
            </p:nvSpPr>
            <p:spPr>
              <a:xfrm>
                <a:off x="5475000" y="2419650"/>
                <a:ext cx="2305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1008" extrusionOk="0">
                    <a:moveTo>
                      <a:pt x="466" y="1"/>
                    </a:moveTo>
                    <a:lnTo>
                      <a:pt x="1" y="66"/>
                    </a:lnTo>
                    <a:cubicBezTo>
                      <a:pt x="11" y="553"/>
                      <a:pt x="66" y="1008"/>
                      <a:pt x="466" y="1008"/>
                    </a:cubicBezTo>
                    <a:cubicBezTo>
                      <a:pt x="856" y="1008"/>
                      <a:pt x="911" y="553"/>
                      <a:pt x="921" y="66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6048;p80">
                <a:extLst>
                  <a:ext uri="{FF2B5EF4-FFF2-40B4-BE49-F238E27FC236}">
                    <a16:creationId xmlns:a16="http://schemas.microsoft.com/office/drawing/2014/main" id="{7DE0271C-6BB2-A5F6-0CE5-8FE92C991576}"/>
                  </a:ext>
                </a:extLst>
              </p:cNvPr>
              <p:cNvSpPr/>
              <p:nvPr/>
            </p:nvSpPr>
            <p:spPr>
              <a:xfrm>
                <a:off x="5481225" y="2419925"/>
                <a:ext cx="1005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74" extrusionOk="0">
                    <a:moveTo>
                      <a:pt x="185" y="0"/>
                    </a:moveTo>
                    <a:cubicBezTo>
                      <a:pt x="152" y="0"/>
                      <a:pt x="109" y="22"/>
                      <a:pt x="87" y="65"/>
                    </a:cubicBezTo>
                    <a:lnTo>
                      <a:pt x="77" y="65"/>
                    </a:lnTo>
                    <a:cubicBezTo>
                      <a:pt x="55" y="98"/>
                      <a:pt x="22" y="130"/>
                      <a:pt x="1" y="173"/>
                    </a:cubicBezTo>
                    <a:cubicBezTo>
                      <a:pt x="66" y="163"/>
                      <a:pt x="120" y="152"/>
                      <a:pt x="185" y="152"/>
                    </a:cubicBezTo>
                    <a:lnTo>
                      <a:pt x="185" y="11"/>
                    </a:lnTo>
                    <a:lnTo>
                      <a:pt x="185" y="0"/>
                    </a:lnTo>
                    <a:close/>
                    <a:moveTo>
                      <a:pt x="250" y="11"/>
                    </a:moveTo>
                    <a:lnTo>
                      <a:pt x="250" y="163"/>
                    </a:lnTo>
                    <a:lnTo>
                      <a:pt x="359" y="163"/>
                    </a:lnTo>
                    <a:cubicBezTo>
                      <a:pt x="369" y="163"/>
                      <a:pt x="380" y="173"/>
                      <a:pt x="402" y="173"/>
                    </a:cubicBezTo>
                    <a:cubicBezTo>
                      <a:pt x="369" y="141"/>
                      <a:pt x="347" y="98"/>
                      <a:pt x="315" y="65"/>
                    </a:cubicBezTo>
                    <a:cubicBezTo>
                      <a:pt x="294" y="33"/>
                      <a:pt x="282" y="22"/>
                      <a:pt x="250" y="11"/>
                    </a:cubicBez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6049;p80">
                <a:extLst>
                  <a:ext uri="{FF2B5EF4-FFF2-40B4-BE49-F238E27FC236}">
                    <a16:creationId xmlns:a16="http://schemas.microsoft.com/office/drawing/2014/main" id="{FFEFC61F-7318-C6A4-4D9F-6DA079910CDF}"/>
                  </a:ext>
                </a:extLst>
              </p:cNvPr>
              <p:cNvSpPr/>
              <p:nvPr/>
            </p:nvSpPr>
            <p:spPr>
              <a:xfrm>
                <a:off x="5485850" y="2419375"/>
                <a:ext cx="16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66" h="478" extrusionOk="0">
                    <a:moveTo>
                      <a:pt x="33" y="1"/>
                    </a:moveTo>
                    <a:cubicBezTo>
                      <a:pt x="17" y="1"/>
                      <a:pt x="0" y="12"/>
                      <a:pt x="0" y="33"/>
                    </a:cubicBezTo>
                    <a:lnTo>
                      <a:pt x="0" y="445"/>
                    </a:lnTo>
                    <a:cubicBezTo>
                      <a:pt x="0" y="467"/>
                      <a:pt x="17" y="477"/>
                      <a:pt x="33" y="477"/>
                    </a:cubicBezTo>
                    <a:cubicBezTo>
                      <a:pt x="49" y="477"/>
                      <a:pt x="65" y="467"/>
                      <a:pt x="65" y="445"/>
                    </a:cubicBezTo>
                    <a:lnTo>
                      <a:pt x="65" y="33"/>
                    </a:lnTo>
                    <a:cubicBezTo>
                      <a:pt x="65" y="12"/>
                      <a:pt x="49" y="1"/>
                      <a:pt x="33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6050;p80">
                <a:extLst>
                  <a:ext uri="{FF2B5EF4-FFF2-40B4-BE49-F238E27FC236}">
                    <a16:creationId xmlns:a16="http://schemas.microsoft.com/office/drawing/2014/main" id="{AA3F15E4-AFB7-76EA-ACD9-020EA8F342EB}"/>
                  </a:ext>
                </a:extLst>
              </p:cNvPr>
              <p:cNvSpPr/>
              <p:nvPr/>
            </p:nvSpPr>
            <p:spPr>
              <a:xfrm>
                <a:off x="5427350" y="2364325"/>
                <a:ext cx="11755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4702" h="2968" extrusionOk="0">
                    <a:moveTo>
                      <a:pt x="2358" y="0"/>
                    </a:moveTo>
                    <a:cubicBezTo>
                      <a:pt x="2323" y="0"/>
                      <a:pt x="2289" y="1"/>
                      <a:pt x="2254" y="4"/>
                    </a:cubicBezTo>
                    <a:cubicBezTo>
                      <a:pt x="1539" y="57"/>
                      <a:pt x="942" y="632"/>
                      <a:pt x="552" y="1184"/>
                    </a:cubicBezTo>
                    <a:cubicBezTo>
                      <a:pt x="0" y="1954"/>
                      <a:pt x="174" y="2484"/>
                      <a:pt x="639" y="2787"/>
                    </a:cubicBezTo>
                    <a:cubicBezTo>
                      <a:pt x="812" y="2901"/>
                      <a:pt x="1000" y="2967"/>
                      <a:pt x="1196" y="2967"/>
                    </a:cubicBezTo>
                    <a:cubicBezTo>
                      <a:pt x="1432" y="2967"/>
                      <a:pt x="1680" y="2872"/>
                      <a:pt x="1929" y="2647"/>
                    </a:cubicBezTo>
                    <a:cubicBezTo>
                      <a:pt x="2026" y="2549"/>
                      <a:pt x="2134" y="2430"/>
                      <a:pt x="2232" y="2289"/>
                    </a:cubicBezTo>
                    <a:lnTo>
                      <a:pt x="2242" y="2289"/>
                    </a:lnTo>
                    <a:cubicBezTo>
                      <a:pt x="2270" y="2246"/>
                      <a:pt x="2313" y="2224"/>
                      <a:pt x="2356" y="2224"/>
                    </a:cubicBezTo>
                    <a:cubicBezTo>
                      <a:pt x="2400" y="2224"/>
                      <a:pt x="2443" y="2246"/>
                      <a:pt x="2470" y="2289"/>
                    </a:cubicBezTo>
                    <a:cubicBezTo>
                      <a:pt x="2579" y="2441"/>
                      <a:pt x="2697" y="2571"/>
                      <a:pt x="2806" y="2669"/>
                    </a:cubicBezTo>
                    <a:cubicBezTo>
                      <a:pt x="3043" y="2877"/>
                      <a:pt x="3281" y="2965"/>
                      <a:pt x="3506" y="2965"/>
                    </a:cubicBezTo>
                    <a:cubicBezTo>
                      <a:pt x="3703" y="2965"/>
                      <a:pt x="3891" y="2898"/>
                      <a:pt x="4062" y="2787"/>
                    </a:cubicBezTo>
                    <a:cubicBezTo>
                      <a:pt x="4529" y="2484"/>
                      <a:pt x="4702" y="1954"/>
                      <a:pt x="4160" y="1184"/>
                    </a:cubicBezTo>
                    <a:cubicBezTo>
                      <a:pt x="3724" y="582"/>
                      <a:pt x="3139" y="0"/>
                      <a:pt x="2358" y="0"/>
                    </a:cubicBezTo>
                    <a:close/>
                  </a:path>
                </a:pathLst>
              </a:custGeom>
              <a:solidFill>
                <a:srgbClr val="F4EE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6051;p80">
                <a:extLst>
                  <a:ext uri="{FF2B5EF4-FFF2-40B4-BE49-F238E27FC236}">
                    <a16:creationId xmlns:a16="http://schemas.microsoft.com/office/drawing/2014/main" id="{D51459B8-C0BC-B129-4098-5D20B10AB3D5}"/>
                  </a:ext>
                </a:extLst>
              </p:cNvPr>
              <p:cNvSpPr/>
              <p:nvPr/>
            </p:nvSpPr>
            <p:spPr>
              <a:xfrm>
                <a:off x="5433300" y="2366300"/>
                <a:ext cx="105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2644" extrusionOk="0">
                    <a:moveTo>
                      <a:pt x="2016" y="0"/>
                    </a:moveTo>
                    <a:cubicBezTo>
                      <a:pt x="1376" y="55"/>
                      <a:pt x="846" y="553"/>
                      <a:pt x="488" y="1051"/>
                    </a:cubicBezTo>
                    <a:cubicBezTo>
                      <a:pt x="1" y="1745"/>
                      <a:pt x="163" y="2221"/>
                      <a:pt x="574" y="2492"/>
                    </a:cubicBezTo>
                    <a:cubicBezTo>
                      <a:pt x="726" y="2590"/>
                      <a:pt x="899" y="2643"/>
                      <a:pt x="1073" y="2643"/>
                    </a:cubicBezTo>
                    <a:cubicBezTo>
                      <a:pt x="1279" y="2643"/>
                      <a:pt x="1506" y="2557"/>
                      <a:pt x="1723" y="2362"/>
                    </a:cubicBezTo>
                    <a:cubicBezTo>
                      <a:pt x="1809" y="2275"/>
                      <a:pt x="1907" y="2167"/>
                      <a:pt x="1994" y="2037"/>
                    </a:cubicBezTo>
                    <a:lnTo>
                      <a:pt x="2004" y="2037"/>
                    </a:lnTo>
                    <a:cubicBezTo>
                      <a:pt x="2026" y="2005"/>
                      <a:pt x="2069" y="1983"/>
                      <a:pt x="2102" y="1983"/>
                    </a:cubicBezTo>
                    <a:cubicBezTo>
                      <a:pt x="2146" y="1983"/>
                      <a:pt x="2178" y="2005"/>
                      <a:pt x="2211" y="2037"/>
                    </a:cubicBezTo>
                    <a:cubicBezTo>
                      <a:pt x="2308" y="2178"/>
                      <a:pt x="2406" y="2286"/>
                      <a:pt x="2514" y="2383"/>
                    </a:cubicBezTo>
                    <a:cubicBezTo>
                      <a:pt x="2719" y="2568"/>
                      <a:pt x="2936" y="2643"/>
                      <a:pt x="3142" y="2643"/>
                    </a:cubicBezTo>
                    <a:cubicBezTo>
                      <a:pt x="3316" y="2643"/>
                      <a:pt x="3478" y="2590"/>
                      <a:pt x="3629" y="2492"/>
                    </a:cubicBezTo>
                    <a:cubicBezTo>
                      <a:pt x="4052" y="2221"/>
                      <a:pt x="4204" y="1745"/>
                      <a:pt x="3716" y="1051"/>
                    </a:cubicBezTo>
                    <a:cubicBezTo>
                      <a:pt x="3337" y="520"/>
                      <a:pt x="2806" y="0"/>
                      <a:pt x="2113" y="0"/>
                    </a:cubicBezTo>
                    <a:close/>
                  </a:path>
                </a:pathLst>
              </a:custGeom>
              <a:solidFill>
                <a:srgbClr val="F9F5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6052;p80">
                <a:extLst>
                  <a:ext uri="{FF2B5EF4-FFF2-40B4-BE49-F238E27FC236}">
                    <a16:creationId xmlns:a16="http://schemas.microsoft.com/office/drawing/2014/main" id="{D2A46392-B3BB-F47D-DE55-D06739FC7AE3}"/>
                  </a:ext>
                </a:extLst>
              </p:cNvPr>
              <p:cNvSpPr/>
              <p:nvPr/>
            </p:nvSpPr>
            <p:spPr>
              <a:xfrm>
                <a:off x="5458475" y="2386325"/>
                <a:ext cx="59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6" extrusionOk="0">
                    <a:moveTo>
                      <a:pt x="120" y="1"/>
                    </a:moveTo>
                    <a:cubicBezTo>
                      <a:pt x="1" y="1"/>
                      <a:pt x="1" y="196"/>
                      <a:pt x="120" y="196"/>
                    </a:cubicBezTo>
                    <a:cubicBezTo>
                      <a:pt x="239" y="196"/>
                      <a:pt x="239" y="1"/>
                      <a:pt x="120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6053;p80">
                <a:extLst>
                  <a:ext uri="{FF2B5EF4-FFF2-40B4-BE49-F238E27FC236}">
                    <a16:creationId xmlns:a16="http://schemas.microsoft.com/office/drawing/2014/main" id="{528CDB06-A37C-E96C-C97D-6341CF01CB3D}"/>
                  </a:ext>
                </a:extLst>
              </p:cNvPr>
              <p:cNvSpPr/>
              <p:nvPr/>
            </p:nvSpPr>
            <p:spPr>
              <a:xfrm>
                <a:off x="5450900" y="23895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8" y="1"/>
                    </a:moveTo>
                    <a:cubicBezTo>
                      <a:pt x="87" y="1"/>
                      <a:pt x="65" y="12"/>
                      <a:pt x="55" y="12"/>
                    </a:cubicBezTo>
                    <a:cubicBezTo>
                      <a:pt x="44" y="12"/>
                      <a:pt x="33" y="22"/>
                      <a:pt x="33" y="34"/>
                    </a:cubicBezTo>
                    <a:cubicBezTo>
                      <a:pt x="22" y="44"/>
                      <a:pt x="12" y="55"/>
                      <a:pt x="12" y="66"/>
                    </a:cubicBezTo>
                    <a:cubicBezTo>
                      <a:pt x="0" y="77"/>
                      <a:pt x="0" y="87"/>
                      <a:pt x="0" y="99"/>
                    </a:cubicBezTo>
                    <a:lnTo>
                      <a:pt x="0" y="120"/>
                    </a:lnTo>
                    <a:cubicBezTo>
                      <a:pt x="12" y="142"/>
                      <a:pt x="22" y="152"/>
                      <a:pt x="33" y="164"/>
                    </a:cubicBezTo>
                    <a:lnTo>
                      <a:pt x="44" y="185"/>
                    </a:lnTo>
                    <a:cubicBezTo>
                      <a:pt x="65" y="185"/>
                      <a:pt x="77" y="196"/>
                      <a:pt x="98" y="196"/>
                    </a:cubicBezTo>
                    <a:cubicBezTo>
                      <a:pt x="120" y="196"/>
                      <a:pt x="130" y="196"/>
                      <a:pt x="142" y="185"/>
                    </a:cubicBezTo>
                    <a:cubicBezTo>
                      <a:pt x="152" y="185"/>
                      <a:pt x="163" y="174"/>
                      <a:pt x="174" y="164"/>
                    </a:cubicBezTo>
                    <a:cubicBezTo>
                      <a:pt x="174" y="152"/>
                      <a:pt x="185" y="142"/>
                      <a:pt x="185" y="131"/>
                    </a:cubicBezTo>
                    <a:cubicBezTo>
                      <a:pt x="195" y="120"/>
                      <a:pt x="195" y="109"/>
                      <a:pt x="195" y="99"/>
                    </a:cubicBezTo>
                    <a:lnTo>
                      <a:pt x="195" y="77"/>
                    </a:lnTo>
                    <a:cubicBezTo>
                      <a:pt x="185" y="55"/>
                      <a:pt x="185" y="44"/>
                      <a:pt x="174" y="34"/>
                    </a:cubicBezTo>
                    <a:cubicBezTo>
                      <a:pt x="163" y="22"/>
                      <a:pt x="152" y="22"/>
                      <a:pt x="152" y="12"/>
                    </a:cubicBezTo>
                    <a:cubicBezTo>
                      <a:pt x="130" y="12"/>
                      <a:pt x="120" y="1"/>
                      <a:pt x="98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6054;p80">
                <a:extLst>
                  <a:ext uri="{FF2B5EF4-FFF2-40B4-BE49-F238E27FC236}">
                    <a16:creationId xmlns:a16="http://schemas.microsoft.com/office/drawing/2014/main" id="{94042EF3-BE72-0224-20A4-035D32379693}"/>
                  </a:ext>
                </a:extLst>
              </p:cNvPr>
              <p:cNvSpPr/>
              <p:nvPr/>
            </p:nvSpPr>
            <p:spPr>
              <a:xfrm>
                <a:off x="5456600" y="2396900"/>
                <a:ext cx="59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6" extrusionOk="0">
                    <a:moveTo>
                      <a:pt x="119" y="1"/>
                    </a:moveTo>
                    <a:cubicBezTo>
                      <a:pt x="0" y="1"/>
                      <a:pt x="0" y="196"/>
                      <a:pt x="119" y="196"/>
                    </a:cubicBezTo>
                    <a:cubicBezTo>
                      <a:pt x="239" y="196"/>
                      <a:pt x="239" y="1"/>
                      <a:pt x="119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6055;p80">
                <a:extLst>
                  <a:ext uri="{FF2B5EF4-FFF2-40B4-BE49-F238E27FC236}">
                    <a16:creationId xmlns:a16="http://schemas.microsoft.com/office/drawing/2014/main" id="{0DB630A0-0178-15A2-EBCD-C8ABD0DE4A98}"/>
                  </a:ext>
                </a:extLst>
              </p:cNvPr>
              <p:cNvSpPr/>
              <p:nvPr/>
            </p:nvSpPr>
            <p:spPr>
              <a:xfrm>
                <a:off x="5507500" y="2386325"/>
                <a:ext cx="62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6" extrusionOk="0">
                    <a:moveTo>
                      <a:pt x="131" y="1"/>
                    </a:moveTo>
                    <a:cubicBezTo>
                      <a:pt x="1" y="1"/>
                      <a:pt x="1" y="196"/>
                      <a:pt x="131" y="196"/>
                    </a:cubicBezTo>
                    <a:cubicBezTo>
                      <a:pt x="250" y="196"/>
                      <a:pt x="250" y="1"/>
                      <a:pt x="131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6056;p80">
                <a:extLst>
                  <a:ext uri="{FF2B5EF4-FFF2-40B4-BE49-F238E27FC236}">
                    <a16:creationId xmlns:a16="http://schemas.microsoft.com/office/drawing/2014/main" id="{B915099D-F542-2B61-905A-C13466B53EC6}"/>
                  </a:ext>
                </a:extLst>
              </p:cNvPr>
              <p:cNvSpPr/>
              <p:nvPr/>
            </p:nvSpPr>
            <p:spPr>
              <a:xfrm>
                <a:off x="5516425" y="23895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88" y="1"/>
                    </a:moveTo>
                    <a:cubicBezTo>
                      <a:pt x="77" y="1"/>
                      <a:pt x="56" y="12"/>
                      <a:pt x="44" y="12"/>
                    </a:cubicBezTo>
                    <a:lnTo>
                      <a:pt x="23" y="34"/>
                    </a:lnTo>
                    <a:cubicBezTo>
                      <a:pt x="12" y="44"/>
                      <a:pt x="1" y="55"/>
                      <a:pt x="1" y="77"/>
                    </a:cubicBezTo>
                    <a:lnTo>
                      <a:pt x="1" y="99"/>
                    </a:lnTo>
                    <a:lnTo>
                      <a:pt x="1" y="131"/>
                    </a:lnTo>
                    <a:cubicBezTo>
                      <a:pt x="12" y="142"/>
                      <a:pt x="12" y="152"/>
                      <a:pt x="23" y="164"/>
                    </a:cubicBezTo>
                    <a:cubicBezTo>
                      <a:pt x="34" y="174"/>
                      <a:pt x="44" y="185"/>
                      <a:pt x="56" y="185"/>
                    </a:cubicBezTo>
                    <a:cubicBezTo>
                      <a:pt x="66" y="196"/>
                      <a:pt x="77" y="196"/>
                      <a:pt x="88" y="196"/>
                    </a:cubicBezTo>
                    <a:lnTo>
                      <a:pt x="99" y="196"/>
                    </a:lnTo>
                    <a:cubicBezTo>
                      <a:pt x="109" y="196"/>
                      <a:pt x="131" y="185"/>
                      <a:pt x="142" y="185"/>
                    </a:cubicBezTo>
                    <a:lnTo>
                      <a:pt x="164" y="164"/>
                    </a:lnTo>
                    <a:cubicBezTo>
                      <a:pt x="174" y="152"/>
                      <a:pt x="186" y="142"/>
                      <a:pt x="186" y="120"/>
                    </a:cubicBezTo>
                    <a:cubicBezTo>
                      <a:pt x="186" y="120"/>
                      <a:pt x="196" y="109"/>
                      <a:pt x="196" y="99"/>
                    </a:cubicBezTo>
                    <a:cubicBezTo>
                      <a:pt x="196" y="87"/>
                      <a:pt x="186" y="77"/>
                      <a:pt x="186" y="66"/>
                    </a:cubicBezTo>
                    <a:cubicBezTo>
                      <a:pt x="186" y="55"/>
                      <a:pt x="174" y="44"/>
                      <a:pt x="164" y="34"/>
                    </a:cubicBezTo>
                    <a:cubicBezTo>
                      <a:pt x="153" y="22"/>
                      <a:pt x="142" y="12"/>
                      <a:pt x="131" y="12"/>
                    </a:cubicBezTo>
                    <a:cubicBezTo>
                      <a:pt x="121" y="12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6057;p80">
                <a:extLst>
                  <a:ext uri="{FF2B5EF4-FFF2-40B4-BE49-F238E27FC236}">
                    <a16:creationId xmlns:a16="http://schemas.microsoft.com/office/drawing/2014/main" id="{2C14110F-05B6-4F93-06CD-D99FF64DF796}"/>
                  </a:ext>
                </a:extLst>
              </p:cNvPr>
              <p:cNvSpPr/>
              <p:nvPr/>
            </p:nvSpPr>
            <p:spPr>
              <a:xfrm>
                <a:off x="5509675" y="2396900"/>
                <a:ext cx="59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6" extrusionOk="0">
                    <a:moveTo>
                      <a:pt x="119" y="1"/>
                    </a:moveTo>
                    <a:cubicBezTo>
                      <a:pt x="1" y="1"/>
                      <a:pt x="1" y="196"/>
                      <a:pt x="119" y="196"/>
                    </a:cubicBezTo>
                    <a:cubicBezTo>
                      <a:pt x="239" y="196"/>
                      <a:pt x="239" y="1"/>
                      <a:pt x="119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6058;p80">
                <a:extLst>
                  <a:ext uri="{FF2B5EF4-FFF2-40B4-BE49-F238E27FC236}">
                    <a16:creationId xmlns:a16="http://schemas.microsoft.com/office/drawing/2014/main" id="{1485F323-3C0A-FCFF-FABE-168B05684B69}"/>
                  </a:ext>
                </a:extLst>
              </p:cNvPr>
              <p:cNvSpPr/>
              <p:nvPr/>
            </p:nvSpPr>
            <p:spPr>
              <a:xfrm>
                <a:off x="5469325" y="2358700"/>
                <a:ext cx="36300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106" extrusionOk="0">
                    <a:moveTo>
                      <a:pt x="726" y="1"/>
                    </a:moveTo>
                    <a:cubicBezTo>
                      <a:pt x="325" y="1"/>
                      <a:pt x="0" y="66"/>
                      <a:pt x="0" y="369"/>
                    </a:cubicBezTo>
                    <a:cubicBezTo>
                      <a:pt x="0" y="672"/>
                      <a:pt x="325" y="1106"/>
                      <a:pt x="726" y="1106"/>
                    </a:cubicBezTo>
                    <a:cubicBezTo>
                      <a:pt x="1127" y="1106"/>
                      <a:pt x="1452" y="672"/>
                      <a:pt x="1452" y="369"/>
                    </a:cubicBezTo>
                    <a:cubicBezTo>
                      <a:pt x="1452" y="66"/>
                      <a:pt x="1127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6059;p80">
                <a:extLst>
                  <a:ext uri="{FF2B5EF4-FFF2-40B4-BE49-F238E27FC236}">
                    <a16:creationId xmlns:a16="http://schemas.microsoft.com/office/drawing/2014/main" id="{0D4169D9-257A-7484-B675-0379A3C502E4}"/>
                  </a:ext>
                </a:extLst>
              </p:cNvPr>
              <p:cNvSpPr/>
              <p:nvPr/>
            </p:nvSpPr>
            <p:spPr>
              <a:xfrm>
                <a:off x="5475000" y="2362250"/>
                <a:ext cx="255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326" extrusionOk="0">
                    <a:moveTo>
                      <a:pt x="510" y="0"/>
                    </a:moveTo>
                    <a:cubicBezTo>
                      <a:pt x="228" y="0"/>
                      <a:pt x="1" y="75"/>
                      <a:pt x="1" y="162"/>
                    </a:cubicBezTo>
                    <a:cubicBezTo>
                      <a:pt x="1" y="249"/>
                      <a:pt x="228" y="325"/>
                      <a:pt x="510" y="325"/>
                    </a:cubicBezTo>
                    <a:cubicBezTo>
                      <a:pt x="791" y="325"/>
                      <a:pt x="1019" y="249"/>
                      <a:pt x="1019" y="162"/>
                    </a:cubicBezTo>
                    <a:cubicBezTo>
                      <a:pt x="1019" y="75"/>
                      <a:pt x="791" y="0"/>
                      <a:pt x="5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6060;p80">
                <a:extLst>
                  <a:ext uri="{FF2B5EF4-FFF2-40B4-BE49-F238E27FC236}">
                    <a16:creationId xmlns:a16="http://schemas.microsoft.com/office/drawing/2014/main" id="{5A2585FB-FAA5-5AE5-453F-C060A53B785D}"/>
                  </a:ext>
                </a:extLst>
              </p:cNvPr>
              <p:cNvSpPr/>
              <p:nvPr/>
            </p:nvSpPr>
            <p:spPr>
              <a:xfrm>
                <a:off x="5444275" y="2349325"/>
                <a:ext cx="120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745" extrusionOk="0">
                    <a:moveTo>
                      <a:pt x="225" y="0"/>
                    </a:moveTo>
                    <a:cubicBezTo>
                      <a:pt x="13" y="0"/>
                      <a:pt x="1" y="415"/>
                      <a:pt x="49" y="560"/>
                    </a:cubicBezTo>
                    <a:cubicBezTo>
                      <a:pt x="70" y="636"/>
                      <a:pt x="114" y="712"/>
                      <a:pt x="190" y="734"/>
                    </a:cubicBezTo>
                    <a:cubicBezTo>
                      <a:pt x="207" y="741"/>
                      <a:pt x="225" y="744"/>
                      <a:pt x="244" y="744"/>
                    </a:cubicBezTo>
                    <a:cubicBezTo>
                      <a:pt x="307" y="744"/>
                      <a:pt x="373" y="705"/>
                      <a:pt x="407" y="647"/>
                    </a:cubicBezTo>
                    <a:cubicBezTo>
                      <a:pt x="460" y="582"/>
                      <a:pt x="472" y="495"/>
                      <a:pt x="482" y="409"/>
                    </a:cubicBezTo>
                    <a:lnTo>
                      <a:pt x="482" y="376"/>
                    </a:lnTo>
                    <a:cubicBezTo>
                      <a:pt x="482" y="311"/>
                      <a:pt x="482" y="246"/>
                      <a:pt x="460" y="181"/>
                    </a:cubicBezTo>
                    <a:cubicBezTo>
                      <a:pt x="428" y="105"/>
                      <a:pt x="374" y="40"/>
                      <a:pt x="309" y="19"/>
                    </a:cubicBezTo>
                    <a:cubicBezTo>
                      <a:pt x="278" y="6"/>
                      <a:pt x="250" y="0"/>
                      <a:pt x="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6061;p80">
                <a:extLst>
                  <a:ext uri="{FF2B5EF4-FFF2-40B4-BE49-F238E27FC236}">
                    <a16:creationId xmlns:a16="http://schemas.microsoft.com/office/drawing/2014/main" id="{C26B6AC6-9E99-63CB-311C-DD1A3D8023B5}"/>
                  </a:ext>
                </a:extLst>
              </p:cNvPr>
              <p:cNvSpPr/>
              <p:nvPr/>
            </p:nvSpPr>
            <p:spPr>
              <a:xfrm>
                <a:off x="5516025" y="2350725"/>
                <a:ext cx="121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754" extrusionOk="0">
                    <a:moveTo>
                      <a:pt x="229" y="1"/>
                    </a:moveTo>
                    <a:cubicBezTo>
                      <a:pt x="5" y="1"/>
                      <a:pt x="1" y="413"/>
                      <a:pt x="50" y="569"/>
                    </a:cubicBezTo>
                    <a:cubicBezTo>
                      <a:pt x="72" y="645"/>
                      <a:pt x="115" y="721"/>
                      <a:pt x="190" y="743"/>
                    </a:cubicBezTo>
                    <a:cubicBezTo>
                      <a:pt x="208" y="750"/>
                      <a:pt x="226" y="753"/>
                      <a:pt x="245" y="753"/>
                    </a:cubicBezTo>
                    <a:cubicBezTo>
                      <a:pt x="308" y="753"/>
                      <a:pt x="373" y="714"/>
                      <a:pt x="407" y="656"/>
                    </a:cubicBezTo>
                    <a:cubicBezTo>
                      <a:pt x="462" y="591"/>
                      <a:pt x="472" y="504"/>
                      <a:pt x="483" y="418"/>
                    </a:cubicBezTo>
                    <a:lnTo>
                      <a:pt x="483" y="374"/>
                    </a:lnTo>
                    <a:cubicBezTo>
                      <a:pt x="483" y="309"/>
                      <a:pt x="483" y="244"/>
                      <a:pt x="462" y="190"/>
                    </a:cubicBezTo>
                    <a:cubicBezTo>
                      <a:pt x="429" y="114"/>
                      <a:pt x="375" y="49"/>
                      <a:pt x="310" y="16"/>
                    </a:cubicBezTo>
                    <a:cubicBezTo>
                      <a:pt x="280" y="6"/>
                      <a:pt x="253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6062;p80">
                <a:extLst>
                  <a:ext uri="{FF2B5EF4-FFF2-40B4-BE49-F238E27FC236}">
                    <a16:creationId xmlns:a16="http://schemas.microsoft.com/office/drawing/2014/main" id="{326DBD81-0AE7-B55B-D269-EDABDAC7C3F1}"/>
                  </a:ext>
                </a:extLst>
              </p:cNvPr>
              <p:cNvSpPr/>
              <p:nvPr/>
            </p:nvSpPr>
            <p:spPr>
              <a:xfrm>
                <a:off x="5510175" y="2340275"/>
                <a:ext cx="2590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718" extrusionOk="0">
                    <a:moveTo>
                      <a:pt x="72" y="1"/>
                    </a:moveTo>
                    <a:cubicBezTo>
                      <a:pt x="37" y="1"/>
                      <a:pt x="1" y="39"/>
                      <a:pt x="24" y="77"/>
                    </a:cubicBezTo>
                    <a:cubicBezTo>
                      <a:pt x="121" y="272"/>
                      <a:pt x="349" y="261"/>
                      <a:pt x="533" y="294"/>
                    </a:cubicBezTo>
                    <a:cubicBezTo>
                      <a:pt x="631" y="316"/>
                      <a:pt x="706" y="369"/>
                      <a:pt x="771" y="446"/>
                    </a:cubicBezTo>
                    <a:cubicBezTo>
                      <a:pt x="836" y="521"/>
                      <a:pt x="879" y="608"/>
                      <a:pt x="923" y="694"/>
                    </a:cubicBezTo>
                    <a:cubicBezTo>
                      <a:pt x="932" y="710"/>
                      <a:pt x="947" y="717"/>
                      <a:pt x="961" y="717"/>
                    </a:cubicBezTo>
                    <a:cubicBezTo>
                      <a:pt x="997" y="717"/>
                      <a:pt x="1036" y="679"/>
                      <a:pt x="1021" y="641"/>
                    </a:cubicBezTo>
                    <a:cubicBezTo>
                      <a:pt x="934" y="467"/>
                      <a:pt x="836" y="294"/>
                      <a:pt x="652" y="218"/>
                    </a:cubicBezTo>
                    <a:cubicBezTo>
                      <a:pt x="489" y="153"/>
                      <a:pt x="208" y="207"/>
                      <a:pt x="111" y="23"/>
                    </a:cubicBezTo>
                    <a:cubicBezTo>
                      <a:pt x="101" y="7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6063;p80">
                <a:extLst>
                  <a:ext uri="{FF2B5EF4-FFF2-40B4-BE49-F238E27FC236}">
                    <a16:creationId xmlns:a16="http://schemas.microsoft.com/office/drawing/2014/main" id="{1678F310-3132-5047-66A5-45BFBB6C3EED}"/>
                  </a:ext>
                </a:extLst>
              </p:cNvPr>
              <p:cNvSpPr/>
              <p:nvPr/>
            </p:nvSpPr>
            <p:spPr>
              <a:xfrm>
                <a:off x="5433800" y="2340275"/>
                <a:ext cx="25825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718" extrusionOk="0">
                    <a:moveTo>
                      <a:pt x="961" y="1"/>
                    </a:moveTo>
                    <a:cubicBezTo>
                      <a:pt x="947" y="1"/>
                      <a:pt x="932" y="7"/>
                      <a:pt x="923" y="23"/>
                    </a:cubicBezTo>
                    <a:cubicBezTo>
                      <a:pt x="826" y="207"/>
                      <a:pt x="554" y="153"/>
                      <a:pt x="381" y="218"/>
                    </a:cubicBezTo>
                    <a:cubicBezTo>
                      <a:pt x="197" y="294"/>
                      <a:pt x="99" y="467"/>
                      <a:pt x="24" y="641"/>
                    </a:cubicBezTo>
                    <a:cubicBezTo>
                      <a:pt x="1" y="679"/>
                      <a:pt x="37" y="717"/>
                      <a:pt x="72" y="717"/>
                    </a:cubicBezTo>
                    <a:cubicBezTo>
                      <a:pt x="87" y="717"/>
                      <a:pt x="101" y="710"/>
                      <a:pt x="111" y="694"/>
                    </a:cubicBezTo>
                    <a:cubicBezTo>
                      <a:pt x="154" y="608"/>
                      <a:pt x="197" y="521"/>
                      <a:pt x="262" y="446"/>
                    </a:cubicBezTo>
                    <a:cubicBezTo>
                      <a:pt x="327" y="369"/>
                      <a:pt x="403" y="316"/>
                      <a:pt x="501" y="294"/>
                    </a:cubicBezTo>
                    <a:cubicBezTo>
                      <a:pt x="684" y="261"/>
                      <a:pt x="912" y="272"/>
                      <a:pt x="1009" y="77"/>
                    </a:cubicBezTo>
                    <a:cubicBezTo>
                      <a:pt x="1033" y="39"/>
                      <a:pt x="996" y="1"/>
                      <a:pt x="9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35" name="Google Shape;5029;p80">
            <a:extLst>
              <a:ext uri="{FF2B5EF4-FFF2-40B4-BE49-F238E27FC236}">
                <a16:creationId xmlns:a16="http://schemas.microsoft.com/office/drawing/2014/main" id="{939FEDE6-7D3B-B3E5-E57F-DBD750F674D7}"/>
              </a:ext>
            </a:extLst>
          </p:cNvPr>
          <p:cNvGrpSpPr/>
          <p:nvPr/>
        </p:nvGrpSpPr>
        <p:grpSpPr>
          <a:xfrm>
            <a:off x="6180580" y="2318240"/>
            <a:ext cx="1484246" cy="1445657"/>
            <a:chOff x="3398206" y="3528069"/>
            <a:chExt cx="717475" cy="551025"/>
          </a:xfrm>
        </p:grpSpPr>
        <p:sp>
          <p:nvSpPr>
            <p:cNvPr id="36" name="Google Shape;5030;p80">
              <a:extLst>
                <a:ext uri="{FF2B5EF4-FFF2-40B4-BE49-F238E27FC236}">
                  <a16:creationId xmlns:a16="http://schemas.microsoft.com/office/drawing/2014/main" id="{B9FEA6DE-160C-F07B-8CEA-1D854CF903D5}"/>
                </a:ext>
              </a:extLst>
            </p:cNvPr>
            <p:cNvSpPr/>
            <p:nvPr/>
          </p:nvSpPr>
          <p:spPr>
            <a:xfrm>
              <a:off x="3398344" y="3528069"/>
              <a:ext cx="717200" cy="551025"/>
            </a:xfrm>
            <a:custGeom>
              <a:avLst/>
              <a:gdLst/>
              <a:ahLst/>
              <a:cxnLst/>
              <a:rect l="l" t="t" r="r" b="b"/>
              <a:pathLst>
                <a:path w="28688" h="22041" extrusionOk="0">
                  <a:moveTo>
                    <a:pt x="5607" y="0"/>
                  </a:moveTo>
                  <a:cubicBezTo>
                    <a:pt x="5581" y="0"/>
                    <a:pt x="5555" y="3"/>
                    <a:pt x="5529" y="9"/>
                  </a:cubicBezTo>
                  <a:cubicBezTo>
                    <a:pt x="5436" y="19"/>
                    <a:pt x="5363" y="81"/>
                    <a:pt x="5322" y="154"/>
                  </a:cubicBezTo>
                  <a:cubicBezTo>
                    <a:pt x="5187" y="154"/>
                    <a:pt x="5063" y="164"/>
                    <a:pt x="4939" y="175"/>
                  </a:cubicBezTo>
                  <a:cubicBezTo>
                    <a:pt x="4637" y="195"/>
                    <a:pt x="4337" y="267"/>
                    <a:pt x="4026" y="299"/>
                  </a:cubicBezTo>
                  <a:cubicBezTo>
                    <a:pt x="3694" y="320"/>
                    <a:pt x="3341" y="288"/>
                    <a:pt x="3019" y="361"/>
                  </a:cubicBezTo>
                  <a:cubicBezTo>
                    <a:pt x="2905" y="392"/>
                    <a:pt x="2802" y="423"/>
                    <a:pt x="2708" y="475"/>
                  </a:cubicBezTo>
                  <a:cubicBezTo>
                    <a:pt x="2553" y="401"/>
                    <a:pt x="2411" y="363"/>
                    <a:pt x="2279" y="363"/>
                  </a:cubicBezTo>
                  <a:cubicBezTo>
                    <a:pt x="2021" y="363"/>
                    <a:pt x="1804" y="509"/>
                    <a:pt x="1619" y="818"/>
                  </a:cubicBezTo>
                  <a:cubicBezTo>
                    <a:pt x="1484" y="1025"/>
                    <a:pt x="1359" y="1243"/>
                    <a:pt x="1225" y="1461"/>
                  </a:cubicBezTo>
                  <a:cubicBezTo>
                    <a:pt x="1048" y="1751"/>
                    <a:pt x="882" y="2031"/>
                    <a:pt x="706" y="2311"/>
                  </a:cubicBezTo>
                  <a:cubicBezTo>
                    <a:pt x="644" y="2415"/>
                    <a:pt x="582" y="2529"/>
                    <a:pt x="582" y="2643"/>
                  </a:cubicBezTo>
                  <a:cubicBezTo>
                    <a:pt x="509" y="2685"/>
                    <a:pt x="426" y="2716"/>
                    <a:pt x="343" y="2747"/>
                  </a:cubicBezTo>
                  <a:cubicBezTo>
                    <a:pt x="260" y="2789"/>
                    <a:pt x="177" y="2819"/>
                    <a:pt x="125" y="2892"/>
                  </a:cubicBezTo>
                  <a:cubicBezTo>
                    <a:pt x="73" y="2964"/>
                    <a:pt x="52" y="3058"/>
                    <a:pt x="42" y="3151"/>
                  </a:cubicBezTo>
                  <a:cubicBezTo>
                    <a:pt x="1" y="3743"/>
                    <a:pt x="281" y="4354"/>
                    <a:pt x="758" y="4707"/>
                  </a:cubicBezTo>
                  <a:cubicBezTo>
                    <a:pt x="769" y="4718"/>
                    <a:pt x="789" y="4728"/>
                    <a:pt x="799" y="4739"/>
                  </a:cubicBezTo>
                  <a:cubicBezTo>
                    <a:pt x="799" y="4749"/>
                    <a:pt x="799" y="4769"/>
                    <a:pt x="810" y="4769"/>
                  </a:cubicBezTo>
                  <a:cubicBezTo>
                    <a:pt x="831" y="4780"/>
                    <a:pt x="852" y="4790"/>
                    <a:pt x="872" y="4790"/>
                  </a:cubicBezTo>
                  <a:cubicBezTo>
                    <a:pt x="872" y="4801"/>
                    <a:pt x="882" y="4811"/>
                    <a:pt x="893" y="4822"/>
                  </a:cubicBezTo>
                  <a:cubicBezTo>
                    <a:pt x="935" y="4894"/>
                    <a:pt x="944" y="4977"/>
                    <a:pt x="955" y="5050"/>
                  </a:cubicBezTo>
                  <a:cubicBezTo>
                    <a:pt x="1027" y="5382"/>
                    <a:pt x="1318" y="5631"/>
                    <a:pt x="1629" y="5755"/>
                  </a:cubicBezTo>
                  <a:cubicBezTo>
                    <a:pt x="1940" y="5869"/>
                    <a:pt x="2283" y="5880"/>
                    <a:pt x="2625" y="5890"/>
                  </a:cubicBezTo>
                  <a:cubicBezTo>
                    <a:pt x="3019" y="5899"/>
                    <a:pt x="3429" y="5923"/>
                    <a:pt x="3834" y="5923"/>
                  </a:cubicBezTo>
                  <a:cubicBezTo>
                    <a:pt x="3898" y="5923"/>
                    <a:pt x="3962" y="5923"/>
                    <a:pt x="4026" y="5921"/>
                  </a:cubicBezTo>
                  <a:cubicBezTo>
                    <a:pt x="4109" y="6035"/>
                    <a:pt x="4202" y="6149"/>
                    <a:pt x="4316" y="6284"/>
                  </a:cubicBezTo>
                  <a:cubicBezTo>
                    <a:pt x="4731" y="6813"/>
                    <a:pt x="5094" y="7394"/>
                    <a:pt x="5405" y="7996"/>
                  </a:cubicBezTo>
                  <a:cubicBezTo>
                    <a:pt x="5322" y="8037"/>
                    <a:pt x="5239" y="8079"/>
                    <a:pt x="5146" y="8120"/>
                  </a:cubicBezTo>
                  <a:cubicBezTo>
                    <a:pt x="5146" y="8390"/>
                    <a:pt x="5488" y="8524"/>
                    <a:pt x="5582" y="8784"/>
                  </a:cubicBezTo>
                  <a:cubicBezTo>
                    <a:pt x="5612" y="8877"/>
                    <a:pt x="5612" y="8971"/>
                    <a:pt x="5623" y="9075"/>
                  </a:cubicBezTo>
                  <a:cubicBezTo>
                    <a:pt x="5644" y="9292"/>
                    <a:pt x="5727" y="9490"/>
                    <a:pt x="5820" y="9686"/>
                  </a:cubicBezTo>
                  <a:cubicBezTo>
                    <a:pt x="5997" y="10070"/>
                    <a:pt x="6172" y="10454"/>
                    <a:pt x="6359" y="10838"/>
                  </a:cubicBezTo>
                  <a:cubicBezTo>
                    <a:pt x="6463" y="11470"/>
                    <a:pt x="6587" y="12104"/>
                    <a:pt x="6753" y="12726"/>
                  </a:cubicBezTo>
                  <a:cubicBezTo>
                    <a:pt x="6940" y="13421"/>
                    <a:pt x="7158" y="14105"/>
                    <a:pt x="7449" y="14748"/>
                  </a:cubicBezTo>
                  <a:cubicBezTo>
                    <a:pt x="8071" y="16138"/>
                    <a:pt x="8465" y="17581"/>
                    <a:pt x="8258" y="19105"/>
                  </a:cubicBezTo>
                  <a:cubicBezTo>
                    <a:pt x="8237" y="19292"/>
                    <a:pt x="8206" y="19489"/>
                    <a:pt x="8113" y="19644"/>
                  </a:cubicBezTo>
                  <a:cubicBezTo>
                    <a:pt x="7894" y="19987"/>
                    <a:pt x="7387" y="20132"/>
                    <a:pt x="7314" y="20526"/>
                  </a:cubicBezTo>
                  <a:cubicBezTo>
                    <a:pt x="7304" y="20599"/>
                    <a:pt x="7304" y="20672"/>
                    <a:pt x="7345" y="20734"/>
                  </a:cubicBezTo>
                  <a:cubicBezTo>
                    <a:pt x="7407" y="20838"/>
                    <a:pt x="7553" y="20858"/>
                    <a:pt x="7677" y="20858"/>
                  </a:cubicBezTo>
                  <a:cubicBezTo>
                    <a:pt x="7770" y="20868"/>
                    <a:pt x="7864" y="20868"/>
                    <a:pt x="7957" y="20868"/>
                  </a:cubicBezTo>
                  <a:cubicBezTo>
                    <a:pt x="7957" y="20879"/>
                    <a:pt x="7967" y="20889"/>
                    <a:pt x="7977" y="20889"/>
                  </a:cubicBezTo>
                  <a:lnTo>
                    <a:pt x="7988" y="20889"/>
                  </a:lnTo>
                  <a:cubicBezTo>
                    <a:pt x="7998" y="20889"/>
                    <a:pt x="8009" y="20879"/>
                    <a:pt x="8009" y="20868"/>
                  </a:cubicBezTo>
                  <a:cubicBezTo>
                    <a:pt x="8226" y="20868"/>
                    <a:pt x="8445" y="20848"/>
                    <a:pt x="8652" y="20785"/>
                  </a:cubicBezTo>
                  <a:cubicBezTo>
                    <a:pt x="9679" y="20453"/>
                    <a:pt x="9471" y="19095"/>
                    <a:pt x="9596" y="18234"/>
                  </a:cubicBezTo>
                  <a:cubicBezTo>
                    <a:pt x="9648" y="17902"/>
                    <a:pt x="9679" y="17581"/>
                    <a:pt x="9710" y="17249"/>
                  </a:cubicBezTo>
                  <a:cubicBezTo>
                    <a:pt x="10011" y="18182"/>
                    <a:pt x="10146" y="19157"/>
                    <a:pt x="10001" y="20278"/>
                  </a:cubicBezTo>
                  <a:cubicBezTo>
                    <a:pt x="9980" y="20464"/>
                    <a:pt x="9948" y="20651"/>
                    <a:pt x="9845" y="20817"/>
                  </a:cubicBezTo>
                  <a:cubicBezTo>
                    <a:pt x="9637" y="21159"/>
                    <a:pt x="9118" y="21294"/>
                    <a:pt x="9046" y="21688"/>
                  </a:cubicBezTo>
                  <a:cubicBezTo>
                    <a:pt x="9035" y="21760"/>
                    <a:pt x="9046" y="21833"/>
                    <a:pt x="9077" y="21896"/>
                  </a:cubicBezTo>
                  <a:cubicBezTo>
                    <a:pt x="9118" y="21958"/>
                    <a:pt x="9181" y="21989"/>
                    <a:pt x="9243" y="22009"/>
                  </a:cubicBezTo>
                  <a:cubicBezTo>
                    <a:pt x="9254" y="22009"/>
                    <a:pt x="9254" y="22020"/>
                    <a:pt x="9264" y="22020"/>
                  </a:cubicBezTo>
                  <a:lnTo>
                    <a:pt x="9295" y="22020"/>
                  </a:lnTo>
                  <a:cubicBezTo>
                    <a:pt x="9337" y="22020"/>
                    <a:pt x="9378" y="22030"/>
                    <a:pt x="9420" y="22030"/>
                  </a:cubicBezTo>
                  <a:cubicBezTo>
                    <a:pt x="9513" y="22030"/>
                    <a:pt x="9606" y="22030"/>
                    <a:pt x="9699" y="22041"/>
                  </a:cubicBezTo>
                  <a:lnTo>
                    <a:pt x="9731" y="22041"/>
                  </a:lnTo>
                  <a:cubicBezTo>
                    <a:pt x="9959" y="22030"/>
                    <a:pt x="10176" y="22009"/>
                    <a:pt x="10384" y="21947"/>
                  </a:cubicBezTo>
                  <a:cubicBezTo>
                    <a:pt x="11421" y="21626"/>
                    <a:pt x="11214" y="20257"/>
                    <a:pt x="11338" y="19395"/>
                  </a:cubicBezTo>
                  <a:cubicBezTo>
                    <a:pt x="11463" y="18514"/>
                    <a:pt x="11525" y="17611"/>
                    <a:pt x="11453" y="16709"/>
                  </a:cubicBezTo>
                  <a:cubicBezTo>
                    <a:pt x="11411" y="16200"/>
                    <a:pt x="11318" y="15682"/>
                    <a:pt x="11391" y="15163"/>
                  </a:cubicBezTo>
                  <a:cubicBezTo>
                    <a:pt x="11432" y="14863"/>
                    <a:pt x="11536" y="14572"/>
                    <a:pt x="11639" y="14271"/>
                  </a:cubicBezTo>
                  <a:lnTo>
                    <a:pt x="11691" y="14271"/>
                  </a:lnTo>
                  <a:lnTo>
                    <a:pt x="11691" y="14282"/>
                  </a:lnTo>
                  <a:lnTo>
                    <a:pt x="11702" y="14282"/>
                  </a:lnTo>
                  <a:cubicBezTo>
                    <a:pt x="11712" y="14282"/>
                    <a:pt x="11712" y="14282"/>
                    <a:pt x="11722" y="14271"/>
                  </a:cubicBezTo>
                  <a:cubicBezTo>
                    <a:pt x="13797" y="14220"/>
                    <a:pt x="15789" y="13421"/>
                    <a:pt x="17790" y="12653"/>
                  </a:cubicBezTo>
                  <a:cubicBezTo>
                    <a:pt x="17977" y="13182"/>
                    <a:pt x="18226" y="13680"/>
                    <a:pt x="18527" y="14074"/>
                  </a:cubicBezTo>
                  <a:cubicBezTo>
                    <a:pt x="18890" y="14552"/>
                    <a:pt x="19388" y="14904"/>
                    <a:pt x="19834" y="15308"/>
                  </a:cubicBezTo>
                  <a:cubicBezTo>
                    <a:pt x="20747" y="16159"/>
                    <a:pt x="21047" y="17093"/>
                    <a:pt x="20954" y="18307"/>
                  </a:cubicBezTo>
                  <a:cubicBezTo>
                    <a:pt x="20923" y="18639"/>
                    <a:pt x="20913" y="19074"/>
                    <a:pt x="20736" y="19354"/>
                  </a:cubicBezTo>
                  <a:cubicBezTo>
                    <a:pt x="20581" y="19593"/>
                    <a:pt x="20291" y="19717"/>
                    <a:pt x="20093" y="19914"/>
                  </a:cubicBezTo>
                  <a:cubicBezTo>
                    <a:pt x="20010" y="19997"/>
                    <a:pt x="19938" y="20112"/>
                    <a:pt x="19948" y="20225"/>
                  </a:cubicBezTo>
                  <a:cubicBezTo>
                    <a:pt x="19959" y="20287"/>
                    <a:pt x="20000" y="20340"/>
                    <a:pt x="20042" y="20391"/>
                  </a:cubicBezTo>
                  <a:lnTo>
                    <a:pt x="20042" y="20402"/>
                  </a:lnTo>
                  <a:cubicBezTo>
                    <a:pt x="20042" y="20423"/>
                    <a:pt x="20062" y="20433"/>
                    <a:pt x="20072" y="20433"/>
                  </a:cubicBezTo>
                  <a:cubicBezTo>
                    <a:pt x="20083" y="20433"/>
                    <a:pt x="20093" y="20433"/>
                    <a:pt x="20093" y="20423"/>
                  </a:cubicBezTo>
                  <a:cubicBezTo>
                    <a:pt x="20114" y="20433"/>
                    <a:pt x="20125" y="20443"/>
                    <a:pt x="20135" y="20443"/>
                  </a:cubicBezTo>
                  <a:cubicBezTo>
                    <a:pt x="20228" y="20485"/>
                    <a:pt x="20332" y="20495"/>
                    <a:pt x="20436" y="20495"/>
                  </a:cubicBezTo>
                  <a:lnTo>
                    <a:pt x="20487" y="20495"/>
                  </a:lnTo>
                  <a:cubicBezTo>
                    <a:pt x="20487" y="20516"/>
                    <a:pt x="20508" y="20526"/>
                    <a:pt x="20519" y="20526"/>
                  </a:cubicBezTo>
                  <a:cubicBezTo>
                    <a:pt x="20540" y="20526"/>
                    <a:pt x="20550" y="20506"/>
                    <a:pt x="20550" y="20495"/>
                  </a:cubicBezTo>
                  <a:cubicBezTo>
                    <a:pt x="20809" y="20474"/>
                    <a:pt x="21068" y="20423"/>
                    <a:pt x="21307" y="20319"/>
                  </a:cubicBezTo>
                  <a:cubicBezTo>
                    <a:pt x="21411" y="20278"/>
                    <a:pt x="21504" y="20225"/>
                    <a:pt x="21577" y="20142"/>
                  </a:cubicBezTo>
                  <a:cubicBezTo>
                    <a:pt x="21628" y="20080"/>
                    <a:pt x="21670" y="20008"/>
                    <a:pt x="21701" y="19935"/>
                  </a:cubicBezTo>
                  <a:cubicBezTo>
                    <a:pt x="21815" y="19624"/>
                    <a:pt x="21774" y="19323"/>
                    <a:pt x="21857" y="19022"/>
                  </a:cubicBezTo>
                  <a:cubicBezTo>
                    <a:pt x="22002" y="18410"/>
                    <a:pt x="22147" y="17809"/>
                    <a:pt x="22292" y="17196"/>
                  </a:cubicBezTo>
                  <a:cubicBezTo>
                    <a:pt x="22396" y="16792"/>
                    <a:pt x="22490" y="16377"/>
                    <a:pt x="22437" y="15972"/>
                  </a:cubicBezTo>
                  <a:cubicBezTo>
                    <a:pt x="22365" y="15423"/>
                    <a:pt x="22033" y="14956"/>
                    <a:pt x="21815" y="14448"/>
                  </a:cubicBezTo>
                  <a:cubicBezTo>
                    <a:pt x="21815" y="14437"/>
                    <a:pt x="21805" y="14427"/>
                    <a:pt x="21805" y="14416"/>
                  </a:cubicBezTo>
                  <a:lnTo>
                    <a:pt x="21805" y="14416"/>
                  </a:lnTo>
                  <a:cubicBezTo>
                    <a:pt x="21867" y="14510"/>
                    <a:pt x="21930" y="14593"/>
                    <a:pt x="21992" y="14676"/>
                  </a:cubicBezTo>
                  <a:cubicBezTo>
                    <a:pt x="22354" y="15153"/>
                    <a:pt x="22852" y="15506"/>
                    <a:pt x="23288" y="15910"/>
                  </a:cubicBezTo>
                  <a:cubicBezTo>
                    <a:pt x="23869" y="16449"/>
                    <a:pt x="24274" y="17124"/>
                    <a:pt x="24388" y="17912"/>
                  </a:cubicBezTo>
                  <a:cubicBezTo>
                    <a:pt x="24502" y="18722"/>
                    <a:pt x="24461" y="19676"/>
                    <a:pt x="23776" y="20225"/>
                  </a:cubicBezTo>
                  <a:cubicBezTo>
                    <a:pt x="23672" y="20298"/>
                    <a:pt x="23558" y="20370"/>
                    <a:pt x="23486" y="20474"/>
                  </a:cubicBezTo>
                  <a:cubicBezTo>
                    <a:pt x="23403" y="20578"/>
                    <a:pt x="23361" y="20723"/>
                    <a:pt x="23433" y="20838"/>
                  </a:cubicBezTo>
                  <a:cubicBezTo>
                    <a:pt x="23454" y="20879"/>
                    <a:pt x="23475" y="20900"/>
                    <a:pt x="23516" y="20931"/>
                  </a:cubicBezTo>
                  <a:lnTo>
                    <a:pt x="23516" y="20951"/>
                  </a:lnTo>
                  <a:cubicBezTo>
                    <a:pt x="23506" y="20962"/>
                    <a:pt x="23527" y="20983"/>
                    <a:pt x="23537" y="20983"/>
                  </a:cubicBezTo>
                  <a:cubicBezTo>
                    <a:pt x="23558" y="20983"/>
                    <a:pt x="23568" y="20972"/>
                    <a:pt x="23568" y="20951"/>
                  </a:cubicBezTo>
                  <a:cubicBezTo>
                    <a:pt x="23641" y="20983"/>
                    <a:pt x="23724" y="21004"/>
                    <a:pt x="23807" y="21004"/>
                  </a:cubicBezTo>
                  <a:cubicBezTo>
                    <a:pt x="23890" y="21014"/>
                    <a:pt x="23973" y="21024"/>
                    <a:pt x="24056" y="21024"/>
                  </a:cubicBezTo>
                  <a:cubicBezTo>
                    <a:pt x="24066" y="21034"/>
                    <a:pt x="24066" y="21045"/>
                    <a:pt x="24076" y="21055"/>
                  </a:cubicBezTo>
                  <a:lnTo>
                    <a:pt x="24087" y="21055"/>
                  </a:lnTo>
                  <a:cubicBezTo>
                    <a:pt x="24097" y="21055"/>
                    <a:pt x="24108" y="21045"/>
                    <a:pt x="24118" y="21034"/>
                  </a:cubicBezTo>
                  <a:cubicBezTo>
                    <a:pt x="24295" y="21034"/>
                    <a:pt x="24461" y="21024"/>
                    <a:pt x="24637" y="20972"/>
                  </a:cubicBezTo>
                  <a:cubicBezTo>
                    <a:pt x="25259" y="20806"/>
                    <a:pt x="25311" y="20184"/>
                    <a:pt x="25311" y="19624"/>
                  </a:cubicBezTo>
                  <a:cubicBezTo>
                    <a:pt x="25456" y="19012"/>
                    <a:pt x="25602" y="18410"/>
                    <a:pt x="25757" y="17798"/>
                  </a:cubicBezTo>
                  <a:cubicBezTo>
                    <a:pt x="25851" y="17394"/>
                    <a:pt x="25944" y="16979"/>
                    <a:pt x="25892" y="16574"/>
                  </a:cubicBezTo>
                  <a:cubicBezTo>
                    <a:pt x="25819" y="16025"/>
                    <a:pt x="25498" y="15557"/>
                    <a:pt x="25280" y="15049"/>
                  </a:cubicBezTo>
                  <a:cubicBezTo>
                    <a:pt x="24802" y="13918"/>
                    <a:pt x="25166" y="13037"/>
                    <a:pt x="25311" y="11896"/>
                  </a:cubicBezTo>
                  <a:cubicBezTo>
                    <a:pt x="25415" y="11035"/>
                    <a:pt x="25456" y="10143"/>
                    <a:pt x="25259" y="9292"/>
                  </a:cubicBezTo>
                  <a:lnTo>
                    <a:pt x="25259" y="9292"/>
                  </a:lnTo>
                  <a:cubicBezTo>
                    <a:pt x="25632" y="9821"/>
                    <a:pt x="25913" y="10433"/>
                    <a:pt x="26192" y="11014"/>
                  </a:cubicBezTo>
                  <a:cubicBezTo>
                    <a:pt x="26670" y="12051"/>
                    <a:pt x="27282" y="13151"/>
                    <a:pt x="28340" y="13577"/>
                  </a:cubicBezTo>
                  <a:cubicBezTo>
                    <a:pt x="28413" y="13606"/>
                    <a:pt x="28482" y="13623"/>
                    <a:pt x="28536" y="13623"/>
                  </a:cubicBezTo>
                  <a:cubicBezTo>
                    <a:pt x="28635" y="13623"/>
                    <a:pt x="28688" y="13565"/>
                    <a:pt x="28641" y="13411"/>
                  </a:cubicBezTo>
                  <a:cubicBezTo>
                    <a:pt x="28578" y="13182"/>
                    <a:pt x="28257" y="13016"/>
                    <a:pt x="28091" y="12881"/>
                  </a:cubicBezTo>
                  <a:cubicBezTo>
                    <a:pt x="27686" y="12539"/>
                    <a:pt x="27458" y="12031"/>
                    <a:pt x="27271" y="11533"/>
                  </a:cubicBezTo>
                  <a:cubicBezTo>
                    <a:pt x="26826" y="10392"/>
                    <a:pt x="26483" y="9199"/>
                    <a:pt x="25788" y="8203"/>
                  </a:cubicBezTo>
                  <a:cubicBezTo>
                    <a:pt x="25311" y="7519"/>
                    <a:pt x="24637" y="6938"/>
                    <a:pt x="23838" y="6668"/>
                  </a:cubicBezTo>
                  <a:cubicBezTo>
                    <a:pt x="23671" y="6612"/>
                    <a:pt x="23356" y="6507"/>
                    <a:pt x="23090" y="6507"/>
                  </a:cubicBezTo>
                  <a:cubicBezTo>
                    <a:pt x="23059" y="6507"/>
                    <a:pt x="23028" y="6509"/>
                    <a:pt x="22998" y="6512"/>
                  </a:cubicBezTo>
                  <a:cubicBezTo>
                    <a:pt x="22811" y="6429"/>
                    <a:pt x="22614" y="6367"/>
                    <a:pt x="22427" y="6305"/>
                  </a:cubicBezTo>
                  <a:cubicBezTo>
                    <a:pt x="21458" y="6022"/>
                    <a:pt x="20462" y="5934"/>
                    <a:pt x="19455" y="5934"/>
                  </a:cubicBezTo>
                  <a:cubicBezTo>
                    <a:pt x="18317" y="5934"/>
                    <a:pt x="17166" y="6047"/>
                    <a:pt x="16027" y="6118"/>
                  </a:cubicBezTo>
                  <a:cubicBezTo>
                    <a:pt x="15619" y="6141"/>
                    <a:pt x="15211" y="6159"/>
                    <a:pt x="14804" y="6159"/>
                  </a:cubicBezTo>
                  <a:cubicBezTo>
                    <a:pt x="14280" y="6159"/>
                    <a:pt x="13757" y="6128"/>
                    <a:pt x="13237" y="6035"/>
                  </a:cubicBezTo>
                  <a:cubicBezTo>
                    <a:pt x="12739" y="5942"/>
                    <a:pt x="12262" y="5797"/>
                    <a:pt x="11785" y="5610"/>
                  </a:cubicBezTo>
                  <a:cubicBezTo>
                    <a:pt x="11732" y="5558"/>
                    <a:pt x="11691" y="5495"/>
                    <a:pt x="11639" y="5444"/>
                  </a:cubicBezTo>
                  <a:cubicBezTo>
                    <a:pt x="11328" y="5008"/>
                    <a:pt x="11142" y="4500"/>
                    <a:pt x="10861" y="4043"/>
                  </a:cubicBezTo>
                  <a:cubicBezTo>
                    <a:pt x="10574" y="3603"/>
                    <a:pt x="10126" y="3203"/>
                    <a:pt x="9606" y="3203"/>
                  </a:cubicBezTo>
                  <a:cubicBezTo>
                    <a:pt x="9599" y="3203"/>
                    <a:pt x="9593" y="3203"/>
                    <a:pt x="9586" y="3203"/>
                  </a:cubicBezTo>
                  <a:cubicBezTo>
                    <a:pt x="9171" y="3213"/>
                    <a:pt x="8911" y="3359"/>
                    <a:pt x="8786" y="3566"/>
                  </a:cubicBezTo>
                  <a:cubicBezTo>
                    <a:pt x="8726" y="3415"/>
                    <a:pt x="8649" y="3270"/>
                    <a:pt x="8544" y="3270"/>
                  </a:cubicBezTo>
                  <a:cubicBezTo>
                    <a:pt x="8505" y="3270"/>
                    <a:pt x="8461" y="3290"/>
                    <a:pt x="8413" y="3338"/>
                  </a:cubicBezTo>
                  <a:cubicBezTo>
                    <a:pt x="8403" y="3349"/>
                    <a:pt x="8382" y="3369"/>
                    <a:pt x="8372" y="3390"/>
                  </a:cubicBezTo>
                  <a:cubicBezTo>
                    <a:pt x="8206" y="3213"/>
                    <a:pt x="8040" y="3037"/>
                    <a:pt x="7894" y="2840"/>
                  </a:cubicBezTo>
                  <a:cubicBezTo>
                    <a:pt x="7936" y="2633"/>
                    <a:pt x="7957" y="2415"/>
                    <a:pt x="7936" y="2208"/>
                  </a:cubicBezTo>
                  <a:cubicBezTo>
                    <a:pt x="7915" y="2010"/>
                    <a:pt x="7874" y="1823"/>
                    <a:pt x="7811" y="1647"/>
                  </a:cubicBezTo>
                  <a:cubicBezTo>
                    <a:pt x="7874" y="1523"/>
                    <a:pt x="7926" y="1388"/>
                    <a:pt x="7947" y="1243"/>
                  </a:cubicBezTo>
                  <a:cubicBezTo>
                    <a:pt x="7998" y="931"/>
                    <a:pt x="7947" y="599"/>
                    <a:pt x="7739" y="361"/>
                  </a:cubicBezTo>
                  <a:cubicBezTo>
                    <a:pt x="7698" y="309"/>
                    <a:pt x="7645" y="267"/>
                    <a:pt x="7583" y="247"/>
                  </a:cubicBezTo>
                  <a:cubicBezTo>
                    <a:pt x="7520" y="220"/>
                    <a:pt x="7457" y="210"/>
                    <a:pt x="7394" y="210"/>
                  </a:cubicBezTo>
                  <a:cubicBezTo>
                    <a:pt x="7189" y="210"/>
                    <a:pt x="6986" y="317"/>
                    <a:pt x="6775" y="317"/>
                  </a:cubicBezTo>
                  <a:cubicBezTo>
                    <a:pt x="6744" y="317"/>
                    <a:pt x="6713" y="314"/>
                    <a:pt x="6681" y="309"/>
                  </a:cubicBezTo>
                  <a:cubicBezTo>
                    <a:pt x="6391" y="267"/>
                    <a:pt x="6110" y="92"/>
                    <a:pt x="5810" y="19"/>
                  </a:cubicBezTo>
                  <a:cubicBezTo>
                    <a:pt x="5768" y="19"/>
                    <a:pt x="5727" y="9"/>
                    <a:pt x="5685" y="9"/>
                  </a:cubicBezTo>
                  <a:cubicBezTo>
                    <a:pt x="5659" y="3"/>
                    <a:pt x="5633" y="0"/>
                    <a:pt x="5607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37" name="Google Shape;5031;p80">
              <a:extLst>
                <a:ext uri="{FF2B5EF4-FFF2-40B4-BE49-F238E27FC236}">
                  <a16:creationId xmlns:a16="http://schemas.microsoft.com/office/drawing/2014/main" id="{6D0EF5BD-A954-D08D-9081-508EBB9DEA85}"/>
                </a:ext>
              </a:extLst>
            </p:cNvPr>
            <p:cNvGrpSpPr/>
            <p:nvPr/>
          </p:nvGrpSpPr>
          <p:grpSpPr>
            <a:xfrm>
              <a:off x="3398206" y="3528069"/>
              <a:ext cx="717475" cy="551025"/>
              <a:chOff x="1739050" y="839300"/>
              <a:chExt cx="717475" cy="551025"/>
            </a:xfrm>
          </p:grpSpPr>
          <p:sp>
            <p:nvSpPr>
              <p:cNvPr id="38" name="Google Shape;5032;p80">
                <a:extLst>
                  <a:ext uri="{FF2B5EF4-FFF2-40B4-BE49-F238E27FC236}">
                    <a16:creationId xmlns:a16="http://schemas.microsoft.com/office/drawing/2014/main" id="{1C2E3582-257C-1E25-6FAE-EC140C0E1182}"/>
                  </a:ext>
                </a:extLst>
              </p:cNvPr>
              <p:cNvSpPr/>
              <p:nvPr/>
            </p:nvSpPr>
            <p:spPr>
              <a:xfrm>
                <a:off x="1945475" y="919375"/>
                <a:ext cx="104275" cy="73500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2940" extrusionOk="0">
                    <a:moveTo>
                      <a:pt x="1360" y="0"/>
                    </a:moveTo>
                    <a:cubicBezTo>
                      <a:pt x="1353" y="0"/>
                      <a:pt x="1346" y="0"/>
                      <a:pt x="1339" y="0"/>
                    </a:cubicBezTo>
                    <a:cubicBezTo>
                      <a:pt x="0" y="31"/>
                      <a:pt x="364" y="1432"/>
                      <a:pt x="1028" y="2034"/>
                    </a:cubicBezTo>
                    <a:cubicBezTo>
                      <a:pt x="1411" y="2375"/>
                      <a:pt x="1888" y="2583"/>
                      <a:pt x="2376" y="2718"/>
                    </a:cubicBezTo>
                    <a:cubicBezTo>
                      <a:pt x="2892" y="2866"/>
                      <a:pt x="3433" y="2939"/>
                      <a:pt x="3969" y="2939"/>
                    </a:cubicBezTo>
                    <a:cubicBezTo>
                      <a:pt x="4036" y="2939"/>
                      <a:pt x="4103" y="2938"/>
                      <a:pt x="4170" y="2936"/>
                    </a:cubicBezTo>
                    <a:cubicBezTo>
                      <a:pt x="3870" y="2760"/>
                      <a:pt x="3600" y="2521"/>
                      <a:pt x="3393" y="2241"/>
                    </a:cubicBezTo>
                    <a:cubicBezTo>
                      <a:pt x="3082" y="1805"/>
                      <a:pt x="2895" y="1297"/>
                      <a:pt x="2614" y="840"/>
                    </a:cubicBezTo>
                    <a:cubicBezTo>
                      <a:pt x="2328" y="400"/>
                      <a:pt x="1879" y="0"/>
                      <a:pt x="13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5033;p80">
                <a:extLst>
                  <a:ext uri="{FF2B5EF4-FFF2-40B4-BE49-F238E27FC236}">
                    <a16:creationId xmlns:a16="http://schemas.microsoft.com/office/drawing/2014/main" id="{0E9420F3-13D5-C63A-453D-7AC94F2CECD4}"/>
                  </a:ext>
                </a:extLst>
              </p:cNvPr>
              <p:cNvSpPr/>
              <p:nvPr/>
            </p:nvSpPr>
            <p:spPr>
              <a:xfrm>
                <a:off x="1972975" y="931550"/>
                <a:ext cx="3037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45" extrusionOk="0">
                    <a:moveTo>
                      <a:pt x="41" y="1"/>
                    </a:moveTo>
                    <a:cubicBezTo>
                      <a:pt x="21" y="1"/>
                      <a:pt x="11" y="11"/>
                      <a:pt x="11" y="21"/>
                    </a:cubicBezTo>
                    <a:cubicBezTo>
                      <a:pt x="0" y="42"/>
                      <a:pt x="11" y="53"/>
                      <a:pt x="32" y="53"/>
                    </a:cubicBezTo>
                    <a:cubicBezTo>
                      <a:pt x="509" y="167"/>
                      <a:pt x="924" y="489"/>
                      <a:pt x="1162" y="924"/>
                    </a:cubicBezTo>
                    <a:cubicBezTo>
                      <a:pt x="1162" y="934"/>
                      <a:pt x="1173" y="945"/>
                      <a:pt x="1183" y="945"/>
                    </a:cubicBezTo>
                    <a:cubicBezTo>
                      <a:pt x="1193" y="945"/>
                      <a:pt x="1193" y="934"/>
                      <a:pt x="1193" y="934"/>
                    </a:cubicBezTo>
                    <a:cubicBezTo>
                      <a:pt x="1214" y="934"/>
                      <a:pt x="1214" y="913"/>
                      <a:pt x="1214" y="893"/>
                    </a:cubicBezTo>
                    <a:cubicBezTo>
                      <a:pt x="975" y="447"/>
                      <a:pt x="539" y="115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5034;p80">
                <a:extLst>
                  <a:ext uri="{FF2B5EF4-FFF2-40B4-BE49-F238E27FC236}">
                    <a16:creationId xmlns:a16="http://schemas.microsoft.com/office/drawing/2014/main" id="{89F25A06-17F4-C552-9DF2-76569F7FA75E}"/>
                  </a:ext>
                </a:extLst>
              </p:cNvPr>
              <p:cNvSpPr/>
              <p:nvPr/>
            </p:nvSpPr>
            <p:spPr>
              <a:xfrm>
                <a:off x="2301275" y="1001875"/>
                <a:ext cx="155250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6210" h="7121" extrusionOk="0">
                    <a:moveTo>
                      <a:pt x="607" y="0"/>
                    </a:moveTo>
                    <a:cubicBezTo>
                      <a:pt x="481" y="0"/>
                      <a:pt x="368" y="25"/>
                      <a:pt x="291" y="92"/>
                    </a:cubicBezTo>
                    <a:cubicBezTo>
                      <a:pt x="0" y="331"/>
                      <a:pt x="270" y="860"/>
                      <a:pt x="477" y="1057"/>
                    </a:cubicBezTo>
                    <a:cubicBezTo>
                      <a:pt x="820" y="1389"/>
                      <a:pt x="1307" y="1534"/>
                      <a:pt x="1733" y="1772"/>
                    </a:cubicBezTo>
                    <a:cubicBezTo>
                      <a:pt x="2718" y="2353"/>
                      <a:pt x="3216" y="3474"/>
                      <a:pt x="3704" y="4511"/>
                    </a:cubicBezTo>
                    <a:cubicBezTo>
                      <a:pt x="4191" y="5548"/>
                      <a:pt x="4803" y="6648"/>
                      <a:pt x="5861" y="7074"/>
                    </a:cubicBezTo>
                    <a:cubicBezTo>
                      <a:pt x="5935" y="7103"/>
                      <a:pt x="6003" y="7120"/>
                      <a:pt x="6057" y="7120"/>
                    </a:cubicBezTo>
                    <a:cubicBezTo>
                      <a:pt x="6156" y="7120"/>
                      <a:pt x="6209" y="7062"/>
                      <a:pt x="6162" y="6908"/>
                    </a:cubicBezTo>
                    <a:cubicBezTo>
                      <a:pt x="6100" y="6679"/>
                      <a:pt x="5778" y="6513"/>
                      <a:pt x="5613" y="6378"/>
                    </a:cubicBezTo>
                    <a:cubicBezTo>
                      <a:pt x="5208" y="6036"/>
                      <a:pt x="4979" y="5528"/>
                      <a:pt x="4783" y="5030"/>
                    </a:cubicBezTo>
                    <a:cubicBezTo>
                      <a:pt x="4347" y="3889"/>
                      <a:pt x="4004" y="2696"/>
                      <a:pt x="3310" y="1700"/>
                    </a:cubicBezTo>
                    <a:cubicBezTo>
                      <a:pt x="2833" y="1016"/>
                      <a:pt x="2158" y="435"/>
                      <a:pt x="1360" y="165"/>
                    </a:cubicBezTo>
                    <a:cubicBezTo>
                      <a:pt x="1191" y="109"/>
                      <a:pt x="870" y="0"/>
                      <a:pt x="6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5035;p80">
                <a:extLst>
                  <a:ext uri="{FF2B5EF4-FFF2-40B4-BE49-F238E27FC236}">
                    <a16:creationId xmlns:a16="http://schemas.microsoft.com/office/drawing/2014/main" id="{9DFAC30E-9458-808C-27C2-334FA434763B}"/>
                  </a:ext>
                </a:extLst>
              </p:cNvPr>
              <p:cNvSpPr/>
              <p:nvPr/>
            </p:nvSpPr>
            <p:spPr>
              <a:xfrm>
                <a:off x="2166175" y="992175"/>
                <a:ext cx="135400" cy="359500"/>
              </a:xfrm>
              <a:custGeom>
                <a:avLst/>
                <a:gdLst/>
                <a:ahLst/>
                <a:cxnLst/>
                <a:rect l="l" t="t" r="r" b="b"/>
                <a:pathLst>
                  <a:path w="5416" h="14380" extrusionOk="0">
                    <a:moveTo>
                      <a:pt x="2605" y="1"/>
                    </a:moveTo>
                    <a:cubicBezTo>
                      <a:pt x="2084" y="1"/>
                      <a:pt x="1518" y="230"/>
                      <a:pt x="1162" y="522"/>
                    </a:cubicBezTo>
                    <a:cubicBezTo>
                      <a:pt x="623" y="957"/>
                      <a:pt x="301" y="1632"/>
                      <a:pt x="176" y="2326"/>
                    </a:cubicBezTo>
                    <a:cubicBezTo>
                      <a:pt x="0" y="3312"/>
                      <a:pt x="125" y="4350"/>
                      <a:pt x="342" y="5325"/>
                    </a:cubicBezTo>
                    <a:cubicBezTo>
                      <a:pt x="550" y="6185"/>
                      <a:pt x="913" y="7254"/>
                      <a:pt x="1453" y="7959"/>
                    </a:cubicBezTo>
                    <a:cubicBezTo>
                      <a:pt x="1815" y="8437"/>
                      <a:pt x="2313" y="8789"/>
                      <a:pt x="2760" y="9193"/>
                    </a:cubicBezTo>
                    <a:cubicBezTo>
                      <a:pt x="3672" y="10044"/>
                      <a:pt x="3973" y="10978"/>
                      <a:pt x="3869" y="12192"/>
                    </a:cubicBezTo>
                    <a:cubicBezTo>
                      <a:pt x="3848" y="12524"/>
                      <a:pt x="3838" y="12959"/>
                      <a:pt x="3662" y="13239"/>
                    </a:cubicBezTo>
                    <a:cubicBezTo>
                      <a:pt x="3506" y="13478"/>
                      <a:pt x="3216" y="13602"/>
                      <a:pt x="3018" y="13799"/>
                    </a:cubicBezTo>
                    <a:cubicBezTo>
                      <a:pt x="2935" y="13882"/>
                      <a:pt x="2863" y="13997"/>
                      <a:pt x="2873" y="14110"/>
                    </a:cubicBezTo>
                    <a:cubicBezTo>
                      <a:pt x="2894" y="14204"/>
                      <a:pt x="2967" y="14287"/>
                      <a:pt x="3060" y="14328"/>
                    </a:cubicBezTo>
                    <a:cubicBezTo>
                      <a:pt x="3154" y="14370"/>
                      <a:pt x="3257" y="14380"/>
                      <a:pt x="3361" y="14380"/>
                    </a:cubicBezTo>
                    <a:cubicBezTo>
                      <a:pt x="3662" y="14380"/>
                      <a:pt x="3963" y="14318"/>
                      <a:pt x="4233" y="14204"/>
                    </a:cubicBezTo>
                    <a:cubicBezTo>
                      <a:pt x="4336" y="14163"/>
                      <a:pt x="4429" y="14110"/>
                      <a:pt x="4502" y="14027"/>
                    </a:cubicBezTo>
                    <a:cubicBezTo>
                      <a:pt x="4554" y="13965"/>
                      <a:pt x="4585" y="13893"/>
                      <a:pt x="4616" y="13820"/>
                    </a:cubicBezTo>
                    <a:cubicBezTo>
                      <a:pt x="4740" y="13509"/>
                      <a:pt x="4699" y="13208"/>
                      <a:pt x="4772" y="12907"/>
                    </a:cubicBezTo>
                    <a:cubicBezTo>
                      <a:pt x="4927" y="12295"/>
                      <a:pt x="5072" y="11694"/>
                      <a:pt x="5218" y="11081"/>
                    </a:cubicBezTo>
                    <a:cubicBezTo>
                      <a:pt x="5311" y="10677"/>
                      <a:pt x="5415" y="10262"/>
                      <a:pt x="5363" y="9857"/>
                    </a:cubicBezTo>
                    <a:cubicBezTo>
                      <a:pt x="5291" y="9308"/>
                      <a:pt x="4959" y="8841"/>
                      <a:pt x="4740" y="8333"/>
                    </a:cubicBezTo>
                    <a:cubicBezTo>
                      <a:pt x="4263" y="7202"/>
                      <a:pt x="4627" y="6320"/>
                      <a:pt x="4772" y="5179"/>
                    </a:cubicBezTo>
                    <a:cubicBezTo>
                      <a:pt x="4917" y="4069"/>
                      <a:pt x="4948" y="2887"/>
                      <a:pt x="4481" y="1839"/>
                    </a:cubicBezTo>
                    <a:cubicBezTo>
                      <a:pt x="4233" y="1289"/>
                      <a:pt x="3797" y="439"/>
                      <a:pt x="3226" y="138"/>
                    </a:cubicBezTo>
                    <a:cubicBezTo>
                      <a:pt x="3040" y="42"/>
                      <a:pt x="2827" y="1"/>
                      <a:pt x="26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5036;p80">
                <a:extLst>
                  <a:ext uri="{FF2B5EF4-FFF2-40B4-BE49-F238E27FC236}">
                    <a16:creationId xmlns:a16="http://schemas.microsoft.com/office/drawing/2014/main" id="{BD3347C3-A3F1-1D1A-BD6E-F6F3E68659E9}"/>
                  </a:ext>
                </a:extLst>
              </p:cNvPr>
              <p:cNvSpPr/>
              <p:nvPr/>
            </p:nvSpPr>
            <p:spPr>
              <a:xfrm>
                <a:off x="1892725" y="1066025"/>
                <a:ext cx="103350" cy="295025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11801" extrusionOk="0">
                    <a:moveTo>
                      <a:pt x="1080" y="1"/>
                    </a:moveTo>
                    <a:cubicBezTo>
                      <a:pt x="473" y="1"/>
                      <a:pt x="0" y="214"/>
                      <a:pt x="88" y="835"/>
                    </a:cubicBezTo>
                    <a:cubicBezTo>
                      <a:pt x="213" y="1769"/>
                      <a:pt x="368" y="2723"/>
                      <a:pt x="617" y="3657"/>
                    </a:cubicBezTo>
                    <a:cubicBezTo>
                      <a:pt x="793" y="4352"/>
                      <a:pt x="1022" y="5036"/>
                      <a:pt x="1312" y="5679"/>
                    </a:cubicBezTo>
                    <a:cubicBezTo>
                      <a:pt x="1924" y="7069"/>
                      <a:pt x="2329" y="8512"/>
                      <a:pt x="2121" y="10036"/>
                    </a:cubicBezTo>
                    <a:cubicBezTo>
                      <a:pt x="2101" y="10223"/>
                      <a:pt x="2069" y="10420"/>
                      <a:pt x="1965" y="10575"/>
                    </a:cubicBezTo>
                    <a:cubicBezTo>
                      <a:pt x="1758" y="10918"/>
                      <a:pt x="1250" y="11063"/>
                      <a:pt x="1177" y="11457"/>
                    </a:cubicBezTo>
                    <a:cubicBezTo>
                      <a:pt x="1156" y="11530"/>
                      <a:pt x="1167" y="11603"/>
                      <a:pt x="1198" y="11665"/>
                    </a:cubicBezTo>
                    <a:cubicBezTo>
                      <a:pt x="1271" y="11769"/>
                      <a:pt x="1416" y="11789"/>
                      <a:pt x="1540" y="11789"/>
                    </a:cubicBezTo>
                    <a:cubicBezTo>
                      <a:pt x="1647" y="11796"/>
                      <a:pt x="1753" y="11801"/>
                      <a:pt x="1858" y="11801"/>
                    </a:cubicBezTo>
                    <a:cubicBezTo>
                      <a:pt x="2083" y="11801"/>
                      <a:pt x="2304" y="11780"/>
                      <a:pt x="2515" y="11716"/>
                    </a:cubicBezTo>
                    <a:cubicBezTo>
                      <a:pt x="3542" y="11384"/>
                      <a:pt x="3334" y="10026"/>
                      <a:pt x="3459" y="9165"/>
                    </a:cubicBezTo>
                    <a:cubicBezTo>
                      <a:pt x="3583" y="8273"/>
                      <a:pt x="3656" y="7370"/>
                      <a:pt x="3573" y="6478"/>
                    </a:cubicBezTo>
                    <a:cubicBezTo>
                      <a:pt x="3532" y="5960"/>
                      <a:pt x="3449" y="5441"/>
                      <a:pt x="3511" y="4932"/>
                    </a:cubicBezTo>
                    <a:cubicBezTo>
                      <a:pt x="3625" y="4123"/>
                      <a:pt x="4134" y="3408"/>
                      <a:pt x="4071" y="2599"/>
                    </a:cubicBezTo>
                    <a:cubicBezTo>
                      <a:pt x="4019" y="1862"/>
                      <a:pt x="3749" y="1084"/>
                      <a:pt x="3159" y="617"/>
                    </a:cubicBezTo>
                    <a:cubicBezTo>
                      <a:pt x="2812" y="335"/>
                      <a:pt x="1841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5037;p80">
                <a:extLst>
                  <a:ext uri="{FF2B5EF4-FFF2-40B4-BE49-F238E27FC236}">
                    <a16:creationId xmlns:a16="http://schemas.microsoft.com/office/drawing/2014/main" id="{8D6625FB-7DB5-1E57-BBF0-10DDF11FCF9B}"/>
                  </a:ext>
                </a:extLst>
              </p:cNvPr>
              <p:cNvSpPr/>
              <p:nvPr/>
            </p:nvSpPr>
            <p:spPr>
              <a:xfrm>
                <a:off x="1828250" y="895975"/>
                <a:ext cx="538925" cy="300275"/>
              </a:xfrm>
              <a:custGeom>
                <a:avLst/>
                <a:gdLst/>
                <a:ahLst/>
                <a:cxnLst/>
                <a:rect l="l" t="t" r="r" b="b"/>
                <a:pathLst>
                  <a:path w="21557" h="12011" extrusionOk="0">
                    <a:moveTo>
                      <a:pt x="3746" y="1"/>
                    </a:moveTo>
                    <a:cubicBezTo>
                      <a:pt x="3682" y="1"/>
                      <a:pt x="3613" y="27"/>
                      <a:pt x="3559" y="44"/>
                    </a:cubicBezTo>
                    <a:cubicBezTo>
                      <a:pt x="2304" y="501"/>
                      <a:pt x="1215" y="1372"/>
                      <a:pt x="478" y="2472"/>
                    </a:cubicBezTo>
                    <a:cubicBezTo>
                      <a:pt x="1" y="3198"/>
                      <a:pt x="271" y="3415"/>
                      <a:pt x="748" y="4017"/>
                    </a:cubicBezTo>
                    <a:cubicBezTo>
                      <a:pt x="1215" y="4598"/>
                      <a:pt x="1609" y="5231"/>
                      <a:pt x="1930" y="5895"/>
                    </a:cubicBezTo>
                    <a:cubicBezTo>
                      <a:pt x="2304" y="6652"/>
                      <a:pt x="2543" y="7471"/>
                      <a:pt x="2833" y="8270"/>
                    </a:cubicBezTo>
                    <a:cubicBezTo>
                      <a:pt x="2937" y="8560"/>
                      <a:pt x="3041" y="8841"/>
                      <a:pt x="3165" y="9131"/>
                    </a:cubicBezTo>
                    <a:cubicBezTo>
                      <a:pt x="3393" y="9671"/>
                      <a:pt x="3652" y="10127"/>
                      <a:pt x="4078" y="10531"/>
                    </a:cubicBezTo>
                    <a:cubicBezTo>
                      <a:pt x="4493" y="10936"/>
                      <a:pt x="4959" y="11289"/>
                      <a:pt x="5489" y="11538"/>
                    </a:cubicBezTo>
                    <a:cubicBezTo>
                      <a:pt x="5499" y="11548"/>
                      <a:pt x="5509" y="11548"/>
                      <a:pt x="5519" y="11558"/>
                    </a:cubicBezTo>
                    <a:cubicBezTo>
                      <a:pt x="6079" y="11807"/>
                      <a:pt x="6681" y="11932"/>
                      <a:pt x="7294" y="11983"/>
                    </a:cubicBezTo>
                    <a:cubicBezTo>
                      <a:pt x="7515" y="12001"/>
                      <a:pt x="7736" y="12010"/>
                      <a:pt x="7955" y="12010"/>
                    </a:cubicBezTo>
                    <a:cubicBezTo>
                      <a:pt x="11885" y="12010"/>
                      <a:pt x="15482" y="9251"/>
                      <a:pt x="19451" y="8996"/>
                    </a:cubicBezTo>
                    <a:cubicBezTo>
                      <a:pt x="20032" y="8954"/>
                      <a:pt x="20664" y="8944"/>
                      <a:pt x="21079" y="8560"/>
                    </a:cubicBezTo>
                    <a:cubicBezTo>
                      <a:pt x="21525" y="8145"/>
                      <a:pt x="21556" y="7461"/>
                      <a:pt x="21473" y="6870"/>
                    </a:cubicBezTo>
                    <a:cubicBezTo>
                      <a:pt x="21411" y="6382"/>
                      <a:pt x="21286" y="5884"/>
                      <a:pt x="21017" y="5459"/>
                    </a:cubicBezTo>
                    <a:cubicBezTo>
                      <a:pt x="20550" y="4722"/>
                      <a:pt x="19710" y="4287"/>
                      <a:pt x="18859" y="4038"/>
                    </a:cubicBezTo>
                    <a:cubicBezTo>
                      <a:pt x="17895" y="3755"/>
                      <a:pt x="16899" y="3667"/>
                      <a:pt x="15892" y="3667"/>
                    </a:cubicBezTo>
                    <a:cubicBezTo>
                      <a:pt x="14754" y="3667"/>
                      <a:pt x="13603" y="3780"/>
                      <a:pt x="12469" y="3851"/>
                    </a:cubicBezTo>
                    <a:cubicBezTo>
                      <a:pt x="12061" y="3874"/>
                      <a:pt x="11653" y="3892"/>
                      <a:pt x="11246" y="3892"/>
                    </a:cubicBezTo>
                    <a:cubicBezTo>
                      <a:pt x="10722" y="3892"/>
                      <a:pt x="10199" y="3861"/>
                      <a:pt x="9679" y="3768"/>
                    </a:cubicBezTo>
                    <a:cubicBezTo>
                      <a:pt x="8797" y="3613"/>
                      <a:pt x="7957" y="3281"/>
                      <a:pt x="7169" y="2855"/>
                    </a:cubicBezTo>
                    <a:cubicBezTo>
                      <a:pt x="5987" y="2223"/>
                      <a:pt x="4887" y="1382"/>
                      <a:pt x="4119" y="283"/>
                    </a:cubicBezTo>
                    <a:cubicBezTo>
                      <a:pt x="4036" y="158"/>
                      <a:pt x="3933" y="24"/>
                      <a:pt x="3777" y="3"/>
                    </a:cubicBezTo>
                    <a:cubicBezTo>
                      <a:pt x="3767" y="1"/>
                      <a:pt x="3756" y="1"/>
                      <a:pt x="37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5038;p80">
                <a:extLst>
                  <a:ext uri="{FF2B5EF4-FFF2-40B4-BE49-F238E27FC236}">
                    <a16:creationId xmlns:a16="http://schemas.microsoft.com/office/drawing/2014/main" id="{0005C31B-7391-F20A-C0C0-C03CB47A6073}"/>
                  </a:ext>
                </a:extLst>
              </p:cNvPr>
              <p:cNvSpPr/>
              <p:nvPr/>
            </p:nvSpPr>
            <p:spPr>
              <a:xfrm>
                <a:off x="1752800" y="848375"/>
                <a:ext cx="73400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2596" extrusionOk="0">
                    <a:moveTo>
                      <a:pt x="1739" y="1"/>
                    </a:moveTo>
                    <a:cubicBezTo>
                      <a:pt x="1480" y="1"/>
                      <a:pt x="1262" y="145"/>
                      <a:pt x="1079" y="455"/>
                    </a:cubicBezTo>
                    <a:cubicBezTo>
                      <a:pt x="944" y="662"/>
                      <a:pt x="810" y="880"/>
                      <a:pt x="685" y="1098"/>
                    </a:cubicBezTo>
                    <a:cubicBezTo>
                      <a:pt x="509" y="1388"/>
                      <a:pt x="333" y="1668"/>
                      <a:pt x="167" y="1948"/>
                    </a:cubicBezTo>
                    <a:cubicBezTo>
                      <a:pt x="84" y="2083"/>
                      <a:pt x="1" y="2249"/>
                      <a:pt x="73" y="2384"/>
                    </a:cubicBezTo>
                    <a:cubicBezTo>
                      <a:pt x="125" y="2498"/>
                      <a:pt x="260" y="2550"/>
                      <a:pt x="384" y="2571"/>
                    </a:cubicBezTo>
                    <a:cubicBezTo>
                      <a:pt x="477" y="2587"/>
                      <a:pt x="571" y="2595"/>
                      <a:pt x="664" y="2595"/>
                    </a:cubicBezTo>
                    <a:cubicBezTo>
                      <a:pt x="977" y="2595"/>
                      <a:pt x="1285" y="2507"/>
                      <a:pt x="1557" y="2363"/>
                    </a:cubicBezTo>
                    <a:cubicBezTo>
                      <a:pt x="1919" y="2177"/>
                      <a:pt x="2221" y="1907"/>
                      <a:pt x="2490" y="1606"/>
                    </a:cubicBezTo>
                    <a:cubicBezTo>
                      <a:pt x="2615" y="1471"/>
                      <a:pt x="2728" y="1336"/>
                      <a:pt x="2791" y="1160"/>
                    </a:cubicBezTo>
                    <a:cubicBezTo>
                      <a:pt x="2936" y="755"/>
                      <a:pt x="2625" y="372"/>
                      <a:pt x="2293" y="174"/>
                    </a:cubicBezTo>
                    <a:cubicBezTo>
                      <a:pt x="2090" y="60"/>
                      <a:pt x="1906" y="1"/>
                      <a:pt x="17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5039;p80">
                <a:extLst>
                  <a:ext uri="{FF2B5EF4-FFF2-40B4-BE49-F238E27FC236}">
                    <a16:creationId xmlns:a16="http://schemas.microsoft.com/office/drawing/2014/main" id="{24B39A16-023C-E839-D139-ED5313DEA4D7}"/>
                  </a:ext>
                </a:extLst>
              </p:cNvPr>
              <p:cNvSpPr/>
              <p:nvPr/>
            </p:nvSpPr>
            <p:spPr>
              <a:xfrm>
                <a:off x="1739050" y="843225"/>
                <a:ext cx="200225" cy="144175"/>
              </a:xfrm>
              <a:custGeom>
                <a:avLst/>
                <a:gdLst/>
                <a:ahLst/>
                <a:cxnLst/>
                <a:rect l="l" t="t" r="r" b="b"/>
                <a:pathLst>
                  <a:path w="8009" h="5767" extrusionOk="0">
                    <a:moveTo>
                      <a:pt x="5368" y="1"/>
                    </a:moveTo>
                    <a:cubicBezTo>
                      <a:pt x="5224" y="1"/>
                      <a:pt x="5083" y="7"/>
                      <a:pt x="4949" y="18"/>
                    </a:cubicBezTo>
                    <a:cubicBezTo>
                      <a:pt x="4648" y="38"/>
                      <a:pt x="4347" y="110"/>
                      <a:pt x="4036" y="142"/>
                    </a:cubicBezTo>
                    <a:cubicBezTo>
                      <a:pt x="3704" y="163"/>
                      <a:pt x="3351" y="131"/>
                      <a:pt x="3029" y="204"/>
                    </a:cubicBezTo>
                    <a:cubicBezTo>
                      <a:pt x="2511" y="329"/>
                      <a:pt x="2086" y="723"/>
                      <a:pt x="1920" y="1221"/>
                    </a:cubicBezTo>
                    <a:cubicBezTo>
                      <a:pt x="1847" y="1438"/>
                      <a:pt x="1816" y="1677"/>
                      <a:pt x="1692" y="1864"/>
                    </a:cubicBezTo>
                    <a:cubicBezTo>
                      <a:pt x="1547" y="2071"/>
                      <a:pt x="1298" y="2185"/>
                      <a:pt x="1069" y="2279"/>
                    </a:cubicBezTo>
                    <a:lnTo>
                      <a:pt x="353" y="2590"/>
                    </a:lnTo>
                    <a:cubicBezTo>
                      <a:pt x="270" y="2632"/>
                      <a:pt x="187" y="2662"/>
                      <a:pt x="136" y="2735"/>
                    </a:cubicBezTo>
                    <a:cubicBezTo>
                      <a:pt x="74" y="2807"/>
                      <a:pt x="63" y="2901"/>
                      <a:pt x="53" y="2994"/>
                    </a:cubicBezTo>
                    <a:cubicBezTo>
                      <a:pt x="1" y="3586"/>
                      <a:pt x="291" y="4197"/>
                      <a:pt x="768" y="4550"/>
                    </a:cubicBezTo>
                    <a:cubicBezTo>
                      <a:pt x="820" y="4582"/>
                      <a:pt x="862" y="4612"/>
                      <a:pt x="903" y="4665"/>
                    </a:cubicBezTo>
                    <a:cubicBezTo>
                      <a:pt x="945" y="4737"/>
                      <a:pt x="955" y="4820"/>
                      <a:pt x="966" y="4893"/>
                    </a:cubicBezTo>
                    <a:cubicBezTo>
                      <a:pt x="1038" y="5225"/>
                      <a:pt x="1318" y="5474"/>
                      <a:pt x="1639" y="5598"/>
                    </a:cubicBezTo>
                    <a:cubicBezTo>
                      <a:pt x="1951" y="5712"/>
                      <a:pt x="2293" y="5723"/>
                      <a:pt x="2635" y="5733"/>
                    </a:cubicBezTo>
                    <a:cubicBezTo>
                      <a:pt x="3057" y="5740"/>
                      <a:pt x="3488" y="5767"/>
                      <a:pt x="3915" y="5767"/>
                    </a:cubicBezTo>
                    <a:cubicBezTo>
                      <a:pt x="4642" y="5767"/>
                      <a:pt x="5360" y="5691"/>
                      <a:pt x="6007" y="5318"/>
                    </a:cubicBezTo>
                    <a:cubicBezTo>
                      <a:pt x="6577" y="4986"/>
                      <a:pt x="7054" y="4509"/>
                      <a:pt x="7386" y="3939"/>
                    </a:cubicBezTo>
                    <a:cubicBezTo>
                      <a:pt x="7708" y="3368"/>
                      <a:pt x="8009" y="2715"/>
                      <a:pt x="7946" y="2051"/>
                    </a:cubicBezTo>
                    <a:cubicBezTo>
                      <a:pt x="7884" y="1387"/>
                      <a:pt x="7511" y="785"/>
                      <a:pt x="6982" y="401"/>
                    </a:cubicBezTo>
                    <a:cubicBezTo>
                      <a:pt x="6544" y="96"/>
                      <a:pt x="5930" y="1"/>
                      <a:pt x="53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5040;p80">
                <a:extLst>
                  <a:ext uri="{FF2B5EF4-FFF2-40B4-BE49-F238E27FC236}">
                    <a16:creationId xmlns:a16="http://schemas.microsoft.com/office/drawing/2014/main" id="{1E63F5A0-9BB0-ACC7-393C-0980D333E894}"/>
                  </a:ext>
                </a:extLst>
              </p:cNvPr>
              <p:cNvSpPr/>
              <p:nvPr/>
            </p:nvSpPr>
            <p:spPr>
              <a:xfrm>
                <a:off x="1766550" y="929900"/>
                <a:ext cx="34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24" extrusionOk="0">
                    <a:moveTo>
                      <a:pt x="67" y="1"/>
                    </a:moveTo>
                    <a:cubicBezTo>
                      <a:pt x="51" y="1"/>
                      <a:pt x="35" y="6"/>
                      <a:pt x="21" y="15"/>
                    </a:cubicBezTo>
                    <a:cubicBezTo>
                      <a:pt x="0" y="36"/>
                      <a:pt x="0" y="77"/>
                      <a:pt x="21" y="108"/>
                    </a:cubicBezTo>
                    <a:cubicBezTo>
                      <a:pt x="31" y="118"/>
                      <a:pt x="47" y="124"/>
                      <a:pt x="62" y="124"/>
                    </a:cubicBezTo>
                    <a:cubicBezTo>
                      <a:pt x="78" y="124"/>
                      <a:pt x="93" y="118"/>
                      <a:pt x="104" y="108"/>
                    </a:cubicBezTo>
                    <a:cubicBezTo>
                      <a:pt x="135" y="87"/>
                      <a:pt x="135" y="46"/>
                      <a:pt x="115" y="25"/>
                    </a:cubicBezTo>
                    <a:cubicBezTo>
                      <a:pt x="103" y="8"/>
                      <a:pt x="86" y="1"/>
                      <a:pt x="67" y="1"/>
                    </a:cubicBezTo>
                    <a:close/>
                  </a:path>
                </a:pathLst>
              </a:custGeom>
              <a:solidFill>
                <a:srgbClr val="AC3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5041;p80">
                <a:extLst>
                  <a:ext uri="{FF2B5EF4-FFF2-40B4-BE49-F238E27FC236}">
                    <a16:creationId xmlns:a16="http://schemas.microsoft.com/office/drawing/2014/main" id="{61E485FD-7419-787F-7B04-25AB07B02F0A}"/>
                  </a:ext>
                </a:extLst>
              </p:cNvPr>
              <p:cNvSpPr/>
              <p:nvPr/>
            </p:nvSpPr>
            <p:spPr>
              <a:xfrm>
                <a:off x="1776400" y="931700"/>
                <a:ext cx="3400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29" extrusionOk="0">
                    <a:moveTo>
                      <a:pt x="67" y="1"/>
                    </a:moveTo>
                    <a:cubicBezTo>
                      <a:pt x="51" y="1"/>
                      <a:pt x="35" y="6"/>
                      <a:pt x="21" y="15"/>
                    </a:cubicBezTo>
                    <a:cubicBezTo>
                      <a:pt x="0" y="47"/>
                      <a:pt x="0" y="78"/>
                      <a:pt x="21" y="109"/>
                    </a:cubicBezTo>
                    <a:cubicBezTo>
                      <a:pt x="32" y="120"/>
                      <a:pt x="50" y="129"/>
                      <a:pt x="67" y="129"/>
                    </a:cubicBezTo>
                    <a:cubicBezTo>
                      <a:pt x="81" y="129"/>
                      <a:pt x="95" y="123"/>
                      <a:pt x="104" y="109"/>
                    </a:cubicBezTo>
                    <a:cubicBezTo>
                      <a:pt x="135" y="88"/>
                      <a:pt x="135" y="47"/>
                      <a:pt x="115" y="26"/>
                    </a:cubicBezTo>
                    <a:cubicBezTo>
                      <a:pt x="103" y="9"/>
                      <a:pt x="86" y="1"/>
                      <a:pt x="67" y="1"/>
                    </a:cubicBezTo>
                    <a:close/>
                  </a:path>
                </a:pathLst>
              </a:custGeom>
              <a:solidFill>
                <a:srgbClr val="AC3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5042;p80">
                <a:extLst>
                  <a:ext uri="{FF2B5EF4-FFF2-40B4-BE49-F238E27FC236}">
                    <a16:creationId xmlns:a16="http://schemas.microsoft.com/office/drawing/2014/main" id="{99E27075-268C-6D01-D28E-2542BB89A4F0}"/>
                  </a:ext>
                </a:extLst>
              </p:cNvPr>
              <p:cNvSpPr/>
              <p:nvPr/>
            </p:nvSpPr>
            <p:spPr>
              <a:xfrm>
                <a:off x="1777175" y="924450"/>
                <a:ext cx="36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25" extrusionOk="0">
                    <a:moveTo>
                      <a:pt x="68" y="0"/>
                    </a:moveTo>
                    <a:cubicBezTo>
                      <a:pt x="54" y="0"/>
                      <a:pt x="41" y="6"/>
                      <a:pt x="31" y="15"/>
                    </a:cubicBezTo>
                    <a:cubicBezTo>
                      <a:pt x="11" y="36"/>
                      <a:pt x="1" y="77"/>
                      <a:pt x="31" y="109"/>
                    </a:cubicBezTo>
                    <a:cubicBezTo>
                      <a:pt x="42" y="119"/>
                      <a:pt x="57" y="124"/>
                      <a:pt x="73" y="124"/>
                    </a:cubicBezTo>
                    <a:cubicBezTo>
                      <a:pt x="89" y="124"/>
                      <a:pt x="104" y="119"/>
                      <a:pt x="114" y="109"/>
                    </a:cubicBezTo>
                    <a:cubicBezTo>
                      <a:pt x="146" y="88"/>
                      <a:pt x="146" y="46"/>
                      <a:pt x="114" y="26"/>
                    </a:cubicBezTo>
                    <a:cubicBezTo>
                      <a:pt x="103" y="8"/>
                      <a:pt x="85" y="0"/>
                      <a:pt x="68" y="0"/>
                    </a:cubicBezTo>
                    <a:close/>
                  </a:path>
                </a:pathLst>
              </a:custGeom>
              <a:solidFill>
                <a:srgbClr val="AC3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5043;p80">
                <a:extLst>
                  <a:ext uri="{FF2B5EF4-FFF2-40B4-BE49-F238E27FC236}">
                    <a16:creationId xmlns:a16="http://schemas.microsoft.com/office/drawing/2014/main" id="{891DE439-EB7D-2011-68E9-86B25F1789CB}"/>
                  </a:ext>
                </a:extLst>
              </p:cNvPr>
              <p:cNvSpPr/>
              <p:nvPr/>
            </p:nvSpPr>
            <p:spPr>
              <a:xfrm>
                <a:off x="1753575" y="931975"/>
                <a:ext cx="16625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1011" extrusionOk="0">
                    <a:moveTo>
                      <a:pt x="42" y="0"/>
                    </a:moveTo>
                    <a:cubicBezTo>
                      <a:pt x="38" y="0"/>
                      <a:pt x="35" y="2"/>
                      <a:pt x="32" y="4"/>
                    </a:cubicBezTo>
                    <a:cubicBezTo>
                      <a:pt x="11" y="4"/>
                      <a:pt x="0" y="25"/>
                      <a:pt x="0" y="36"/>
                    </a:cubicBezTo>
                    <a:cubicBezTo>
                      <a:pt x="53" y="223"/>
                      <a:pt x="94" y="419"/>
                      <a:pt x="187" y="596"/>
                    </a:cubicBezTo>
                    <a:cubicBezTo>
                      <a:pt x="291" y="803"/>
                      <a:pt x="447" y="949"/>
                      <a:pt x="613" y="1011"/>
                    </a:cubicBezTo>
                    <a:lnTo>
                      <a:pt x="623" y="1011"/>
                    </a:lnTo>
                    <a:cubicBezTo>
                      <a:pt x="644" y="1011"/>
                      <a:pt x="654" y="1000"/>
                      <a:pt x="654" y="990"/>
                    </a:cubicBezTo>
                    <a:cubicBezTo>
                      <a:pt x="664" y="969"/>
                      <a:pt x="654" y="959"/>
                      <a:pt x="634" y="949"/>
                    </a:cubicBezTo>
                    <a:cubicBezTo>
                      <a:pt x="478" y="896"/>
                      <a:pt x="332" y="762"/>
                      <a:pt x="239" y="575"/>
                    </a:cubicBezTo>
                    <a:cubicBezTo>
                      <a:pt x="146" y="398"/>
                      <a:pt x="104" y="212"/>
                      <a:pt x="63" y="25"/>
                    </a:cubicBezTo>
                    <a:cubicBezTo>
                      <a:pt x="63" y="10"/>
                      <a:pt x="51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5044;p80">
                <a:extLst>
                  <a:ext uri="{FF2B5EF4-FFF2-40B4-BE49-F238E27FC236}">
                    <a16:creationId xmlns:a16="http://schemas.microsoft.com/office/drawing/2014/main" id="{FEF7F2B8-6528-F4D8-4A5C-F8B7DA03BE89}"/>
                  </a:ext>
                </a:extLst>
              </p:cNvPr>
              <p:cNvSpPr/>
              <p:nvPr/>
            </p:nvSpPr>
            <p:spPr>
              <a:xfrm>
                <a:off x="1765775" y="943900"/>
                <a:ext cx="71600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864" h="710" extrusionOk="0">
                    <a:moveTo>
                      <a:pt x="2837" y="0"/>
                    </a:moveTo>
                    <a:cubicBezTo>
                      <a:pt x="2826" y="0"/>
                      <a:pt x="2819" y="8"/>
                      <a:pt x="2811" y="15"/>
                    </a:cubicBezTo>
                    <a:cubicBezTo>
                      <a:pt x="2624" y="316"/>
                      <a:pt x="2324" y="534"/>
                      <a:pt x="1992" y="617"/>
                    </a:cubicBezTo>
                    <a:cubicBezTo>
                      <a:pt x="1866" y="646"/>
                      <a:pt x="1737" y="657"/>
                      <a:pt x="1607" y="657"/>
                    </a:cubicBezTo>
                    <a:cubicBezTo>
                      <a:pt x="1361" y="657"/>
                      <a:pt x="1113" y="616"/>
                      <a:pt x="882" y="575"/>
                    </a:cubicBezTo>
                    <a:lnTo>
                      <a:pt x="42" y="430"/>
                    </a:lnTo>
                    <a:cubicBezTo>
                      <a:pt x="21" y="430"/>
                      <a:pt x="10" y="440"/>
                      <a:pt x="10" y="461"/>
                    </a:cubicBezTo>
                    <a:cubicBezTo>
                      <a:pt x="0" y="472"/>
                      <a:pt x="10" y="482"/>
                      <a:pt x="31" y="492"/>
                    </a:cubicBezTo>
                    <a:lnTo>
                      <a:pt x="872" y="638"/>
                    </a:lnTo>
                    <a:cubicBezTo>
                      <a:pt x="1100" y="668"/>
                      <a:pt x="1349" y="710"/>
                      <a:pt x="1598" y="710"/>
                    </a:cubicBezTo>
                    <a:cubicBezTo>
                      <a:pt x="1732" y="710"/>
                      <a:pt x="1868" y="700"/>
                      <a:pt x="2002" y="668"/>
                    </a:cubicBezTo>
                    <a:cubicBezTo>
                      <a:pt x="2355" y="585"/>
                      <a:pt x="2666" y="357"/>
                      <a:pt x="2853" y="46"/>
                    </a:cubicBezTo>
                    <a:cubicBezTo>
                      <a:pt x="2863" y="36"/>
                      <a:pt x="2863" y="15"/>
                      <a:pt x="2853" y="4"/>
                    </a:cubicBezTo>
                    <a:cubicBezTo>
                      <a:pt x="2847" y="2"/>
                      <a:pt x="2841" y="0"/>
                      <a:pt x="2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5045;p80">
                <a:extLst>
                  <a:ext uri="{FF2B5EF4-FFF2-40B4-BE49-F238E27FC236}">
                    <a16:creationId xmlns:a16="http://schemas.microsoft.com/office/drawing/2014/main" id="{37398BAC-2EBA-33C1-F0EA-9761D879E14E}"/>
                  </a:ext>
                </a:extLst>
              </p:cNvPr>
              <p:cNvSpPr/>
              <p:nvPr/>
            </p:nvSpPr>
            <p:spPr>
              <a:xfrm>
                <a:off x="1832675" y="943400"/>
                <a:ext cx="11450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43" extrusionOk="0">
                    <a:moveTo>
                      <a:pt x="80" y="1"/>
                    </a:moveTo>
                    <a:cubicBezTo>
                      <a:pt x="64" y="1"/>
                      <a:pt x="47" y="2"/>
                      <a:pt x="31" y="4"/>
                    </a:cubicBezTo>
                    <a:cubicBezTo>
                      <a:pt x="11" y="15"/>
                      <a:pt x="1" y="24"/>
                      <a:pt x="1" y="35"/>
                    </a:cubicBezTo>
                    <a:cubicBezTo>
                      <a:pt x="1" y="56"/>
                      <a:pt x="21" y="66"/>
                      <a:pt x="31" y="66"/>
                    </a:cubicBezTo>
                    <a:cubicBezTo>
                      <a:pt x="50" y="63"/>
                      <a:pt x="68" y="62"/>
                      <a:pt x="86" y="62"/>
                    </a:cubicBezTo>
                    <a:cubicBezTo>
                      <a:pt x="212" y="62"/>
                      <a:pt x="331" y="123"/>
                      <a:pt x="395" y="232"/>
                    </a:cubicBezTo>
                    <a:cubicBezTo>
                      <a:pt x="405" y="243"/>
                      <a:pt x="416" y="243"/>
                      <a:pt x="425" y="243"/>
                    </a:cubicBezTo>
                    <a:lnTo>
                      <a:pt x="436" y="243"/>
                    </a:lnTo>
                    <a:cubicBezTo>
                      <a:pt x="446" y="232"/>
                      <a:pt x="457" y="211"/>
                      <a:pt x="446" y="201"/>
                    </a:cubicBezTo>
                    <a:cubicBezTo>
                      <a:pt x="372" y="80"/>
                      <a:pt x="222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5046;p80">
                <a:extLst>
                  <a:ext uri="{FF2B5EF4-FFF2-40B4-BE49-F238E27FC236}">
                    <a16:creationId xmlns:a16="http://schemas.microsoft.com/office/drawing/2014/main" id="{4B5E8302-C357-E49C-239A-A074724E58C5}"/>
                  </a:ext>
                </a:extLst>
              </p:cNvPr>
              <p:cNvSpPr/>
              <p:nvPr/>
            </p:nvSpPr>
            <p:spPr>
              <a:xfrm>
                <a:off x="1759025" y="955300"/>
                <a:ext cx="101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71" extrusionOk="0">
                    <a:moveTo>
                      <a:pt x="373" y="1"/>
                    </a:moveTo>
                    <a:cubicBezTo>
                      <a:pt x="364" y="1"/>
                      <a:pt x="353" y="8"/>
                      <a:pt x="353" y="16"/>
                    </a:cubicBezTo>
                    <a:cubicBezTo>
                      <a:pt x="306" y="76"/>
                      <a:pt x="233" y="110"/>
                      <a:pt x="162" y="110"/>
                    </a:cubicBezTo>
                    <a:cubicBezTo>
                      <a:pt x="123" y="110"/>
                      <a:pt x="85" y="100"/>
                      <a:pt x="52" y="78"/>
                    </a:cubicBezTo>
                    <a:cubicBezTo>
                      <a:pt x="42" y="78"/>
                      <a:pt x="21" y="78"/>
                      <a:pt x="11" y="88"/>
                    </a:cubicBezTo>
                    <a:cubicBezTo>
                      <a:pt x="1" y="109"/>
                      <a:pt x="11" y="119"/>
                      <a:pt x="21" y="129"/>
                    </a:cubicBezTo>
                    <a:cubicBezTo>
                      <a:pt x="63" y="150"/>
                      <a:pt x="114" y="171"/>
                      <a:pt x="156" y="171"/>
                    </a:cubicBezTo>
                    <a:cubicBezTo>
                      <a:pt x="250" y="171"/>
                      <a:pt x="343" y="119"/>
                      <a:pt x="395" y="46"/>
                    </a:cubicBezTo>
                    <a:cubicBezTo>
                      <a:pt x="405" y="36"/>
                      <a:pt x="405" y="16"/>
                      <a:pt x="384" y="5"/>
                    </a:cubicBezTo>
                    <a:cubicBezTo>
                      <a:pt x="381" y="2"/>
                      <a:pt x="377" y="1"/>
                      <a:pt x="3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5047;p80">
                <a:extLst>
                  <a:ext uri="{FF2B5EF4-FFF2-40B4-BE49-F238E27FC236}">
                    <a16:creationId xmlns:a16="http://schemas.microsoft.com/office/drawing/2014/main" id="{D1A03B31-EE06-9377-BECA-4FE1134D43F0}"/>
                  </a:ext>
                </a:extLst>
              </p:cNvPr>
              <p:cNvSpPr/>
              <p:nvPr/>
            </p:nvSpPr>
            <p:spPr>
              <a:xfrm>
                <a:off x="1742425" y="909850"/>
                <a:ext cx="28325" cy="238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953" extrusionOk="0">
                    <a:moveTo>
                      <a:pt x="737" y="1"/>
                    </a:moveTo>
                    <a:cubicBezTo>
                      <a:pt x="571" y="1"/>
                      <a:pt x="394" y="35"/>
                      <a:pt x="301" y="50"/>
                    </a:cubicBezTo>
                    <a:cubicBezTo>
                      <a:pt x="208" y="59"/>
                      <a:pt x="114" y="80"/>
                      <a:pt x="63" y="142"/>
                    </a:cubicBezTo>
                    <a:cubicBezTo>
                      <a:pt x="31" y="184"/>
                      <a:pt x="22" y="236"/>
                      <a:pt x="22" y="278"/>
                    </a:cubicBezTo>
                    <a:cubicBezTo>
                      <a:pt x="1" y="495"/>
                      <a:pt x="146" y="672"/>
                      <a:pt x="280" y="838"/>
                    </a:cubicBezTo>
                    <a:cubicBezTo>
                      <a:pt x="322" y="889"/>
                      <a:pt x="374" y="952"/>
                      <a:pt x="436" y="952"/>
                    </a:cubicBezTo>
                    <a:cubicBezTo>
                      <a:pt x="442" y="952"/>
                      <a:pt x="447" y="953"/>
                      <a:pt x="453" y="953"/>
                    </a:cubicBezTo>
                    <a:cubicBezTo>
                      <a:pt x="538" y="953"/>
                      <a:pt x="605" y="874"/>
                      <a:pt x="644" y="796"/>
                    </a:cubicBezTo>
                    <a:cubicBezTo>
                      <a:pt x="675" y="713"/>
                      <a:pt x="695" y="620"/>
                      <a:pt x="768" y="557"/>
                    </a:cubicBezTo>
                    <a:cubicBezTo>
                      <a:pt x="861" y="474"/>
                      <a:pt x="1017" y="485"/>
                      <a:pt x="1090" y="381"/>
                    </a:cubicBezTo>
                    <a:cubicBezTo>
                      <a:pt x="1110" y="350"/>
                      <a:pt x="1121" y="308"/>
                      <a:pt x="1121" y="267"/>
                    </a:cubicBezTo>
                    <a:cubicBezTo>
                      <a:pt x="1133" y="54"/>
                      <a:pt x="943" y="1"/>
                      <a:pt x="7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5048;p80">
                <a:extLst>
                  <a:ext uri="{FF2B5EF4-FFF2-40B4-BE49-F238E27FC236}">
                    <a16:creationId xmlns:a16="http://schemas.microsoft.com/office/drawing/2014/main" id="{26A73D4B-F241-DAD0-79E0-D75C0F29D6F4}"/>
                  </a:ext>
                </a:extLst>
              </p:cNvPr>
              <p:cNvSpPr/>
              <p:nvPr/>
            </p:nvSpPr>
            <p:spPr>
              <a:xfrm>
                <a:off x="1759550" y="917875"/>
                <a:ext cx="572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89" extrusionOk="0">
                    <a:moveTo>
                      <a:pt x="197" y="1"/>
                    </a:moveTo>
                    <a:cubicBezTo>
                      <a:pt x="190" y="1"/>
                      <a:pt x="182" y="3"/>
                      <a:pt x="176" y="8"/>
                    </a:cubicBezTo>
                    <a:cubicBezTo>
                      <a:pt x="93" y="70"/>
                      <a:pt x="42" y="153"/>
                      <a:pt x="10" y="257"/>
                    </a:cubicBezTo>
                    <a:cubicBezTo>
                      <a:pt x="0" y="268"/>
                      <a:pt x="10" y="289"/>
                      <a:pt x="21" y="289"/>
                    </a:cubicBezTo>
                    <a:lnTo>
                      <a:pt x="31" y="289"/>
                    </a:lnTo>
                    <a:cubicBezTo>
                      <a:pt x="42" y="289"/>
                      <a:pt x="63" y="289"/>
                      <a:pt x="63" y="278"/>
                    </a:cubicBezTo>
                    <a:cubicBezTo>
                      <a:pt x="93" y="185"/>
                      <a:pt x="146" y="112"/>
                      <a:pt x="218" y="50"/>
                    </a:cubicBezTo>
                    <a:cubicBezTo>
                      <a:pt x="229" y="40"/>
                      <a:pt x="229" y="19"/>
                      <a:pt x="218" y="8"/>
                    </a:cubicBezTo>
                    <a:cubicBezTo>
                      <a:pt x="213" y="3"/>
                      <a:pt x="205" y="1"/>
                      <a:pt x="197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5049;p80">
                <a:extLst>
                  <a:ext uri="{FF2B5EF4-FFF2-40B4-BE49-F238E27FC236}">
                    <a16:creationId xmlns:a16="http://schemas.microsoft.com/office/drawing/2014/main" id="{23B34E9F-F3CA-1131-9B3F-AF34F055FF87}"/>
                  </a:ext>
                </a:extLst>
              </p:cNvPr>
              <p:cNvSpPr/>
              <p:nvPr/>
            </p:nvSpPr>
            <p:spPr>
              <a:xfrm>
                <a:off x="1744225" y="919900"/>
                <a:ext cx="23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95" h="229" extrusionOk="0">
                    <a:moveTo>
                      <a:pt x="33" y="0"/>
                    </a:moveTo>
                    <a:cubicBezTo>
                      <a:pt x="12" y="0"/>
                      <a:pt x="1" y="10"/>
                      <a:pt x="1" y="21"/>
                    </a:cubicBezTo>
                    <a:cubicBezTo>
                      <a:pt x="1" y="83"/>
                      <a:pt x="12" y="145"/>
                      <a:pt x="33" y="208"/>
                    </a:cubicBezTo>
                    <a:cubicBezTo>
                      <a:pt x="42" y="218"/>
                      <a:pt x="53" y="228"/>
                      <a:pt x="63" y="228"/>
                    </a:cubicBezTo>
                    <a:lnTo>
                      <a:pt x="74" y="228"/>
                    </a:lnTo>
                    <a:cubicBezTo>
                      <a:pt x="84" y="218"/>
                      <a:pt x="95" y="208"/>
                      <a:pt x="84" y="187"/>
                    </a:cubicBezTo>
                    <a:cubicBezTo>
                      <a:pt x="74" y="135"/>
                      <a:pt x="63" y="83"/>
                      <a:pt x="63" y="21"/>
                    </a:cubicBezTo>
                    <a:cubicBezTo>
                      <a:pt x="63" y="10"/>
                      <a:pt x="53" y="0"/>
                      <a:pt x="33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5050;p80">
                <a:extLst>
                  <a:ext uri="{FF2B5EF4-FFF2-40B4-BE49-F238E27FC236}">
                    <a16:creationId xmlns:a16="http://schemas.microsoft.com/office/drawing/2014/main" id="{5BB7907D-B18F-7068-90AF-4554478B5C46}"/>
                  </a:ext>
                </a:extLst>
              </p:cNvPr>
              <p:cNvSpPr/>
              <p:nvPr/>
            </p:nvSpPr>
            <p:spPr>
              <a:xfrm>
                <a:off x="1824375" y="881000"/>
                <a:ext cx="18175" cy="1790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6" extrusionOk="0">
                    <a:moveTo>
                      <a:pt x="353" y="0"/>
                    </a:moveTo>
                    <a:cubicBezTo>
                      <a:pt x="156" y="0"/>
                      <a:pt x="1" y="166"/>
                      <a:pt x="11" y="363"/>
                    </a:cubicBezTo>
                    <a:cubicBezTo>
                      <a:pt x="11" y="560"/>
                      <a:pt x="177" y="716"/>
                      <a:pt x="374" y="716"/>
                    </a:cubicBezTo>
                    <a:cubicBezTo>
                      <a:pt x="561" y="706"/>
                      <a:pt x="727" y="550"/>
                      <a:pt x="716" y="353"/>
                    </a:cubicBezTo>
                    <a:cubicBezTo>
                      <a:pt x="716" y="155"/>
                      <a:pt x="550" y="0"/>
                      <a:pt x="3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5051;p80">
                <a:extLst>
                  <a:ext uri="{FF2B5EF4-FFF2-40B4-BE49-F238E27FC236}">
                    <a16:creationId xmlns:a16="http://schemas.microsoft.com/office/drawing/2014/main" id="{533F8E2F-C3D1-4ECC-FBDD-D1190B346671}"/>
                  </a:ext>
                </a:extLst>
              </p:cNvPr>
              <p:cNvSpPr/>
              <p:nvPr/>
            </p:nvSpPr>
            <p:spPr>
              <a:xfrm>
                <a:off x="1785200" y="880975"/>
                <a:ext cx="912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635" extrusionOk="0">
                    <a:moveTo>
                      <a:pt x="262" y="1"/>
                    </a:moveTo>
                    <a:cubicBezTo>
                      <a:pt x="190" y="1"/>
                      <a:pt x="93" y="122"/>
                      <a:pt x="42" y="281"/>
                    </a:cubicBezTo>
                    <a:cubicBezTo>
                      <a:pt x="1" y="458"/>
                      <a:pt x="22" y="613"/>
                      <a:pt x="95" y="634"/>
                    </a:cubicBezTo>
                    <a:cubicBezTo>
                      <a:pt x="98" y="634"/>
                      <a:pt x="101" y="634"/>
                      <a:pt x="105" y="634"/>
                    </a:cubicBezTo>
                    <a:cubicBezTo>
                      <a:pt x="185" y="634"/>
                      <a:pt x="273" y="513"/>
                      <a:pt x="323" y="354"/>
                    </a:cubicBezTo>
                    <a:cubicBezTo>
                      <a:pt x="364" y="177"/>
                      <a:pt x="344" y="22"/>
                      <a:pt x="271" y="1"/>
                    </a:cubicBezTo>
                    <a:cubicBezTo>
                      <a:pt x="268" y="1"/>
                      <a:pt x="26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5052;p80">
                <a:extLst>
                  <a:ext uri="{FF2B5EF4-FFF2-40B4-BE49-F238E27FC236}">
                    <a16:creationId xmlns:a16="http://schemas.microsoft.com/office/drawing/2014/main" id="{FC23E3B2-F884-CD36-8123-6AD34EBF0E1E}"/>
                  </a:ext>
                </a:extLst>
              </p:cNvPr>
              <p:cNvSpPr/>
              <p:nvPr/>
            </p:nvSpPr>
            <p:spPr>
              <a:xfrm>
                <a:off x="1869750" y="839300"/>
                <a:ext cx="6952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908" extrusionOk="0">
                    <a:moveTo>
                      <a:pt x="390" y="0"/>
                    </a:moveTo>
                    <a:cubicBezTo>
                      <a:pt x="364" y="0"/>
                      <a:pt x="338" y="3"/>
                      <a:pt x="312" y="9"/>
                    </a:cubicBezTo>
                    <a:cubicBezTo>
                      <a:pt x="115" y="39"/>
                      <a:pt x="1" y="267"/>
                      <a:pt x="21" y="465"/>
                    </a:cubicBezTo>
                    <a:cubicBezTo>
                      <a:pt x="42" y="662"/>
                      <a:pt x="157" y="838"/>
                      <a:pt x="281" y="994"/>
                    </a:cubicBezTo>
                    <a:cubicBezTo>
                      <a:pt x="623" y="1461"/>
                      <a:pt x="893" y="2052"/>
                      <a:pt x="1017" y="2612"/>
                    </a:cubicBezTo>
                    <a:cubicBezTo>
                      <a:pt x="1038" y="2716"/>
                      <a:pt x="1069" y="2851"/>
                      <a:pt x="1173" y="2892"/>
                    </a:cubicBezTo>
                    <a:cubicBezTo>
                      <a:pt x="1199" y="2903"/>
                      <a:pt x="1226" y="2907"/>
                      <a:pt x="1252" y="2907"/>
                    </a:cubicBezTo>
                    <a:cubicBezTo>
                      <a:pt x="1329" y="2907"/>
                      <a:pt x="1404" y="2868"/>
                      <a:pt x="1474" y="2830"/>
                    </a:cubicBezTo>
                    <a:cubicBezTo>
                      <a:pt x="1795" y="2623"/>
                      <a:pt x="2086" y="2374"/>
                      <a:pt x="2314" y="2072"/>
                    </a:cubicBezTo>
                    <a:cubicBezTo>
                      <a:pt x="2511" y="1823"/>
                      <a:pt x="2677" y="1544"/>
                      <a:pt x="2729" y="1243"/>
                    </a:cubicBezTo>
                    <a:cubicBezTo>
                      <a:pt x="2781" y="931"/>
                      <a:pt x="2729" y="599"/>
                      <a:pt x="2522" y="361"/>
                    </a:cubicBezTo>
                    <a:cubicBezTo>
                      <a:pt x="2480" y="309"/>
                      <a:pt x="2428" y="267"/>
                      <a:pt x="2366" y="247"/>
                    </a:cubicBezTo>
                    <a:cubicBezTo>
                      <a:pt x="2302" y="220"/>
                      <a:pt x="2238" y="210"/>
                      <a:pt x="2175" y="210"/>
                    </a:cubicBezTo>
                    <a:cubicBezTo>
                      <a:pt x="1968" y="210"/>
                      <a:pt x="1761" y="317"/>
                      <a:pt x="1555" y="317"/>
                    </a:cubicBezTo>
                    <a:cubicBezTo>
                      <a:pt x="1524" y="317"/>
                      <a:pt x="1494" y="314"/>
                      <a:pt x="1464" y="309"/>
                    </a:cubicBezTo>
                    <a:cubicBezTo>
                      <a:pt x="1162" y="267"/>
                      <a:pt x="893" y="92"/>
                      <a:pt x="592" y="19"/>
                    </a:cubicBezTo>
                    <a:cubicBezTo>
                      <a:pt x="551" y="19"/>
                      <a:pt x="509" y="9"/>
                      <a:pt x="468" y="9"/>
                    </a:cubicBezTo>
                    <a:cubicBezTo>
                      <a:pt x="442" y="3"/>
                      <a:pt x="416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5053;p80">
                <a:extLst>
                  <a:ext uri="{FF2B5EF4-FFF2-40B4-BE49-F238E27FC236}">
                    <a16:creationId xmlns:a16="http://schemas.microsoft.com/office/drawing/2014/main" id="{8D6A649D-D627-6964-75A3-870F994CB472}"/>
                  </a:ext>
                </a:extLst>
              </p:cNvPr>
              <p:cNvSpPr/>
              <p:nvPr/>
            </p:nvSpPr>
            <p:spPr>
              <a:xfrm>
                <a:off x="1826975" y="867550"/>
                <a:ext cx="277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373" extrusionOk="0">
                    <a:moveTo>
                      <a:pt x="328" y="0"/>
                    </a:moveTo>
                    <a:cubicBezTo>
                      <a:pt x="215" y="0"/>
                      <a:pt x="110" y="24"/>
                      <a:pt x="21" y="71"/>
                    </a:cubicBezTo>
                    <a:cubicBezTo>
                      <a:pt x="0" y="82"/>
                      <a:pt x="0" y="92"/>
                      <a:pt x="10" y="113"/>
                    </a:cubicBezTo>
                    <a:cubicBezTo>
                      <a:pt x="10" y="123"/>
                      <a:pt x="31" y="123"/>
                      <a:pt x="42" y="123"/>
                    </a:cubicBezTo>
                    <a:cubicBezTo>
                      <a:pt x="122" y="78"/>
                      <a:pt x="217" y="54"/>
                      <a:pt x="318" y="54"/>
                    </a:cubicBezTo>
                    <a:cubicBezTo>
                      <a:pt x="401" y="54"/>
                      <a:pt x="487" y="70"/>
                      <a:pt x="570" y="103"/>
                    </a:cubicBezTo>
                    <a:cubicBezTo>
                      <a:pt x="747" y="154"/>
                      <a:pt x="902" y="269"/>
                      <a:pt x="1058" y="372"/>
                    </a:cubicBezTo>
                    <a:lnTo>
                      <a:pt x="1068" y="372"/>
                    </a:lnTo>
                    <a:cubicBezTo>
                      <a:pt x="1079" y="372"/>
                      <a:pt x="1089" y="372"/>
                      <a:pt x="1100" y="361"/>
                    </a:cubicBezTo>
                    <a:cubicBezTo>
                      <a:pt x="1110" y="352"/>
                      <a:pt x="1100" y="331"/>
                      <a:pt x="1089" y="320"/>
                    </a:cubicBezTo>
                    <a:cubicBezTo>
                      <a:pt x="934" y="216"/>
                      <a:pt x="778" y="103"/>
                      <a:pt x="591" y="40"/>
                    </a:cubicBezTo>
                    <a:cubicBezTo>
                      <a:pt x="502" y="14"/>
                      <a:pt x="413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5054;p80">
                <a:extLst>
                  <a:ext uri="{FF2B5EF4-FFF2-40B4-BE49-F238E27FC236}">
                    <a16:creationId xmlns:a16="http://schemas.microsoft.com/office/drawing/2014/main" id="{25086550-2CAF-5CA1-0A2B-7F8E609F24C3}"/>
                  </a:ext>
                </a:extLst>
              </p:cNvPr>
              <p:cNvSpPr/>
              <p:nvPr/>
            </p:nvSpPr>
            <p:spPr>
              <a:xfrm>
                <a:off x="1787800" y="869325"/>
                <a:ext cx="625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19" extrusionOk="0">
                    <a:moveTo>
                      <a:pt x="77" y="0"/>
                    </a:moveTo>
                    <a:cubicBezTo>
                      <a:pt x="58" y="0"/>
                      <a:pt x="39" y="4"/>
                      <a:pt x="21" y="11"/>
                    </a:cubicBezTo>
                    <a:cubicBezTo>
                      <a:pt x="1" y="21"/>
                      <a:pt x="1" y="42"/>
                      <a:pt x="1" y="52"/>
                    </a:cubicBezTo>
                    <a:cubicBezTo>
                      <a:pt x="11" y="62"/>
                      <a:pt x="21" y="73"/>
                      <a:pt x="42" y="73"/>
                    </a:cubicBezTo>
                    <a:cubicBezTo>
                      <a:pt x="54" y="65"/>
                      <a:pt x="68" y="62"/>
                      <a:pt x="82" y="62"/>
                    </a:cubicBezTo>
                    <a:cubicBezTo>
                      <a:pt x="104" y="62"/>
                      <a:pt x="127" y="70"/>
                      <a:pt x="146" y="83"/>
                    </a:cubicBezTo>
                    <a:cubicBezTo>
                      <a:pt x="177" y="115"/>
                      <a:pt x="187" y="156"/>
                      <a:pt x="187" y="187"/>
                    </a:cubicBezTo>
                    <a:cubicBezTo>
                      <a:pt x="177" y="208"/>
                      <a:pt x="187" y="218"/>
                      <a:pt x="208" y="218"/>
                    </a:cubicBezTo>
                    <a:cubicBezTo>
                      <a:pt x="229" y="218"/>
                      <a:pt x="240" y="208"/>
                      <a:pt x="240" y="198"/>
                    </a:cubicBezTo>
                    <a:cubicBezTo>
                      <a:pt x="250" y="145"/>
                      <a:pt x="229" y="83"/>
                      <a:pt x="187" y="42"/>
                    </a:cubicBezTo>
                    <a:cubicBezTo>
                      <a:pt x="153" y="14"/>
                      <a:pt x="114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5055;p80">
                <a:extLst>
                  <a:ext uri="{FF2B5EF4-FFF2-40B4-BE49-F238E27FC236}">
                    <a16:creationId xmlns:a16="http://schemas.microsoft.com/office/drawing/2014/main" id="{65BBD3AB-CF79-F7A6-9BF3-452519727100}"/>
                  </a:ext>
                </a:extLst>
              </p:cNvPr>
              <p:cNvSpPr/>
              <p:nvPr/>
            </p:nvSpPr>
            <p:spPr>
              <a:xfrm>
                <a:off x="1929150" y="1096475"/>
                <a:ext cx="110225" cy="293700"/>
              </a:xfrm>
              <a:custGeom>
                <a:avLst/>
                <a:gdLst/>
                <a:ahLst/>
                <a:cxnLst/>
                <a:rect l="l" t="t" r="r" b="b"/>
                <a:pathLst>
                  <a:path w="4409" h="11748" extrusionOk="0">
                    <a:moveTo>
                      <a:pt x="1507" y="1"/>
                    </a:moveTo>
                    <a:cubicBezTo>
                      <a:pt x="1252" y="1"/>
                      <a:pt x="996" y="18"/>
                      <a:pt x="747" y="42"/>
                    </a:cubicBezTo>
                    <a:cubicBezTo>
                      <a:pt x="312" y="84"/>
                      <a:pt x="187" y="125"/>
                      <a:pt x="93" y="530"/>
                    </a:cubicBezTo>
                    <a:cubicBezTo>
                      <a:pt x="0" y="934"/>
                      <a:pt x="63" y="1432"/>
                      <a:pt x="125" y="1837"/>
                    </a:cubicBezTo>
                    <a:cubicBezTo>
                      <a:pt x="229" y="2460"/>
                      <a:pt x="425" y="3071"/>
                      <a:pt x="674" y="3663"/>
                    </a:cubicBezTo>
                    <a:cubicBezTo>
                      <a:pt x="778" y="3891"/>
                      <a:pt x="882" y="4119"/>
                      <a:pt x="996" y="4348"/>
                    </a:cubicBezTo>
                    <a:cubicBezTo>
                      <a:pt x="1909" y="6245"/>
                      <a:pt x="2697" y="7843"/>
                      <a:pt x="2407" y="9991"/>
                    </a:cubicBezTo>
                    <a:cubicBezTo>
                      <a:pt x="2375" y="10177"/>
                      <a:pt x="2355" y="10364"/>
                      <a:pt x="2251" y="10530"/>
                    </a:cubicBezTo>
                    <a:cubicBezTo>
                      <a:pt x="2033" y="10872"/>
                      <a:pt x="1525" y="11007"/>
                      <a:pt x="1453" y="11401"/>
                    </a:cubicBezTo>
                    <a:cubicBezTo>
                      <a:pt x="1442" y="11473"/>
                      <a:pt x="1442" y="11546"/>
                      <a:pt x="1483" y="11609"/>
                    </a:cubicBezTo>
                    <a:cubicBezTo>
                      <a:pt x="1556" y="11712"/>
                      <a:pt x="1702" y="11733"/>
                      <a:pt x="1826" y="11743"/>
                    </a:cubicBezTo>
                    <a:cubicBezTo>
                      <a:pt x="1907" y="11746"/>
                      <a:pt x="1989" y="11748"/>
                      <a:pt x="2072" y="11748"/>
                    </a:cubicBezTo>
                    <a:cubicBezTo>
                      <a:pt x="2314" y="11748"/>
                      <a:pt x="2558" y="11730"/>
                      <a:pt x="2790" y="11660"/>
                    </a:cubicBezTo>
                    <a:cubicBezTo>
                      <a:pt x="3828" y="11339"/>
                      <a:pt x="3620" y="9970"/>
                      <a:pt x="3745" y="9108"/>
                    </a:cubicBezTo>
                    <a:cubicBezTo>
                      <a:pt x="3869" y="8227"/>
                      <a:pt x="3931" y="7324"/>
                      <a:pt x="3859" y="6422"/>
                    </a:cubicBezTo>
                    <a:cubicBezTo>
                      <a:pt x="3818" y="5913"/>
                      <a:pt x="3724" y="5395"/>
                      <a:pt x="3797" y="4876"/>
                    </a:cubicBezTo>
                    <a:cubicBezTo>
                      <a:pt x="3901" y="4078"/>
                      <a:pt x="4409" y="3362"/>
                      <a:pt x="4357" y="2543"/>
                    </a:cubicBezTo>
                    <a:cubicBezTo>
                      <a:pt x="4305" y="1806"/>
                      <a:pt x="4025" y="1038"/>
                      <a:pt x="3444" y="561"/>
                    </a:cubicBezTo>
                    <a:cubicBezTo>
                      <a:pt x="2912" y="128"/>
                      <a:pt x="2211" y="1"/>
                      <a:pt x="15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5056;p80">
                <a:extLst>
                  <a:ext uri="{FF2B5EF4-FFF2-40B4-BE49-F238E27FC236}">
                    <a16:creationId xmlns:a16="http://schemas.microsoft.com/office/drawing/2014/main" id="{2EAA1C85-6F23-46F2-1C97-8061DE272BDA}"/>
                  </a:ext>
                </a:extLst>
              </p:cNvPr>
              <p:cNvSpPr/>
              <p:nvPr/>
            </p:nvSpPr>
            <p:spPr>
              <a:xfrm>
                <a:off x="2252525" y="1007225"/>
                <a:ext cx="135375" cy="357850"/>
              </a:xfrm>
              <a:custGeom>
                <a:avLst/>
                <a:gdLst/>
                <a:ahLst/>
                <a:cxnLst/>
                <a:rect l="l" t="t" r="r" b="b"/>
                <a:pathLst>
                  <a:path w="5415" h="14314" extrusionOk="0">
                    <a:moveTo>
                      <a:pt x="2606" y="0"/>
                    </a:moveTo>
                    <a:cubicBezTo>
                      <a:pt x="2085" y="0"/>
                      <a:pt x="1519" y="230"/>
                      <a:pt x="1162" y="521"/>
                    </a:cubicBezTo>
                    <a:cubicBezTo>
                      <a:pt x="623" y="957"/>
                      <a:pt x="301" y="1631"/>
                      <a:pt x="177" y="2326"/>
                    </a:cubicBezTo>
                    <a:cubicBezTo>
                      <a:pt x="0" y="3312"/>
                      <a:pt x="125" y="4349"/>
                      <a:pt x="353" y="5324"/>
                    </a:cubicBezTo>
                    <a:cubicBezTo>
                      <a:pt x="550" y="6185"/>
                      <a:pt x="913" y="7254"/>
                      <a:pt x="1463" y="7959"/>
                    </a:cubicBezTo>
                    <a:cubicBezTo>
                      <a:pt x="1826" y="8436"/>
                      <a:pt x="2324" y="8789"/>
                      <a:pt x="2759" y="9193"/>
                    </a:cubicBezTo>
                    <a:cubicBezTo>
                      <a:pt x="3340" y="9732"/>
                      <a:pt x="3745" y="10407"/>
                      <a:pt x="3859" y="11195"/>
                    </a:cubicBezTo>
                    <a:cubicBezTo>
                      <a:pt x="3973" y="12005"/>
                      <a:pt x="3932" y="12959"/>
                      <a:pt x="3247" y="13508"/>
                    </a:cubicBezTo>
                    <a:cubicBezTo>
                      <a:pt x="3144" y="13581"/>
                      <a:pt x="3029" y="13653"/>
                      <a:pt x="2946" y="13757"/>
                    </a:cubicBezTo>
                    <a:cubicBezTo>
                      <a:pt x="2874" y="13861"/>
                      <a:pt x="2832" y="14006"/>
                      <a:pt x="2895" y="14121"/>
                    </a:cubicBezTo>
                    <a:cubicBezTo>
                      <a:pt x="2967" y="14245"/>
                      <a:pt x="3133" y="14276"/>
                      <a:pt x="3278" y="14287"/>
                    </a:cubicBezTo>
                    <a:cubicBezTo>
                      <a:pt x="3411" y="14301"/>
                      <a:pt x="3545" y="14314"/>
                      <a:pt x="3676" y="14314"/>
                    </a:cubicBezTo>
                    <a:cubicBezTo>
                      <a:pt x="3820" y="14314"/>
                      <a:pt x="3962" y="14299"/>
                      <a:pt x="4098" y="14255"/>
                    </a:cubicBezTo>
                    <a:cubicBezTo>
                      <a:pt x="4720" y="14089"/>
                      <a:pt x="4783" y="13467"/>
                      <a:pt x="4783" y="12907"/>
                    </a:cubicBezTo>
                    <a:cubicBezTo>
                      <a:pt x="4928" y="12295"/>
                      <a:pt x="5073" y="11693"/>
                      <a:pt x="5218" y="11081"/>
                    </a:cubicBezTo>
                    <a:cubicBezTo>
                      <a:pt x="5322" y="10677"/>
                      <a:pt x="5415" y="10262"/>
                      <a:pt x="5363" y="9857"/>
                    </a:cubicBezTo>
                    <a:cubicBezTo>
                      <a:pt x="5290" y="9308"/>
                      <a:pt x="4958" y="8840"/>
                      <a:pt x="4751" y="8332"/>
                    </a:cubicBezTo>
                    <a:cubicBezTo>
                      <a:pt x="4264" y="7201"/>
                      <a:pt x="4637" y="6320"/>
                      <a:pt x="4772" y="5179"/>
                    </a:cubicBezTo>
                    <a:cubicBezTo>
                      <a:pt x="4917" y="4069"/>
                      <a:pt x="4949" y="2886"/>
                      <a:pt x="4481" y="1839"/>
                    </a:cubicBezTo>
                    <a:cubicBezTo>
                      <a:pt x="4243" y="1289"/>
                      <a:pt x="3797" y="438"/>
                      <a:pt x="3227" y="138"/>
                    </a:cubicBezTo>
                    <a:cubicBezTo>
                      <a:pt x="3041" y="42"/>
                      <a:pt x="2828" y="0"/>
                      <a:pt x="26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5057;p80">
                <a:extLst>
                  <a:ext uri="{FF2B5EF4-FFF2-40B4-BE49-F238E27FC236}">
                    <a16:creationId xmlns:a16="http://schemas.microsoft.com/office/drawing/2014/main" id="{39A6BE6A-EE31-3261-7FDB-27CB41B500AA}"/>
                  </a:ext>
                </a:extLst>
              </p:cNvPr>
              <p:cNvSpPr/>
              <p:nvPr/>
            </p:nvSpPr>
            <p:spPr>
              <a:xfrm>
                <a:off x="1862750" y="946075"/>
                <a:ext cx="56050" cy="3892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557" extrusionOk="0">
                    <a:moveTo>
                      <a:pt x="2221" y="0"/>
                    </a:moveTo>
                    <a:cubicBezTo>
                      <a:pt x="2200" y="0"/>
                      <a:pt x="2189" y="0"/>
                      <a:pt x="2179" y="21"/>
                    </a:cubicBezTo>
                    <a:cubicBezTo>
                      <a:pt x="1972" y="447"/>
                      <a:pt x="1640" y="800"/>
                      <a:pt x="1214" y="1028"/>
                    </a:cubicBezTo>
                    <a:cubicBezTo>
                      <a:pt x="1048" y="1111"/>
                      <a:pt x="861" y="1183"/>
                      <a:pt x="685" y="1245"/>
                    </a:cubicBezTo>
                    <a:lnTo>
                      <a:pt x="22" y="1494"/>
                    </a:lnTo>
                    <a:cubicBezTo>
                      <a:pt x="11" y="1505"/>
                      <a:pt x="1" y="1515"/>
                      <a:pt x="11" y="1536"/>
                    </a:cubicBezTo>
                    <a:cubicBezTo>
                      <a:pt x="11" y="1546"/>
                      <a:pt x="22" y="1556"/>
                      <a:pt x="32" y="1556"/>
                    </a:cubicBezTo>
                    <a:cubicBezTo>
                      <a:pt x="42" y="1556"/>
                      <a:pt x="42" y="1556"/>
                      <a:pt x="42" y="1546"/>
                    </a:cubicBezTo>
                    <a:lnTo>
                      <a:pt x="706" y="1307"/>
                    </a:lnTo>
                    <a:cubicBezTo>
                      <a:pt x="893" y="1235"/>
                      <a:pt x="1069" y="1173"/>
                      <a:pt x="1246" y="1079"/>
                    </a:cubicBezTo>
                    <a:cubicBezTo>
                      <a:pt x="1671" y="851"/>
                      <a:pt x="2023" y="478"/>
                      <a:pt x="2231" y="42"/>
                    </a:cubicBezTo>
                    <a:cubicBezTo>
                      <a:pt x="2241" y="32"/>
                      <a:pt x="2231" y="11"/>
                      <a:pt x="2221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88" name="Google Shape;5058;p80">
                <a:extLst>
                  <a:ext uri="{FF2B5EF4-FFF2-40B4-BE49-F238E27FC236}">
                    <a16:creationId xmlns:a16="http://schemas.microsoft.com/office/drawing/2014/main" id="{64E8B983-FF35-11E9-2AE6-B5DA181F2A64}"/>
                  </a:ext>
                </a:extLst>
              </p:cNvPr>
              <p:cNvSpPr/>
              <p:nvPr/>
            </p:nvSpPr>
            <p:spPr>
              <a:xfrm>
                <a:off x="1867950" y="921025"/>
                <a:ext cx="108675" cy="226225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9049" extrusionOk="0">
                    <a:moveTo>
                      <a:pt x="3395" y="1"/>
                    </a:moveTo>
                    <a:cubicBezTo>
                      <a:pt x="3356" y="1"/>
                      <a:pt x="3313" y="21"/>
                      <a:pt x="3267" y="69"/>
                    </a:cubicBezTo>
                    <a:cubicBezTo>
                      <a:pt x="3092" y="246"/>
                      <a:pt x="3039" y="836"/>
                      <a:pt x="2956" y="1075"/>
                    </a:cubicBezTo>
                    <a:cubicBezTo>
                      <a:pt x="2666" y="1864"/>
                      <a:pt x="2272" y="2621"/>
                      <a:pt x="1774" y="3295"/>
                    </a:cubicBezTo>
                    <a:cubicBezTo>
                      <a:pt x="1297" y="3938"/>
                      <a:pt x="726" y="4529"/>
                      <a:pt x="0" y="4851"/>
                    </a:cubicBezTo>
                    <a:cubicBezTo>
                      <a:pt x="0" y="5121"/>
                      <a:pt x="342" y="5255"/>
                      <a:pt x="436" y="5515"/>
                    </a:cubicBezTo>
                    <a:cubicBezTo>
                      <a:pt x="467" y="5608"/>
                      <a:pt x="467" y="5702"/>
                      <a:pt x="477" y="5806"/>
                    </a:cubicBezTo>
                    <a:cubicBezTo>
                      <a:pt x="498" y="6023"/>
                      <a:pt x="581" y="6221"/>
                      <a:pt x="674" y="6417"/>
                    </a:cubicBezTo>
                    <a:cubicBezTo>
                      <a:pt x="1038" y="7216"/>
                      <a:pt x="1421" y="8015"/>
                      <a:pt x="1815" y="8793"/>
                    </a:cubicBezTo>
                    <a:cubicBezTo>
                      <a:pt x="1880" y="8912"/>
                      <a:pt x="1969" y="9049"/>
                      <a:pt x="2090" y="9049"/>
                    </a:cubicBezTo>
                    <a:cubicBezTo>
                      <a:pt x="2105" y="9049"/>
                      <a:pt x="2121" y="9047"/>
                      <a:pt x="2137" y="9042"/>
                    </a:cubicBezTo>
                    <a:cubicBezTo>
                      <a:pt x="2199" y="9031"/>
                      <a:pt x="2251" y="8980"/>
                      <a:pt x="2282" y="8927"/>
                    </a:cubicBezTo>
                    <a:cubicBezTo>
                      <a:pt x="2417" y="8772"/>
                      <a:pt x="2521" y="8586"/>
                      <a:pt x="2624" y="8399"/>
                    </a:cubicBezTo>
                    <a:cubicBezTo>
                      <a:pt x="3818" y="6138"/>
                      <a:pt x="4346" y="3524"/>
                      <a:pt x="4139" y="972"/>
                    </a:cubicBezTo>
                    <a:cubicBezTo>
                      <a:pt x="4129" y="847"/>
                      <a:pt x="4118" y="723"/>
                      <a:pt x="4046" y="619"/>
                    </a:cubicBezTo>
                    <a:cubicBezTo>
                      <a:pt x="3989" y="548"/>
                      <a:pt x="3914" y="511"/>
                      <a:pt x="3835" y="511"/>
                    </a:cubicBezTo>
                    <a:cubicBezTo>
                      <a:pt x="3798" y="511"/>
                      <a:pt x="3760" y="519"/>
                      <a:pt x="3724" y="536"/>
                    </a:cubicBezTo>
                    <a:cubicBezTo>
                      <a:pt x="3666" y="360"/>
                      <a:pt x="3559" y="1"/>
                      <a:pt x="33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89" name="Google Shape;5059;p80">
                <a:extLst>
                  <a:ext uri="{FF2B5EF4-FFF2-40B4-BE49-F238E27FC236}">
                    <a16:creationId xmlns:a16="http://schemas.microsoft.com/office/drawing/2014/main" id="{C66C57E7-AECC-BD22-C8C2-67A433298741}"/>
                  </a:ext>
                </a:extLst>
              </p:cNvPr>
              <p:cNvSpPr/>
              <p:nvPr/>
            </p:nvSpPr>
            <p:spPr>
              <a:xfrm>
                <a:off x="1919025" y="949375"/>
                <a:ext cx="42300" cy="1360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5440" extrusionOk="0">
                    <a:moveTo>
                      <a:pt x="1653" y="1"/>
                    </a:moveTo>
                    <a:cubicBezTo>
                      <a:pt x="1643" y="1"/>
                      <a:pt x="1629" y="16"/>
                      <a:pt x="1629" y="24"/>
                    </a:cubicBezTo>
                    <a:cubicBezTo>
                      <a:pt x="1411" y="1809"/>
                      <a:pt x="1162" y="3831"/>
                      <a:pt x="11" y="5398"/>
                    </a:cubicBezTo>
                    <a:cubicBezTo>
                      <a:pt x="0" y="5408"/>
                      <a:pt x="0" y="5418"/>
                      <a:pt x="11" y="5428"/>
                    </a:cubicBezTo>
                    <a:cubicBezTo>
                      <a:pt x="21" y="5439"/>
                      <a:pt x="21" y="5439"/>
                      <a:pt x="32" y="5439"/>
                    </a:cubicBezTo>
                    <a:cubicBezTo>
                      <a:pt x="42" y="5439"/>
                      <a:pt x="53" y="5439"/>
                      <a:pt x="53" y="5428"/>
                    </a:cubicBezTo>
                    <a:cubicBezTo>
                      <a:pt x="1214" y="3863"/>
                      <a:pt x="1463" y="1829"/>
                      <a:pt x="1692" y="34"/>
                    </a:cubicBezTo>
                    <a:cubicBezTo>
                      <a:pt x="1692" y="14"/>
                      <a:pt x="1681" y="4"/>
                      <a:pt x="1660" y="4"/>
                    </a:cubicBezTo>
                    <a:cubicBezTo>
                      <a:pt x="1658" y="2"/>
                      <a:pt x="1656" y="1"/>
                      <a:pt x="1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0" name="Google Shape;5060;p80">
                <a:extLst>
                  <a:ext uri="{FF2B5EF4-FFF2-40B4-BE49-F238E27FC236}">
                    <a16:creationId xmlns:a16="http://schemas.microsoft.com/office/drawing/2014/main" id="{C4DFEEEA-5488-A601-889D-5418E246717B}"/>
                  </a:ext>
                </a:extLst>
              </p:cNvPr>
              <p:cNvSpPr/>
              <p:nvPr/>
            </p:nvSpPr>
            <p:spPr>
              <a:xfrm>
                <a:off x="1901150" y="971250"/>
                <a:ext cx="477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7" extrusionOk="0">
                    <a:moveTo>
                      <a:pt x="1888" y="0"/>
                    </a:moveTo>
                    <a:cubicBezTo>
                      <a:pt x="1877" y="0"/>
                      <a:pt x="1856" y="10"/>
                      <a:pt x="1856" y="21"/>
                    </a:cubicBezTo>
                    <a:cubicBezTo>
                      <a:pt x="1639" y="726"/>
                      <a:pt x="1307" y="1400"/>
                      <a:pt x="996" y="2043"/>
                    </a:cubicBezTo>
                    <a:cubicBezTo>
                      <a:pt x="747" y="2541"/>
                      <a:pt x="466" y="3101"/>
                      <a:pt x="10" y="3485"/>
                    </a:cubicBezTo>
                    <a:cubicBezTo>
                      <a:pt x="0" y="3495"/>
                      <a:pt x="0" y="3516"/>
                      <a:pt x="10" y="3527"/>
                    </a:cubicBezTo>
                    <a:cubicBezTo>
                      <a:pt x="21" y="3537"/>
                      <a:pt x="21" y="3537"/>
                      <a:pt x="31" y="3537"/>
                    </a:cubicBezTo>
                    <a:lnTo>
                      <a:pt x="52" y="3537"/>
                    </a:lnTo>
                    <a:cubicBezTo>
                      <a:pt x="508" y="3143"/>
                      <a:pt x="798" y="2573"/>
                      <a:pt x="1047" y="2075"/>
                    </a:cubicBezTo>
                    <a:cubicBezTo>
                      <a:pt x="1369" y="1421"/>
                      <a:pt x="1701" y="747"/>
                      <a:pt x="1909" y="42"/>
                    </a:cubicBezTo>
                    <a:cubicBezTo>
                      <a:pt x="1909" y="21"/>
                      <a:pt x="1909" y="10"/>
                      <a:pt x="1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1" name="Google Shape;5061;p80">
                <a:extLst>
                  <a:ext uri="{FF2B5EF4-FFF2-40B4-BE49-F238E27FC236}">
                    <a16:creationId xmlns:a16="http://schemas.microsoft.com/office/drawing/2014/main" id="{87B9596D-86E6-3AC8-2DAE-A925F07D055A}"/>
                  </a:ext>
                </a:extLst>
              </p:cNvPr>
              <p:cNvSpPr/>
              <p:nvPr/>
            </p:nvSpPr>
            <p:spPr>
              <a:xfrm>
                <a:off x="1932500" y="1148500"/>
                <a:ext cx="6525" cy="18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753" extrusionOk="0">
                    <a:moveTo>
                      <a:pt x="38" y="1"/>
                    </a:moveTo>
                    <a:cubicBezTo>
                      <a:pt x="33" y="1"/>
                      <a:pt x="28" y="2"/>
                      <a:pt x="22" y="5"/>
                    </a:cubicBezTo>
                    <a:cubicBezTo>
                      <a:pt x="12" y="5"/>
                      <a:pt x="1" y="26"/>
                      <a:pt x="1" y="36"/>
                    </a:cubicBezTo>
                    <a:lnTo>
                      <a:pt x="198" y="731"/>
                    </a:lnTo>
                    <a:cubicBezTo>
                      <a:pt x="198" y="741"/>
                      <a:pt x="219" y="752"/>
                      <a:pt x="229" y="752"/>
                    </a:cubicBezTo>
                    <a:lnTo>
                      <a:pt x="240" y="741"/>
                    </a:lnTo>
                    <a:cubicBezTo>
                      <a:pt x="250" y="741"/>
                      <a:pt x="261" y="721"/>
                      <a:pt x="250" y="711"/>
                    </a:cubicBezTo>
                    <a:lnTo>
                      <a:pt x="63" y="15"/>
                    </a:lnTo>
                    <a:cubicBezTo>
                      <a:pt x="56" y="8"/>
                      <a:pt x="49" y="1"/>
                      <a:pt x="3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2" name="Google Shape;5062;p80">
                <a:extLst>
                  <a:ext uri="{FF2B5EF4-FFF2-40B4-BE49-F238E27FC236}">
                    <a16:creationId xmlns:a16="http://schemas.microsoft.com/office/drawing/2014/main" id="{9A62F531-D16B-9A35-642A-237220696B16}"/>
                  </a:ext>
                </a:extLst>
              </p:cNvPr>
              <p:cNvSpPr/>
              <p:nvPr/>
            </p:nvSpPr>
            <p:spPr>
              <a:xfrm>
                <a:off x="2031050" y="1155350"/>
                <a:ext cx="19725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640" extrusionOk="0">
                    <a:moveTo>
                      <a:pt x="768" y="1"/>
                    </a:moveTo>
                    <a:cubicBezTo>
                      <a:pt x="747" y="1"/>
                      <a:pt x="737" y="11"/>
                      <a:pt x="727" y="22"/>
                    </a:cubicBezTo>
                    <a:cubicBezTo>
                      <a:pt x="530" y="561"/>
                      <a:pt x="281" y="1090"/>
                      <a:pt x="11" y="1598"/>
                    </a:cubicBezTo>
                    <a:cubicBezTo>
                      <a:pt x="1" y="1608"/>
                      <a:pt x="1" y="1629"/>
                      <a:pt x="21" y="1640"/>
                    </a:cubicBezTo>
                    <a:lnTo>
                      <a:pt x="32" y="1640"/>
                    </a:lnTo>
                    <a:cubicBezTo>
                      <a:pt x="42" y="1640"/>
                      <a:pt x="53" y="1629"/>
                      <a:pt x="53" y="1619"/>
                    </a:cubicBezTo>
                    <a:cubicBezTo>
                      <a:pt x="333" y="1110"/>
                      <a:pt x="581" y="582"/>
                      <a:pt x="779" y="42"/>
                    </a:cubicBezTo>
                    <a:cubicBezTo>
                      <a:pt x="789" y="32"/>
                      <a:pt x="779" y="11"/>
                      <a:pt x="76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3" name="Google Shape;5063;p80">
                <a:extLst>
                  <a:ext uri="{FF2B5EF4-FFF2-40B4-BE49-F238E27FC236}">
                    <a16:creationId xmlns:a16="http://schemas.microsoft.com/office/drawing/2014/main" id="{03719ACD-8AE5-BF14-186B-D5D0A19CFBA4}"/>
                  </a:ext>
                </a:extLst>
              </p:cNvPr>
              <p:cNvSpPr/>
              <p:nvPr/>
            </p:nvSpPr>
            <p:spPr>
              <a:xfrm>
                <a:off x="2257175" y="1107300"/>
                <a:ext cx="3675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011" extrusionOk="0">
                    <a:moveTo>
                      <a:pt x="32" y="1"/>
                    </a:moveTo>
                    <a:cubicBezTo>
                      <a:pt x="29" y="1"/>
                      <a:pt x="25" y="2"/>
                      <a:pt x="22" y="4"/>
                    </a:cubicBezTo>
                    <a:cubicBezTo>
                      <a:pt x="12" y="4"/>
                      <a:pt x="1" y="14"/>
                      <a:pt x="1" y="35"/>
                    </a:cubicBezTo>
                    <a:lnTo>
                      <a:pt x="84" y="979"/>
                    </a:lnTo>
                    <a:cubicBezTo>
                      <a:pt x="84" y="999"/>
                      <a:pt x="95" y="1010"/>
                      <a:pt x="115" y="1010"/>
                    </a:cubicBezTo>
                    <a:cubicBezTo>
                      <a:pt x="136" y="1010"/>
                      <a:pt x="146" y="999"/>
                      <a:pt x="136" y="979"/>
                    </a:cubicBezTo>
                    <a:lnTo>
                      <a:pt x="53" y="24"/>
                    </a:lnTo>
                    <a:cubicBezTo>
                      <a:pt x="53" y="16"/>
                      <a:pt x="46" y="1"/>
                      <a:pt x="32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4" name="Google Shape;5064;p80">
                <a:extLst>
                  <a:ext uri="{FF2B5EF4-FFF2-40B4-BE49-F238E27FC236}">
                    <a16:creationId xmlns:a16="http://schemas.microsoft.com/office/drawing/2014/main" id="{82D62F07-551F-14EA-29B8-7F27FFD1F40B}"/>
                  </a:ext>
                </a:extLst>
              </p:cNvPr>
              <p:cNvSpPr/>
              <p:nvPr/>
            </p:nvSpPr>
            <p:spPr>
              <a:xfrm>
                <a:off x="2240350" y="1338750"/>
                <a:ext cx="6225" cy="113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55" extrusionOk="0">
                    <a:moveTo>
                      <a:pt x="218" y="1"/>
                    </a:moveTo>
                    <a:cubicBezTo>
                      <a:pt x="210" y="1"/>
                      <a:pt x="202" y="4"/>
                      <a:pt x="197" y="9"/>
                    </a:cubicBezTo>
                    <a:cubicBezTo>
                      <a:pt x="72" y="113"/>
                      <a:pt x="0" y="268"/>
                      <a:pt x="0" y="424"/>
                    </a:cubicBezTo>
                    <a:cubicBezTo>
                      <a:pt x="0" y="445"/>
                      <a:pt x="10" y="455"/>
                      <a:pt x="31" y="455"/>
                    </a:cubicBezTo>
                    <a:cubicBezTo>
                      <a:pt x="51" y="455"/>
                      <a:pt x="62" y="445"/>
                      <a:pt x="62" y="424"/>
                    </a:cubicBezTo>
                    <a:cubicBezTo>
                      <a:pt x="62" y="289"/>
                      <a:pt x="125" y="144"/>
                      <a:pt x="228" y="51"/>
                    </a:cubicBezTo>
                    <a:cubicBezTo>
                      <a:pt x="238" y="40"/>
                      <a:pt x="249" y="19"/>
                      <a:pt x="238" y="9"/>
                    </a:cubicBezTo>
                    <a:cubicBezTo>
                      <a:pt x="233" y="4"/>
                      <a:pt x="226" y="1"/>
                      <a:pt x="21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5" name="Google Shape;5065;p80">
                <a:extLst>
                  <a:ext uri="{FF2B5EF4-FFF2-40B4-BE49-F238E27FC236}">
                    <a16:creationId xmlns:a16="http://schemas.microsoft.com/office/drawing/2014/main" id="{1478C6BB-377A-16D1-B196-5A6B771922A5}"/>
                  </a:ext>
                </a:extLst>
              </p:cNvPr>
              <p:cNvSpPr/>
              <p:nvPr/>
            </p:nvSpPr>
            <p:spPr>
              <a:xfrm>
                <a:off x="2251225" y="1341875"/>
                <a:ext cx="522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424" extrusionOk="0">
                    <a:moveTo>
                      <a:pt x="181" y="0"/>
                    </a:moveTo>
                    <a:cubicBezTo>
                      <a:pt x="174" y="0"/>
                      <a:pt x="166" y="3"/>
                      <a:pt x="156" y="9"/>
                    </a:cubicBezTo>
                    <a:cubicBezTo>
                      <a:pt x="52" y="101"/>
                      <a:pt x="1" y="258"/>
                      <a:pt x="11" y="392"/>
                    </a:cubicBezTo>
                    <a:cubicBezTo>
                      <a:pt x="11" y="413"/>
                      <a:pt x="21" y="423"/>
                      <a:pt x="42" y="423"/>
                    </a:cubicBezTo>
                    <a:cubicBezTo>
                      <a:pt x="63" y="423"/>
                      <a:pt x="73" y="403"/>
                      <a:pt x="73" y="392"/>
                    </a:cubicBezTo>
                    <a:cubicBezTo>
                      <a:pt x="52" y="267"/>
                      <a:pt x="104" y="133"/>
                      <a:pt x="197" y="50"/>
                    </a:cubicBezTo>
                    <a:cubicBezTo>
                      <a:pt x="208" y="39"/>
                      <a:pt x="208" y="29"/>
                      <a:pt x="197" y="9"/>
                    </a:cubicBezTo>
                    <a:cubicBezTo>
                      <a:pt x="192" y="3"/>
                      <a:pt x="187" y="0"/>
                      <a:pt x="181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6" name="Google Shape;5066;p80">
                <a:extLst>
                  <a:ext uri="{FF2B5EF4-FFF2-40B4-BE49-F238E27FC236}">
                    <a16:creationId xmlns:a16="http://schemas.microsoft.com/office/drawing/2014/main" id="{6F2D6AFD-3876-427F-6E7B-19BC9ED27782}"/>
                  </a:ext>
                </a:extLst>
              </p:cNvPr>
              <p:cNvSpPr/>
              <p:nvPr/>
            </p:nvSpPr>
            <p:spPr>
              <a:xfrm>
                <a:off x="2326950" y="1352275"/>
                <a:ext cx="62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64" extrusionOk="0">
                    <a:moveTo>
                      <a:pt x="215" y="0"/>
                    </a:moveTo>
                    <a:cubicBezTo>
                      <a:pt x="208" y="0"/>
                      <a:pt x="202" y="3"/>
                      <a:pt x="197" y="7"/>
                    </a:cubicBezTo>
                    <a:cubicBezTo>
                      <a:pt x="84" y="121"/>
                      <a:pt x="11" y="266"/>
                      <a:pt x="1" y="432"/>
                    </a:cubicBezTo>
                    <a:cubicBezTo>
                      <a:pt x="1" y="443"/>
                      <a:pt x="11" y="464"/>
                      <a:pt x="31" y="464"/>
                    </a:cubicBezTo>
                    <a:cubicBezTo>
                      <a:pt x="52" y="464"/>
                      <a:pt x="63" y="443"/>
                      <a:pt x="63" y="432"/>
                    </a:cubicBezTo>
                    <a:cubicBezTo>
                      <a:pt x="73" y="287"/>
                      <a:pt x="135" y="153"/>
                      <a:pt x="239" y="49"/>
                    </a:cubicBezTo>
                    <a:cubicBezTo>
                      <a:pt x="250" y="38"/>
                      <a:pt x="250" y="28"/>
                      <a:pt x="239" y="17"/>
                    </a:cubicBezTo>
                    <a:cubicBezTo>
                      <a:pt x="233" y="5"/>
                      <a:pt x="224" y="0"/>
                      <a:pt x="215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7" name="Google Shape;5067;p80">
                <a:extLst>
                  <a:ext uri="{FF2B5EF4-FFF2-40B4-BE49-F238E27FC236}">
                    <a16:creationId xmlns:a16="http://schemas.microsoft.com/office/drawing/2014/main" id="{A672941C-CE55-24F7-1E39-9120CC04F600}"/>
                  </a:ext>
                </a:extLst>
              </p:cNvPr>
              <p:cNvSpPr/>
              <p:nvPr/>
            </p:nvSpPr>
            <p:spPr>
              <a:xfrm>
                <a:off x="2340675" y="1353300"/>
                <a:ext cx="6525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96" extrusionOk="0">
                    <a:moveTo>
                      <a:pt x="223" y="1"/>
                    </a:moveTo>
                    <a:cubicBezTo>
                      <a:pt x="214" y="1"/>
                      <a:pt x="204" y="6"/>
                      <a:pt x="198" y="18"/>
                    </a:cubicBezTo>
                    <a:cubicBezTo>
                      <a:pt x="125" y="153"/>
                      <a:pt x="63" y="308"/>
                      <a:pt x="1" y="454"/>
                    </a:cubicBezTo>
                    <a:cubicBezTo>
                      <a:pt x="1" y="474"/>
                      <a:pt x="12" y="485"/>
                      <a:pt x="22" y="495"/>
                    </a:cubicBezTo>
                    <a:lnTo>
                      <a:pt x="33" y="495"/>
                    </a:lnTo>
                    <a:cubicBezTo>
                      <a:pt x="42" y="495"/>
                      <a:pt x="53" y="485"/>
                      <a:pt x="63" y="474"/>
                    </a:cubicBezTo>
                    <a:cubicBezTo>
                      <a:pt x="116" y="329"/>
                      <a:pt x="178" y="184"/>
                      <a:pt x="250" y="49"/>
                    </a:cubicBezTo>
                    <a:cubicBezTo>
                      <a:pt x="261" y="29"/>
                      <a:pt x="261" y="8"/>
                      <a:pt x="240" y="8"/>
                    </a:cubicBezTo>
                    <a:cubicBezTo>
                      <a:pt x="235" y="3"/>
                      <a:pt x="229" y="1"/>
                      <a:pt x="223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8" name="Google Shape;5068;p80">
                <a:extLst>
                  <a:ext uri="{FF2B5EF4-FFF2-40B4-BE49-F238E27FC236}">
                    <a16:creationId xmlns:a16="http://schemas.microsoft.com/office/drawing/2014/main" id="{20EEDA6E-DCE4-725D-0BCC-7E64F1C011B0}"/>
                  </a:ext>
                </a:extLst>
              </p:cNvPr>
              <p:cNvSpPr/>
              <p:nvPr/>
            </p:nvSpPr>
            <p:spPr>
              <a:xfrm>
                <a:off x="2331625" y="1219925"/>
                <a:ext cx="5975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582" extrusionOk="0">
                    <a:moveTo>
                      <a:pt x="208" y="0"/>
                    </a:moveTo>
                    <a:cubicBezTo>
                      <a:pt x="187" y="0"/>
                      <a:pt x="176" y="11"/>
                      <a:pt x="176" y="32"/>
                    </a:cubicBezTo>
                    <a:cubicBezTo>
                      <a:pt x="176" y="208"/>
                      <a:pt x="114" y="395"/>
                      <a:pt x="10" y="540"/>
                    </a:cubicBezTo>
                    <a:cubicBezTo>
                      <a:pt x="0" y="551"/>
                      <a:pt x="0" y="571"/>
                      <a:pt x="10" y="581"/>
                    </a:cubicBezTo>
                    <a:lnTo>
                      <a:pt x="31" y="581"/>
                    </a:lnTo>
                    <a:cubicBezTo>
                      <a:pt x="42" y="581"/>
                      <a:pt x="52" y="581"/>
                      <a:pt x="52" y="571"/>
                    </a:cubicBezTo>
                    <a:cubicBezTo>
                      <a:pt x="166" y="415"/>
                      <a:pt x="229" y="229"/>
                      <a:pt x="239" y="32"/>
                    </a:cubicBezTo>
                    <a:cubicBezTo>
                      <a:pt x="239" y="11"/>
                      <a:pt x="218" y="0"/>
                      <a:pt x="208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9" name="Google Shape;5069;p80">
                <a:extLst>
                  <a:ext uri="{FF2B5EF4-FFF2-40B4-BE49-F238E27FC236}">
                    <a16:creationId xmlns:a16="http://schemas.microsoft.com/office/drawing/2014/main" id="{2AC50C72-0C3C-33A7-33A6-4A9ADCCB5E05}"/>
                  </a:ext>
                </a:extLst>
              </p:cNvPr>
              <p:cNvSpPr/>
              <p:nvPr/>
            </p:nvSpPr>
            <p:spPr>
              <a:xfrm>
                <a:off x="2242150" y="1202450"/>
                <a:ext cx="8325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24" extrusionOk="0">
                    <a:moveTo>
                      <a:pt x="300" y="0"/>
                    </a:moveTo>
                    <a:cubicBezTo>
                      <a:pt x="290" y="0"/>
                      <a:pt x="278" y="8"/>
                      <a:pt x="270" y="15"/>
                    </a:cubicBezTo>
                    <a:cubicBezTo>
                      <a:pt x="208" y="181"/>
                      <a:pt x="115" y="337"/>
                      <a:pt x="11" y="471"/>
                    </a:cubicBezTo>
                    <a:cubicBezTo>
                      <a:pt x="0" y="482"/>
                      <a:pt x="0" y="503"/>
                      <a:pt x="21" y="513"/>
                    </a:cubicBezTo>
                    <a:lnTo>
                      <a:pt x="32" y="523"/>
                    </a:lnTo>
                    <a:cubicBezTo>
                      <a:pt x="42" y="523"/>
                      <a:pt x="53" y="513"/>
                      <a:pt x="53" y="513"/>
                    </a:cubicBezTo>
                    <a:cubicBezTo>
                      <a:pt x="166" y="367"/>
                      <a:pt x="260" y="202"/>
                      <a:pt x="322" y="36"/>
                    </a:cubicBezTo>
                    <a:cubicBezTo>
                      <a:pt x="332" y="26"/>
                      <a:pt x="322" y="5"/>
                      <a:pt x="311" y="5"/>
                    </a:cubicBezTo>
                    <a:cubicBezTo>
                      <a:pt x="308" y="2"/>
                      <a:pt x="305" y="0"/>
                      <a:pt x="300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0" name="Google Shape;5070;p80">
                <a:extLst>
                  <a:ext uri="{FF2B5EF4-FFF2-40B4-BE49-F238E27FC236}">
                    <a16:creationId xmlns:a16="http://schemas.microsoft.com/office/drawing/2014/main" id="{1881D979-B129-1DAD-BC44-D159592588F2}"/>
                  </a:ext>
                </a:extLst>
              </p:cNvPr>
              <p:cNvSpPr/>
              <p:nvPr/>
            </p:nvSpPr>
            <p:spPr>
              <a:xfrm>
                <a:off x="1970375" y="1376775"/>
                <a:ext cx="7550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522" extrusionOk="0">
                    <a:moveTo>
                      <a:pt x="268" y="1"/>
                    </a:moveTo>
                    <a:cubicBezTo>
                      <a:pt x="261" y="1"/>
                      <a:pt x="255" y="7"/>
                      <a:pt x="249" y="12"/>
                    </a:cubicBezTo>
                    <a:cubicBezTo>
                      <a:pt x="115" y="137"/>
                      <a:pt x="32" y="314"/>
                      <a:pt x="0" y="490"/>
                    </a:cubicBezTo>
                    <a:cubicBezTo>
                      <a:pt x="0" y="510"/>
                      <a:pt x="11" y="521"/>
                      <a:pt x="21" y="521"/>
                    </a:cubicBezTo>
                    <a:lnTo>
                      <a:pt x="32" y="521"/>
                    </a:lnTo>
                    <a:cubicBezTo>
                      <a:pt x="42" y="521"/>
                      <a:pt x="53" y="510"/>
                      <a:pt x="63" y="500"/>
                    </a:cubicBezTo>
                    <a:cubicBezTo>
                      <a:pt x="83" y="334"/>
                      <a:pt x="166" y="169"/>
                      <a:pt x="291" y="44"/>
                    </a:cubicBezTo>
                    <a:cubicBezTo>
                      <a:pt x="302" y="33"/>
                      <a:pt x="302" y="23"/>
                      <a:pt x="281" y="12"/>
                    </a:cubicBezTo>
                    <a:cubicBezTo>
                      <a:pt x="276" y="4"/>
                      <a:pt x="272" y="1"/>
                      <a:pt x="26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1" name="Google Shape;5071;p80">
                <a:extLst>
                  <a:ext uri="{FF2B5EF4-FFF2-40B4-BE49-F238E27FC236}">
                    <a16:creationId xmlns:a16="http://schemas.microsoft.com/office/drawing/2014/main" id="{18C3F973-4B1E-256C-E7D8-8D3BD6719FD7}"/>
                  </a:ext>
                </a:extLst>
              </p:cNvPr>
              <p:cNvSpPr/>
              <p:nvPr/>
            </p:nvSpPr>
            <p:spPr>
              <a:xfrm>
                <a:off x="1981250" y="1377150"/>
                <a:ext cx="832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27" extrusionOk="0">
                    <a:moveTo>
                      <a:pt x="292" y="0"/>
                    </a:moveTo>
                    <a:cubicBezTo>
                      <a:pt x="284" y="0"/>
                      <a:pt x="276" y="3"/>
                      <a:pt x="271" y="8"/>
                    </a:cubicBezTo>
                    <a:cubicBezTo>
                      <a:pt x="167" y="163"/>
                      <a:pt x="74" y="319"/>
                      <a:pt x="12" y="485"/>
                    </a:cubicBezTo>
                    <a:cubicBezTo>
                      <a:pt x="1" y="506"/>
                      <a:pt x="12" y="516"/>
                      <a:pt x="22" y="527"/>
                    </a:cubicBezTo>
                    <a:lnTo>
                      <a:pt x="32" y="527"/>
                    </a:lnTo>
                    <a:cubicBezTo>
                      <a:pt x="42" y="527"/>
                      <a:pt x="53" y="527"/>
                      <a:pt x="63" y="516"/>
                    </a:cubicBezTo>
                    <a:cubicBezTo>
                      <a:pt x="125" y="350"/>
                      <a:pt x="219" y="195"/>
                      <a:pt x="323" y="50"/>
                    </a:cubicBezTo>
                    <a:cubicBezTo>
                      <a:pt x="333" y="29"/>
                      <a:pt x="333" y="18"/>
                      <a:pt x="312" y="8"/>
                    </a:cubicBezTo>
                    <a:cubicBezTo>
                      <a:pt x="307" y="3"/>
                      <a:pt x="299" y="0"/>
                      <a:pt x="292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2" name="Google Shape;5072;p80">
                <a:extLst>
                  <a:ext uri="{FF2B5EF4-FFF2-40B4-BE49-F238E27FC236}">
                    <a16:creationId xmlns:a16="http://schemas.microsoft.com/office/drawing/2014/main" id="{74A43A50-1D8F-395A-D266-B9669F80E0A7}"/>
                  </a:ext>
                </a:extLst>
              </p:cNvPr>
              <p:cNvSpPr/>
              <p:nvPr/>
            </p:nvSpPr>
            <p:spPr>
              <a:xfrm>
                <a:off x="1926025" y="1348350"/>
                <a:ext cx="54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35" extrusionOk="0">
                    <a:moveTo>
                      <a:pt x="184" y="1"/>
                    </a:moveTo>
                    <a:cubicBezTo>
                      <a:pt x="177" y="1"/>
                      <a:pt x="172" y="3"/>
                      <a:pt x="167" y="8"/>
                    </a:cubicBezTo>
                    <a:cubicBezTo>
                      <a:pt x="73" y="123"/>
                      <a:pt x="22" y="257"/>
                      <a:pt x="1" y="403"/>
                    </a:cubicBezTo>
                    <a:cubicBezTo>
                      <a:pt x="1" y="413"/>
                      <a:pt x="11" y="434"/>
                      <a:pt x="32" y="434"/>
                    </a:cubicBezTo>
                    <a:cubicBezTo>
                      <a:pt x="42" y="434"/>
                      <a:pt x="52" y="423"/>
                      <a:pt x="63" y="413"/>
                    </a:cubicBezTo>
                    <a:cubicBezTo>
                      <a:pt x="73" y="278"/>
                      <a:pt x="125" y="154"/>
                      <a:pt x="208" y="50"/>
                    </a:cubicBezTo>
                    <a:cubicBezTo>
                      <a:pt x="218" y="29"/>
                      <a:pt x="218" y="19"/>
                      <a:pt x="208" y="8"/>
                    </a:cubicBezTo>
                    <a:cubicBezTo>
                      <a:pt x="198" y="3"/>
                      <a:pt x="190" y="1"/>
                      <a:pt x="184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3" name="Google Shape;5073;p80">
                <a:extLst>
                  <a:ext uri="{FF2B5EF4-FFF2-40B4-BE49-F238E27FC236}">
                    <a16:creationId xmlns:a16="http://schemas.microsoft.com/office/drawing/2014/main" id="{4EFFE1A5-5686-78E4-AF34-B8DBB8C949BD}"/>
                  </a:ext>
                </a:extLst>
              </p:cNvPr>
              <p:cNvSpPr/>
              <p:nvPr/>
            </p:nvSpPr>
            <p:spPr>
              <a:xfrm>
                <a:off x="1938225" y="1347875"/>
                <a:ext cx="5475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547" extrusionOk="0">
                    <a:moveTo>
                      <a:pt x="181" y="0"/>
                    </a:moveTo>
                    <a:cubicBezTo>
                      <a:pt x="173" y="0"/>
                      <a:pt x="166" y="5"/>
                      <a:pt x="166" y="18"/>
                    </a:cubicBezTo>
                    <a:cubicBezTo>
                      <a:pt x="73" y="163"/>
                      <a:pt x="11" y="339"/>
                      <a:pt x="0" y="515"/>
                    </a:cubicBezTo>
                    <a:cubicBezTo>
                      <a:pt x="0" y="536"/>
                      <a:pt x="11" y="546"/>
                      <a:pt x="21" y="546"/>
                    </a:cubicBezTo>
                    <a:cubicBezTo>
                      <a:pt x="42" y="546"/>
                      <a:pt x="52" y="536"/>
                      <a:pt x="52" y="525"/>
                    </a:cubicBezTo>
                    <a:cubicBezTo>
                      <a:pt x="73" y="349"/>
                      <a:pt x="124" y="183"/>
                      <a:pt x="207" y="38"/>
                    </a:cubicBezTo>
                    <a:cubicBezTo>
                      <a:pt x="218" y="27"/>
                      <a:pt x="218" y="7"/>
                      <a:pt x="198" y="7"/>
                    </a:cubicBezTo>
                    <a:cubicBezTo>
                      <a:pt x="193" y="3"/>
                      <a:pt x="187" y="0"/>
                      <a:pt x="181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4" name="Google Shape;5074;p80">
                <a:extLst>
                  <a:ext uri="{FF2B5EF4-FFF2-40B4-BE49-F238E27FC236}">
                    <a16:creationId xmlns:a16="http://schemas.microsoft.com/office/drawing/2014/main" id="{DF50FE14-5510-18FC-EF9E-73327CAA7659}"/>
                  </a:ext>
                </a:extLst>
              </p:cNvPr>
              <p:cNvSpPr/>
              <p:nvPr/>
            </p:nvSpPr>
            <p:spPr>
              <a:xfrm>
                <a:off x="1991375" y="1261425"/>
                <a:ext cx="127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89" extrusionOk="0">
                    <a:moveTo>
                      <a:pt x="488" y="0"/>
                    </a:moveTo>
                    <a:cubicBezTo>
                      <a:pt x="467" y="0"/>
                      <a:pt x="457" y="0"/>
                      <a:pt x="447" y="11"/>
                    </a:cubicBezTo>
                    <a:cubicBezTo>
                      <a:pt x="354" y="198"/>
                      <a:pt x="198" y="343"/>
                      <a:pt x="22" y="436"/>
                    </a:cubicBezTo>
                    <a:cubicBezTo>
                      <a:pt x="1" y="447"/>
                      <a:pt x="1" y="457"/>
                      <a:pt x="11" y="477"/>
                    </a:cubicBezTo>
                    <a:cubicBezTo>
                      <a:pt x="11" y="488"/>
                      <a:pt x="22" y="488"/>
                      <a:pt x="32" y="488"/>
                    </a:cubicBezTo>
                    <a:lnTo>
                      <a:pt x="42" y="488"/>
                    </a:lnTo>
                    <a:cubicBezTo>
                      <a:pt x="239" y="384"/>
                      <a:pt x="395" y="228"/>
                      <a:pt x="499" y="42"/>
                    </a:cubicBezTo>
                    <a:cubicBezTo>
                      <a:pt x="509" y="32"/>
                      <a:pt x="499" y="11"/>
                      <a:pt x="488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5" name="Google Shape;5075;p80">
                <a:extLst>
                  <a:ext uri="{FF2B5EF4-FFF2-40B4-BE49-F238E27FC236}">
                    <a16:creationId xmlns:a16="http://schemas.microsoft.com/office/drawing/2014/main" id="{48E51261-B8AC-1DBB-F4D8-41BF32E7A1A3}"/>
                  </a:ext>
                </a:extLst>
              </p:cNvPr>
              <p:cNvSpPr/>
              <p:nvPr/>
            </p:nvSpPr>
            <p:spPr>
              <a:xfrm>
                <a:off x="1944950" y="1231225"/>
                <a:ext cx="10675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93" extrusionOk="0">
                    <a:moveTo>
                      <a:pt x="391" y="1"/>
                    </a:moveTo>
                    <a:cubicBezTo>
                      <a:pt x="379" y="1"/>
                      <a:pt x="371" y="10"/>
                      <a:pt x="364" y="26"/>
                    </a:cubicBezTo>
                    <a:cubicBezTo>
                      <a:pt x="312" y="202"/>
                      <a:pt x="187" y="348"/>
                      <a:pt x="21" y="441"/>
                    </a:cubicBezTo>
                    <a:cubicBezTo>
                      <a:pt x="12" y="441"/>
                      <a:pt x="1" y="461"/>
                      <a:pt x="12" y="472"/>
                    </a:cubicBezTo>
                    <a:cubicBezTo>
                      <a:pt x="21" y="482"/>
                      <a:pt x="21" y="493"/>
                      <a:pt x="32" y="493"/>
                    </a:cubicBezTo>
                    <a:lnTo>
                      <a:pt x="53" y="493"/>
                    </a:lnTo>
                    <a:cubicBezTo>
                      <a:pt x="229" y="389"/>
                      <a:pt x="364" y="233"/>
                      <a:pt x="426" y="36"/>
                    </a:cubicBezTo>
                    <a:cubicBezTo>
                      <a:pt x="426" y="26"/>
                      <a:pt x="416" y="5"/>
                      <a:pt x="406" y="5"/>
                    </a:cubicBezTo>
                    <a:cubicBezTo>
                      <a:pt x="400" y="2"/>
                      <a:pt x="395" y="1"/>
                      <a:pt x="391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6" name="Google Shape;5076;p80">
                <a:extLst>
                  <a:ext uri="{FF2B5EF4-FFF2-40B4-BE49-F238E27FC236}">
                    <a16:creationId xmlns:a16="http://schemas.microsoft.com/office/drawing/2014/main" id="{4D8D6912-18B7-FA6A-43C9-B4FBA1BB7859}"/>
                  </a:ext>
                </a:extLst>
              </p:cNvPr>
              <p:cNvSpPr/>
              <p:nvPr/>
            </p:nvSpPr>
            <p:spPr>
              <a:xfrm>
                <a:off x="1906050" y="851325"/>
                <a:ext cx="13525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980" extrusionOk="0">
                    <a:moveTo>
                      <a:pt x="23" y="0"/>
                    </a:moveTo>
                    <a:cubicBezTo>
                      <a:pt x="18" y="0"/>
                      <a:pt x="14" y="2"/>
                      <a:pt x="12" y="5"/>
                    </a:cubicBezTo>
                    <a:cubicBezTo>
                      <a:pt x="1" y="15"/>
                      <a:pt x="1" y="35"/>
                      <a:pt x="1" y="46"/>
                    </a:cubicBezTo>
                    <a:cubicBezTo>
                      <a:pt x="198" y="337"/>
                      <a:pt x="353" y="637"/>
                      <a:pt x="489" y="959"/>
                    </a:cubicBezTo>
                    <a:cubicBezTo>
                      <a:pt x="489" y="980"/>
                      <a:pt x="499" y="980"/>
                      <a:pt x="509" y="980"/>
                    </a:cubicBezTo>
                    <a:lnTo>
                      <a:pt x="519" y="980"/>
                    </a:lnTo>
                    <a:cubicBezTo>
                      <a:pt x="540" y="969"/>
                      <a:pt x="540" y="959"/>
                      <a:pt x="540" y="938"/>
                    </a:cubicBezTo>
                    <a:cubicBezTo>
                      <a:pt x="406" y="616"/>
                      <a:pt x="250" y="305"/>
                      <a:pt x="53" y="15"/>
                    </a:cubicBezTo>
                    <a:cubicBezTo>
                      <a:pt x="45" y="8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307" name="Google Shape;5426;p80">
            <a:extLst>
              <a:ext uri="{FF2B5EF4-FFF2-40B4-BE49-F238E27FC236}">
                <a16:creationId xmlns:a16="http://schemas.microsoft.com/office/drawing/2014/main" id="{8223E2FD-EE0A-9BC5-5216-3D19EC69A56F}"/>
              </a:ext>
            </a:extLst>
          </p:cNvPr>
          <p:cNvGrpSpPr/>
          <p:nvPr/>
        </p:nvGrpSpPr>
        <p:grpSpPr>
          <a:xfrm>
            <a:off x="7070558" y="3878783"/>
            <a:ext cx="1400151" cy="1070246"/>
            <a:chOff x="5192159" y="2145538"/>
            <a:chExt cx="581286" cy="264401"/>
          </a:xfrm>
        </p:grpSpPr>
        <p:sp>
          <p:nvSpPr>
            <p:cNvPr id="4308" name="Google Shape;5427;p80">
              <a:extLst>
                <a:ext uri="{FF2B5EF4-FFF2-40B4-BE49-F238E27FC236}">
                  <a16:creationId xmlns:a16="http://schemas.microsoft.com/office/drawing/2014/main" id="{D3E8C5F3-C788-0CFC-04BA-CD39A5564422}"/>
                </a:ext>
              </a:extLst>
            </p:cNvPr>
            <p:cNvSpPr/>
            <p:nvPr/>
          </p:nvSpPr>
          <p:spPr>
            <a:xfrm>
              <a:off x="5214425" y="2155672"/>
              <a:ext cx="536752" cy="244126"/>
            </a:xfrm>
            <a:custGeom>
              <a:avLst/>
              <a:gdLst/>
              <a:ahLst/>
              <a:cxnLst/>
              <a:rect l="l" t="t" r="r" b="b"/>
              <a:pathLst>
                <a:path w="15892" h="7228" extrusionOk="0">
                  <a:moveTo>
                    <a:pt x="13008" y="4787"/>
                  </a:moveTo>
                  <a:lnTo>
                    <a:pt x="12853" y="4922"/>
                  </a:lnTo>
                  <a:lnTo>
                    <a:pt x="12812" y="4880"/>
                  </a:lnTo>
                  <a:cubicBezTo>
                    <a:pt x="12884" y="4860"/>
                    <a:pt x="12946" y="4818"/>
                    <a:pt x="13008" y="4787"/>
                  </a:cubicBezTo>
                  <a:close/>
                  <a:moveTo>
                    <a:pt x="8454" y="1"/>
                  </a:moveTo>
                  <a:cubicBezTo>
                    <a:pt x="6509" y="1"/>
                    <a:pt x="4563" y="1110"/>
                    <a:pt x="3652" y="2723"/>
                  </a:cubicBezTo>
                  <a:cubicBezTo>
                    <a:pt x="3299" y="2287"/>
                    <a:pt x="2905" y="1861"/>
                    <a:pt x="2355" y="1623"/>
                  </a:cubicBezTo>
                  <a:cubicBezTo>
                    <a:pt x="2108" y="1509"/>
                    <a:pt x="1815" y="1450"/>
                    <a:pt x="1529" y="1450"/>
                  </a:cubicBezTo>
                  <a:cubicBezTo>
                    <a:pt x="1084" y="1450"/>
                    <a:pt x="653" y="1594"/>
                    <a:pt x="426" y="1903"/>
                  </a:cubicBezTo>
                  <a:cubicBezTo>
                    <a:pt x="0" y="2474"/>
                    <a:pt x="302" y="3251"/>
                    <a:pt x="1028" y="3542"/>
                  </a:cubicBezTo>
                  <a:cubicBezTo>
                    <a:pt x="1692" y="3811"/>
                    <a:pt x="2469" y="3770"/>
                    <a:pt x="3195" y="4123"/>
                  </a:cubicBezTo>
                  <a:cubicBezTo>
                    <a:pt x="3216" y="4143"/>
                    <a:pt x="3227" y="4154"/>
                    <a:pt x="3237" y="4175"/>
                  </a:cubicBezTo>
                  <a:cubicBezTo>
                    <a:pt x="2957" y="4299"/>
                    <a:pt x="2697" y="4486"/>
                    <a:pt x="2448" y="4745"/>
                  </a:cubicBezTo>
                  <a:cubicBezTo>
                    <a:pt x="2054" y="5129"/>
                    <a:pt x="1920" y="5616"/>
                    <a:pt x="1868" y="5918"/>
                  </a:cubicBezTo>
                  <a:cubicBezTo>
                    <a:pt x="1859" y="6000"/>
                    <a:pt x="1923" y="6066"/>
                    <a:pt x="1995" y="6066"/>
                  </a:cubicBezTo>
                  <a:cubicBezTo>
                    <a:pt x="2004" y="6066"/>
                    <a:pt x="2014" y="6065"/>
                    <a:pt x="2024" y="6063"/>
                  </a:cubicBezTo>
                  <a:cubicBezTo>
                    <a:pt x="2303" y="5969"/>
                    <a:pt x="2594" y="5886"/>
                    <a:pt x="2874" y="5824"/>
                  </a:cubicBezTo>
                  <a:lnTo>
                    <a:pt x="2874" y="5824"/>
                  </a:lnTo>
                  <a:cubicBezTo>
                    <a:pt x="2750" y="6208"/>
                    <a:pt x="2708" y="6612"/>
                    <a:pt x="2750" y="7017"/>
                  </a:cubicBezTo>
                  <a:cubicBezTo>
                    <a:pt x="2763" y="7136"/>
                    <a:pt x="2868" y="7208"/>
                    <a:pt x="2975" y="7208"/>
                  </a:cubicBezTo>
                  <a:cubicBezTo>
                    <a:pt x="3036" y="7208"/>
                    <a:pt x="3098" y="7184"/>
                    <a:pt x="3144" y="7131"/>
                  </a:cubicBezTo>
                  <a:cubicBezTo>
                    <a:pt x="3766" y="6416"/>
                    <a:pt x="4762" y="6011"/>
                    <a:pt x="5696" y="5679"/>
                  </a:cubicBezTo>
                  <a:cubicBezTo>
                    <a:pt x="5779" y="5648"/>
                    <a:pt x="5872" y="5616"/>
                    <a:pt x="5955" y="5565"/>
                  </a:cubicBezTo>
                  <a:cubicBezTo>
                    <a:pt x="6682" y="5763"/>
                    <a:pt x="7434" y="5858"/>
                    <a:pt x="8189" y="5858"/>
                  </a:cubicBezTo>
                  <a:cubicBezTo>
                    <a:pt x="8264" y="5858"/>
                    <a:pt x="8338" y="5857"/>
                    <a:pt x="8413" y="5855"/>
                  </a:cubicBezTo>
                  <a:cubicBezTo>
                    <a:pt x="8693" y="5845"/>
                    <a:pt x="8963" y="5824"/>
                    <a:pt x="9243" y="5793"/>
                  </a:cubicBezTo>
                  <a:cubicBezTo>
                    <a:pt x="9710" y="5752"/>
                    <a:pt x="10156" y="5689"/>
                    <a:pt x="10550" y="5606"/>
                  </a:cubicBezTo>
                  <a:cubicBezTo>
                    <a:pt x="11142" y="6732"/>
                    <a:pt x="12459" y="7228"/>
                    <a:pt x="13793" y="7228"/>
                  </a:cubicBezTo>
                  <a:cubicBezTo>
                    <a:pt x="14119" y="7228"/>
                    <a:pt x="14445" y="7199"/>
                    <a:pt x="14762" y="7142"/>
                  </a:cubicBezTo>
                  <a:cubicBezTo>
                    <a:pt x="15052" y="7079"/>
                    <a:pt x="15124" y="6706"/>
                    <a:pt x="14886" y="6561"/>
                  </a:cubicBezTo>
                  <a:cubicBezTo>
                    <a:pt x="14751" y="6488"/>
                    <a:pt x="14616" y="6405"/>
                    <a:pt x="14492" y="6322"/>
                  </a:cubicBezTo>
                  <a:cubicBezTo>
                    <a:pt x="14990" y="6260"/>
                    <a:pt x="15405" y="6063"/>
                    <a:pt x="15767" y="5824"/>
                  </a:cubicBezTo>
                  <a:cubicBezTo>
                    <a:pt x="15892" y="5741"/>
                    <a:pt x="15788" y="5554"/>
                    <a:pt x="15601" y="5513"/>
                  </a:cubicBezTo>
                  <a:cubicBezTo>
                    <a:pt x="14938" y="5357"/>
                    <a:pt x="13932" y="4994"/>
                    <a:pt x="13402" y="4548"/>
                  </a:cubicBezTo>
                  <a:lnTo>
                    <a:pt x="13589" y="4424"/>
                  </a:lnTo>
                  <a:cubicBezTo>
                    <a:pt x="13672" y="4372"/>
                    <a:pt x="13745" y="4320"/>
                    <a:pt x="13787" y="4258"/>
                  </a:cubicBezTo>
                  <a:cubicBezTo>
                    <a:pt x="13817" y="4237"/>
                    <a:pt x="13849" y="4206"/>
                    <a:pt x="13880" y="4175"/>
                  </a:cubicBezTo>
                  <a:cubicBezTo>
                    <a:pt x="13921" y="4143"/>
                    <a:pt x="13900" y="4092"/>
                    <a:pt x="13859" y="4060"/>
                  </a:cubicBezTo>
                  <a:cubicBezTo>
                    <a:pt x="13859" y="4019"/>
                    <a:pt x="13849" y="3977"/>
                    <a:pt x="13828" y="3926"/>
                  </a:cubicBezTo>
                  <a:cubicBezTo>
                    <a:pt x="13081" y="1882"/>
                    <a:pt x="10924" y="98"/>
                    <a:pt x="8662" y="5"/>
                  </a:cubicBezTo>
                  <a:cubicBezTo>
                    <a:pt x="8593" y="2"/>
                    <a:pt x="8523" y="1"/>
                    <a:pt x="8454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09" name="Google Shape;5428;p80">
              <a:extLst>
                <a:ext uri="{FF2B5EF4-FFF2-40B4-BE49-F238E27FC236}">
                  <a16:creationId xmlns:a16="http://schemas.microsoft.com/office/drawing/2014/main" id="{364D8105-6FBF-7A2E-8A3A-1E4C24F9AFFE}"/>
                </a:ext>
              </a:extLst>
            </p:cNvPr>
            <p:cNvGrpSpPr/>
            <p:nvPr/>
          </p:nvGrpSpPr>
          <p:grpSpPr>
            <a:xfrm>
              <a:off x="5192159" y="2145538"/>
              <a:ext cx="581286" cy="264401"/>
              <a:chOff x="4327125" y="2553800"/>
              <a:chExt cx="397325" cy="180725"/>
            </a:xfrm>
          </p:grpSpPr>
          <p:sp>
            <p:nvSpPr>
              <p:cNvPr id="4310" name="Google Shape;5429;p80">
                <a:extLst>
                  <a:ext uri="{FF2B5EF4-FFF2-40B4-BE49-F238E27FC236}">
                    <a16:creationId xmlns:a16="http://schemas.microsoft.com/office/drawing/2014/main" id="{3B91F0F7-74F1-C46B-CD23-083523137464}"/>
                  </a:ext>
                </a:extLst>
              </p:cNvPr>
              <p:cNvSpPr/>
              <p:nvPr/>
            </p:nvSpPr>
            <p:spPr>
              <a:xfrm>
                <a:off x="4373575" y="2652150"/>
                <a:ext cx="949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3797" h="2132" extrusionOk="0">
                    <a:moveTo>
                      <a:pt x="2554" y="1"/>
                    </a:moveTo>
                    <a:cubicBezTo>
                      <a:pt x="1725" y="1"/>
                      <a:pt x="1152" y="239"/>
                      <a:pt x="581" y="811"/>
                    </a:cubicBezTo>
                    <a:cubicBezTo>
                      <a:pt x="196" y="1195"/>
                      <a:pt x="62" y="1683"/>
                      <a:pt x="10" y="1983"/>
                    </a:cubicBezTo>
                    <a:cubicBezTo>
                      <a:pt x="1" y="2066"/>
                      <a:pt x="65" y="2132"/>
                      <a:pt x="137" y="2132"/>
                    </a:cubicBezTo>
                    <a:cubicBezTo>
                      <a:pt x="146" y="2132"/>
                      <a:pt x="156" y="2131"/>
                      <a:pt x="166" y="2128"/>
                    </a:cubicBezTo>
                    <a:cubicBezTo>
                      <a:pt x="933" y="1875"/>
                      <a:pt x="1733" y="1724"/>
                      <a:pt x="2537" y="1724"/>
                    </a:cubicBezTo>
                    <a:cubicBezTo>
                      <a:pt x="2853" y="1724"/>
                      <a:pt x="3170" y="1747"/>
                      <a:pt x="3485" y="1796"/>
                    </a:cubicBezTo>
                    <a:lnTo>
                      <a:pt x="3796" y="127"/>
                    </a:lnTo>
                    <a:cubicBezTo>
                      <a:pt x="3320" y="45"/>
                      <a:pt x="2913" y="1"/>
                      <a:pt x="2554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1" name="Google Shape;5430;p80">
                <a:extLst>
                  <a:ext uri="{FF2B5EF4-FFF2-40B4-BE49-F238E27FC236}">
                    <a16:creationId xmlns:a16="http://schemas.microsoft.com/office/drawing/2014/main" id="{9D347289-4977-5D1A-B41D-C72CFAE5390C}"/>
                  </a:ext>
                </a:extLst>
              </p:cNvPr>
              <p:cNvSpPr/>
              <p:nvPr/>
            </p:nvSpPr>
            <p:spPr>
              <a:xfrm>
                <a:off x="4394300" y="2663325"/>
                <a:ext cx="92075" cy="70700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2828" extrusionOk="0">
                    <a:moveTo>
                      <a:pt x="2130" y="0"/>
                    </a:moveTo>
                    <a:cubicBezTo>
                      <a:pt x="1401" y="0"/>
                      <a:pt x="708" y="450"/>
                      <a:pt x="363" y="1070"/>
                    </a:cubicBezTo>
                    <a:cubicBezTo>
                      <a:pt x="93" y="1536"/>
                      <a:pt x="1" y="2096"/>
                      <a:pt x="63" y="2636"/>
                    </a:cubicBezTo>
                    <a:cubicBezTo>
                      <a:pt x="69" y="2754"/>
                      <a:pt x="176" y="2827"/>
                      <a:pt x="286" y="2827"/>
                    </a:cubicBezTo>
                    <a:cubicBezTo>
                      <a:pt x="348" y="2827"/>
                      <a:pt x="412" y="2803"/>
                      <a:pt x="457" y="2750"/>
                    </a:cubicBezTo>
                    <a:cubicBezTo>
                      <a:pt x="1079" y="2034"/>
                      <a:pt x="2064" y="1630"/>
                      <a:pt x="3009" y="1298"/>
                    </a:cubicBezTo>
                    <a:cubicBezTo>
                      <a:pt x="3309" y="1194"/>
                      <a:pt x="3683" y="966"/>
                      <a:pt x="3590" y="676"/>
                    </a:cubicBezTo>
                    <a:lnTo>
                      <a:pt x="2407" y="157"/>
                    </a:lnTo>
                    <a:cubicBezTo>
                      <a:pt x="2438" y="63"/>
                      <a:pt x="2293" y="1"/>
                      <a:pt x="2179" y="1"/>
                    </a:cubicBezTo>
                    <a:cubicBezTo>
                      <a:pt x="2163" y="0"/>
                      <a:pt x="2146" y="0"/>
                      <a:pt x="2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2" name="Google Shape;5431;p80">
                <a:extLst>
                  <a:ext uri="{FF2B5EF4-FFF2-40B4-BE49-F238E27FC236}">
                    <a16:creationId xmlns:a16="http://schemas.microsoft.com/office/drawing/2014/main" id="{F0DABB64-08E2-ED64-98A9-ABEB730EA529}"/>
                  </a:ext>
                </a:extLst>
              </p:cNvPr>
              <p:cNvSpPr/>
              <p:nvPr/>
            </p:nvSpPr>
            <p:spPr>
              <a:xfrm>
                <a:off x="4630025" y="2666200"/>
                <a:ext cx="944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3777" h="1853" extrusionOk="0">
                    <a:moveTo>
                      <a:pt x="1224" y="0"/>
                    </a:moveTo>
                    <a:lnTo>
                      <a:pt x="0" y="1058"/>
                    </a:lnTo>
                    <a:cubicBezTo>
                      <a:pt x="488" y="1575"/>
                      <a:pt x="1311" y="1853"/>
                      <a:pt x="2013" y="1853"/>
                    </a:cubicBezTo>
                    <a:cubicBezTo>
                      <a:pt x="2073" y="1853"/>
                      <a:pt x="2132" y="1851"/>
                      <a:pt x="2189" y="1847"/>
                    </a:cubicBezTo>
                    <a:cubicBezTo>
                      <a:pt x="2770" y="1805"/>
                      <a:pt x="3247" y="1598"/>
                      <a:pt x="3652" y="1328"/>
                    </a:cubicBezTo>
                    <a:cubicBezTo>
                      <a:pt x="3776" y="1245"/>
                      <a:pt x="3672" y="1058"/>
                      <a:pt x="3486" y="1017"/>
                    </a:cubicBezTo>
                    <a:cubicBezTo>
                      <a:pt x="2791" y="861"/>
                      <a:pt x="1733" y="467"/>
                      <a:pt x="1224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3" name="Google Shape;5432;p80">
                <a:extLst>
                  <a:ext uri="{FF2B5EF4-FFF2-40B4-BE49-F238E27FC236}">
                    <a16:creationId xmlns:a16="http://schemas.microsoft.com/office/drawing/2014/main" id="{2818E6E2-63B4-337A-0E12-951045EBCE13}"/>
                  </a:ext>
                </a:extLst>
              </p:cNvPr>
              <p:cNvSpPr/>
              <p:nvPr/>
            </p:nvSpPr>
            <p:spPr>
              <a:xfrm>
                <a:off x="4589325" y="2668000"/>
                <a:ext cx="115925" cy="66525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2661" extrusionOk="0">
                    <a:moveTo>
                      <a:pt x="2054" y="1"/>
                    </a:moveTo>
                    <a:lnTo>
                      <a:pt x="0" y="924"/>
                    </a:lnTo>
                    <a:cubicBezTo>
                      <a:pt x="561" y="2131"/>
                      <a:pt x="1915" y="2661"/>
                      <a:pt x="3296" y="2661"/>
                    </a:cubicBezTo>
                    <a:cubicBezTo>
                      <a:pt x="3624" y="2661"/>
                      <a:pt x="3953" y="2631"/>
                      <a:pt x="4274" y="2573"/>
                    </a:cubicBezTo>
                    <a:cubicBezTo>
                      <a:pt x="4564" y="2511"/>
                      <a:pt x="4636" y="2137"/>
                      <a:pt x="4387" y="1992"/>
                    </a:cubicBezTo>
                    <a:cubicBezTo>
                      <a:pt x="3495" y="1474"/>
                      <a:pt x="2697" y="789"/>
                      <a:pt x="20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5" name="Google Shape;5433;p80">
                <a:extLst>
                  <a:ext uri="{FF2B5EF4-FFF2-40B4-BE49-F238E27FC236}">
                    <a16:creationId xmlns:a16="http://schemas.microsoft.com/office/drawing/2014/main" id="{06A49F46-D489-D82C-3F04-5333929A3445}"/>
                  </a:ext>
                </a:extLst>
              </p:cNvPr>
              <p:cNvSpPr/>
              <p:nvPr/>
            </p:nvSpPr>
            <p:spPr>
              <a:xfrm>
                <a:off x="4327125" y="2590025"/>
                <a:ext cx="95450" cy="69450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2778" extrusionOk="0">
                    <a:moveTo>
                      <a:pt x="1525" y="0"/>
                    </a:moveTo>
                    <a:cubicBezTo>
                      <a:pt x="1081" y="0"/>
                      <a:pt x="654" y="145"/>
                      <a:pt x="426" y="454"/>
                    </a:cubicBezTo>
                    <a:cubicBezTo>
                      <a:pt x="1" y="1024"/>
                      <a:pt x="291" y="1803"/>
                      <a:pt x="1017" y="2093"/>
                    </a:cubicBezTo>
                    <a:cubicBezTo>
                      <a:pt x="1743" y="2393"/>
                      <a:pt x="2605" y="2311"/>
                      <a:pt x="3393" y="2778"/>
                    </a:cubicBezTo>
                    <a:lnTo>
                      <a:pt x="3818" y="1481"/>
                    </a:lnTo>
                    <a:cubicBezTo>
                      <a:pt x="3414" y="983"/>
                      <a:pt x="2988" y="454"/>
                      <a:pt x="2356" y="174"/>
                    </a:cubicBezTo>
                    <a:cubicBezTo>
                      <a:pt x="2104" y="60"/>
                      <a:pt x="1811" y="0"/>
                      <a:pt x="15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6" name="Google Shape;5434;p80">
                <a:extLst>
                  <a:ext uri="{FF2B5EF4-FFF2-40B4-BE49-F238E27FC236}">
                    <a16:creationId xmlns:a16="http://schemas.microsoft.com/office/drawing/2014/main" id="{806C48A1-DD4D-63E9-5A20-F04068DA4222}"/>
                  </a:ext>
                </a:extLst>
              </p:cNvPr>
              <p:cNvSpPr/>
              <p:nvPr/>
            </p:nvSpPr>
            <p:spPr>
              <a:xfrm>
                <a:off x="4350225" y="2607075"/>
                <a:ext cx="805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29" extrusionOk="0">
                    <a:moveTo>
                      <a:pt x="166" y="0"/>
                    </a:moveTo>
                    <a:cubicBezTo>
                      <a:pt x="83" y="0"/>
                      <a:pt x="10" y="114"/>
                      <a:pt x="0" y="259"/>
                    </a:cubicBezTo>
                    <a:cubicBezTo>
                      <a:pt x="0" y="404"/>
                      <a:pt x="62" y="529"/>
                      <a:pt x="155" y="529"/>
                    </a:cubicBezTo>
                    <a:cubicBezTo>
                      <a:pt x="238" y="529"/>
                      <a:pt x="311" y="415"/>
                      <a:pt x="311" y="270"/>
                    </a:cubicBezTo>
                    <a:cubicBezTo>
                      <a:pt x="321" y="125"/>
                      <a:pt x="249" y="0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7" name="Google Shape;5435;p80">
                <a:extLst>
                  <a:ext uri="{FF2B5EF4-FFF2-40B4-BE49-F238E27FC236}">
                    <a16:creationId xmlns:a16="http://schemas.microsoft.com/office/drawing/2014/main" id="{078064F5-FED1-B8E2-8CA1-94C9439CEFD6}"/>
                  </a:ext>
                </a:extLst>
              </p:cNvPr>
              <p:cNvSpPr/>
              <p:nvPr/>
            </p:nvSpPr>
            <p:spPr>
              <a:xfrm>
                <a:off x="4404925" y="2553800"/>
                <a:ext cx="270500" cy="145625"/>
              </a:xfrm>
              <a:custGeom>
                <a:avLst/>
                <a:gdLst/>
                <a:ahLst/>
                <a:cxnLst/>
                <a:rect l="l" t="t" r="r" b="b"/>
                <a:pathLst>
                  <a:path w="10820" h="5825" extrusionOk="0">
                    <a:moveTo>
                      <a:pt x="5345" y="1"/>
                    </a:moveTo>
                    <a:cubicBezTo>
                      <a:pt x="2971" y="1"/>
                      <a:pt x="589" y="1642"/>
                      <a:pt x="94" y="3863"/>
                    </a:cubicBezTo>
                    <a:cubicBezTo>
                      <a:pt x="0" y="4299"/>
                      <a:pt x="1816" y="5772"/>
                      <a:pt x="5094" y="5824"/>
                    </a:cubicBezTo>
                    <a:cubicBezTo>
                      <a:pt x="5141" y="5825"/>
                      <a:pt x="5187" y="5825"/>
                      <a:pt x="5233" y="5825"/>
                    </a:cubicBezTo>
                    <a:cubicBezTo>
                      <a:pt x="7882" y="5825"/>
                      <a:pt x="9619" y="4965"/>
                      <a:pt x="10364" y="4486"/>
                    </a:cubicBezTo>
                    <a:cubicBezTo>
                      <a:pt x="10633" y="4320"/>
                      <a:pt x="10820" y="4216"/>
                      <a:pt x="10716" y="3925"/>
                    </a:cubicBezTo>
                    <a:cubicBezTo>
                      <a:pt x="9959" y="1882"/>
                      <a:pt x="7801" y="98"/>
                      <a:pt x="5540" y="4"/>
                    </a:cubicBezTo>
                    <a:cubicBezTo>
                      <a:pt x="5475" y="2"/>
                      <a:pt x="5410" y="1"/>
                      <a:pt x="53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8" name="Google Shape;5436;p80">
                <a:extLst>
                  <a:ext uri="{FF2B5EF4-FFF2-40B4-BE49-F238E27FC236}">
                    <a16:creationId xmlns:a16="http://schemas.microsoft.com/office/drawing/2014/main" id="{C36CB204-C47F-3F95-9678-B451DE257765}"/>
                  </a:ext>
                </a:extLst>
              </p:cNvPr>
              <p:cNvSpPr/>
              <p:nvPr/>
            </p:nvSpPr>
            <p:spPr>
              <a:xfrm>
                <a:off x="4404725" y="2651800"/>
                <a:ext cx="27062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0825" h="1937" extrusionOk="0">
                    <a:moveTo>
                      <a:pt x="101" y="0"/>
                    </a:moveTo>
                    <a:cubicBezTo>
                      <a:pt x="51" y="0"/>
                      <a:pt x="1" y="52"/>
                      <a:pt x="29" y="109"/>
                    </a:cubicBezTo>
                    <a:cubicBezTo>
                      <a:pt x="237" y="462"/>
                      <a:pt x="589" y="659"/>
                      <a:pt x="932" y="867"/>
                    </a:cubicBezTo>
                    <a:cubicBezTo>
                      <a:pt x="1347" y="1105"/>
                      <a:pt x="1793" y="1292"/>
                      <a:pt x="2249" y="1458"/>
                    </a:cubicBezTo>
                    <a:cubicBezTo>
                      <a:pt x="3164" y="1789"/>
                      <a:pt x="4142" y="1937"/>
                      <a:pt x="5116" y="1937"/>
                    </a:cubicBezTo>
                    <a:cubicBezTo>
                      <a:pt x="5181" y="1937"/>
                      <a:pt x="5245" y="1936"/>
                      <a:pt x="5309" y="1935"/>
                    </a:cubicBezTo>
                    <a:cubicBezTo>
                      <a:pt x="6326" y="1904"/>
                      <a:pt x="7363" y="1686"/>
                      <a:pt x="8348" y="1437"/>
                    </a:cubicBezTo>
                    <a:cubicBezTo>
                      <a:pt x="9230" y="1220"/>
                      <a:pt x="10091" y="877"/>
                      <a:pt x="10776" y="265"/>
                    </a:cubicBezTo>
                    <a:cubicBezTo>
                      <a:pt x="10825" y="208"/>
                      <a:pt x="10771" y="132"/>
                      <a:pt x="10711" y="132"/>
                    </a:cubicBezTo>
                    <a:cubicBezTo>
                      <a:pt x="10694" y="132"/>
                      <a:pt x="10677" y="137"/>
                      <a:pt x="10662" y="151"/>
                    </a:cubicBezTo>
                    <a:cubicBezTo>
                      <a:pt x="10008" y="763"/>
                      <a:pt x="9168" y="1074"/>
                      <a:pt x="8307" y="1292"/>
                    </a:cubicBezTo>
                    <a:cubicBezTo>
                      <a:pt x="7415" y="1520"/>
                      <a:pt x="6471" y="1697"/>
                      <a:pt x="5538" y="1769"/>
                    </a:cubicBezTo>
                    <a:cubicBezTo>
                      <a:pt x="5358" y="1783"/>
                      <a:pt x="5178" y="1790"/>
                      <a:pt x="4998" y="1790"/>
                    </a:cubicBezTo>
                    <a:cubicBezTo>
                      <a:pt x="4235" y="1790"/>
                      <a:pt x="3476" y="1668"/>
                      <a:pt x="2737" y="1458"/>
                    </a:cubicBezTo>
                    <a:cubicBezTo>
                      <a:pt x="2249" y="1323"/>
                      <a:pt x="1772" y="1126"/>
                      <a:pt x="1326" y="898"/>
                    </a:cubicBezTo>
                    <a:cubicBezTo>
                      <a:pt x="911" y="690"/>
                      <a:pt x="403" y="452"/>
                      <a:pt x="164" y="37"/>
                    </a:cubicBezTo>
                    <a:cubicBezTo>
                      <a:pt x="148" y="11"/>
                      <a:pt x="125" y="0"/>
                      <a:pt x="1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9" name="Google Shape;5437;p80">
                <a:extLst>
                  <a:ext uri="{FF2B5EF4-FFF2-40B4-BE49-F238E27FC236}">
                    <a16:creationId xmlns:a16="http://schemas.microsoft.com/office/drawing/2014/main" id="{53D18B0A-D0B6-C446-A61C-6094514088C9}"/>
                  </a:ext>
                </a:extLst>
              </p:cNvPr>
              <p:cNvSpPr/>
              <p:nvPr/>
            </p:nvSpPr>
            <p:spPr>
              <a:xfrm>
                <a:off x="4558200" y="2608875"/>
                <a:ext cx="42275" cy="751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007" extrusionOk="0">
                    <a:moveTo>
                      <a:pt x="462" y="0"/>
                    </a:moveTo>
                    <a:cubicBezTo>
                      <a:pt x="440" y="0"/>
                      <a:pt x="418" y="12"/>
                      <a:pt x="404" y="32"/>
                    </a:cubicBezTo>
                    <a:lnTo>
                      <a:pt x="10" y="685"/>
                    </a:lnTo>
                    <a:cubicBezTo>
                      <a:pt x="0" y="696"/>
                      <a:pt x="0" y="717"/>
                      <a:pt x="0" y="727"/>
                    </a:cubicBezTo>
                    <a:lnTo>
                      <a:pt x="218" y="2273"/>
                    </a:lnTo>
                    <a:cubicBezTo>
                      <a:pt x="229" y="2283"/>
                      <a:pt x="229" y="2303"/>
                      <a:pt x="249" y="2314"/>
                    </a:cubicBezTo>
                    <a:lnTo>
                      <a:pt x="1110" y="2988"/>
                    </a:lnTo>
                    <a:cubicBezTo>
                      <a:pt x="1123" y="3001"/>
                      <a:pt x="1138" y="3007"/>
                      <a:pt x="1152" y="3007"/>
                    </a:cubicBezTo>
                    <a:cubicBezTo>
                      <a:pt x="1172" y="3007"/>
                      <a:pt x="1192" y="2996"/>
                      <a:pt x="1204" y="2978"/>
                    </a:cubicBezTo>
                    <a:cubicBezTo>
                      <a:pt x="1307" y="2801"/>
                      <a:pt x="1608" y="2356"/>
                      <a:pt x="1670" y="2252"/>
                    </a:cubicBezTo>
                    <a:cubicBezTo>
                      <a:pt x="1681" y="2241"/>
                      <a:pt x="1691" y="2220"/>
                      <a:pt x="1681" y="2210"/>
                    </a:cubicBezTo>
                    <a:lnTo>
                      <a:pt x="1287" y="592"/>
                    </a:lnTo>
                    <a:cubicBezTo>
                      <a:pt x="1287" y="571"/>
                      <a:pt x="1276" y="561"/>
                      <a:pt x="1266" y="551"/>
                    </a:cubicBezTo>
                    <a:lnTo>
                      <a:pt x="498" y="11"/>
                    </a:lnTo>
                    <a:cubicBezTo>
                      <a:pt x="487" y="4"/>
                      <a:pt x="474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0" name="Google Shape;5438;p80">
                <a:extLst>
                  <a:ext uri="{FF2B5EF4-FFF2-40B4-BE49-F238E27FC236}">
                    <a16:creationId xmlns:a16="http://schemas.microsoft.com/office/drawing/2014/main" id="{243BED3C-655B-4A00-7C50-884C1C3A98FE}"/>
                  </a:ext>
                </a:extLst>
              </p:cNvPr>
              <p:cNvSpPr/>
              <p:nvPr/>
            </p:nvSpPr>
            <p:spPr>
              <a:xfrm>
                <a:off x="4512025" y="2605950"/>
                <a:ext cx="3607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3396" extrusionOk="0">
                    <a:moveTo>
                      <a:pt x="774" y="1"/>
                    </a:moveTo>
                    <a:cubicBezTo>
                      <a:pt x="753" y="1"/>
                      <a:pt x="732" y="9"/>
                      <a:pt x="716" y="25"/>
                    </a:cubicBezTo>
                    <a:lnTo>
                      <a:pt x="146" y="740"/>
                    </a:lnTo>
                    <a:cubicBezTo>
                      <a:pt x="146" y="751"/>
                      <a:pt x="135" y="761"/>
                      <a:pt x="135" y="771"/>
                    </a:cubicBezTo>
                    <a:lnTo>
                      <a:pt x="1" y="2307"/>
                    </a:lnTo>
                    <a:cubicBezTo>
                      <a:pt x="1" y="2327"/>
                      <a:pt x="1" y="2337"/>
                      <a:pt x="11" y="2348"/>
                    </a:cubicBezTo>
                    <a:lnTo>
                      <a:pt x="603" y="3395"/>
                    </a:lnTo>
                    <a:lnTo>
                      <a:pt x="623" y="3395"/>
                    </a:lnTo>
                    <a:cubicBezTo>
                      <a:pt x="686" y="3292"/>
                      <a:pt x="1308" y="2597"/>
                      <a:pt x="1422" y="2483"/>
                    </a:cubicBezTo>
                    <a:cubicBezTo>
                      <a:pt x="1432" y="2462"/>
                      <a:pt x="1442" y="2452"/>
                      <a:pt x="1432" y="2431"/>
                    </a:cubicBezTo>
                    <a:lnTo>
                      <a:pt x="1391" y="823"/>
                    </a:lnTo>
                    <a:cubicBezTo>
                      <a:pt x="1391" y="813"/>
                      <a:pt x="1380" y="802"/>
                      <a:pt x="1370" y="792"/>
                    </a:cubicBezTo>
                    <a:lnTo>
                      <a:pt x="831" y="25"/>
                    </a:lnTo>
                    <a:cubicBezTo>
                      <a:pt x="815" y="9"/>
                      <a:pt x="794" y="1"/>
                      <a:pt x="7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1" name="Google Shape;5439;p80">
                <a:extLst>
                  <a:ext uri="{FF2B5EF4-FFF2-40B4-BE49-F238E27FC236}">
                    <a16:creationId xmlns:a16="http://schemas.microsoft.com/office/drawing/2014/main" id="{453E94FD-66D6-7198-E365-6D37C16A0CC9}"/>
                  </a:ext>
                </a:extLst>
              </p:cNvPr>
              <p:cNvSpPr/>
              <p:nvPr/>
            </p:nvSpPr>
            <p:spPr>
              <a:xfrm>
                <a:off x="4466125" y="2601500"/>
                <a:ext cx="38925" cy="8005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3202" extrusionOk="0">
                    <a:moveTo>
                      <a:pt x="1268" y="1"/>
                    </a:moveTo>
                    <a:cubicBezTo>
                      <a:pt x="1254" y="1"/>
                      <a:pt x="1238" y="5"/>
                      <a:pt x="1224" y="16"/>
                    </a:cubicBezTo>
                    <a:lnTo>
                      <a:pt x="561" y="493"/>
                    </a:lnTo>
                    <a:cubicBezTo>
                      <a:pt x="551" y="503"/>
                      <a:pt x="540" y="514"/>
                      <a:pt x="540" y="524"/>
                    </a:cubicBezTo>
                    <a:lnTo>
                      <a:pt x="11" y="2059"/>
                    </a:lnTo>
                    <a:cubicBezTo>
                      <a:pt x="0" y="2070"/>
                      <a:pt x="0" y="2080"/>
                      <a:pt x="11" y="2091"/>
                    </a:cubicBezTo>
                    <a:lnTo>
                      <a:pt x="343" y="3159"/>
                    </a:lnTo>
                    <a:cubicBezTo>
                      <a:pt x="349" y="3184"/>
                      <a:pt x="375" y="3202"/>
                      <a:pt x="404" y="3202"/>
                    </a:cubicBezTo>
                    <a:cubicBezTo>
                      <a:pt x="422" y="3202"/>
                      <a:pt x="441" y="3195"/>
                      <a:pt x="457" y="3179"/>
                    </a:cubicBezTo>
                    <a:lnTo>
                      <a:pt x="1287" y="2360"/>
                    </a:lnTo>
                    <a:cubicBezTo>
                      <a:pt x="1298" y="2349"/>
                      <a:pt x="1307" y="2339"/>
                      <a:pt x="1307" y="2329"/>
                    </a:cubicBezTo>
                    <a:lnTo>
                      <a:pt x="1556" y="784"/>
                    </a:lnTo>
                    <a:cubicBezTo>
                      <a:pt x="1556" y="773"/>
                      <a:pt x="1556" y="763"/>
                      <a:pt x="1546" y="752"/>
                    </a:cubicBezTo>
                    <a:cubicBezTo>
                      <a:pt x="1526" y="680"/>
                      <a:pt x="1381" y="244"/>
                      <a:pt x="1328" y="47"/>
                    </a:cubicBezTo>
                    <a:cubicBezTo>
                      <a:pt x="1322" y="19"/>
                      <a:pt x="1296" y="1"/>
                      <a:pt x="1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2" name="Google Shape;5440;p80">
                <a:extLst>
                  <a:ext uri="{FF2B5EF4-FFF2-40B4-BE49-F238E27FC236}">
                    <a16:creationId xmlns:a16="http://schemas.microsoft.com/office/drawing/2014/main" id="{C86EF063-95DB-C787-2CCF-D565A5F8A2F6}"/>
                  </a:ext>
                </a:extLst>
              </p:cNvPr>
              <p:cNvSpPr/>
              <p:nvPr/>
            </p:nvSpPr>
            <p:spPr>
              <a:xfrm>
                <a:off x="4428275" y="2597250"/>
                <a:ext cx="40475" cy="69050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762" extrusionOk="0">
                    <a:moveTo>
                      <a:pt x="1403" y="1"/>
                    </a:moveTo>
                    <a:cubicBezTo>
                      <a:pt x="1392" y="1"/>
                      <a:pt x="1381" y="3"/>
                      <a:pt x="1369" y="9"/>
                    </a:cubicBezTo>
                    <a:lnTo>
                      <a:pt x="768" y="248"/>
                    </a:lnTo>
                    <a:cubicBezTo>
                      <a:pt x="747" y="248"/>
                      <a:pt x="737" y="258"/>
                      <a:pt x="737" y="269"/>
                    </a:cubicBezTo>
                    <a:lnTo>
                      <a:pt x="0" y="1617"/>
                    </a:lnTo>
                    <a:lnTo>
                      <a:pt x="0" y="1648"/>
                    </a:lnTo>
                    <a:cubicBezTo>
                      <a:pt x="11" y="1783"/>
                      <a:pt x="62" y="2706"/>
                      <a:pt x="83" y="2758"/>
                    </a:cubicBezTo>
                    <a:cubicBezTo>
                      <a:pt x="83" y="2760"/>
                      <a:pt x="85" y="2761"/>
                      <a:pt x="88" y="2761"/>
                    </a:cubicBezTo>
                    <a:cubicBezTo>
                      <a:pt x="155" y="2761"/>
                      <a:pt x="938" y="2143"/>
                      <a:pt x="1048" y="2053"/>
                    </a:cubicBezTo>
                    <a:cubicBezTo>
                      <a:pt x="1058" y="2053"/>
                      <a:pt x="1058" y="2042"/>
                      <a:pt x="1069" y="2032"/>
                    </a:cubicBezTo>
                    <a:lnTo>
                      <a:pt x="1608" y="569"/>
                    </a:lnTo>
                    <a:cubicBezTo>
                      <a:pt x="1618" y="559"/>
                      <a:pt x="1618" y="549"/>
                      <a:pt x="1618" y="528"/>
                    </a:cubicBezTo>
                    <a:cubicBezTo>
                      <a:pt x="1588" y="456"/>
                      <a:pt x="1505" y="186"/>
                      <a:pt x="1463" y="41"/>
                    </a:cubicBezTo>
                    <a:cubicBezTo>
                      <a:pt x="1455" y="18"/>
                      <a:pt x="1431" y="1"/>
                      <a:pt x="14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3" name="Google Shape;5441;p80">
                <a:extLst>
                  <a:ext uri="{FF2B5EF4-FFF2-40B4-BE49-F238E27FC236}">
                    <a16:creationId xmlns:a16="http://schemas.microsoft.com/office/drawing/2014/main" id="{099B4D9F-24DB-A831-256E-8BE78DE91AE9}"/>
                  </a:ext>
                </a:extLst>
              </p:cNvPr>
              <p:cNvSpPr/>
              <p:nvPr/>
            </p:nvSpPr>
            <p:spPr>
              <a:xfrm>
                <a:off x="4598375" y="2600900"/>
                <a:ext cx="43350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2721" extrusionOk="0">
                    <a:moveTo>
                      <a:pt x="194" y="0"/>
                    </a:moveTo>
                    <a:cubicBezTo>
                      <a:pt x="163" y="0"/>
                      <a:pt x="133" y="19"/>
                      <a:pt x="125" y="50"/>
                    </a:cubicBezTo>
                    <a:lnTo>
                      <a:pt x="1" y="600"/>
                    </a:lnTo>
                    <a:lnTo>
                      <a:pt x="1" y="631"/>
                    </a:lnTo>
                    <a:lnTo>
                      <a:pt x="530" y="2156"/>
                    </a:lnTo>
                    <a:cubicBezTo>
                      <a:pt x="530" y="2166"/>
                      <a:pt x="540" y="2187"/>
                      <a:pt x="551" y="2187"/>
                    </a:cubicBezTo>
                    <a:lnTo>
                      <a:pt x="1402" y="2705"/>
                    </a:lnTo>
                    <a:cubicBezTo>
                      <a:pt x="1415" y="2716"/>
                      <a:pt x="1430" y="2721"/>
                      <a:pt x="1445" y="2721"/>
                    </a:cubicBezTo>
                    <a:cubicBezTo>
                      <a:pt x="1473" y="2721"/>
                      <a:pt x="1498" y="2702"/>
                      <a:pt x="1505" y="2675"/>
                    </a:cubicBezTo>
                    <a:lnTo>
                      <a:pt x="1723" y="1907"/>
                    </a:lnTo>
                    <a:cubicBezTo>
                      <a:pt x="1733" y="1886"/>
                      <a:pt x="1733" y="1876"/>
                      <a:pt x="1723" y="1855"/>
                    </a:cubicBezTo>
                    <a:lnTo>
                      <a:pt x="1007" y="496"/>
                    </a:lnTo>
                    <a:cubicBezTo>
                      <a:pt x="1007" y="486"/>
                      <a:pt x="997" y="476"/>
                      <a:pt x="987" y="465"/>
                    </a:cubicBezTo>
                    <a:lnTo>
                      <a:pt x="229" y="8"/>
                    </a:lnTo>
                    <a:cubicBezTo>
                      <a:pt x="218" y="3"/>
                      <a:pt x="206" y="0"/>
                      <a:pt x="1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4" name="Google Shape;5442;p80">
                <a:extLst>
                  <a:ext uri="{FF2B5EF4-FFF2-40B4-BE49-F238E27FC236}">
                    <a16:creationId xmlns:a16="http://schemas.microsoft.com/office/drawing/2014/main" id="{FE2FF6AA-06D6-E2D4-BF41-96D5D6374C87}"/>
                  </a:ext>
                </a:extLst>
              </p:cNvPr>
              <p:cNvSpPr/>
              <p:nvPr/>
            </p:nvSpPr>
            <p:spPr>
              <a:xfrm>
                <a:off x="4599800" y="2575975"/>
                <a:ext cx="234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96" extrusionOk="0">
                    <a:moveTo>
                      <a:pt x="77" y="0"/>
                    </a:moveTo>
                    <a:cubicBezTo>
                      <a:pt x="36" y="0"/>
                      <a:pt x="0" y="41"/>
                      <a:pt x="17" y="83"/>
                    </a:cubicBezTo>
                    <a:lnTo>
                      <a:pt x="193" y="549"/>
                    </a:lnTo>
                    <a:cubicBezTo>
                      <a:pt x="193" y="570"/>
                      <a:pt x="203" y="580"/>
                      <a:pt x="213" y="580"/>
                    </a:cubicBezTo>
                    <a:lnTo>
                      <a:pt x="826" y="985"/>
                    </a:lnTo>
                    <a:cubicBezTo>
                      <a:pt x="836" y="992"/>
                      <a:pt x="848" y="996"/>
                      <a:pt x="860" y="996"/>
                    </a:cubicBezTo>
                    <a:cubicBezTo>
                      <a:pt x="897" y="996"/>
                      <a:pt x="937" y="962"/>
                      <a:pt x="930" y="922"/>
                    </a:cubicBezTo>
                    <a:lnTo>
                      <a:pt x="847" y="507"/>
                    </a:lnTo>
                    <a:cubicBezTo>
                      <a:pt x="836" y="487"/>
                      <a:pt x="826" y="477"/>
                      <a:pt x="815" y="466"/>
                    </a:cubicBezTo>
                    <a:lnTo>
                      <a:pt x="110" y="10"/>
                    </a:lnTo>
                    <a:cubicBezTo>
                      <a:pt x="99" y="3"/>
                      <a:pt x="88" y="0"/>
                      <a:pt x="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5" name="Google Shape;5443;p80">
                <a:extLst>
                  <a:ext uri="{FF2B5EF4-FFF2-40B4-BE49-F238E27FC236}">
                    <a16:creationId xmlns:a16="http://schemas.microsoft.com/office/drawing/2014/main" id="{210B794D-EF62-FA7C-164D-E1BA9291B400}"/>
                  </a:ext>
                </a:extLst>
              </p:cNvPr>
              <p:cNvSpPr/>
              <p:nvPr/>
            </p:nvSpPr>
            <p:spPr>
              <a:xfrm>
                <a:off x="4572450" y="2578950"/>
                <a:ext cx="18175" cy="301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1205" extrusionOk="0">
                    <a:moveTo>
                      <a:pt x="178" y="1"/>
                    </a:moveTo>
                    <a:cubicBezTo>
                      <a:pt x="149" y="1"/>
                      <a:pt x="121" y="19"/>
                      <a:pt x="115" y="57"/>
                    </a:cubicBezTo>
                    <a:lnTo>
                      <a:pt x="0" y="700"/>
                    </a:lnTo>
                    <a:cubicBezTo>
                      <a:pt x="0" y="720"/>
                      <a:pt x="11" y="741"/>
                      <a:pt x="21" y="752"/>
                    </a:cubicBezTo>
                    <a:lnTo>
                      <a:pt x="498" y="1188"/>
                    </a:lnTo>
                    <a:cubicBezTo>
                      <a:pt x="510" y="1199"/>
                      <a:pt x="526" y="1205"/>
                      <a:pt x="542" y="1205"/>
                    </a:cubicBezTo>
                    <a:cubicBezTo>
                      <a:pt x="569" y="1205"/>
                      <a:pt x="596" y="1189"/>
                      <a:pt x="602" y="1156"/>
                    </a:cubicBezTo>
                    <a:lnTo>
                      <a:pt x="727" y="690"/>
                    </a:lnTo>
                    <a:cubicBezTo>
                      <a:pt x="727" y="669"/>
                      <a:pt x="727" y="648"/>
                      <a:pt x="717" y="637"/>
                    </a:cubicBezTo>
                    <a:lnTo>
                      <a:pt x="229" y="26"/>
                    </a:lnTo>
                    <a:cubicBezTo>
                      <a:pt x="216" y="9"/>
                      <a:pt x="197" y="1"/>
                      <a:pt x="1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6" name="Google Shape;5444;p80">
                <a:extLst>
                  <a:ext uri="{FF2B5EF4-FFF2-40B4-BE49-F238E27FC236}">
                    <a16:creationId xmlns:a16="http://schemas.microsoft.com/office/drawing/2014/main" id="{48C64204-4923-1E94-AE95-DEFC930542AB}"/>
                  </a:ext>
                </a:extLst>
              </p:cNvPr>
              <p:cNvSpPr/>
              <p:nvPr/>
            </p:nvSpPr>
            <p:spPr>
              <a:xfrm>
                <a:off x="4541075" y="2578350"/>
                <a:ext cx="176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419" extrusionOk="0">
                    <a:moveTo>
                      <a:pt x="322" y="0"/>
                    </a:moveTo>
                    <a:cubicBezTo>
                      <a:pt x="296" y="0"/>
                      <a:pt x="270" y="13"/>
                      <a:pt x="260" y="39"/>
                    </a:cubicBezTo>
                    <a:lnTo>
                      <a:pt x="11" y="848"/>
                    </a:lnTo>
                    <a:cubicBezTo>
                      <a:pt x="1" y="859"/>
                      <a:pt x="11" y="880"/>
                      <a:pt x="21" y="890"/>
                    </a:cubicBezTo>
                    <a:lnTo>
                      <a:pt x="333" y="1388"/>
                    </a:lnTo>
                    <a:cubicBezTo>
                      <a:pt x="343" y="1408"/>
                      <a:pt x="364" y="1419"/>
                      <a:pt x="386" y="1419"/>
                    </a:cubicBezTo>
                    <a:cubicBezTo>
                      <a:pt x="408" y="1419"/>
                      <a:pt x="431" y="1408"/>
                      <a:pt x="446" y="1388"/>
                    </a:cubicBezTo>
                    <a:lnTo>
                      <a:pt x="695" y="900"/>
                    </a:lnTo>
                    <a:cubicBezTo>
                      <a:pt x="706" y="880"/>
                      <a:pt x="706" y="859"/>
                      <a:pt x="706" y="848"/>
                    </a:cubicBezTo>
                    <a:lnTo>
                      <a:pt x="384" y="39"/>
                    </a:lnTo>
                    <a:cubicBezTo>
                      <a:pt x="374" y="13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7" name="Google Shape;5445;p80">
                <a:extLst>
                  <a:ext uri="{FF2B5EF4-FFF2-40B4-BE49-F238E27FC236}">
                    <a16:creationId xmlns:a16="http://schemas.microsoft.com/office/drawing/2014/main" id="{DB082C6E-F525-A073-0B17-51B3B0ED0D54}"/>
                  </a:ext>
                </a:extLst>
              </p:cNvPr>
              <p:cNvSpPr/>
              <p:nvPr/>
            </p:nvSpPr>
            <p:spPr>
              <a:xfrm>
                <a:off x="4506575" y="2576000"/>
                <a:ext cx="15850" cy="3437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375" extrusionOk="0">
                    <a:moveTo>
                      <a:pt x="479" y="0"/>
                    </a:moveTo>
                    <a:cubicBezTo>
                      <a:pt x="458" y="0"/>
                      <a:pt x="438" y="9"/>
                      <a:pt x="426" y="29"/>
                    </a:cubicBezTo>
                    <a:lnTo>
                      <a:pt x="11" y="745"/>
                    </a:lnTo>
                    <a:cubicBezTo>
                      <a:pt x="11" y="755"/>
                      <a:pt x="1" y="766"/>
                      <a:pt x="11" y="787"/>
                    </a:cubicBezTo>
                    <a:lnTo>
                      <a:pt x="146" y="1326"/>
                    </a:lnTo>
                    <a:cubicBezTo>
                      <a:pt x="153" y="1358"/>
                      <a:pt x="183" y="1375"/>
                      <a:pt x="213" y="1375"/>
                    </a:cubicBezTo>
                    <a:cubicBezTo>
                      <a:pt x="231" y="1375"/>
                      <a:pt x="249" y="1369"/>
                      <a:pt x="260" y="1357"/>
                    </a:cubicBezTo>
                    <a:lnTo>
                      <a:pt x="613" y="942"/>
                    </a:lnTo>
                    <a:cubicBezTo>
                      <a:pt x="623" y="932"/>
                      <a:pt x="634" y="911"/>
                      <a:pt x="634" y="901"/>
                    </a:cubicBezTo>
                    <a:lnTo>
                      <a:pt x="551" y="61"/>
                    </a:lnTo>
                    <a:cubicBezTo>
                      <a:pt x="544" y="23"/>
                      <a:pt x="511" y="0"/>
                      <a:pt x="4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8" name="Google Shape;5446;p80">
                <a:extLst>
                  <a:ext uri="{FF2B5EF4-FFF2-40B4-BE49-F238E27FC236}">
                    <a16:creationId xmlns:a16="http://schemas.microsoft.com/office/drawing/2014/main" id="{1F3531A0-3364-F357-C499-159BC43DD750}"/>
                  </a:ext>
                </a:extLst>
              </p:cNvPr>
              <p:cNvSpPr/>
              <p:nvPr/>
            </p:nvSpPr>
            <p:spPr>
              <a:xfrm>
                <a:off x="4473375" y="2572375"/>
                <a:ext cx="17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213" extrusionOk="0">
                    <a:moveTo>
                      <a:pt x="627" y="0"/>
                    </a:moveTo>
                    <a:cubicBezTo>
                      <a:pt x="611" y="0"/>
                      <a:pt x="595" y="6"/>
                      <a:pt x="582" y="19"/>
                    </a:cubicBezTo>
                    <a:lnTo>
                      <a:pt x="22" y="559"/>
                    </a:lnTo>
                    <a:cubicBezTo>
                      <a:pt x="1" y="568"/>
                      <a:pt x="1" y="589"/>
                      <a:pt x="1" y="610"/>
                    </a:cubicBezTo>
                    <a:lnTo>
                      <a:pt x="105" y="1160"/>
                    </a:lnTo>
                    <a:cubicBezTo>
                      <a:pt x="111" y="1193"/>
                      <a:pt x="139" y="1213"/>
                      <a:pt x="169" y="1213"/>
                    </a:cubicBezTo>
                    <a:cubicBezTo>
                      <a:pt x="186" y="1213"/>
                      <a:pt x="204" y="1206"/>
                      <a:pt x="219" y="1191"/>
                    </a:cubicBezTo>
                    <a:cubicBezTo>
                      <a:pt x="333" y="1077"/>
                      <a:pt x="520" y="900"/>
                      <a:pt x="593" y="859"/>
                    </a:cubicBezTo>
                    <a:cubicBezTo>
                      <a:pt x="613" y="849"/>
                      <a:pt x="623" y="828"/>
                      <a:pt x="623" y="807"/>
                    </a:cubicBezTo>
                    <a:lnTo>
                      <a:pt x="686" y="71"/>
                    </a:lnTo>
                    <a:cubicBezTo>
                      <a:pt x="693" y="28"/>
                      <a:pt x="661" y="0"/>
                      <a:pt x="6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9" name="Google Shape;5447;p80">
                <a:extLst>
                  <a:ext uri="{FF2B5EF4-FFF2-40B4-BE49-F238E27FC236}">
                    <a16:creationId xmlns:a16="http://schemas.microsoft.com/office/drawing/2014/main" id="{DD667A42-E9C0-F6E2-DB8A-01D938BEA453}"/>
                  </a:ext>
                </a:extLst>
              </p:cNvPr>
              <p:cNvSpPr/>
              <p:nvPr/>
            </p:nvSpPr>
            <p:spPr>
              <a:xfrm>
                <a:off x="4410900" y="2593325"/>
                <a:ext cx="3010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775" extrusionOk="0">
                    <a:moveTo>
                      <a:pt x="1204" y="0"/>
                    </a:moveTo>
                    <a:cubicBezTo>
                      <a:pt x="664" y="498"/>
                      <a:pt x="249" y="1111"/>
                      <a:pt x="0" y="1774"/>
                    </a:cubicBezTo>
                    <a:lnTo>
                      <a:pt x="342" y="1567"/>
                    </a:lnTo>
                    <a:cubicBezTo>
                      <a:pt x="342" y="1556"/>
                      <a:pt x="353" y="1556"/>
                      <a:pt x="363" y="1546"/>
                    </a:cubicBezTo>
                    <a:lnTo>
                      <a:pt x="1183" y="249"/>
                    </a:lnTo>
                    <a:cubicBezTo>
                      <a:pt x="1193" y="239"/>
                      <a:pt x="1193" y="228"/>
                      <a:pt x="1193" y="218"/>
                    </a:cubicBezTo>
                    <a:lnTo>
                      <a:pt x="12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30" name="Google Shape;5448;p80">
                <a:extLst>
                  <a:ext uri="{FF2B5EF4-FFF2-40B4-BE49-F238E27FC236}">
                    <a16:creationId xmlns:a16="http://schemas.microsoft.com/office/drawing/2014/main" id="{8CF49BAF-07E8-99D0-1482-7EB835B4B618}"/>
                  </a:ext>
                </a:extLst>
              </p:cNvPr>
              <p:cNvSpPr/>
              <p:nvPr/>
            </p:nvSpPr>
            <p:spPr>
              <a:xfrm>
                <a:off x="4448250" y="2573350"/>
                <a:ext cx="19450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778" h="781" extrusionOk="0">
                    <a:moveTo>
                      <a:pt x="778" y="1"/>
                    </a:moveTo>
                    <a:lnTo>
                      <a:pt x="778" y="1"/>
                    </a:lnTo>
                    <a:cubicBezTo>
                      <a:pt x="508" y="156"/>
                      <a:pt x="238" y="333"/>
                      <a:pt x="0" y="529"/>
                    </a:cubicBezTo>
                    <a:lnTo>
                      <a:pt x="0" y="716"/>
                    </a:lnTo>
                    <a:cubicBezTo>
                      <a:pt x="0" y="754"/>
                      <a:pt x="27" y="781"/>
                      <a:pt x="58" y="781"/>
                    </a:cubicBezTo>
                    <a:cubicBezTo>
                      <a:pt x="70" y="781"/>
                      <a:pt x="82" y="777"/>
                      <a:pt x="93" y="768"/>
                    </a:cubicBezTo>
                    <a:lnTo>
                      <a:pt x="477" y="571"/>
                    </a:lnTo>
                    <a:cubicBezTo>
                      <a:pt x="498" y="561"/>
                      <a:pt x="498" y="550"/>
                      <a:pt x="508" y="540"/>
                    </a:cubicBezTo>
                    <a:cubicBezTo>
                      <a:pt x="540" y="467"/>
                      <a:pt x="674" y="198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31" name="Google Shape;5449;p80">
                <a:extLst>
                  <a:ext uri="{FF2B5EF4-FFF2-40B4-BE49-F238E27FC236}">
                    <a16:creationId xmlns:a16="http://schemas.microsoft.com/office/drawing/2014/main" id="{E1679084-8DFF-2783-48AE-93059927D2A8}"/>
                  </a:ext>
                </a:extLst>
              </p:cNvPr>
              <p:cNvSpPr/>
              <p:nvPr/>
            </p:nvSpPr>
            <p:spPr>
              <a:xfrm>
                <a:off x="4631575" y="2592550"/>
                <a:ext cx="37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055" extrusionOk="0">
                    <a:moveTo>
                      <a:pt x="0" y="0"/>
                    </a:moveTo>
                    <a:lnTo>
                      <a:pt x="94" y="695"/>
                    </a:lnTo>
                    <a:cubicBezTo>
                      <a:pt x="94" y="706"/>
                      <a:pt x="104" y="716"/>
                      <a:pt x="104" y="727"/>
                    </a:cubicBezTo>
                    <a:lnTo>
                      <a:pt x="841" y="1868"/>
                    </a:lnTo>
                    <a:cubicBezTo>
                      <a:pt x="851" y="1888"/>
                      <a:pt x="862" y="1898"/>
                      <a:pt x="883" y="1898"/>
                    </a:cubicBezTo>
                    <a:lnTo>
                      <a:pt x="1515" y="2054"/>
                    </a:lnTo>
                    <a:cubicBezTo>
                      <a:pt x="1183" y="1297"/>
                      <a:pt x="654" y="591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3104338"/>
      </p:ext>
    </p:extLst>
  </p:cSld>
  <p:clrMapOvr>
    <a:masterClrMapping/>
  </p:clrMapOvr>
  <p:transition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53F08B70-7877-6154-B444-25E6570B9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5A7FA7E9-0CB4-0321-B2D5-A67BF6D0B1A2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44D99719-A7F5-4E94-FBB4-8D688D972610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283FF5E3-3C85-B5C8-524B-7EA0CB7ED6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671378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Бъдещо </a:t>
            </a:r>
            <a:br>
              <a:rPr lang="bg-BG" noProof="0" dirty="0"/>
            </a:br>
            <a:r>
              <a:rPr lang="bg-BG" noProof="0" dirty="0"/>
              <a:t>развитие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E16B005C-A54E-692C-687C-B0EFEE207DE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8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09FD6EE3-BC6B-80B7-831F-CABBB68B22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0950" y="3432841"/>
            <a:ext cx="5035571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Подобренията, които предстоят да се направят.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2ED2B7E2-9C34-3884-6B21-C1893DD9E6AA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ADEDD02C-4BEC-6B79-F0D1-A04810F1378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2A91E095-14A5-AF08-FF0E-69C1BFC4B0D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E9A7CE65-3E9D-E729-2BAD-49C654B62E3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476CBD88-9CC9-362A-8062-5D92087916AF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8862B35B-6A17-9A5E-4253-90B7A9BFD69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6AB40F33-3180-949F-9BD0-37F438CC8F98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E514D462-6F90-2BF8-815F-7AF31572D5ED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292E76A5-E3AF-E235-9166-7FC69C3CA01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75DAAE5E-033A-BCB7-EE53-6E73BF000D0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F4F3E73B-7688-A5F8-AF18-7091F0910501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1C04605C-6C39-12A2-7F71-DF29DCCB536A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2321;p53">
            <a:extLst>
              <a:ext uri="{FF2B5EF4-FFF2-40B4-BE49-F238E27FC236}">
                <a16:creationId xmlns:a16="http://schemas.microsoft.com/office/drawing/2014/main" id="{BB3BCCA0-F328-37F8-A6A0-B3EFD3338976}"/>
              </a:ext>
            </a:extLst>
          </p:cNvPr>
          <p:cNvGrpSpPr/>
          <p:nvPr/>
        </p:nvGrpSpPr>
        <p:grpSpPr>
          <a:xfrm>
            <a:off x="6744041" y="1574552"/>
            <a:ext cx="1638368" cy="2308652"/>
            <a:chOff x="6794477" y="1458871"/>
            <a:chExt cx="872892" cy="1287199"/>
          </a:xfrm>
        </p:grpSpPr>
        <p:sp>
          <p:nvSpPr>
            <p:cNvPr id="3" name="Google Shape;2322;p53">
              <a:extLst>
                <a:ext uri="{FF2B5EF4-FFF2-40B4-BE49-F238E27FC236}">
                  <a16:creationId xmlns:a16="http://schemas.microsoft.com/office/drawing/2014/main" id="{C7A2B9DA-BA04-424B-0FBF-C7B7B9C4E80B}"/>
                </a:ext>
              </a:extLst>
            </p:cNvPr>
            <p:cNvSpPr/>
            <p:nvPr/>
          </p:nvSpPr>
          <p:spPr>
            <a:xfrm>
              <a:off x="6799321" y="1466372"/>
              <a:ext cx="863205" cy="1272197"/>
            </a:xfrm>
            <a:custGeom>
              <a:avLst/>
              <a:gdLst/>
              <a:ahLst/>
              <a:cxnLst/>
              <a:rect l="l" t="t" r="r" b="b"/>
              <a:pathLst>
                <a:path w="12045" h="17752" extrusionOk="0">
                  <a:moveTo>
                    <a:pt x="7220" y="6883"/>
                  </a:moveTo>
                  <a:cubicBezTo>
                    <a:pt x="7241" y="6894"/>
                    <a:pt x="7262" y="6915"/>
                    <a:pt x="7283" y="6935"/>
                  </a:cubicBezTo>
                  <a:cubicBezTo>
                    <a:pt x="7293" y="6956"/>
                    <a:pt x="7314" y="6966"/>
                    <a:pt x="7324" y="6987"/>
                  </a:cubicBezTo>
                  <a:lnTo>
                    <a:pt x="7324" y="7007"/>
                  </a:lnTo>
                  <a:cubicBezTo>
                    <a:pt x="7335" y="7049"/>
                    <a:pt x="7345" y="7101"/>
                    <a:pt x="7366" y="7143"/>
                  </a:cubicBezTo>
                  <a:cubicBezTo>
                    <a:pt x="7303" y="7090"/>
                    <a:pt x="7241" y="7049"/>
                    <a:pt x="7179" y="7007"/>
                  </a:cubicBezTo>
                  <a:lnTo>
                    <a:pt x="7158" y="7007"/>
                  </a:lnTo>
                  <a:lnTo>
                    <a:pt x="7158" y="7018"/>
                  </a:lnTo>
                  <a:lnTo>
                    <a:pt x="7158" y="7028"/>
                  </a:lnTo>
                  <a:cubicBezTo>
                    <a:pt x="7241" y="7080"/>
                    <a:pt x="7324" y="7143"/>
                    <a:pt x="7397" y="7205"/>
                  </a:cubicBezTo>
                  <a:lnTo>
                    <a:pt x="7397" y="7215"/>
                  </a:lnTo>
                  <a:lnTo>
                    <a:pt x="7397" y="7246"/>
                  </a:lnTo>
                  <a:cubicBezTo>
                    <a:pt x="7314" y="7194"/>
                    <a:pt x="7241" y="7143"/>
                    <a:pt x="7148" y="7111"/>
                  </a:cubicBezTo>
                  <a:cubicBezTo>
                    <a:pt x="7117" y="7101"/>
                    <a:pt x="7086" y="7080"/>
                    <a:pt x="7055" y="7070"/>
                  </a:cubicBezTo>
                  <a:cubicBezTo>
                    <a:pt x="7107" y="7007"/>
                    <a:pt x="7169" y="6945"/>
                    <a:pt x="7220" y="6883"/>
                  </a:cubicBezTo>
                  <a:close/>
                  <a:moveTo>
                    <a:pt x="7034" y="7090"/>
                  </a:moveTo>
                  <a:cubicBezTo>
                    <a:pt x="7137" y="7132"/>
                    <a:pt x="7252" y="7184"/>
                    <a:pt x="7345" y="7246"/>
                  </a:cubicBezTo>
                  <a:cubicBezTo>
                    <a:pt x="7366" y="7256"/>
                    <a:pt x="7376" y="7256"/>
                    <a:pt x="7386" y="7267"/>
                  </a:cubicBezTo>
                  <a:lnTo>
                    <a:pt x="7397" y="7267"/>
                  </a:lnTo>
                  <a:cubicBezTo>
                    <a:pt x="7386" y="7298"/>
                    <a:pt x="7386" y="7339"/>
                    <a:pt x="7386" y="7371"/>
                  </a:cubicBezTo>
                  <a:cubicBezTo>
                    <a:pt x="7386" y="7485"/>
                    <a:pt x="7418" y="7609"/>
                    <a:pt x="7459" y="7744"/>
                  </a:cubicBezTo>
                  <a:cubicBezTo>
                    <a:pt x="7511" y="7869"/>
                    <a:pt x="7573" y="7983"/>
                    <a:pt x="7635" y="8086"/>
                  </a:cubicBezTo>
                  <a:lnTo>
                    <a:pt x="7677" y="8169"/>
                  </a:lnTo>
                  <a:cubicBezTo>
                    <a:pt x="7718" y="8252"/>
                    <a:pt x="7771" y="8335"/>
                    <a:pt x="7812" y="8429"/>
                  </a:cubicBezTo>
                  <a:lnTo>
                    <a:pt x="7822" y="8439"/>
                  </a:lnTo>
                  <a:cubicBezTo>
                    <a:pt x="7884" y="8563"/>
                    <a:pt x="7926" y="8678"/>
                    <a:pt x="7947" y="8782"/>
                  </a:cubicBezTo>
                  <a:cubicBezTo>
                    <a:pt x="7957" y="8844"/>
                    <a:pt x="7967" y="8916"/>
                    <a:pt x="7967" y="8989"/>
                  </a:cubicBezTo>
                  <a:cubicBezTo>
                    <a:pt x="7947" y="8989"/>
                    <a:pt x="7926" y="8999"/>
                    <a:pt x="7905" y="9010"/>
                  </a:cubicBezTo>
                  <a:cubicBezTo>
                    <a:pt x="7822" y="9041"/>
                    <a:pt x="7750" y="9072"/>
                    <a:pt x="7677" y="9114"/>
                  </a:cubicBezTo>
                  <a:cubicBezTo>
                    <a:pt x="7646" y="9134"/>
                    <a:pt x="7615" y="9155"/>
                    <a:pt x="7573" y="9186"/>
                  </a:cubicBezTo>
                  <a:cubicBezTo>
                    <a:pt x="7563" y="9197"/>
                    <a:pt x="7542" y="9207"/>
                    <a:pt x="7532" y="9227"/>
                  </a:cubicBezTo>
                  <a:lnTo>
                    <a:pt x="7449" y="9310"/>
                  </a:lnTo>
                  <a:cubicBezTo>
                    <a:pt x="7407" y="9269"/>
                    <a:pt x="7356" y="9227"/>
                    <a:pt x="7314" y="9176"/>
                  </a:cubicBezTo>
                  <a:cubicBezTo>
                    <a:pt x="7055" y="8927"/>
                    <a:pt x="6806" y="8740"/>
                    <a:pt x="6557" y="8595"/>
                  </a:cubicBezTo>
                  <a:cubicBezTo>
                    <a:pt x="6443" y="8533"/>
                    <a:pt x="6339" y="8480"/>
                    <a:pt x="6225" y="8439"/>
                  </a:cubicBezTo>
                  <a:cubicBezTo>
                    <a:pt x="6121" y="8397"/>
                    <a:pt x="6028" y="8377"/>
                    <a:pt x="5934" y="8367"/>
                  </a:cubicBezTo>
                  <a:cubicBezTo>
                    <a:pt x="5913" y="8356"/>
                    <a:pt x="5883" y="8356"/>
                    <a:pt x="5862" y="8356"/>
                  </a:cubicBezTo>
                  <a:cubicBezTo>
                    <a:pt x="5862" y="8346"/>
                    <a:pt x="5851" y="8346"/>
                    <a:pt x="5851" y="8346"/>
                  </a:cubicBezTo>
                  <a:lnTo>
                    <a:pt x="5768" y="8346"/>
                  </a:lnTo>
                  <a:lnTo>
                    <a:pt x="5747" y="8367"/>
                  </a:lnTo>
                  <a:cubicBezTo>
                    <a:pt x="5738" y="8346"/>
                    <a:pt x="5727" y="8335"/>
                    <a:pt x="5717" y="8314"/>
                  </a:cubicBezTo>
                  <a:cubicBezTo>
                    <a:pt x="5675" y="8263"/>
                    <a:pt x="5644" y="8211"/>
                    <a:pt x="5613" y="8149"/>
                  </a:cubicBezTo>
                  <a:cubicBezTo>
                    <a:pt x="5592" y="8097"/>
                    <a:pt x="5582" y="8035"/>
                    <a:pt x="5561" y="7973"/>
                  </a:cubicBezTo>
                  <a:cubicBezTo>
                    <a:pt x="5561" y="7941"/>
                    <a:pt x="5551" y="7920"/>
                    <a:pt x="5551" y="7890"/>
                  </a:cubicBezTo>
                  <a:cubicBezTo>
                    <a:pt x="5540" y="7848"/>
                    <a:pt x="5540" y="7796"/>
                    <a:pt x="5540" y="7754"/>
                  </a:cubicBezTo>
                  <a:cubicBezTo>
                    <a:pt x="5634" y="7744"/>
                    <a:pt x="5738" y="7734"/>
                    <a:pt x="5830" y="7713"/>
                  </a:cubicBezTo>
                  <a:cubicBezTo>
                    <a:pt x="5976" y="7692"/>
                    <a:pt x="6121" y="7651"/>
                    <a:pt x="6256" y="7599"/>
                  </a:cubicBezTo>
                  <a:cubicBezTo>
                    <a:pt x="6391" y="7537"/>
                    <a:pt x="6526" y="7475"/>
                    <a:pt x="6660" y="7392"/>
                  </a:cubicBezTo>
                  <a:cubicBezTo>
                    <a:pt x="6785" y="7309"/>
                    <a:pt x="6909" y="7215"/>
                    <a:pt x="7024" y="7101"/>
                  </a:cubicBezTo>
                  <a:lnTo>
                    <a:pt x="7034" y="7090"/>
                  </a:lnTo>
                  <a:close/>
                  <a:moveTo>
                    <a:pt x="5481" y="0"/>
                  </a:moveTo>
                  <a:cubicBezTo>
                    <a:pt x="5390" y="0"/>
                    <a:pt x="5299" y="2"/>
                    <a:pt x="5208" y="6"/>
                  </a:cubicBezTo>
                  <a:cubicBezTo>
                    <a:pt x="4980" y="16"/>
                    <a:pt x="4752" y="48"/>
                    <a:pt x="4534" y="99"/>
                  </a:cubicBezTo>
                  <a:cubicBezTo>
                    <a:pt x="4399" y="131"/>
                    <a:pt x="4265" y="161"/>
                    <a:pt x="4129" y="214"/>
                  </a:cubicBezTo>
                  <a:cubicBezTo>
                    <a:pt x="3850" y="306"/>
                    <a:pt x="3580" y="421"/>
                    <a:pt x="3341" y="566"/>
                  </a:cubicBezTo>
                  <a:cubicBezTo>
                    <a:pt x="3082" y="732"/>
                    <a:pt x="2864" y="919"/>
                    <a:pt x="2698" y="1136"/>
                  </a:cubicBezTo>
                  <a:cubicBezTo>
                    <a:pt x="2605" y="1261"/>
                    <a:pt x="2532" y="1396"/>
                    <a:pt x="2480" y="1530"/>
                  </a:cubicBezTo>
                  <a:cubicBezTo>
                    <a:pt x="2449" y="1604"/>
                    <a:pt x="2428" y="1676"/>
                    <a:pt x="2418" y="1749"/>
                  </a:cubicBezTo>
                  <a:cubicBezTo>
                    <a:pt x="2407" y="1790"/>
                    <a:pt x="2397" y="1842"/>
                    <a:pt x="2397" y="1883"/>
                  </a:cubicBezTo>
                  <a:cubicBezTo>
                    <a:pt x="2387" y="1873"/>
                    <a:pt x="2377" y="1862"/>
                    <a:pt x="2366" y="1842"/>
                  </a:cubicBezTo>
                  <a:cubicBezTo>
                    <a:pt x="2314" y="1790"/>
                    <a:pt x="2262" y="1738"/>
                    <a:pt x="2211" y="1696"/>
                  </a:cubicBezTo>
                  <a:cubicBezTo>
                    <a:pt x="2128" y="1634"/>
                    <a:pt x="2034" y="1593"/>
                    <a:pt x="1941" y="1572"/>
                  </a:cubicBezTo>
                  <a:cubicBezTo>
                    <a:pt x="1889" y="1562"/>
                    <a:pt x="1837" y="1562"/>
                    <a:pt x="1775" y="1562"/>
                  </a:cubicBezTo>
                  <a:cubicBezTo>
                    <a:pt x="1744" y="1562"/>
                    <a:pt x="1702" y="1572"/>
                    <a:pt x="1671" y="1583"/>
                  </a:cubicBezTo>
                  <a:cubicBezTo>
                    <a:pt x="1588" y="1593"/>
                    <a:pt x="1505" y="1634"/>
                    <a:pt x="1422" y="1687"/>
                  </a:cubicBezTo>
                  <a:cubicBezTo>
                    <a:pt x="1349" y="1728"/>
                    <a:pt x="1287" y="1790"/>
                    <a:pt x="1215" y="1862"/>
                  </a:cubicBezTo>
                  <a:cubicBezTo>
                    <a:pt x="1153" y="1935"/>
                    <a:pt x="1100" y="2008"/>
                    <a:pt x="1059" y="2101"/>
                  </a:cubicBezTo>
                  <a:cubicBezTo>
                    <a:pt x="966" y="2277"/>
                    <a:pt x="924" y="2475"/>
                    <a:pt x="934" y="2662"/>
                  </a:cubicBezTo>
                  <a:cubicBezTo>
                    <a:pt x="945" y="2775"/>
                    <a:pt x="976" y="2900"/>
                    <a:pt x="1049" y="3003"/>
                  </a:cubicBezTo>
                  <a:cubicBezTo>
                    <a:pt x="1100" y="3097"/>
                    <a:pt x="1173" y="3180"/>
                    <a:pt x="1277" y="3242"/>
                  </a:cubicBezTo>
                  <a:cubicBezTo>
                    <a:pt x="1246" y="3273"/>
                    <a:pt x="1215" y="3294"/>
                    <a:pt x="1194" y="3325"/>
                  </a:cubicBezTo>
                  <a:cubicBezTo>
                    <a:pt x="1132" y="3398"/>
                    <a:pt x="1090" y="3471"/>
                    <a:pt x="1059" y="3564"/>
                  </a:cubicBezTo>
                  <a:cubicBezTo>
                    <a:pt x="1028" y="3637"/>
                    <a:pt x="1007" y="3730"/>
                    <a:pt x="1007" y="3823"/>
                  </a:cubicBezTo>
                  <a:cubicBezTo>
                    <a:pt x="997" y="3916"/>
                    <a:pt x="1007" y="4010"/>
                    <a:pt x="1028" y="4103"/>
                  </a:cubicBezTo>
                  <a:cubicBezTo>
                    <a:pt x="1049" y="4197"/>
                    <a:pt x="1070" y="4290"/>
                    <a:pt x="1111" y="4393"/>
                  </a:cubicBezTo>
                  <a:cubicBezTo>
                    <a:pt x="1142" y="4487"/>
                    <a:pt x="1194" y="4570"/>
                    <a:pt x="1246" y="4663"/>
                  </a:cubicBezTo>
                  <a:cubicBezTo>
                    <a:pt x="1349" y="4850"/>
                    <a:pt x="1474" y="5006"/>
                    <a:pt x="1619" y="5130"/>
                  </a:cubicBezTo>
                  <a:cubicBezTo>
                    <a:pt x="1630" y="5130"/>
                    <a:pt x="1630" y="5140"/>
                    <a:pt x="1640" y="5151"/>
                  </a:cubicBezTo>
                  <a:lnTo>
                    <a:pt x="1640" y="5172"/>
                  </a:lnTo>
                  <a:cubicBezTo>
                    <a:pt x="1630" y="5244"/>
                    <a:pt x="1630" y="5327"/>
                    <a:pt x="1651" y="5421"/>
                  </a:cubicBezTo>
                  <a:cubicBezTo>
                    <a:pt x="1651" y="5442"/>
                    <a:pt x="1661" y="5462"/>
                    <a:pt x="1661" y="5483"/>
                  </a:cubicBezTo>
                  <a:cubicBezTo>
                    <a:pt x="1692" y="5628"/>
                    <a:pt x="1764" y="5773"/>
                    <a:pt x="1858" y="5898"/>
                  </a:cubicBezTo>
                  <a:cubicBezTo>
                    <a:pt x="1962" y="6022"/>
                    <a:pt x="2107" y="6126"/>
                    <a:pt x="2252" y="6168"/>
                  </a:cubicBezTo>
                  <a:cubicBezTo>
                    <a:pt x="2314" y="6191"/>
                    <a:pt x="2376" y="6202"/>
                    <a:pt x="2442" y="6202"/>
                  </a:cubicBezTo>
                  <a:cubicBezTo>
                    <a:pt x="2465" y="6202"/>
                    <a:pt x="2488" y="6201"/>
                    <a:pt x="2511" y="6198"/>
                  </a:cubicBezTo>
                  <a:lnTo>
                    <a:pt x="2522" y="6198"/>
                  </a:lnTo>
                  <a:cubicBezTo>
                    <a:pt x="2605" y="6198"/>
                    <a:pt x="2688" y="6178"/>
                    <a:pt x="2771" y="6147"/>
                  </a:cubicBezTo>
                  <a:cubicBezTo>
                    <a:pt x="2833" y="6281"/>
                    <a:pt x="2905" y="6417"/>
                    <a:pt x="3020" y="6562"/>
                  </a:cubicBezTo>
                  <a:cubicBezTo>
                    <a:pt x="3071" y="6624"/>
                    <a:pt x="3133" y="6696"/>
                    <a:pt x="3207" y="6779"/>
                  </a:cubicBezTo>
                  <a:cubicBezTo>
                    <a:pt x="3258" y="6841"/>
                    <a:pt x="3310" y="6894"/>
                    <a:pt x="3372" y="6945"/>
                  </a:cubicBezTo>
                  <a:cubicBezTo>
                    <a:pt x="3548" y="7122"/>
                    <a:pt x="3767" y="7277"/>
                    <a:pt x="3995" y="7402"/>
                  </a:cubicBezTo>
                  <a:cubicBezTo>
                    <a:pt x="3995" y="7475"/>
                    <a:pt x="3995" y="7547"/>
                    <a:pt x="3984" y="7620"/>
                  </a:cubicBezTo>
                  <a:lnTo>
                    <a:pt x="3995" y="7620"/>
                  </a:lnTo>
                  <a:cubicBezTo>
                    <a:pt x="3984" y="7651"/>
                    <a:pt x="3984" y="7692"/>
                    <a:pt x="3984" y="7724"/>
                  </a:cubicBezTo>
                  <a:lnTo>
                    <a:pt x="3984" y="7713"/>
                  </a:lnTo>
                  <a:cubicBezTo>
                    <a:pt x="3963" y="7869"/>
                    <a:pt x="3922" y="8014"/>
                    <a:pt x="3870" y="8149"/>
                  </a:cubicBezTo>
                  <a:lnTo>
                    <a:pt x="3870" y="8139"/>
                  </a:lnTo>
                  <a:cubicBezTo>
                    <a:pt x="3839" y="8201"/>
                    <a:pt x="3818" y="8263"/>
                    <a:pt x="3777" y="8314"/>
                  </a:cubicBezTo>
                  <a:lnTo>
                    <a:pt x="3767" y="8314"/>
                  </a:lnTo>
                  <a:cubicBezTo>
                    <a:pt x="3746" y="8325"/>
                    <a:pt x="3735" y="8325"/>
                    <a:pt x="3714" y="8325"/>
                  </a:cubicBezTo>
                  <a:lnTo>
                    <a:pt x="3704" y="8335"/>
                  </a:lnTo>
                  <a:cubicBezTo>
                    <a:pt x="3518" y="8346"/>
                    <a:pt x="3341" y="8377"/>
                    <a:pt x="3165" y="8429"/>
                  </a:cubicBezTo>
                  <a:cubicBezTo>
                    <a:pt x="2999" y="8470"/>
                    <a:pt x="2833" y="8522"/>
                    <a:pt x="2656" y="8595"/>
                  </a:cubicBezTo>
                  <a:cubicBezTo>
                    <a:pt x="2532" y="8657"/>
                    <a:pt x="2407" y="8719"/>
                    <a:pt x="2283" y="8792"/>
                  </a:cubicBezTo>
                  <a:lnTo>
                    <a:pt x="2294" y="8782"/>
                  </a:lnTo>
                  <a:lnTo>
                    <a:pt x="2294" y="8782"/>
                  </a:lnTo>
                  <a:cubicBezTo>
                    <a:pt x="2107" y="8895"/>
                    <a:pt x="1930" y="9020"/>
                    <a:pt x="1764" y="9155"/>
                  </a:cubicBezTo>
                  <a:cubicBezTo>
                    <a:pt x="1505" y="9373"/>
                    <a:pt x="1256" y="9642"/>
                    <a:pt x="1038" y="9943"/>
                  </a:cubicBezTo>
                  <a:cubicBezTo>
                    <a:pt x="821" y="10234"/>
                    <a:pt x="644" y="10545"/>
                    <a:pt x="489" y="10887"/>
                  </a:cubicBezTo>
                  <a:cubicBezTo>
                    <a:pt x="188" y="11551"/>
                    <a:pt x="22" y="12267"/>
                    <a:pt x="12" y="12962"/>
                  </a:cubicBezTo>
                  <a:cubicBezTo>
                    <a:pt x="1" y="13314"/>
                    <a:pt x="42" y="13667"/>
                    <a:pt x="125" y="14010"/>
                  </a:cubicBezTo>
                  <a:cubicBezTo>
                    <a:pt x="188" y="14310"/>
                    <a:pt x="291" y="14591"/>
                    <a:pt x="427" y="14850"/>
                  </a:cubicBezTo>
                  <a:cubicBezTo>
                    <a:pt x="436" y="14891"/>
                    <a:pt x="468" y="14932"/>
                    <a:pt x="489" y="14974"/>
                  </a:cubicBezTo>
                  <a:cubicBezTo>
                    <a:pt x="644" y="15264"/>
                    <a:pt x="851" y="15524"/>
                    <a:pt x="1090" y="15732"/>
                  </a:cubicBezTo>
                  <a:cubicBezTo>
                    <a:pt x="1204" y="15835"/>
                    <a:pt x="1339" y="15928"/>
                    <a:pt x="1474" y="16001"/>
                  </a:cubicBezTo>
                  <a:cubicBezTo>
                    <a:pt x="1609" y="16074"/>
                    <a:pt x="1754" y="16136"/>
                    <a:pt x="1920" y="16177"/>
                  </a:cubicBezTo>
                  <a:cubicBezTo>
                    <a:pt x="1941" y="16188"/>
                    <a:pt x="1962" y="16188"/>
                    <a:pt x="1992" y="16198"/>
                  </a:cubicBezTo>
                  <a:cubicBezTo>
                    <a:pt x="1962" y="16354"/>
                    <a:pt x="1920" y="16509"/>
                    <a:pt x="1889" y="16665"/>
                  </a:cubicBezTo>
                  <a:lnTo>
                    <a:pt x="1858" y="16758"/>
                  </a:lnTo>
                  <a:lnTo>
                    <a:pt x="1847" y="16790"/>
                  </a:lnTo>
                  <a:lnTo>
                    <a:pt x="1837" y="16831"/>
                  </a:lnTo>
                  <a:cubicBezTo>
                    <a:pt x="1837" y="16831"/>
                    <a:pt x="1837" y="16841"/>
                    <a:pt x="1847" y="16841"/>
                  </a:cubicBezTo>
                  <a:lnTo>
                    <a:pt x="1847" y="16852"/>
                  </a:lnTo>
                  <a:lnTo>
                    <a:pt x="1868" y="16873"/>
                  </a:lnTo>
                  <a:cubicBezTo>
                    <a:pt x="2034" y="16976"/>
                    <a:pt x="2211" y="17069"/>
                    <a:pt x="2377" y="17152"/>
                  </a:cubicBezTo>
                  <a:cubicBezTo>
                    <a:pt x="2584" y="17246"/>
                    <a:pt x="2802" y="17339"/>
                    <a:pt x="3030" y="17412"/>
                  </a:cubicBezTo>
                  <a:cubicBezTo>
                    <a:pt x="3289" y="17505"/>
                    <a:pt x="3559" y="17578"/>
                    <a:pt x="3818" y="17629"/>
                  </a:cubicBezTo>
                  <a:cubicBezTo>
                    <a:pt x="4088" y="17682"/>
                    <a:pt x="4368" y="17723"/>
                    <a:pt x="4638" y="17744"/>
                  </a:cubicBezTo>
                  <a:cubicBezTo>
                    <a:pt x="4762" y="17749"/>
                    <a:pt x="4887" y="17751"/>
                    <a:pt x="5011" y="17751"/>
                  </a:cubicBezTo>
                  <a:cubicBezTo>
                    <a:pt x="5136" y="17751"/>
                    <a:pt x="5260" y="17749"/>
                    <a:pt x="5385" y="17744"/>
                  </a:cubicBezTo>
                  <a:lnTo>
                    <a:pt x="5426" y="17744"/>
                  </a:lnTo>
                  <a:cubicBezTo>
                    <a:pt x="5561" y="17733"/>
                    <a:pt x="5696" y="17723"/>
                    <a:pt x="5821" y="17703"/>
                  </a:cubicBezTo>
                  <a:cubicBezTo>
                    <a:pt x="5955" y="17682"/>
                    <a:pt x="6079" y="17661"/>
                    <a:pt x="6204" y="17640"/>
                  </a:cubicBezTo>
                  <a:cubicBezTo>
                    <a:pt x="6349" y="17609"/>
                    <a:pt x="6474" y="17578"/>
                    <a:pt x="6598" y="17547"/>
                  </a:cubicBezTo>
                  <a:lnTo>
                    <a:pt x="6588" y="17547"/>
                  </a:lnTo>
                  <a:cubicBezTo>
                    <a:pt x="6660" y="17526"/>
                    <a:pt x="6723" y="17505"/>
                    <a:pt x="6796" y="17484"/>
                  </a:cubicBezTo>
                  <a:cubicBezTo>
                    <a:pt x="6982" y="17422"/>
                    <a:pt x="7158" y="17350"/>
                    <a:pt x="7335" y="17267"/>
                  </a:cubicBezTo>
                  <a:cubicBezTo>
                    <a:pt x="7469" y="17194"/>
                    <a:pt x="7594" y="17132"/>
                    <a:pt x="7708" y="17049"/>
                  </a:cubicBezTo>
                  <a:cubicBezTo>
                    <a:pt x="7822" y="16976"/>
                    <a:pt x="7926" y="16893"/>
                    <a:pt x="8030" y="16810"/>
                  </a:cubicBezTo>
                  <a:lnTo>
                    <a:pt x="8030" y="16800"/>
                  </a:lnTo>
                  <a:lnTo>
                    <a:pt x="8040" y="16800"/>
                  </a:lnTo>
                  <a:cubicBezTo>
                    <a:pt x="8082" y="16769"/>
                    <a:pt x="8113" y="16727"/>
                    <a:pt x="8154" y="16696"/>
                  </a:cubicBezTo>
                  <a:lnTo>
                    <a:pt x="8123" y="16011"/>
                  </a:lnTo>
                  <a:lnTo>
                    <a:pt x="8113" y="15928"/>
                  </a:lnTo>
                  <a:lnTo>
                    <a:pt x="8092" y="15628"/>
                  </a:lnTo>
                  <a:cubicBezTo>
                    <a:pt x="8092" y="15462"/>
                    <a:pt x="8082" y="15306"/>
                    <a:pt x="8071" y="15140"/>
                  </a:cubicBezTo>
                  <a:cubicBezTo>
                    <a:pt x="8061" y="15047"/>
                    <a:pt x="8061" y="14953"/>
                    <a:pt x="8050" y="14860"/>
                  </a:cubicBezTo>
                  <a:lnTo>
                    <a:pt x="8050" y="14860"/>
                  </a:lnTo>
                  <a:cubicBezTo>
                    <a:pt x="8061" y="14870"/>
                    <a:pt x="8061" y="14881"/>
                    <a:pt x="8061" y="14881"/>
                  </a:cubicBezTo>
                  <a:cubicBezTo>
                    <a:pt x="8133" y="15006"/>
                    <a:pt x="8227" y="15109"/>
                    <a:pt x="8331" y="15181"/>
                  </a:cubicBezTo>
                  <a:cubicBezTo>
                    <a:pt x="8424" y="15264"/>
                    <a:pt x="8538" y="15327"/>
                    <a:pt x="8652" y="15358"/>
                  </a:cubicBezTo>
                  <a:cubicBezTo>
                    <a:pt x="8738" y="15384"/>
                    <a:pt x="8824" y="15402"/>
                    <a:pt x="8916" y="15402"/>
                  </a:cubicBezTo>
                  <a:cubicBezTo>
                    <a:pt x="8935" y="15402"/>
                    <a:pt x="8954" y="15401"/>
                    <a:pt x="8974" y="15400"/>
                  </a:cubicBezTo>
                  <a:cubicBezTo>
                    <a:pt x="9067" y="15400"/>
                    <a:pt x="9161" y="15379"/>
                    <a:pt x="9254" y="15337"/>
                  </a:cubicBezTo>
                  <a:cubicBezTo>
                    <a:pt x="9274" y="15327"/>
                    <a:pt x="9295" y="15327"/>
                    <a:pt x="9316" y="15317"/>
                  </a:cubicBezTo>
                  <a:cubicBezTo>
                    <a:pt x="9420" y="15264"/>
                    <a:pt x="9513" y="15192"/>
                    <a:pt x="9596" y="15109"/>
                  </a:cubicBezTo>
                  <a:cubicBezTo>
                    <a:pt x="9679" y="15015"/>
                    <a:pt x="9751" y="14912"/>
                    <a:pt x="9804" y="14777"/>
                  </a:cubicBezTo>
                  <a:cubicBezTo>
                    <a:pt x="9866" y="14653"/>
                    <a:pt x="9908" y="14497"/>
                    <a:pt x="9928" y="14310"/>
                  </a:cubicBezTo>
                  <a:cubicBezTo>
                    <a:pt x="9938" y="14123"/>
                    <a:pt x="9938" y="13937"/>
                    <a:pt x="9917" y="13729"/>
                  </a:cubicBezTo>
                  <a:cubicBezTo>
                    <a:pt x="9866" y="13314"/>
                    <a:pt x="9742" y="12920"/>
                    <a:pt x="9617" y="12588"/>
                  </a:cubicBezTo>
                  <a:cubicBezTo>
                    <a:pt x="9555" y="12433"/>
                    <a:pt x="9493" y="12267"/>
                    <a:pt x="9430" y="12111"/>
                  </a:cubicBezTo>
                  <a:cubicBezTo>
                    <a:pt x="9399" y="12039"/>
                    <a:pt x="9368" y="11966"/>
                    <a:pt x="9337" y="11883"/>
                  </a:cubicBezTo>
                  <a:cubicBezTo>
                    <a:pt x="9482" y="11841"/>
                    <a:pt x="9606" y="11800"/>
                    <a:pt x="9731" y="11748"/>
                  </a:cubicBezTo>
                  <a:cubicBezTo>
                    <a:pt x="9804" y="11717"/>
                    <a:pt x="9887" y="11675"/>
                    <a:pt x="9959" y="11645"/>
                  </a:cubicBezTo>
                  <a:cubicBezTo>
                    <a:pt x="9959" y="11655"/>
                    <a:pt x="9970" y="11675"/>
                    <a:pt x="9970" y="11696"/>
                  </a:cubicBezTo>
                  <a:cubicBezTo>
                    <a:pt x="10011" y="11800"/>
                    <a:pt x="10032" y="11914"/>
                    <a:pt x="10053" y="12060"/>
                  </a:cubicBezTo>
                  <a:cubicBezTo>
                    <a:pt x="10063" y="12111"/>
                    <a:pt x="10073" y="12163"/>
                    <a:pt x="10073" y="12205"/>
                  </a:cubicBezTo>
                  <a:cubicBezTo>
                    <a:pt x="10083" y="12267"/>
                    <a:pt x="10094" y="12318"/>
                    <a:pt x="10104" y="12381"/>
                  </a:cubicBezTo>
                  <a:cubicBezTo>
                    <a:pt x="10125" y="12516"/>
                    <a:pt x="10156" y="12650"/>
                    <a:pt x="10198" y="12775"/>
                  </a:cubicBezTo>
                  <a:cubicBezTo>
                    <a:pt x="10249" y="12910"/>
                    <a:pt x="10302" y="13035"/>
                    <a:pt x="10374" y="13138"/>
                  </a:cubicBezTo>
                  <a:cubicBezTo>
                    <a:pt x="10447" y="13242"/>
                    <a:pt x="10540" y="13335"/>
                    <a:pt x="10644" y="13408"/>
                  </a:cubicBezTo>
                  <a:cubicBezTo>
                    <a:pt x="10747" y="13470"/>
                    <a:pt x="10872" y="13522"/>
                    <a:pt x="11007" y="13533"/>
                  </a:cubicBezTo>
                  <a:lnTo>
                    <a:pt x="11152" y="13533"/>
                  </a:lnTo>
                  <a:cubicBezTo>
                    <a:pt x="11183" y="13533"/>
                    <a:pt x="11215" y="13533"/>
                    <a:pt x="11235" y="13522"/>
                  </a:cubicBezTo>
                  <a:cubicBezTo>
                    <a:pt x="11307" y="13512"/>
                    <a:pt x="11390" y="13501"/>
                    <a:pt x="11463" y="13470"/>
                  </a:cubicBezTo>
                  <a:cubicBezTo>
                    <a:pt x="11598" y="13429"/>
                    <a:pt x="11712" y="13346"/>
                    <a:pt x="11805" y="13252"/>
                  </a:cubicBezTo>
                  <a:cubicBezTo>
                    <a:pt x="11888" y="13159"/>
                    <a:pt x="11961" y="13035"/>
                    <a:pt x="11992" y="12910"/>
                  </a:cubicBezTo>
                  <a:cubicBezTo>
                    <a:pt x="12034" y="12786"/>
                    <a:pt x="12044" y="12650"/>
                    <a:pt x="12034" y="12516"/>
                  </a:cubicBezTo>
                  <a:lnTo>
                    <a:pt x="12034" y="12505"/>
                  </a:lnTo>
                  <a:cubicBezTo>
                    <a:pt x="12024" y="12443"/>
                    <a:pt x="12003" y="12381"/>
                    <a:pt x="11982" y="12329"/>
                  </a:cubicBezTo>
                  <a:cubicBezTo>
                    <a:pt x="11961" y="12256"/>
                    <a:pt x="11930" y="12184"/>
                    <a:pt x="11899" y="12122"/>
                  </a:cubicBezTo>
                  <a:cubicBezTo>
                    <a:pt x="11858" y="12018"/>
                    <a:pt x="11805" y="11924"/>
                    <a:pt x="11764" y="11831"/>
                  </a:cubicBezTo>
                  <a:cubicBezTo>
                    <a:pt x="11722" y="11738"/>
                    <a:pt x="11681" y="11645"/>
                    <a:pt x="11671" y="11551"/>
                  </a:cubicBezTo>
                  <a:cubicBezTo>
                    <a:pt x="11660" y="11499"/>
                    <a:pt x="11650" y="11447"/>
                    <a:pt x="11650" y="11406"/>
                  </a:cubicBezTo>
                  <a:cubicBezTo>
                    <a:pt x="11660" y="11354"/>
                    <a:pt x="11660" y="11313"/>
                    <a:pt x="11671" y="11271"/>
                  </a:cubicBezTo>
                  <a:cubicBezTo>
                    <a:pt x="11681" y="11219"/>
                    <a:pt x="11702" y="11167"/>
                    <a:pt x="11722" y="11115"/>
                  </a:cubicBezTo>
                  <a:cubicBezTo>
                    <a:pt x="11733" y="11105"/>
                    <a:pt x="11733" y="11084"/>
                    <a:pt x="11743" y="11074"/>
                  </a:cubicBezTo>
                  <a:lnTo>
                    <a:pt x="11743" y="11074"/>
                  </a:lnTo>
                  <a:cubicBezTo>
                    <a:pt x="11692" y="11115"/>
                    <a:pt x="11650" y="11157"/>
                    <a:pt x="11619" y="11198"/>
                  </a:cubicBezTo>
                  <a:cubicBezTo>
                    <a:pt x="11577" y="11250"/>
                    <a:pt x="11546" y="11313"/>
                    <a:pt x="11526" y="11375"/>
                  </a:cubicBezTo>
                  <a:cubicBezTo>
                    <a:pt x="11494" y="11479"/>
                    <a:pt x="11494" y="11582"/>
                    <a:pt x="11526" y="11707"/>
                  </a:cubicBezTo>
                  <a:cubicBezTo>
                    <a:pt x="11556" y="11821"/>
                    <a:pt x="11598" y="11914"/>
                    <a:pt x="11650" y="12028"/>
                  </a:cubicBezTo>
                  <a:lnTo>
                    <a:pt x="11671" y="12070"/>
                  </a:lnTo>
                  <a:cubicBezTo>
                    <a:pt x="11712" y="12163"/>
                    <a:pt x="11754" y="12267"/>
                    <a:pt x="11785" y="12360"/>
                  </a:cubicBezTo>
                  <a:cubicBezTo>
                    <a:pt x="11816" y="12443"/>
                    <a:pt x="11826" y="12526"/>
                    <a:pt x="11837" y="12588"/>
                  </a:cubicBezTo>
                  <a:cubicBezTo>
                    <a:pt x="11837" y="12640"/>
                    <a:pt x="11826" y="12703"/>
                    <a:pt x="11816" y="12744"/>
                  </a:cubicBezTo>
                  <a:cubicBezTo>
                    <a:pt x="11805" y="12816"/>
                    <a:pt x="11775" y="12889"/>
                    <a:pt x="11743" y="12952"/>
                  </a:cubicBezTo>
                  <a:cubicBezTo>
                    <a:pt x="11712" y="13003"/>
                    <a:pt x="11681" y="13055"/>
                    <a:pt x="11639" y="13097"/>
                  </a:cubicBezTo>
                  <a:cubicBezTo>
                    <a:pt x="11598" y="13138"/>
                    <a:pt x="11556" y="13169"/>
                    <a:pt x="11515" y="13201"/>
                  </a:cubicBezTo>
                  <a:cubicBezTo>
                    <a:pt x="11463" y="13231"/>
                    <a:pt x="11411" y="13252"/>
                    <a:pt x="11360" y="13273"/>
                  </a:cubicBezTo>
                  <a:cubicBezTo>
                    <a:pt x="11307" y="13294"/>
                    <a:pt x="11256" y="13294"/>
                    <a:pt x="11204" y="13304"/>
                  </a:cubicBezTo>
                  <a:cubicBezTo>
                    <a:pt x="11152" y="13304"/>
                    <a:pt x="11100" y="13304"/>
                    <a:pt x="11049" y="13284"/>
                  </a:cubicBezTo>
                  <a:lnTo>
                    <a:pt x="11038" y="13284"/>
                  </a:lnTo>
                  <a:cubicBezTo>
                    <a:pt x="10986" y="13273"/>
                    <a:pt x="10934" y="13252"/>
                    <a:pt x="10883" y="13231"/>
                  </a:cubicBezTo>
                  <a:cubicBezTo>
                    <a:pt x="10830" y="13201"/>
                    <a:pt x="10779" y="13169"/>
                    <a:pt x="10737" y="13128"/>
                  </a:cubicBezTo>
                  <a:lnTo>
                    <a:pt x="10613" y="12972"/>
                  </a:lnTo>
                  <a:cubicBezTo>
                    <a:pt x="10571" y="12910"/>
                    <a:pt x="10540" y="12827"/>
                    <a:pt x="10509" y="12744"/>
                  </a:cubicBezTo>
                  <a:lnTo>
                    <a:pt x="10509" y="12754"/>
                  </a:lnTo>
                  <a:cubicBezTo>
                    <a:pt x="10468" y="12609"/>
                    <a:pt x="10447" y="12464"/>
                    <a:pt x="10426" y="12339"/>
                  </a:cubicBezTo>
                  <a:cubicBezTo>
                    <a:pt x="10415" y="12256"/>
                    <a:pt x="10415" y="12184"/>
                    <a:pt x="10405" y="12111"/>
                  </a:cubicBezTo>
                  <a:cubicBezTo>
                    <a:pt x="10395" y="12039"/>
                    <a:pt x="10395" y="11966"/>
                    <a:pt x="10385" y="11883"/>
                  </a:cubicBezTo>
                  <a:cubicBezTo>
                    <a:pt x="10364" y="11728"/>
                    <a:pt x="10332" y="11572"/>
                    <a:pt x="10281" y="11426"/>
                  </a:cubicBezTo>
                  <a:cubicBezTo>
                    <a:pt x="10343" y="11375"/>
                    <a:pt x="10395" y="11323"/>
                    <a:pt x="10436" y="11260"/>
                  </a:cubicBezTo>
                  <a:cubicBezTo>
                    <a:pt x="10488" y="11209"/>
                    <a:pt x="10530" y="11147"/>
                    <a:pt x="10561" y="11094"/>
                  </a:cubicBezTo>
                  <a:cubicBezTo>
                    <a:pt x="10602" y="11011"/>
                    <a:pt x="10623" y="10949"/>
                    <a:pt x="10634" y="10887"/>
                  </a:cubicBezTo>
                  <a:cubicBezTo>
                    <a:pt x="10644" y="10856"/>
                    <a:pt x="10644" y="10825"/>
                    <a:pt x="10644" y="10804"/>
                  </a:cubicBezTo>
                  <a:cubicBezTo>
                    <a:pt x="10644" y="10773"/>
                    <a:pt x="10634" y="10742"/>
                    <a:pt x="10623" y="10721"/>
                  </a:cubicBezTo>
                  <a:cubicBezTo>
                    <a:pt x="10602" y="10680"/>
                    <a:pt x="10571" y="10649"/>
                    <a:pt x="10519" y="10638"/>
                  </a:cubicBezTo>
                  <a:lnTo>
                    <a:pt x="10415" y="10638"/>
                  </a:lnTo>
                  <a:cubicBezTo>
                    <a:pt x="10436" y="10555"/>
                    <a:pt x="10447" y="10462"/>
                    <a:pt x="10457" y="10358"/>
                  </a:cubicBezTo>
                  <a:cubicBezTo>
                    <a:pt x="10457" y="10213"/>
                    <a:pt x="10426" y="10057"/>
                    <a:pt x="10364" y="9891"/>
                  </a:cubicBezTo>
                  <a:cubicBezTo>
                    <a:pt x="10322" y="9746"/>
                    <a:pt x="10249" y="9612"/>
                    <a:pt x="10187" y="9476"/>
                  </a:cubicBezTo>
                  <a:cubicBezTo>
                    <a:pt x="10166" y="9446"/>
                    <a:pt x="10156" y="9404"/>
                    <a:pt x="10136" y="9373"/>
                  </a:cubicBezTo>
                  <a:cubicBezTo>
                    <a:pt x="10094" y="9269"/>
                    <a:pt x="10053" y="9197"/>
                    <a:pt x="10021" y="9114"/>
                  </a:cubicBezTo>
                  <a:cubicBezTo>
                    <a:pt x="9990" y="9031"/>
                    <a:pt x="9959" y="8937"/>
                    <a:pt x="9949" y="8844"/>
                  </a:cubicBezTo>
                  <a:cubicBezTo>
                    <a:pt x="9928" y="8740"/>
                    <a:pt x="9917" y="8636"/>
                    <a:pt x="9897" y="8522"/>
                  </a:cubicBezTo>
                  <a:lnTo>
                    <a:pt x="9897" y="8512"/>
                  </a:lnTo>
                  <a:cubicBezTo>
                    <a:pt x="9887" y="8429"/>
                    <a:pt x="9876" y="8335"/>
                    <a:pt x="9866" y="8242"/>
                  </a:cubicBezTo>
                  <a:cubicBezTo>
                    <a:pt x="9845" y="8128"/>
                    <a:pt x="9825" y="8035"/>
                    <a:pt x="9793" y="7952"/>
                  </a:cubicBezTo>
                  <a:cubicBezTo>
                    <a:pt x="9783" y="7941"/>
                    <a:pt x="9772" y="7920"/>
                    <a:pt x="9772" y="7910"/>
                  </a:cubicBezTo>
                  <a:cubicBezTo>
                    <a:pt x="9793" y="7900"/>
                    <a:pt x="9825" y="7900"/>
                    <a:pt x="9845" y="7890"/>
                  </a:cubicBezTo>
                  <a:cubicBezTo>
                    <a:pt x="9980" y="7848"/>
                    <a:pt x="10094" y="7754"/>
                    <a:pt x="10156" y="7630"/>
                  </a:cubicBezTo>
                  <a:cubicBezTo>
                    <a:pt x="10208" y="7526"/>
                    <a:pt x="10229" y="7402"/>
                    <a:pt x="10198" y="7298"/>
                  </a:cubicBezTo>
                  <a:cubicBezTo>
                    <a:pt x="10166" y="7194"/>
                    <a:pt x="10094" y="7111"/>
                    <a:pt x="10000" y="7060"/>
                  </a:cubicBezTo>
                  <a:cubicBezTo>
                    <a:pt x="9959" y="7028"/>
                    <a:pt x="9908" y="7018"/>
                    <a:pt x="9845" y="7007"/>
                  </a:cubicBezTo>
                  <a:cubicBezTo>
                    <a:pt x="9834" y="6987"/>
                    <a:pt x="9814" y="6966"/>
                    <a:pt x="9804" y="6945"/>
                  </a:cubicBezTo>
                  <a:cubicBezTo>
                    <a:pt x="9731" y="6862"/>
                    <a:pt x="9627" y="6811"/>
                    <a:pt x="9523" y="6811"/>
                  </a:cubicBezTo>
                  <a:cubicBezTo>
                    <a:pt x="9472" y="6811"/>
                    <a:pt x="9410" y="6811"/>
                    <a:pt x="9337" y="6841"/>
                  </a:cubicBezTo>
                  <a:cubicBezTo>
                    <a:pt x="9316" y="6841"/>
                    <a:pt x="9285" y="6862"/>
                    <a:pt x="9264" y="6873"/>
                  </a:cubicBezTo>
                  <a:lnTo>
                    <a:pt x="9171" y="6935"/>
                  </a:lnTo>
                  <a:cubicBezTo>
                    <a:pt x="9078" y="7028"/>
                    <a:pt x="9025" y="7143"/>
                    <a:pt x="8995" y="7256"/>
                  </a:cubicBezTo>
                  <a:cubicBezTo>
                    <a:pt x="8870" y="7226"/>
                    <a:pt x="8735" y="7194"/>
                    <a:pt x="8559" y="7163"/>
                  </a:cubicBezTo>
                  <a:cubicBezTo>
                    <a:pt x="8476" y="7153"/>
                    <a:pt x="8393" y="7143"/>
                    <a:pt x="8331" y="7143"/>
                  </a:cubicBezTo>
                  <a:cubicBezTo>
                    <a:pt x="8279" y="7132"/>
                    <a:pt x="8237" y="7132"/>
                    <a:pt x="8196" y="7132"/>
                  </a:cubicBezTo>
                  <a:cubicBezTo>
                    <a:pt x="8165" y="7122"/>
                    <a:pt x="8133" y="7122"/>
                    <a:pt x="8113" y="7122"/>
                  </a:cubicBezTo>
                  <a:lnTo>
                    <a:pt x="8082" y="7122"/>
                  </a:lnTo>
                  <a:cubicBezTo>
                    <a:pt x="7916" y="7122"/>
                    <a:pt x="7750" y="7101"/>
                    <a:pt x="7584" y="7080"/>
                  </a:cubicBezTo>
                  <a:cubicBezTo>
                    <a:pt x="7594" y="7028"/>
                    <a:pt x="7605" y="6987"/>
                    <a:pt x="7605" y="6945"/>
                  </a:cubicBezTo>
                  <a:cubicBezTo>
                    <a:pt x="7605" y="6904"/>
                    <a:pt x="7584" y="6852"/>
                    <a:pt x="7552" y="6821"/>
                  </a:cubicBezTo>
                  <a:cubicBezTo>
                    <a:pt x="7532" y="6800"/>
                    <a:pt x="7511" y="6800"/>
                    <a:pt x="7490" y="6790"/>
                  </a:cubicBezTo>
                  <a:lnTo>
                    <a:pt x="7449" y="6790"/>
                  </a:lnTo>
                  <a:cubicBezTo>
                    <a:pt x="7439" y="6790"/>
                    <a:pt x="7428" y="6790"/>
                    <a:pt x="7418" y="6800"/>
                  </a:cubicBezTo>
                  <a:cubicBezTo>
                    <a:pt x="7376" y="6811"/>
                    <a:pt x="7345" y="6841"/>
                    <a:pt x="7335" y="6883"/>
                  </a:cubicBezTo>
                  <a:cubicBezTo>
                    <a:pt x="7324" y="6904"/>
                    <a:pt x="7324" y="6915"/>
                    <a:pt x="7324" y="6945"/>
                  </a:cubicBezTo>
                  <a:lnTo>
                    <a:pt x="7241" y="6862"/>
                  </a:lnTo>
                  <a:lnTo>
                    <a:pt x="7303" y="6769"/>
                  </a:lnTo>
                  <a:cubicBezTo>
                    <a:pt x="7501" y="6468"/>
                    <a:pt x="7635" y="6095"/>
                    <a:pt x="7698" y="5659"/>
                  </a:cubicBezTo>
                  <a:lnTo>
                    <a:pt x="7750" y="5659"/>
                  </a:lnTo>
                  <a:cubicBezTo>
                    <a:pt x="7771" y="5659"/>
                    <a:pt x="7801" y="5649"/>
                    <a:pt x="7833" y="5638"/>
                  </a:cubicBezTo>
                  <a:cubicBezTo>
                    <a:pt x="7926" y="5608"/>
                    <a:pt x="8009" y="5555"/>
                    <a:pt x="8082" y="5472"/>
                  </a:cubicBezTo>
                  <a:cubicBezTo>
                    <a:pt x="8206" y="5327"/>
                    <a:pt x="8279" y="5120"/>
                    <a:pt x="8279" y="4891"/>
                  </a:cubicBezTo>
                  <a:cubicBezTo>
                    <a:pt x="8269" y="4674"/>
                    <a:pt x="8196" y="4466"/>
                    <a:pt x="8061" y="4321"/>
                  </a:cubicBezTo>
                  <a:lnTo>
                    <a:pt x="7999" y="4259"/>
                  </a:lnTo>
                  <a:cubicBezTo>
                    <a:pt x="8009" y="4248"/>
                    <a:pt x="8009" y="4238"/>
                    <a:pt x="8020" y="4227"/>
                  </a:cubicBezTo>
                  <a:cubicBezTo>
                    <a:pt x="8123" y="4041"/>
                    <a:pt x="8154" y="3792"/>
                    <a:pt x="8133" y="3533"/>
                  </a:cubicBezTo>
                  <a:cubicBezTo>
                    <a:pt x="8113" y="3408"/>
                    <a:pt x="8092" y="3294"/>
                    <a:pt x="8050" y="3180"/>
                  </a:cubicBezTo>
                  <a:lnTo>
                    <a:pt x="8020" y="3118"/>
                  </a:lnTo>
                  <a:cubicBezTo>
                    <a:pt x="8050" y="3097"/>
                    <a:pt x="8082" y="3086"/>
                    <a:pt x="8103" y="3076"/>
                  </a:cubicBezTo>
                  <a:cubicBezTo>
                    <a:pt x="8227" y="3003"/>
                    <a:pt x="8341" y="2911"/>
                    <a:pt x="8435" y="2807"/>
                  </a:cubicBezTo>
                  <a:cubicBezTo>
                    <a:pt x="8527" y="2703"/>
                    <a:pt x="8600" y="2589"/>
                    <a:pt x="8652" y="2464"/>
                  </a:cubicBezTo>
                  <a:lnTo>
                    <a:pt x="8714" y="2277"/>
                  </a:lnTo>
                  <a:cubicBezTo>
                    <a:pt x="8725" y="2215"/>
                    <a:pt x="8735" y="2153"/>
                    <a:pt x="8735" y="2081"/>
                  </a:cubicBezTo>
                  <a:cubicBezTo>
                    <a:pt x="8756" y="1811"/>
                    <a:pt x="8673" y="1541"/>
                    <a:pt x="8507" y="1302"/>
                  </a:cubicBezTo>
                  <a:cubicBezTo>
                    <a:pt x="8465" y="1251"/>
                    <a:pt x="8414" y="1189"/>
                    <a:pt x="8352" y="1126"/>
                  </a:cubicBezTo>
                  <a:cubicBezTo>
                    <a:pt x="8299" y="1074"/>
                    <a:pt x="8248" y="1023"/>
                    <a:pt x="8186" y="970"/>
                  </a:cubicBezTo>
                  <a:cubicBezTo>
                    <a:pt x="8071" y="867"/>
                    <a:pt x="7937" y="774"/>
                    <a:pt x="7801" y="680"/>
                  </a:cubicBezTo>
                  <a:cubicBezTo>
                    <a:pt x="7542" y="514"/>
                    <a:pt x="7252" y="369"/>
                    <a:pt x="6951" y="255"/>
                  </a:cubicBezTo>
                  <a:cubicBezTo>
                    <a:pt x="6650" y="151"/>
                    <a:pt x="6328" y="68"/>
                    <a:pt x="6007" y="37"/>
                  </a:cubicBezTo>
                  <a:cubicBezTo>
                    <a:pt x="5835" y="9"/>
                    <a:pt x="5659" y="0"/>
                    <a:pt x="5481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2323;p53">
              <a:extLst>
                <a:ext uri="{FF2B5EF4-FFF2-40B4-BE49-F238E27FC236}">
                  <a16:creationId xmlns:a16="http://schemas.microsoft.com/office/drawing/2014/main" id="{3C511E09-B755-47A8-BD81-AF9831D28286}"/>
                </a:ext>
              </a:extLst>
            </p:cNvPr>
            <p:cNvGrpSpPr/>
            <p:nvPr/>
          </p:nvGrpSpPr>
          <p:grpSpPr>
            <a:xfrm>
              <a:off x="6794477" y="1458871"/>
              <a:ext cx="872892" cy="1287199"/>
              <a:chOff x="7101850" y="1509250"/>
              <a:chExt cx="648075" cy="955675"/>
            </a:xfrm>
          </p:grpSpPr>
          <p:sp>
            <p:nvSpPr>
              <p:cNvPr id="5" name="Google Shape;2324;p53">
                <a:extLst>
                  <a:ext uri="{FF2B5EF4-FFF2-40B4-BE49-F238E27FC236}">
                    <a16:creationId xmlns:a16="http://schemas.microsoft.com/office/drawing/2014/main" id="{568F519A-A8DE-0B92-8D3B-1F874145A9B3}"/>
                  </a:ext>
                </a:extLst>
              </p:cNvPr>
              <p:cNvSpPr/>
              <p:nvPr/>
            </p:nvSpPr>
            <p:spPr>
              <a:xfrm>
                <a:off x="7155525" y="1668575"/>
                <a:ext cx="9910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5253" extrusionOk="0">
                    <a:moveTo>
                      <a:pt x="1847" y="0"/>
                    </a:moveTo>
                    <a:cubicBezTo>
                      <a:pt x="1733" y="11"/>
                      <a:pt x="1619" y="32"/>
                      <a:pt x="1494" y="73"/>
                    </a:cubicBezTo>
                    <a:cubicBezTo>
                      <a:pt x="1297" y="145"/>
                      <a:pt x="1110" y="260"/>
                      <a:pt x="924" y="373"/>
                    </a:cubicBezTo>
                    <a:lnTo>
                      <a:pt x="768" y="467"/>
                    </a:lnTo>
                    <a:cubicBezTo>
                      <a:pt x="737" y="477"/>
                      <a:pt x="716" y="509"/>
                      <a:pt x="706" y="529"/>
                    </a:cubicBezTo>
                    <a:cubicBezTo>
                      <a:pt x="602" y="612"/>
                      <a:pt x="499" y="705"/>
                      <a:pt x="416" y="799"/>
                    </a:cubicBezTo>
                    <a:cubicBezTo>
                      <a:pt x="291" y="944"/>
                      <a:pt x="187" y="1110"/>
                      <a:pt x="125" y="1297"/>
                    </a:cubicBezTo>
                    <a:cubicBezTo>
                      <a:pt x="63" y="1463"/>
                      <a:pt x="21" y="1660"/>
                      <a:pt x="11" y="1867"/>
                    </a:cubicBezTo>
                    <a:cubicBezTo>
                      <a:pt x="1" y="2054"/>
                      <a:pt x="21" y="2261"/>
                      <a:pt x="63" y="2469"/>
                    </a:cubicBezTo>
                    <a:cubicBezTo>
                      <a:pt x="94" y="2666"/>
                      <a:pt x="156" y="2874"/>
                      <a:pt x="239" y="3091"/>
                    </a:cubicBezTo>
                    <a:cubicBezTo>
                      <a:pt x="312" y="3289"/>
                      <a:pt x="416" y="3485"/>
                      <a:pt x="529" y="3672"/>
                    </a:cubicBezTo>
                    <a:cubicBezTo>
                      <a:pt x="748" y="4056"/>
                      <a:pt x="1017" y="4398"/>
                      <a:pt x="1328" y="4668"/>
                    </a:cubicBezTo>
                    <a:cubicBezTo>
                      <a:pt x="1494" y="4813"/>
                      <a:pt x="1650" y="4928"/>
                      <a:pt x="1816" y="5021"/>
                    </a:cubicBezTo>
                    <a:cubicBezTo>
                      <a:pt x="1982" y="5114"/>
                      <a:pt x="2148" y="5177"/>
                      <a:pt x="2314" y="5218"/>
                    </a:cubicBezTo>
                    <a:cubicBezTo>
                      <a:pt x="2415" y="5241"/>
                      <a:pt x="2510" y="5253"/>
                      <a:pt x="2607" y="5253"/>
                    </a:cubicBezTo>
                    <a:cubicBezTo>
                      <a:pt x="2640" y="5253"/>
                      <a:pt x="2674" y="5252"/>
                      <a:pt x="2708" y="5249"/>
                    </a:cubicBezTo>
                    <a:cubicBezTo>
                      <a:pt x="2749" y="5249"/>
                      <a:pt x="2791" y="5249"/>
                      <a:pt x="2832" y="5239"/>
                    </a:cubicBezTo>
                    <a:cubicBezTo>
                      <a:pt x="2988" y="5218"/>
                      <a:pt x="3154" y="5145"/>
                      <a:pt x="3299" y="5052"/>
                    </a:cubicBezTo>
                    <a:cubicBezTo>
                      <a:pt x="3465" y="4938"/>
                      <a:pt x="3600" y="4792"/>
                      <a:pt x="3704" y="4626"/>
                    </a:cubicBezTo>
                    <a:cubicBezTo>
                      <a:pt x="3807" y="4450"/>
                      <a:pt x="3869" y="4253"/>
                      <a:pt x="3911" y="4004"/>
                    </a:cubicBezTo>
                    <a:cubicBezTo>
                      <a:pt x="3952" y="3776"/>
                      <a:pt x="3963" y="3538"/>
                      <a:pt x="3952" y="3268"/>
                    </a:cubicBezTo>
                    <a:cubicBezTo>
                      <a:pt x="3932" y="3008"/>
                      <a:pt x="3901" y="2739"/>
                      <a:pt x="3839" y="2469"/>
                    </a:cubicBezTo>
                    <a:cubicBezTo>
                      <a:pt x="3777" y="2210"/>
                      <a:pt x="3694" y="1940"/>
                      <a:pt x="3590" y="1670"/>
                    </a:cubicBezTo>
                    <a:cubicBezTo>
                      <a:pt x="3496" y="1422"/>
                      <a:pt x="3382" y="1193"/>
                      <a:pt x="3258" y="975"/>
                    </a:cubicBezTo>
                    <a:cubicBezTo>
                      <a:pt x="3123" y="758"/>
                      <a:pt x="2977" y="571"/>
                      <a:pt x="2822" y="426"/>
                    </a:cubicBezTo>
                    <a:cubicBezTo>
                      <a:pt x="2749" y="343"/>
                      <a:pt x="2666" y="281"/>
                      <a:pt x="2583" y="218"/>
                    </a:cubicBezTo>
                    <a:cubicBezTo>
                      <a:pt x="2500" y="166"/>
                      <a:pt x="2407" y="115"/>
                      <a:pt x="2314" y="73"/>
                    </a:cubicBezTo>
                    <a:cubicBezTo>
                      <a:pt x="2179" y="32"/>
                      <a:pt x="2034" y="0"/>
                      <a:pt x="18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2325;p53">
                <a:extLst>
                  <a:ext uri="{FF2B5EF4-FFF2-40B4-BE49-F238E27FC236}">
                    <a16:creationId xmlns:a16="http://schemas.microsoft.com/office/drawing/2014/main" id="{2764CFF4-8189-5534-A552-313044DA19CC}"/>
                  </a:ext>
                </a:extLst>
              </p:cNvPr>
              <p:cNvSpPr/>
              <p:nvPr/>
            </p:nvSpPr>
            <p:spPr>
              <a:xfrm>
                <a:off x="7155525" y="1669075"/>
                <a:ext cx="66425" cy="131000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5240" extrusionOk="0">
                    <a:moveTo>
                      <a:pt x="1712" y="1"/>
                    </a:moveTo>
                    <a:cubicBezTo>
                      <a:pt x="1640" y="12"/>
                      <a:pt x="1567" y="32"/>
                      <a:pt x="1494" y="53"/>
                    </a:cubicBezTo>
                    <a:cubicBezTo>
                      <a:pt x="1287" y="125"/>
                      <a:pt x="1100" y="240"/>
                      <a:pt x="924" y="343"/>
                    </a:cubicBezTo>
                    <a:lnTo>
                      <a:pt x="903" y="364"/>
                    </a:lnTo>
                    <a:lnTo>
                      <a:pt x="872" y="374"/>
                    </a:lnTo>
                    <a:cubicBezTo>
                      <a:pt x="831" y="395"/>
                      <a:pt x="799" y="416"/>
                      <a:pt x="758" y="436"/>
                    </a:cubicBezTo>
                    <a:cubicBezTo>
                      <a:pt x="737" y="457"/>
                      <a:pt x="716" y="478"/>
                      <a:pt x="706" y="509"/>
                    </a:cubicBezTo>
                    <a:cubicBezTo>
                      <a:pt x="592" y="592"/>
                      <a:pt x="499" y="675"/>
                      <a:pt x="416" y="779"/>
                    </a:cubicBezTo>
                    <a:cubicBezTo>
                      <a:pt x="291" y="924"/>
                      <a:pt x="187" y="1090"/>
                      <a:pt x="114" y="1277"/>
                    </a:cubicBezTo>
                    <a:cubicBezTo>
                      <a:pt x="52" y="1443"/>
                      <a:pt x="21" y="1640"/>
                      <a:pt x="11" y="1847"/>
                    </a:cubicBezTo>
                    <a:cubicBezTo>
                      <a:pt x="1" y="2034"/>
                      <a:pt x="21" y="2241"/>
                      <a:pt x="52" y="2449"/>
                    </a:cubicBezTo>
                    <a:cubicBezTo>
                      <a:pt x="94" y="2646"/>
                      <a:pt x="156" y="2854"/>
                      <a:pt x="239" y="3071"/>
                    </a:cubicBezTo>
                    <a:cubicBezTo>
                      <a:pt x="312" y="3269"/>
                      <a:pt x="405" y="3465"/>
                      <a:pt x="519" y="3652"/>
                    </a:cubicBezTo>
                    <a:cubicBezTo>
                      <a:pt x="748" y="4046"/>
                      <a:pt x="1017" y="4378"/>
                      <a:pt x="1328" y="4648"/>
                    </a:cubicBezTo>
                    <a:cubicBezTo>
                      <a:pt x="1494" y="4793"/>
                      <a:pt x="1650" y="4908"/>
                      <a:pt x="1806" y="5001"/>
                    </a:cubicBezTo>
                    <a:cubicBezTo>
                      <a:pt x="1982" y="5094"/>
                      <a:pt x="2148" y="5167"/>
                      <a:pt x="2314" y="5198"/>
                    </a:cubicBezTo>
                    <a:cubicBezTo>
                      <a:pt x="2428" y="5229"/>
                      <a:pt x="2542" y="5240"/>
                      <a:pt x="2656" y="5240"/>
                    </a:cubicBezTo>
                    <a:cubicBezTo>
                      <a:pt x="2542" y="5032"/>
                      <a:pt x="2428" y="4825"/>
                      <a:pt x="2324" y="4606"/>
                    </a:cubicBezTo>
                    <a:cubicBezTo>
                      <a:pt x="2148" y="4244"/>
                      <a:pt x="1992" y="3880"/>
                      <a:pt x="1857" y="3497"/>
                    </a:cubicBezTo>
                    <a:cubicBezTo>
                      <a:pt x="1733" y="3113"/>
                      <a:pt x="1629" y="2729"/>
                      <a:pt x="1567" y="2345"/>
                    </a:cubicBezTo>
                    <a:cubicBezTo>
                      <a:pt x="1504" y="1962"/>
                      <a:pt x="1474" y="1568"/>
                      <a:pt x="1504" y="1173"/>
                    </a:cubicBezTo>
                    <a:cubicBezTo>
                      <a:pt x="1515" y="1017"/>
                      <a:pt x="1536" y="862"/>
                      <a:pt x="1557" y="706"/>
                    </a:cubicBezTo>
                    <a:cubicBezTo>
                      <a:pt x="1577" y="530"/>
                      <a:pt x="1608" y="353"/>
                      <a:pt x="1660" y="187"/>
                    </a:cubicBezTo>
                    <a:cubicBezTo>
                      <a:pt x="1670" y="125"/>
                      <a:pt x="1691" y="63"/>
                      <a:pt x="17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2326;p53">
                <a:extLst>
                  <a:ext uri="{FF2B5EF4-FFF2-40B4-BE49-F238E27FC236}">
                    <a16:creationId xmlns:a16="http://schemas.microsoft.com/office/drawing/2014/main" id="{0AEC4CE8-1E92-4CC3-27FD-E11474F6F34C}"/>
                  </a:ext>
                </a:extLst>
              </p:cNvPr>
              <p:cNvSpPr/>
              <p:nvPr/>
            </p:nvSpPr>
            <p:spPr>
              <a:xfrm>
                <a:off x="7490825" y="1662100"/>
                <a:ext cx="49825" cy="92575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3703" extrusionOk="0">
                    <a:moveTo>
                      <a:pt x="996" y="0"/>
                    </a:moveTo>
                    <a:cubicBezTo>
                      <a:pt x="966" y="0"/>
                      <a:pt x="934" y="10"/>
                      <a:pt x="904" y="10"/>
                    </a:cubicBezTo>
                    <a:cubicBezTo>
                      <a:pt x="831" y="21"/>
                      <a:pt x="748" y="42"/>
                      <a:pt x="655" y="83"/>
                    </a:cubicBezTo>
                    <a:cubicBezTo>
                      <a:pt x="582" y="114"/>
                      <a:pt x="509" y="166"/>
                      <a:pt x="457" y="208"/>
                    </a:cubicBezTo>
                    <a:cubicBezTo>
                      <a:pt x="395" y="249"/>
                      <a:pt x="343" y="301"/>
                      <a:pt x="291" y="363"/>
                    </a:cubicBezTo>
                    <a:cubicBezTo>
                      <a:pt x="198" y="466"/>
                      <a:pt x="125" y="591"/>
                      <a:pt x="84" y="747"/>
                    </a:cubicBezTo>
                    <a:cubicBezTo>
                      <a:pt x="42" y="861"/>
                      <a:pt x="21" y="996"/>
                      <a:pt x="11" y="1172"/>
                    </a:cubicBezTo>
                    <a:cubicBezTo>
                      <a:pt x="1" y="1338"/>
                      <a:pt x="11" y="1494"/>
                      <a:pt x="21" y="1618"/>
                    </a:cubicBezTo>
                    <a:cubicBezTo>
                      <a:pt x="42" y="1764"/>
                      <a:pt x="63" y="1888"/>
                      <a:pt x="84" y="2033"/>
                    </a:cubicBezTo>
                    <a:lnTo>
                      <a:pt x="94" y="2147"/>
                    </a:lnTo>
                    <a:cubicBezTo>
                      <a:pt x="115" y="2209"/>
                      <a:pt x="125" y="2282"/>
                      <a:pt x="136" y="2354"/>
                    </a:cubicBezTo>
                    <a:cubicBezTo>
                      <a:pt x="177" y="2583"/>
                      <a:pt x="219" y="2822"/>
                      <a:pt x="291" y="3060"/>
                    </a:cubicBezTo>
                    <a:cubicBezTo>
                      <a:pt x="333" y="3174"/>
                      <a:pt x="374" y="3278"/>
                      <a:pt x="416" y="3371"/>
                    </a:cubicBezTo>
                    <a:cubicBezTo>
                      <a:pt x="468" y="3465"/>
                      <a:pt x="530" y="3537"/>
                      <a:pt x="592" y="3589"/>
                    </a:cubicBezTo>
                    <a:cubicBezTo>
                      <a:pt x="623" y="3620"/>
                      <a:pt x="655" y="3651"/>
                      <a:pt x="696" y="3661"/>
                    </a:cubicBezTo>
                    <a:cubicBezTo>
                      <a:pt x="738" y="3682"/>
                      <a:pt x="789" y="3703"/>
                      <a:pt x="841" y="3703"/>
                    </a:cubicBezTo>
                    <a:lnTo>
                      <a:pt x="893" y="3703"/>
                    </a:lnTo>
                    <a:cubicBezTo>
                      <a:pt x="966" y="3703"/>
                      <a:pt x="1038" y="3682"/>
                      <a:pt x="1121" y="3631"/>
                    </a:cubicBezTo>
                    <a:cubicBezTo>
                      <a:pt x="1245" y="3568"/>
                      <a:pt x="1349" y="3454"/>
                      <a:pt x="1432" y="3371"/>
                    </a:cubicBezTo>
                    <a:cubicBezTo>
                      <a:pt x="1536" y="3246"/>
                      <a:pt x="1630" y="3122"/>
                      <a:pt x="1692" y="2988"/>
                    </a:cubicBezTo>
                    <a:cubicBezTo>
                      <a:pt x="1909" y="2583"/>
                      <a:pt x="1992" y="2064"/>
                      <a:pt x="1930" y="1483"/>
                    </a:cubicBezTo>
                    <a:cubicBezTo>
                      <a:pt x="1909" y="1234"/>
                      <a:pt x="1847" y="975"/>
                      <a:pt x="1754" y="726"/>
                    </a:cubicBezTo>
                    <a:cubicBezTo>
                      <a:pt x="1702" y="591"/>
                      <a:pt x="1640" y="466"/>
                      <a:pt x="1577" y="342"/>
                    </a:cubicBezTo>
                    <a:lnTo>
                      <a:pt x="1577" y="321"/>
                    </a:lnTo>
                    <a:cubicBezTo>
                      <a:pt x="1577" y="291"/>
                      <a:pt x="1567" y="270"/>
                      <a:pt x="1547" y="238"/>
                    </a:cubicBezTo>
                    <a:cubicBezTo>
                      <a:pt x="1515" y="208"/>
                      <a:pt x="1484" y="166"/>
                      <a:pt x="1443" y="135"/>
                    </a:cubicBezTo>
                    <a:lnTo>
                      <a:pt x="1401" y="72"/>
                    </a:lnTo>
                    <a:cubicBezTo>
                      <a:pt x="1381" y="52"/>
                      <a:pt x="1349" y="42"/>
                      <a:pt x="1328" y="42"/>
                    </a:cubicBezTo>
                    <a:cubicBezTo>
                      <a:pt x="1308" y="42"/>
                      <a:pt x="1298" y="42"/>
                      <a:pt x="1277" y="52"/>
                    </a:cubicBezTo>
                    <a:cubicBezTo>
                      <a:pt x="1245" y="31"/>
                      <a:pt x="1194" y="21"/>
                      <a:pt x="1132" y="10"/>
                    </a:cubicBezTo>
                    <a:cubicBezTo>
                      <a:pt x="1090" y="0"/>
                      <a:pt x="1038" y="0"/>
                      <a:pt x="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2327;p53">
                <a:extLst>
                  <a:ext uri="{FF2B5EF4-FFF2-40B4-BE49-F238E27FC236}">
                    <a16:creationId xmlns:a16="http://schemas.microsoft.com/office/drawing/2014/main" id="{373DADC3-FA4D-248E-7372-363C38CEC307}"/>
                  </a:ext>
                </a:extLst>
              </p:cNvPr>
              <p:cNvSpPr/>
              <p:nvPr/>
            </p:nvSpPr>
            <p:spPr>
              <a:xfrm>
                <a:off x="7298925" y="1893150"/>
                <a:ext cx="126050" cy="126400"/>
              </a:xfrm>
              <a:custGeom>
                <a:avLst/>
                <a:gdLst/>
                <a:ahLst/>
                <a:cxnLst/>
                <a:rect l="l" t="t" r="r" b="b"/>
                <a:pathLst>
                  <a:path w="5042" h="5056" extrusionOk="0">
                    <a:moveTo>
                      <a:pt x="677" y="1264"/>
                    </a:moveTo>
                    <a:lnTo>
                      <a:pt x="675" y="1266"/>
                    </a:lnTo>
                    <a:lnTo>
                      <a:pt x="675" y="1276"/>
                    </a:lnTo>
                    <a:cubicBezTo>
                      <a:pt x="676" y="1272"/>
                      <a:pt x="676" y="1268"/>
                      <a:pt x="677" y="1264"/>
                    </a:cubicBezTo>
                    <a:close/>
                    <a:moveTo>
                      <a:pt x="800" y="0"/>
                    </a:moveTo>
                    <a:cubicBezTo>
                      <a:pt x="768" y="0"/>
                      <a:pt x="738" y="11"/>
                      <a:pt x="717" y="32"/>
                    </a:cubicBezTo>
                    <a:cubicBezTo>
                      <a:pt x="706" y="52"/>
                      <a:pt x="696" y="83"/>
                      <a:pt x="696" y="104"/>
                    </a:cubicBezTo>
                    <a:cubicBezTo>
                      <a:pt x="706" y="218"/>
                      <a:pt x="706" y="332"/>
                      <a:pt x="717" y="447"/>
                    </a:cubicBezTo>
                    <a:cubicBezTo>
                      <a:pt x="706" y="467"/>
                      <a:pt x="706" y="488"/>
                      <a:pt x="706" y="509"/>
                    </a:cubicBezTo>
                    <a:cubicBezTo>
                      <a:pt x="706" y="519"/>
                      <a:pt x="706" y="530"/>
                      <a:pt x="717" y="550"/>
                    </a:cubicBezTo>
                    <a:cubicBezTo>
                      <a:pt x="717" y="804"/>
                      <a:pt x="706" y="1039"/>
                      <a:pt x="677" y="1264"/>
                    </a:cubicBezTo>
                    <a:lnTo>
                      <a:pt x="677" y="1264"/>
                    </a:lnTo>
                    <a:lnTo>
                      <a:pt x="685" y="1256"/>
                    </a:lnTo>
                    <a:lnTo>
                      <a:pt x="685" y="1256"/>
                    </a:lnTo>
                    <a:cubicBezTo>
                      <a:pt x="634" y="1598"/>
                      <a:pt x="551" y="1909"/>
                      <a:pt x="436" y="2189"/>
                    </a:cubicBezTo>
                    <a:lnTo>
                      <a:pt x="436" y="2178"/>
                    </a:lnTo>
                    <a:cubicBezTo>
                      <a:pt x="343" y="2407"/>
                      <a:pt x="219" y="2625"/>
                      <a:pt x="63" y="2812"/>
                    </a:cubicBezTo>
                    <a:lnTo>
                      <a:pt x="63" y="2822"/>
                    </a:lnTo>
                    <a:lnTo>
                      <a:pt x="32" y="2853"/>
                    </a:lnTo>
                    <a:cubicBezTo>
                      <a:pt x="11" y="2884"/>
                      <a:pt x="1" y="2905"/>
                      <a:pt x="1" y="2936"/>
                    </a:cubicBezTo>
                    <a:cubicBezTo>
                      <a:pt x="1" y="2946"/>
                      <a:pt x="1" y="2957"/>
                      <a:pt x="11" y="2978"/>
                    </a:cubicBezTo>
                    <a:cubicBezTo>
                      <a:pt x="1" y="2998"/>
                      <a:pt x="11" y="3029"/>
                      <a:pt x="21" y="3061"/>
                    </a:cubicBezTo>
                    <a:cubicBezTo>
                      <a:pt x="167" y="3310"/>
                      <a:pt x="353" y="3558"/>
                      <a:pt x="582" y="3817"/>
                    </a:cubicBezTo>
                    <a:cubicBezTo>
                      <a:pt x="810" y="4056"/>
                      <a:pt x="1069" y="4274"/>
                      <a:pt x="1349" y="4461"/>
                    </a:cubicBezTo>
                    <a:cubicBezTo>
                      <a:pt x="1760" y="4735"/>
                      <a:pt x="2385" y="5056"/>
                      <a:pt x="3090" y="5056"/>
                    </a:cubicBezTo>
                    <a:cubicBezTo>
                      <a:pt x="3132" y="5056"/>
                      <a:pt x="3174" y="5054"/>
                      <a:pt x="3216" y="5052"/>
                    </a:cubicBezTo>
                    <a:lnTo>
                      <a:pt x="3237" y="5052"/>
                    </a:lnTo>
                    <a:cubicBezTo>
                      <a:pt x="3756" y="5021"/>
                      <a:pt x="4254" y="4803"/>
                      <a:pt x="4596" y="4430"/>
                    </a:cubicBezTo>
                    <a:cubicBezTo>
                      <a:pt x="4679" y="4347"/>
                      <a:pt x="4762" y="4243"/>
                      <a:pt x="4834" y="4129"/>
                    </a:cubicBezTo>
                    <a:cubicBezTo>
                      <a:pt x="4887" y="4036"/>
                      <a:pt x="4938" y="3921"/>
                      <a:pt x="4980" y="3787"/>
                    </a:cubicBezTo>
                    <a:cubicBezTo>
                      <a:pt x="5042" y="3548"/>
                      <a:pt x="5042" y="3289"/>
                      <a:pt x="4970" y="3019"/>
                    </a:cubicBezTo>
                    <a:cubicBezTo>
                      <a:pt x="4970" y="3008"/>
                      <a:pt x="4970" y="2998"/>
                      <a:pt x="4959" y="2998"/>
                    </a:cubicBezTo>
                    <a:cubicBezTo>
                      <a:pt x="4959" y="2946"/>
                      <a:pt x="4928" y="2915"/>
                      <a:pt x="4887" y="2895"/>
                    </a:cubicBezTo>
                    <a:lnTo>
                      <a:pt x="4793" y="2863"/>
                    </a:lnTo>
                    <a:cubicBezTo>
                      <a:pt x="4721" y="2832"/>
                      <a:pt x="4659" y="2801"/>
                      <a:pt x="4596" y="2749"/>
                    </a:cubicBezTo>
                    <a:cubicBezTo>
                      <a:pt x="4534" y="2697"/>
                      <a:pt x="4461" y="2635"/>
                      <a:pt x="4399" y="2552"/>
                    </a:cubicBezTo>
                    <a:cubicBezTo>
                      <a:pt x="4327" y="2448"/>
                      <a:pt x="4254" y="2324"/>
                      <a:pt x="4202" y="2189"/>
                    </a:cubicBezTo>
                    <a:cubicBezTo>
                      <a:pt x="4129" y="2023"/>
                      <a:pt x="4078" y="1837"/>
                      <a:pt x="4057" y="1639"/>
                    </a:cubicBezTo>
                    <a:cubicBezTo>
                      <a:pt x="4025" y="1432"/>
                      <a:pt x="4025" y="1245"/>
                      <a:pt x="4046" y="1058"/>
                    </a:cubicBezTo>
                    <a:cubicBezTo>
                      <a:pt x="4057" y="975"/>
                      <a:pt x="4067" y="913"/>
                      <a:pt x="4088" y="841"/>
                    </a:cubicBezTo>
                    <a:cubicBezTo>
                      <a:pt x="4108" y="788"/>
                      <a:pt x="4067" y="726"/>
                      <a:pt x="4015" y="716"/>
                    </a:cubicBezTo>
                    <a:cubicBezTo>
                      <a:pt x="4005" y="705"/>
                      <a:pt x="3995" y="705"/>
                      <a:pt x="3984" y="705"/>
                    </a:cubicBezTo>
                    <a:cubicBezTo>
                      <a:pt x="3932" y="716"/>
                      <a:pt x="3901" y="747"/>
                      <a:pt x="3880" y="788"/>
                    </a:cubicBezTo>
                    <a:cubicBezTo>
                      <a:pt x="3859" y="882"/>
                      <a:pt x="3839" y="996"/>
                      <a:pt x="3829" y="1110"/>
                    </a:cubicBezTo>
                    <a:cubicBezTo>
                      <a:pt x="3642" y="986"/>
                      <a:pt x="3444" y="871"/>
                      <a:pt x="3237" y="778"/>
                    </a:cubicBezTo>
                    <a:cubicBezTo>
                      <a:pt x="2999" y="675"/>
                      <a:pt x="2729" y="581"/>
                      <a:pt x="2449" y="509"/>
                    </a:cubicBezTo>
                    <a:cubicBezTo>
                      <a:pt x="2067" y="419"/>
                      <a:pt x="1678" y="374"/>
                      <a:pt x="1283" y="374"/>
                    </a:cubicBezTo>
                    <a:cubicBezTo>
                      <a:pt x="1174" y="374"/>
                      <a:pt x="1065" y="377"/>
                      <a:pt x="955" y="384"/>
                    </a:cubicBezTo>
                    <a:lnTo>
                      <a:pt x="924" y="384"/>
                    </a:lnTo>
                    <a:cubicBezTo>
                      <a:pt x="924" y="291"/>
                      <a:pt x="913" y="198"/>
                      <a:pt x="903" y="104"/>
                    </a:cubicBezTo>
                    <a:cubicBezTo>
                      <a:pt x="903" y="42"/>
                      <a:pt x="862" y="0"/>
                      <a:pt x="800" y="0"/>
                    </a:cubicBezTo>
                    <a:close/>
                  </a:path>
                </a:pathLst>
              </a:custGeom>
              <a:solidFill>
                <a:srgbClr val="C18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2328;p53">
                <a:extLst>
                  <a:ext uri="{FF2B5EF4-FFF2-40B4-BE49-F238E27FC236}">
                    <a16:creationId xmlns:a16="http://schemas.microsoft.com/office/drawing/2014/main" id="{A8753FE6-BCC4-5CC0-351C-5CCA832D895D}"/>
                  </a:ext>
                </a:extLst>
              </p:cNvPr>
              <p:cNvSpPr/>
              <p:nvPr/>
            </p:nvSpPr>
            <p:spPr>
              <a:xfrm>
                <a:off x="7316325" y="1892900"/>
                <a:ext cx="85075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935" extrusionOk="0">
                    <a:moveTo>
                      <a:pt x="104" y="0"/>
                    </a:moveTo>
                    <a:cubicBezTo>
                      <a:pt x="72" y="0"/>
                      <a:pt x="42" y="21"/>
                      <a:pt x="21" y="42"/>
                    </a:cubicBezTo>
                    <a:cubicBezTo>
                      <a:pt x="0" y="62"/>
                      <a:pt x="0" y="93"/>
                      <a:pt x="0" y="114"/>
                    </a:cubicBezTo>
                    <a:cubicBezTo>
                      <a:pt x="10" y="228"/>
                      <a:pt x="10" y="342"/>
                      <a:pt x="10" y="457"/>
                    </a:cubicBezTo>
                    <a:cubicBezTo>
                      <a:pt x="10" y="477"/>
                      <a:pt x="0" y="498"/>
                      <a:pt x="0" y="519"/>
                    </a:cubicBezTo>
                    <a:cubicBezTo>
                      <a:pt x="0" y="529"/>
                      <a:pt x="10" y="540"/>
                      <a:pt x="21" y="560"/>
                    </a:cubicBezTo>
                    <a:cubicBezTo>
                      <a:pt x="21" y="736"/>
                      <a:pt x="10" y="902"/>
                      <a:pt x="0" y="1058"/>
                    </a:cubicBezTo>
                    <a:cubicBezTo>
                      <a:pt x="72" y="1100"/>
                      <a:pt x="145" y="1151"/>
                      <a:pt x="207" y="1193"/>
                    </a:cubicBezTo>
                    <a:cubicBezTo>
                      <a:pt x="394" y="1296"/>
                      <a:pt x="581" y="1400"/>
                      <a:pt x="768" y="1483"/>
                    </a:cubicBezTo>
                    <a:cubicBezTo>
                      <a:pt x="1193" y="1670"/>
                      <a:pt x="1639" y="1815"/>
                      <a:pt x="2095" y="1888"/>
                    </a:cubicBezTo>
                    <a:cubicBezTo>
                      <a:pt x="2281" y="1916"/>
                      <a:pt x="2472" y="1934"/>
                      <a:pt x="2661" y="1934"/>
                    </a:cubicBezTo>
                    <a:cubicBezTo>
                      <a:pt x="2757" y="1934"/>
                      <a:pt x="2852" y="1929"/>
                      <a:pt x="2946" y="1919"/>
                    </a:cubicBezTo>
                    <a:lnTo>
                      <a:pt x="2956" y="1919"/>
                    </a:lnTo>
                    <a:cubicBezTo>
                      <a:pt x="3039" y="1909"/>
                      <a:pt x="3133" y="1898"/>
                      <a:pt x="3216" y="1867"/>
                    </a:cubicBezTo>
                    <a:cubicBezTo>
                      <a:pt x="3278" y="1856"/>
                      <a:pt x="3340" y="1847"/>
                      <a:pt x="3392" y="1826"/>
                    </a:cubicBezTo>
                    <a:cubicBezTo>
                      <a:pt x="3382" y="1764"/>
                      <a:pt x="3371" y="1701"/>
                      <a:pt x="3361" y="1649"/>
                    </a:cubicBezTo>
                    <a:cubicBezTo>
                      <a:pt x="3329" y="1442"/>
                      <a:pt x="3329" y="1255"/>
                      <a:pt x="3350" y="1068"/>
                    </a:cubicBezTo>
                    <a:cubicBezTo>
                      <a:pt x="3361" y="996"/>
                      <a:pt x="3382" y="923"/>
                      <a:pt x="3392" y="851"/>
                    </a:cubicBezTo>
                    <a:cubicBezTo>
                      <a:pt x="3402" y="830"/>
                      <a:pt x="3402" y="798"/>
                      <a:pt x="3382" y="768"/>
                    </a:cubicBezTo>
                    <a:cubicBezTo>
                      <a:pt x="3371" y="747"/>
                      <a:pt x="3350" y="726"/>
                      <a:pt x="3319" y="715"/>
                    </a:cubicBezTo>
                    <a:lnTo>
                      <a:pt x="3288" y="715"/>
                    </a:lnTo>
                    <a:cubicBezTo>
                      <a:pt x="3236" y="715"/>
                      <a:pt x="3195" y="747"/>
                      <a:pt x="3184" y="798"/>
                    </a:cubicBezTo>
                    <a:cubicBezTo>
                      <a:pt x="3153" y="892"/>
                      <a:pt x="3143" y="1006"/>
                      <a:pt x="3133" y="1120"/>
                    </a:cubicBezTo>
                    <a:cubicBezTo>
                      <a:pt x="2956" y="996"/>
                      <a:pt x="2759" y="881"/>
                      <a:pt x="2541" y="788"/>
                    </a:cubicBezTo>
                    <a:cubicBezTo>
                      <a:pt x="2303" y="685"/>
                      <a:pt x="2043" y="591"/>
                      <a:pt x="1753" y="519"/>
                    </a:cubicBezTo>
                    <a:cubicBezTo>
                      <a:pt x="1359" y="426"/>
                      <a:pt x="958" y="375"/>
                      <a:pt x="549" y="375"/>
                    </a:cubicBezTo>
                    <a:cubicBezTo>
                      <a:pt x="453" y="375"/>
                      <a:pt x="356" y="378"/>
                      <a:pt x="259" y="384"/>
                    </a:cubicBezTo>
                    <a:lnTo>
                      <a:pt x="228" y="384"/>
                    </a:lnTo>
                    <a:cubicBezTo>
                      <a:pt x="228" y="291"/>
                      <a:pt x="217" y="187"/>
                      <a:pt x="217" y="114"/>
                    </a:cubicBezTo>
                    <a:cubicBezTo>
                      <a:pt x="207" y="52"/>
                      <a:pt x="166" y="0"/>
                      <a:pt x="104" y="0"/>
                    </a:cubicBezTo>
                    <a:close/>
                  </a:path>
                </a:pathLst>
              </a:custGeom>
              <a:solidFill>
                <a:srgbClr val="AF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2329;p53">
                <a:extLst>
                  <a:ext uri="{FF2B5EF4-FFF2-40B4-BE49-F238E27FC236}">
                    <a16:creationId xmlns:a16="http://schemas.microsoft.com/office/drawing/2014/main" id="{3E8C43F4-2D6A-5723-B343-7869458E0B12}"/>
                  </a:ext>
                </a:extLst>
              </p:cNvPr>
              <p:cNvSpPr/>
              <p:nvPr/>
            </p:nvSpPr>
            <p:spPr>
              <a:xfrm>
                <a:off x="7389950" y="194085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AF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2330;p53">
                <a:extLst>
                  <a:ext uri="{FF2B5EF4-FFF2-40B4-BE49-F238E27FC236}">
                    <a16:creationId xmlns:a16="http://schemas.microsoft.com/office/drawing/2014/main" id="{4D287EAF-8E5E-90B5-056A-9FE82F01C58E}"/>
                  </a:ext>
                </a:extLst>
              </p:cNvPr>
              <p:cNvSpPr/>
              <p:nvPr/>
            </p:nvSpPr>
            <p:spPr>
              <a:xfrm>
                <a:off x="7498600" y="1731775"/>
                <a:ext cx="48775" cy="823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3292" extrusionOk="0">
                    <a:moveTo>
                      <a:pt x="539" y="1"/>
                    </a:moveTo>
                    <a:cubicBezTo>
                      <a:pt x="509" y="1"/>
                      <a:pt x="478" y="1"/>
                      <a:pt x="447" y="3"/>
                    </a:cubicBezTo>
                    <a:cubicBezTo>
                      <a:pt x="406" y="3"/>
                      <a:pt x="364" y="3"/>
                      <a:pt x="333" y="14"/>
                    </a:cubicBezTo>
                    <a:cubicBezTo>
                      <a:pt x="323" y="14"/>
                      <a:pt x="312" y="14"/>
                      <a:pt x="302" y="24"/>
                    </a:cubicBezTo>
                    <a:cubicBezTo>
                      <a:pt x="291" y="24"/>
                      <a:pt x="291" y="14"/>
                      <a:pt x="281" y="14"/>
                    </a:cubicBezTo>
                    <a:lnTo>
                      <a:pt x="250" y="14"/>
                    </a:lnTo>
                    <a:cubicBezTo>
                      <a:pt x="198" y="14"/>
                      <a:pt x="167" y="45"/>
                      <a:pt x="157" y="86"/>
                    </a:cubicBezTo>
                    <a:cubicBezTo>
                      <a:pt x="115" y="221"/>
                      <a:pt x="95" y="367"/>
                      <a:pt x="74" y="501"/>
                    </a:cubicBezTo>
                    <a:cubicBezTo>
                      <a:pt x="53" y="678"/>
                      <a:pt x="32" y="864"/>
                      <a:pt x="22" y="1072"/>
                    </a:cubicBezTo>
                    <a:cubicBezTo>
                      <a:pt x="12" y="1289"/>
                      <a:pt x="1" y="1508"/>
                      <a:pt x="12" y="1715"/>
                    </a:cubicBezTo>
                    <a:cubicBezTo>
                      <a:pt x="22" y="1953"/>
                      <a:pt x="42" y="2171"/>
                      <a:pt x="74" y="2368"/>
                    </a:cubicBezTo>
                    <a:cubicBezTo>
                      <a:pt x="105" y="2576"/>
                      <a:pt x="157" y="2752"/>
                      <a:pt x="229" y="2898"/>
                    </a:cubicBezTo>
                    <a:cubicBezTo>
                      <a:pt x="281" y="3001"/>
                      <a:pt x="374" y="3146"/>
                      <a:pt x="520" y="3229"/>
                    </a:cubicBezTo>
                    <a:cubicBezTo>
                      <a:pt x="593" y="3260"/>
                      <a:pt x="665" y="3281"/>
                      <a:pt x="748" y="3292"/>
                    </a:cubicBezTo>
                    <a:lnTo>
                      <a:pt x="800" y="3292"/>
                    </a:lnTo>
                    <a:cubicBezTo>
                      <a:pt x="862" y="3281"/>
                      <a:pt x="924" y="3271"/>
                      <a:pt x="987" y="3250"/>
                    </a:cubicBezTo>
                    <a:cubicBezTo>
                      <a:pt x="1183" y="3188"/>
                      <a:pt x="1360" y="3064"/>
                      <a:pt x="1515" y="2898"/>
                    </a:cubicBezTo>
                    <a:cubicBezTo>
                      <a:pt x="1796" y="2576"/>
                      <a:pt x="1951" y="2130"/>
                      <a:pt x="1930" y="1642"/>
                    </a:cubicBezTo>
                    <a:cubicBezTo>
                      <a:pt x="1920" y="1165"/>
                      <a:pt x="1754" y="719"/>
                      <a:pt x="1474" y="408"/>
                    </a:cubicBezTo>
                    <a:cubicBezTo>
                      <a:pt x="1339" y="263"/>
                      <a:pt x="1173" y="148"/>
                      <a:pt x="987" y="76"/>
                    </a:cubicBezTo>
                    <a:cubicBezTo>
                      <a:pt x="847" y="24"/>
                      <a:pt x="700" y="1"/>
                      <a:pt x="539" y="1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2331;p53">
                <a:extLst>
                  <a:ext uri="{FF2B5EF4-FFF2-40B4-BE49-F238E27FC236}">
                    <a16:creationId xmlns:a16="http://schemas.microsoft.com/office/drawing/2014/main" id="{BC3E29E1-915F-D2A6-E87C-B6DC20D5C1BB}"/>
                  </a:ext>
                </a:extLst>
              </p:cNvPr>
              <p:cNvSpPr/>
              <p:nvPr/>
            </p:nvSpPr>
            <p:spPr>
              <a:xfrm>
                <a:off x="7507425" y="1746350"/>
                <a:ext cx="24400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039" extrusionOk="0">
                    <a:moveTo>
                      <a:pt x="260" y="862"/>
                    </a:moveTo>
                    <a:lnTo>
                      <a:pt x="260" y="862"/>
                    </a:lnTo>
                    <a:cubicBezTo>
                      <a:pt x="259" y="865"/>
                      <a:pt x="257" y="868"/>
                      <a:pt x="256" y="871"/>
                    </a:cubicBezTo>
                    <a:lnTo>
                      <a:pt x="256" y="871"/>
                    </a:lnTo>
                    <a:cubicBezTo>
                      <a:pt x="258" y="869"/>
                      <a:pt x="260" y="867"/>
                      <a:pt x="260" y="862"/>
                    </a:cubicBezTo>
                    <a:close/>
                    <a:moveTo>
                      <a:pt x="851" y="1"/>
                    </a:moveTo>
                    <a:cubicBezTo>
                      <a:pt x="758" y="12"/>
                      <a:pt x="675" y="32"/>
                      <a:pt x="592" y="63"/>
                    </a:cubicBezTo>
                    <a:cubicBezTo>
                      <a:pt x="489" y="115"/>
                      <a:pt x="395" y="198"/>
                      <a:pt x="323" y="281"/>
                    </a:cubicBezTo>
                    <a:cubicBezTo>
                      <a:pt x="167" y="457"/>
                      <a:pt x="63" y="686"/>
                      <a:pt x="21" y="904"/>
                    </a:cubicBezTo>
                    <a:cubicBezTo>
                      <a:pt x="1" y="966"/>
                      <a:pt x="42" y="1028"/>
                      <a:pt x="104" y="1038"/>
                    </a:cubicBezTo>
                    <a:cubicBezTo>
                      <a:pt x="136" y="1038"/>
                      <a:pt x="167" y="1028"/>
                      <a:pt x="187" y="1017"/>
                    </a:cubicBezTo>
                    <a:cubicBezTo>
                      <a:pt x="208" y="997"/>
                      <a:pt x="219" y="976"/>
                      <a:pt x="229" y="945"/>
                    </a:cubicBezTo>
                    <a:cubicBezTo>
                      <a:pt x="238" y="918"/>
                      <a:pt x="247" y="892"/>
                      <a:pt x="256" y="871"/>
                    </a:cubicBezTo>
                    <a:lnTo>
                      <a:pt x="256" y="871"/>
                    </a:lnTo>
                    <a:cubicBezTo>
                      <a:pt x="255" y="873"/>
                      <a:pt x="253" y="874"/>
                      <a:pt x="252" y="875"/>
                    </a:cubicBezTo>
                    <a:lnTo>
                      <a:pt x="252" y="875"/>
                    </a:lnTo>
                    <a:cubicBezTo>
                      <a:pt x="304" y="722"/>
                      <a:pt x="376" y="559"/>
                      <a:pt x="468" y="416"/>
                    </a:cubicBezTo>
                    <a:cubicBezTo>
                      <a:pt x="509" y="354"/>
                      <a:pt x="551" y="302"/>
                      <a:pt x="613" y="250"/>
                    </a:cubicBezTo>
                    <a:cubicBezTo>
                      <a:pt x="644" y="219"/>
                      <a:pt x="685" y="188"/>
                      <a:pt x="727" y="157"/>
                    </a:cubicBezTo>
                    <a:lnTo>
                      <a:pt x="820" y="125"/>
                    </a:lnTo>
                    <a:cubicBezTo>
                      <a:pt x="851" y="125"/>
                      <a:pt x="883" y="115"/>
                      <a:pt x="913" y="115"/>
                    </a:cubicBezTo>
                    <a:cubicBezTo>
                      <a:pt x="945" y="115"/>
                      <a:pt x="976" y="84"/>
                      <a:pt x="966" y="53"/>
                    </a:cubicBezTo>
                    <a:cubicBezTo>
                      <a:pt x="966" y="22"/>
                      <a:pt x="934" y="1"/>
                      <a:pt x="903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2332;p53">
                <a:extLst>
                  <a:ext uri="{FF2B5EF4-FFF2-40B4-BE49-F238E27FC236}">
                    <a16:creationId xmlns:a16="http://schemas.microsoft.com/office/drawing/2014/main" id="{990FB375-08DA-DD60-7295-72DF88747627}"/>
                  </a:ext>
                </a:extLst>
              </p:cNvPr>
              <p:cNvSpPr/>
              <p:nvPr/>
            </p:nvSpPr>
            <p:spPr>
              <a:xfrm>
                <a:off x="7189500" y="1608475"/>
                <a:ext cx="329625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13185" h="12744" extrusionOk="0">
                    <a:moveTo>
                      <a:pt x="9058" y="1"/>
                    </a:moveTo>
                    <a:cubicBezTo>
                      <a:pt x="8890" y="1"/>
                      <a:pt x="8713" y="7"/>
                      <a:pt x="8527" y="18"/>
                    </a:cubicBezTo>
                    <a:cubicBezTo>
                      <a:pt x="8340" y="29"/>
                      <a:pt x="8133" y="39"/>
                      <a:pt x="7915" y="70"/>
                    </a:cubicBezTo>
                    <a:cubicBezTo>
                      <a:pt x="7386" y="122"/>
                      <a:pt x="6701" y="205"/>
                      <a:pt x="6037" y="371"/>
                    </a:cubicBezTo>
                    <a:cubicBezTo>
                      <a:pt x="5436" y="527"/>
                      <a:pt x="4886" y="734"/>
                      <a:pt x="4388" y="993"/>
                    </a:cubicBezTo>
                    <a:cubicBezTo>
                      <a:pt x="3891" y="1253"/>
                      <a:pt x="3455" y="1574"/>
                      <a:pt x="3102" y="1938"/>
                    </a:cubicBezTo>
                    <a:cubicBezTo>
                      <a:pt x="2749" y="2311"/>
                      <a:pt x="2469" y="2757"/>
                      <a:pt x="2303" y="3213"/>
                    </a:cubicBezTo>
                    <a:cubicBezTo>
                      <a:pt x="2220" y="3462"/>
                      <a:pt x="2158" y="3711"/>
                      <a:pt x="2116" y="3971"/>
                    </a:cubicBezTo>
                    <a:cubicBezTo>
                      <a:pt x="2086" y="4240"/>
                      <a:pt x="2075" y="4531"/>
                      <a:pt x="2096" y="4811"/>
                    </a:cubicBezTo>
                    <a:cubicBezTo>
                      <a:pt x="2127" y="5216"/>
                      <a:pt x="2220" y="5651"/>
                      <a:pt x="2365" y="6087"/>
                    </a:cubicBezTo>
                    <a:cubicBezTo>
                      <a:pt x="2282" y="6035"/>
                      <a:pt x="2189" y="5993"/>
                      <a:pt x="2096" y="5952"/>
                    </a:cubicBezTo>
                    <a:cubicBezTo>
                      <a:pt x="1909" y="5879"/>
                      <a:pt x="1712" y="5838"/>
                      <a:pt x="1515" y="5838"/>
                    </a:cubicBezTo>
                    <a:cubicBezTo>
                      <a:pt x="1489" y="5833"/>
                      <a:pt x="1463" y="5830"/>
                      <a:pt x="1437" y="5830"/>
                    </a:cubicBezTo>
                    <a:cubicBezTo>
                      <a:pt x="1411" y="5830"/>
                      <a:pt x="1385" y="5833"/>
                      <a:pt x="1359" y="5838"/>
                    </a:cubicBezTo>
                    <a:cubicBezTo>
                      <a:pt x="1297" y="5838"/>
                      <a:pt x="1224" y="5848"/>
                      <a:pt x="1162" y="5859"/>
                    </a:cubicBezTo>
                    <a:cubicBezTo>
                      <a:pt x="1069" y="5869"/>
                      <a:pt x="975" y="5900"/>
                      <a:pt x="872" y="5931"/>
                    </a:cubicBezTo>
                    <a:cubicBezTo>
                      <a:pt x="706" y="5993"/>
                      <a:pt x="550" y="6097"/>
                      <a:pt x="426" y="6221"/>
                    </a:cubicBezTo>
                    <a:cubicBezTo>
                      <a:pt x="301" y="6336"/>
                      <a:pt x="208" y="6481"/>
                      <a:pt x="135" y="6657"/>
                    </a:cubicBezTo>
                    <a:cubicBezTo>
                      <a:pt x="73" y="6802"/>
                      <a:pt x="32" y="6968"/>
                      <a:pt x="11" y="7166"/>
                    </a:cubicBezTo>
                    <a:cubicBezTo>
                      <a:pt x="0" y="7332"/>
                      <a:pt x="0" y="7518"/>
                      <a:pt x="32" y="7705"/>
                    </a:cubicBezTo>
                    <a:cubicBezTo>
                      <a:pt x="104" y="8078"/>
                      <a:pt x="260" y="8431"/>
                      <a:pt x="498" y="8732"/>
                    </a:cubicBezTo>
                    <a:cubicBezTo>
                      <a:pt x="716" y="9012"/>
                      <a:pt x="1017" y="9220"/>
                      <a:pt x="1339" y="9312"/>
                    </a:cubicBezTo>
                    <a:cubicBezTo>
                      <a:pt x="1492" y="9358"/>
                      <a:pt x="1654" y="9387"/>
                      <a:pt x="1817" y="9387"/>
                    </a:cubicBezTo>
                    <a:cubicBezTo>
                      <a:pt x="1841" y="9387"/>
                      <a:pt x="1865" y="9387"/>
                      <a:pt x="1888" y="9386"/>
                    </a:cubicBezTo>
                    <a:lnTo>
                      <a:pt x="1920" y="9386"/>
                    </a:lnTo>
                    <a:cubicBezTo>
                      <a:pt x="2096" y="9375"/>
                      <a:pt x="2262" y="9344"/>
                      <a:pt x="2448" y="9282"/>
                    </a:cubicBezTo>
                    <a:cubicBezTo>
                      <a:pt x="2573" y="9561"/>
                      <a:pt x="2759" y="9852"/>
                      <a:pt x="2998" y="10153"/>
                    </a:cubicBezTo>
                    <a:cubicBezTo>
                      <a:pt x="3102" y="10298"/>
                      <a:pt x="3227" y="10444"/>
                      <a:pt x="3393" y="10619"/>
                    </a:cubicBezTo>
                    <a:cubicBezTo>
                      <a:pt x="3506" y="10755"/>
                      <a:pt x="3621" y="10868"/>
                      <a:pt x="3734" y="10983"/>
                    </a:cubicBezTo>
                    <a:cubicBezTo>
                      <a:pt x="4202" y="11429"/>
                      <a:pt x="4730" y="11802"/>
                      <a:pt x="5332" y="12092"/>
                    </a:cubicBezTo>
                    <a:cubicBezTo>
                      <a:pt x="6194" y="12523"/>
                      <a:pt x="7132" y="12743"/>
                      <a:pt x="8055" y="12743"/>
                    </a:cubicBezTo>
                    <a:cubicBezTo>
                      <a:pt x="8154" y="12743"/>
                      <a:pt x="8252" y="12741"/>
                      <a:pt x="8351" y="12736"/>
                    </a:cubicBezTo>
                    <a:cubicBezTo>
                      <a:pt x="8579" y="12715"/>
                      <a:pt x="8817" y="12694"/>
                      <a:pt x="9036" y="12653"/>
                    </a:cubicBezTo>
                    <a:cubicBezTo>
                      <a:pt x="9347" y="12590"/>
                      <a:pt x="9658" y="12497"/>
                      <a:pt x="9958" y="12383"/>
                    </a:cubicBezTo>
                    <a:cubicBezTo>
                      <a:pt x="10249" y="12269"/>
                      <a:pt x="10539" y="12124"/>
                      <a:pt x="10820" y="11947"/>
                    </a:cubicBezTo>
                    <a:cubicBezTo>
                      <a:pt x="11089" y="11771"/>
                      <a:pt x="11359" y="11564"/>
                      <a:pt x="11608" y="11315"/>
                    </a:cubicBezTo>
                    <a:cubicBezTo>
                      <a:pt x="11825" y="11107"/>
                      <a:pt x="12023" y="10868"/>
                      <a:pt x="12199" y="10610"/>
                    </a:cubicBezTo>
                    <a:cubicBezTo>
                      <a:pt x="12811" y="9707"/>
                      <a:pt x="13123" y="8545"/>
                      <a:pt x="13153" y="7062"/>
                    </a:cubicBezTo>
                    <a:cubicBezTo>
                      <a:pt x="13185" y="5859"/>
                      <a:pt x="13040" y="4655"/>
                      <a:pt x="12811" y="3234"/>
                    </a:cubicBezTo>
                    <a:cubicBezTo>
                      <a:pt x="12780" y="3058"/>
                      <a:pt x="12749" y="2871"/>
                      <a:pt x="12718" y="2694"/>
                    </a:cubicBezTo>
                    <a:lnTo>
                      <a:pt x="12676" y="2425"/>
                    </a:lnTo>
                    <a:cubicBezTo>
                      <a:pt x="12676" y="2404"/>
                      <a:pt x="12666" y="2383"/>
                      <a:pt x="12645" y="2363"/>
                    </a:cubicBezTo>
                    <a:cubicBezTo>
                      <a:pt x="12645" y="2300"/>
                      <a:pt x="12635" y="2228"/>
                      <a:pt x="12614" y="2145"/>
                    </a:cubicBezTo>
                    <a:cubicBezTo>
                      <a:pt x="12593" y="2051"/>
                      <a:pt x="12552" y="1958"/>
                      <a:pt x="12510" y="1885"/>
                    </a:cubicBezTo>
                    <a:cubicBezTo>
                      <a:pt x="12448" y="1751"/>
                      <a:pt x="12355" y="1626"/>
                      <a:pt x="12261" y="1502"/>
                    </a:cubicBezTo>
                    <a:lnTo>
                      <a:pt x="12220" y="1440"/>
                    </a:lnTo>
                    <a:lnTo>
                      <a:pt x="12189" y="1398"/>
                    </a:lnTo>
                    <a:cubicBezTo>
                      <a:pt x="12147" y="1346"/>
                      <a:pt x="12106" y="1295"/>
                      <a:pt x="12074" y="1242"/>
                    </a:cubicBezTo>
                    <a:cubicBezTo>
                      <a:pt x="12023" y="1170"/>
                      <a:pt x="11961" y="1108"/>
                      <a:pt x="11898" y="1035"/>
                    </a:cubicBezTo>
                    <a:cubicBezTo>
                      <a:pt x="11795" y="921"/>
                      <a:pt x="11680" y="817"/>
                      <a:pt x="11546" y="714"/>
                    </a:cubicBezTo>
                    <a:cubicBezTo>
                      <a:pt x="11318" y="537"/>
                      <a:pt x="11048" y="382"/>
                      <a:pt x="10747" y="267"/>
                    </a:cubicBezTo>
                    <a:cubicBezTo>
                      <a:pt x="10477" y="174"/>
                      <a:pt x="10166" y="91"/>
                      <a:pt x="9845" y="50"/>
                    </a:cubicBezTo>
                    <a:cubicBezTo>
                      <a:pt x="9598" y="17"/>
                      <a:pt x="9339" y="1"/>
                      <a:pt x="9058" y="1"/>
                    </a:cubicBezTo>
                    <a:close/>
                  </a:path>
                </a:pathLst>
              </a:custGeom>
              <a:solidFill>
                <a:srgbClr val="C18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2333;p53">
                <a:extLst>
                  <a:ext uri="{FF2B5EF4-FFF2-40B4-BE49-F238E27FC236}">
                    <a16:creationId xmlns:a16="http://schemas.microsoft.com/office/drawing/2014/main" id="{6AE13AEC-61A7-3AB9-2915-23DBD5253981}"/>
                  </a:ext>
                </a:extLst>
              </p:cNvPr>
              <p:cNvSpPr/>
              <p:nvPr/>
            </p:nvSpPr>
            <p:spPr>
              <a:xfrm>
                <a:off x="7241350" y="1608425"/>
                <a:ext cx="269725" cy="158200"/>
              </a:xfrm>
              <a:custGeom>
                <a:avLst/>
                <a:gdLst/>
                <a:ahLst/>
                <a:cxnLst/>
                <a:rect l="l" t="t" r="r" b="b"/>
                <a:pathLst>
                  <a:path w="10789" h="6328" extrusionOk="0">
                    <a:moveTo>
                      <a:pt x="1764" y="5622"/>
                    </a:moveTo>
                    <a:cubicBezTo>
                      <a:pt x="1763" y="5624"/>
                      <a:pt x="1762" y="5627"/>
                      <a:pt x="1761" y="5630"/>
                    </a:cubicBezTo>
                    <a:lnTo>
                      <a:pt x="1761" y="5630"/>
                    </a:lnTo>
                    <a:cubicBezTo>
                      <a:pt x="1764" y="5627"/>
                      <a:pt x="1764" y="5622"/>
                      <a:pt x="1764" y="5622"/>
                    </a:cubicBezTo>
                    <a:close/>
                    <a:moveTo>
                      <a:pt x="6908" y="0"/>
                    </a:moveTo>
                    <a:cubicBezTo>
                      <a:pt x="6763" y="0"/>
                      <a:pt x="6611" y="4"/>
                      <a:pt x="6453" y="10"/>
                    </a:cubicBezTo>
                    <a:cubicBezTo>
                      <a:pt x="6266" y="20"/>
                      <a:pt x="6059" y="41"/>
                      <a:pt x="5841" y="62"/>
                    </a:cubicBezTo>
                    <a:cubicBezTo>
                      <a:pt x="5312" y="124"/>
                      <a:pt x="4627" y="207"/>
                      <a:pt x="3963" y="373"/>
                    </a:cubicBezTo>
                    <a:cubicBezTo>
                      <a:pt x="3362" y="529"/>
                      <a:pt x="2812" y="736"/>
                      <a:pt x="2314" y="995"/>
                    </a:cubicBezTo>
                    <a:cubicBezTo>
                      <a:pt x="1817" y="1255"/>
                      <a:pt x="1381" y="1576"/>
                      <a:pt x="1028" y="1940"/>
                    </a:cubicBezTo>
                    <a:cubicBezTo>
                      <a:pt x="675" y="2313"/>
                      <a:pt x="395" y="2759"/>
                      <a:pt x="229" y="3215"/>
                    </a:cubicBezTo>
                    <a:cubicBezTo>
                      <a:pt x="136" y="3464"/>
                      <a:pt x="74" y="3713"/>
                      <a:pt x="42" y="3973"/>
                    </a:cubicBezTo>
                    <a:cubicBezTo>
                      <a:pt x="12" y="4252"/>
                      <a:pt x="1" y="4533"/>
                      <a:pt x="22" y="4813"/>
                    </a:cubicBezTo>
                    <a:cubicBezTo>
                      <a:pt x="42" y="5114"/>
                      <a:pt x="105" y="5425"/>
                      <a:pt x="188" y="5746"/>
                    </a:cubicBezTo>
                    <a:lnTo>
                      <a:pt x="219" y="5778"/>
                    </a:lnTo>
                    <a:cubicBezTo>
                      <a:pt x="344" y="5923"/>
                      <a:pt x="489" y="6057"/>
                      <a:pt x="644" y="6172"/>
                    </a:cubicBezTo>
                    <a:cubicBezTo>
                      <a:pt x="727" y="6223"/>
                      <a:pt x="810" y="6265"/>
                      <a:pt x="893" y="6296"/>
                    </a:cubicBezTo>
                    <a:cubicBezTo>
                      <a:pt x="945" y="6306"/>
                      <a:pt x="987" y="6317"/>
                      <a:pt x="1038" y="6327"/>
                    </a:cubicBezTo>
                    <a:cubicBezTo>
                      <a:pt x="1080" y="6327"/>
                      <a:pt x="1121" y="6317"/>
                      <a:pt x="1153" y="6317"/>
                    </a:cubicBezTo>
                    <a:cubicBezTo>
                      <a:pt x="1194" y="6306"/>
                      <a:pt x="1225" y="6296"/>
                      <a:pt x="1266" y="6286"/>
                    </a:cubicBezTo>
                    <a:lnTo>
                      <a:pt x="1256" y="6286"/>
                    </a:lnTo>
                    <a:cubicBezTo>
                      <a:pt x="1287" y="6265"/>
                      <a:pt x="1308" y="6255"/>
                      <a:pt x="1339" y="6234"/>
                    </a:cubicBezTo>
                    <a:cubicBezTo>
                      <a:pt x="1360" y="6223"/>
                      <a:pt x="1381" y="6203"/>
                      <a:pt x="1402" y="6182"/>
                    </a:cubicBezTo>
                    <a:cubicBezTo>
                      <a:pt x="1443" y="6151"/>
                      <a:pt x="1474" y="6110"/>
                      <a:pt x="1515" y="6078"/>
                    </a:cubicBezTo>
                    <a:cubicBezTo>
                      <a:pt x="1547" y="6037"/>
                      <a:pt x="1578" y="5995"/>
                      <a:pt x="1609" y="5944"/>
                    </a:cubicBezTo>
                    <a:lnTo>
                      <a:pt x="1702" y="5788"/>
                    </a:lnTo>
                    <a:cubicBezTo>
                      <a:pt x="1722" y="5739"/>
                      <a:pt x="1741" y="5680"/>
                      <a:pt x="1761" y="5630"/>
                    </a:cubicBezTo>
                    <a:lnTo>
                      <a:pt x="1761" y="5630"/>
                    </a:lnTo>
                    <a:cubicBezTo>
                      <a:pt x="1759" y="5631"/>
                      <a:pt x="1757" y="5632"/>
                      <a:pt x="1754" y="5632"/>
                    </a:cubicBezTo>
                    <a:cubicBezTo>
                      <a:pt x="1785" y="5549"/>
                      <a:pt x="1806" y="5456"/>
                      <a:pt x="1817" y="5373"/>
                    </a:cubicBezTo>
                    <a:cubicBezTo>
                      <a:pt x="1837" y="5290"/>
                      <a:pt x="1847" y="5207"/>
                      <a:pt x="1847" y="5124"/>
                    </a:cubicBezTo>
                    <a:lnTo>
                      <a:pt x="1847" y="5135"/>
                    </a:lnTo>
                    <a:cubicBezTo>
                      <a:pt x="1858" y="4886"/>
                      <a:pt x="1847" y="4647"/>
                      <a:pt x="1817" y="4408"/>
                    </a:cubicBezTo>
                    <a:cubicBezTo>
                      <a:pt x="1796" y="4201"/>
                      <a:pt x="1764" y="3994"/>
                      <a:pt x="1743" y="3786"/>
                    </a:cubicBezTo>
                    <a:cubicBezTo>
                      <a:pt x="1734" y="3786"/>
                      <a:pt x="1734" y="3786"/>
                      <a:pt x="1723" y="3775"/>
                    </a:cubicBezTo>
                    <a:lnTo>
                      <a:pt x="1723" y="3745"/>
                    </a:lnTo>
                    <a:cubicBezTo>
                      <a:pt x="1723" y="3745"/>
                      <a:pt x="1723" y="3734"/>
                      <a:pt x="1734" y="3724"/>
                    </a:cubicBezTo>
                    <a:cubicBezTo>
                      <a:pt x="1740" y="3724"/>
                      <a:pt x="1747" y="3719"/>
                      <a:pt x="1754" y="3719"/>
                    </a:cubicBezTo>
                    <a:cubicBezTo>
                      <a:pt x="1757" y="3719"/>
                      <a:pt x="1761" y="3720"/>
                      <a:pt x="1764" y="3724"/>
                    </a:cubicBezTo>
                    <a:lnTo>
                      <a:pt x="1775" y="3724"/>
                    </a:lnTo>
                    <a:cubicBezTo>
                      <a:pt x="1785" y="3724"/>
                      <a:pt x="1785" y="3724"/>
                      <a:pt x="1785" y="3734"/>
                    </a:cubicBezTo>
                    <a:cubicBezTo>
                      <a:pt x="1826" y="3745"/>
                      <a:pt x="1868" y="3755"/>
                      <a:pt x="1909" y="3755"/>
                    </a:cubicBezTo>
                    <a:cubicBezTo>
                      <a:pt x="1951" y="3765"/>
                      <a:pt x="1992" y="3775"/>
                      <a:pt x="2045" y="3775"/>
                    </a:cubicBezTo>
                    <a:lnTo>
                      <a:pt x="2200" y="3775"/>
                    </a:lnTo>
                    <a:cubicBezTo>
                      <a:pt x="2252" y="3765"/>
                      <a:pt x="2294" y="3755"/>
                      <a:pt x="2335" y="3755"/>
                    </a:cubicBezTo>
                    <a:cubicBezTo>
                      <a:pt x="2397" y="3734"/>
                      <a:pt x="2460" y="3724"/>
                      <a:pt x="2522" y="3692"/>
                    </a:cubicBezTo>
                    <a:cubicBezTo>
                      <a:pt x="2584" y="3672"/>
                      <a:pt x="2636" y="3651"/>
                      <a:pt x="2688" y="3620"/>
                    </a:cubicBezTo>
                    <a:lnTo>
                      <a:pt x="2688" y="3630"/>
                    </a:lnTo>
                    <a:cubicBezTo>
                      <a:pt x="2781" y="3579"/>
                      <a:pt x="2864" y="3526"/>
                      <a:pt x="2947" y="3464"/>
                    </a:cubicBezTo>
                    <a:cubicBezTo>
                      <a:pt x="3041" y="3413"/>
                      <a:pt x="3124" y="3340"/>
                      <a:pt x="3196" y="3267"/>
                    </a:cubicBezTo>
                    <a:lnTo>
                      <a:pt x="3196" y="3277"/>
                    </a:lnTo>
                    <a:cubicBezTo>
                      <a:pt x="3424" y="3070"/>
                      <a:pt x="3631" y="2832"/>
                      <a:pt x="3829" y="2593"/>
                    </a:cubicBezTo>
                    <a:cubicBezTo>
                      <a:pt x="3839" y="2583"/>
                      <a:pt x="3850" y="2583"/>
                      <a:pt x="3850" y="2583"/>
                    </a:cubicBezTo>
                    <a:lnTo>
                      <a:pt x="3870" y="2583"/>
                    </a:lnTo>
                    <a:cubicBezTo>
                      <a:pt x="3880" y="2583"/>
                      <a:pt x="3880" y="2583"/>
                      <a:pt x="3891" y="2593"/>
                    </a:cubicBezTo>
                    <a:cubicBezTo>
                      <a:pt x="4171" y="2790"/>
                      <a:pt x="4461" y="2956"/>
                      <a:pt x="4762" y="3111"/>
                    </a:cubicBezTo>
                    <a:lnTo>
                      <a:pt x="4772" y="3111"/>
                    </a:lnTo>
                    <a:cubicBezTo>
                      <a:pt x="5042" y="3247"/>
                      <a:pt x="5323" y="3360"/>
                      <a:pt x="5613" y="3454"/>
                    </a:cubicBezTo>
                    <a:cubicBezTo>
                      <a:pt x="5893" y="3558"/>
                      <a:pt x="6173" y="3630"/>
                      <a:pt x="6464" y="3682"/>
                    </a:cubicBezTo>
                    <a:lnTo>
                      <a:pt x="6453" y="3682"/>
                    </a:lnTo>
                    <a:cubicBezTo>
                      <a:pt x="6577" y="3713"/>
                      <a:pt x="6713" y="3734"/>
                      <a:pt x="6837" y="3745"/>
                    </a:cubicBezTo>
                    <a:cubicBezTo>
                      <a:pt x="6951" y="3765"/>
                      <a:pt x="7075" y="3775"/>
                      <a:pt x="7200" y="3786"/>
                    </a:cubicBezTo>
                    <a:cubicBezTo>
                      <a:pt x="7418" y="3807"/>
                      <a:pt x="7646" y="3817"/>
                      <a:pt x="7874" y="3837"/>
                    </a:cubicBezTo>
                    <a:cubicBezTo>
                      <a:pt x="8137" y="3849"/>
                      <a:pt x="8399" y="3857"/>
                      <a:pt x="8663" y="3857"/>
                    </a:cubicBezTo>
                    <a:cubicBezTo>
                      <a:pt x="8879" y="3857"/>
                      <a:pt x="9097" y="3852"/>
                      <a:pt x="9316" y="3837"/>
                    </a:cubicBezTo>
                    <a:lnTo>
                      <a:pt x="9306" y="3837"/>
                    </a:lnTo>
                    <a:cubicBezTo>
                      <a:pt x="9762" y="3807"/>
                      <a:pt x="10219" y="3734"/>
                      <a:pt x="10654" y="3579"/>
                    </a:cubicBezTo>
                    <a:cubicBezTo>
                      <a:pt x="10696" y="3558"/>
                      <a:pt x="10737" y="3547"/>
                      <a:pt x="10789" y="3526"/>
                    </a:cubicBezTo>
                    <a:cubicBezTo>
                      <a:pt x="10768" y="3433"/>
                      <a:pt x="10758" y="3340"/>
                      <a:pt x="10737" y="3236"/>
                    </a:cubicBezTo>
                    <a:cubicBezTo>
                      <a:pt x="10706" y="3060"/>
                      <a:pt x="10675" y="2873"/>
                      <a:pt x="10654" y="2696"/>
                    </a:cubicBezTo>
                    <a:lnTo>
                      <a:pt x="10602" y="2427"/>
                    </a:lnTo>
                    <a:cubicBezTo>
                      <a:pt x="10602" y="2406"/>
                      <a:pt x="10592" y="2385"/>
                      <a:pt x="10571" y="2365"/>
                    </a:cubicBezTo>
                    <a:cubicBezTo>
                      <a:pt x="10571" y="2302"/>
                      <a:pt x="10561" y="2230"/>
                      <a:pt x="10540" y="2147"/>
                    </a:cubicBezTo>
                    <a:cubicBezTo>
                      <a:pt x="10519" y="2053"/>
                      <a:pt x="10478" y="1960"/>
                      <a:pt x="10447" y="1887"/>
                    </a:cubicBezTo>
                    <a:cubicBezTo>
                      <a:pt x="10374" y="1753"/>
                      <a:pt x="10281" y="1618"/>
                      <a:pt x="10187" y="1504"/>
                    </a:cubicBezTo>
                    <a:lnTo>
                      <a:pt x="10146" y="1442"/>
                    </a:lnTo>
                    <a:lnTo>
                      <a:pt x="10115" y="1400"/>
                    </a:lnTo>
                    <a:cubicBezTo>
                      <a:pt x="10073" y="1348"/>
                      <a:pt x="10042" y="1286"/>
                      <a:pt x="10000" y="1234"/>
                    </a:cubicBezTo>
                    <a:cubicBezTo>
                      <a:pt x="9949" y="1172"/>
                      <a:pt x="9887" y="1110"/>
                      <a:pt x="9824" y="1037"/>
                    </a:cubicBezTo>
                    <a:cubicBezTo>
                      <a:pt x="9721" y="923"/>
                      <a:pt x="9606" y="819"/>
                      <a:pt x="9472" y="716"/>
                    </a:cubicBezTo>
                    <a:cubicBezTo>
                      <a:pt x="9244" y="529"/>
                      <a:pt x="8963" y="384"/>
                      <a:pt x="8673" y="269"/>
                    </a:cubicBezTo>
                    <a:cubicBezTo>
                      <a:pt x="8403" y="165"/>
                      <a:pt x="8092" y="93"/>
                      <a:pt x="7771" y="52"/>
                    </a:cubicBezTo>
                    <a:cubicBezTo>
                      <a:pt x="7502" y="16"/>
                      <a:pt x="7219" y="0"/>
                      <a:pt x="6908" y="0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2334;p53">
                <a:extLst>
                  <a:ext uri="{FF2B5EF4-FFF2-40B4-BE49-F238E27FC236}">
                    <a16:creationId xmlns:a16="http://schemas.microsoft.com/office/drawing/2014/main" id="{9DA599AC-3714-3DC6-86D1-99B67840E53A}"/>
                  </a:ext>
                </a:extLst>
              </p:cNvPr>
              <p:cNvSpPr/>
              <p:nvPr/>
            </p:nvSpPr>
            <p:spPr>
              <a:xfrm>
                <a:off x="7191050" y="1804450"/>
                <a:ext cx="172475" cy="120100"/>
              </a:xfrm>
              <a:custGeom>
                <a:avLst/>
                <a:gdLst/>
                <a:ahLst/>
                <a:cxnLst/>
                <a:rect l="l" t="t" r="r" b="b"/>
                <a:pathLst>
                  <a:path w="6899" h="4804" extrusionOk="0">
                    <a:moveTo>
                      <a:pt x="0" y="0"/>
                    </a:moveTo>
                    <a:cubicBezTo>
                      <a:pt x="73" y="322"/>
                      <a:pt x="219" y="634"/>
                      <a:pt x="426" y="893"/>
                    </a:cubicBezTo>
                    <a:cubicBezTo>
                      <a:pt x="654" y="1173"/>
                      <a:pt x="955" y="1381"/>
                      <a:pt x="1277" y="1484"/>
                    </a:cubicBezTo>
                    <a:cubicBezTo>
                      <a:pt x="1424" y="1527"/>
                      <a:pt x="1579" y="1549"/>
                      <a:pt x="1735" y="1549"/>
                    </a:cubicBezTo>
                    <a:cubicBezTo>
                      <a:pt x="1766" y="1549"/>
                      <a:pt x="1796" y="1548"/>
                      <a:pt x="1826" y="1547"/>
                    </a:cubicBezTo>
                    <a:lnTo>
                      <a:pt x="1858" y="1547"/>
                    </a:lnTo>
                    <a:cubicBezTo>
                      <a:pt x="2024" y="1536"/>
                      <a:pt x="2200" y="1505"/>
                      <a:pt x="2386" y="1443"/>
                    </a:cubicBezTo>
                    <a:cubicBezTo>
                      <a:pt x="2511" y="1722"/>
                      <a:pt x="2687" y="2013"/>
                      <a:pt x="2926" y="2324"/>
                    </a:cubicBezTo>
                    <a:cubicBezTo>
                      <a:pt x="3040" y="2459"/>
                      <a:pt x="3154" y="2605"/>
                      <a:pt x="3320" y="2791"/>
                    </a:cubicBezTo>
                    <a:cubicBezTo>
                      <a:pt x="3444" y="2916"/>
                      <a:pt x="3559" y="3040"/>
                      <a:pt x="3672" y="3154"/>
                    </a:cubicBezTo>
                    <a:cubicBezTo>
                      <a:pt x="4129" y="3590"/>
                      <a:pt x="4668" y="3963"/>
                      <a:pt x="5260" y="4253"/>
                    </a:cubicBezTo>
                    <a:cubicBezTo>
                      <a:pt x="5789" y="4513"/>
                      <a:pt x="6339" y="4700"/>
                      <a:pt x="6899" y="4804"/>
                    </a:cubicBezTo>
                    <a:cubicBezTo>
                      <a:pt x="6754" y="4762"/>
                      <a:pt x="6608" y="4710"/>
                      <a:pt x="6473" y="4658"/>
                    </a:cubicBezTo>
                    <a:cubicBezTo>
                      <a:pt x="6152" y="4534"/>
                      <a:pt x="5841" y="4389"/>
                      <a:pt x="5540" y="4223"/>
                    </a:cubicBezTo>
                    <a:cubicBezTo>
                      <a:pt x="5228" y="4057"/>
                      <a:pt x="4928" y="3859"/>
                      <a:pt x="4648" y="3642"/>
                    </a:cubicBezTo>
                    <a:cubicBezTo>
                      <a:pt x="4347" y="3414"/>
                      <a:pt x="4057" y="3154"/>
                      <a:pt x="3797" y="2874"/>
                    </a:cubicBezTo>
                    <a:cubicBezTo>
                      <a:pt x="3268" y="2324"/>
                      <a:pt x="2822" y="1702"/>
                      <a:pt x="2480" y="1028"/>
                    </a:cubicBezTo>
                    <a:cubicBezTo>
                      <a:pt x="2365" y="1111"/>
                      <a:pt x="2241" y="1183"/>
                      <a:pt x="2096" y="1215"/>
                    </a:cubicBezTo>
                    <a:cubicBezTo>
                      <a:pt x="1993" y="1249"/>
                      <a:pt x="1884" y="1269"/>
                      <a:pt x="1773" y="1269"/>
                    </a:cubicBezTo>
                    <a:cubicBezTo>
                      <a:pt x="1749" y="1269"/>
                      <a:pt x="1725" y="1268"/>
                      <a:pt x="1702" y="1266"/>
                    </a:cubicBezTo>
                    <a:cubicBezTo>
                      <a:pt x="1577" y="1266"/>
                      <a:pt x="1443" y="1235"/>
                      <a:pt x="1318" y="1194"/>
                    </a:cubicBezTo>
                    <a:cubicBezTo>
                      <a:pt x="1183" y="1152"/>
                      <a:pt x="1058" y="1090"/>
                      <a:pt x="934" y="1017"/>
                    </a:cubicBezTo>
                    <a:cubicBezTo>
                      <a:pt x="810" y="945"/>
                      <a:pt x="696" y="862"/>
                      <a:pt x="592" y="768"/>
                    </a:cubicBezTo>
                    <a:cubicBezTo>
                      <a:pt x="478" y="664"/>
                      <a:pt x="385" y="561"/>
                      <a:pt x="291" y="447"/>
                    </a:cubicBezTo>
                    <a:cubicBezTo>
                      <a:pt x="198" y="332"/>
                      <a:pt x="115" y="208"/>
                      <a:pt x="42" y="83"/>
                    </a:cubicBezTo>
                    <a:cubicBezTo>
                      <a:pt x="21" y="53"/>
                      <a:pt x="11" y="32"/>
                      <a:pt x="0" y="0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2335;p53">
                <a:extLst>
                  <a:ext uri="{FF2B5EF4-FFF2-40B4-BE49-F238E27FC236}">
                    <a16:creationId xmlns:a16="http://schemas.microsoft.com/office/drawing/2014/main" id="{5C5A3928-3036-62BC-8632-BB69DF2F69F4}"/>
                  </a:ext>
                </a:extLst>
              </p:cNvPr>
              <p:cNvSpPr/>
              <p:nvPr/>
            </p:nvSpPr>
            <p:spPr>
              <a:xfrm>
                <a:off x="7507700" y="1697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2336;p53">
                <a:extLst>
                  <a:ext uri="{FF2B5EF4-FFF2-40B4-BE49-F238E27FC236}">
                    <a16:creationId xmlns:a16="http://schemas.microsoft.com/office/drawing/2014/main" id="{5FE2CED5-B021-6FF7-DC90-675001C870CF}"/>
                  </a:ext>
                </a:extLst>
              </p:cNvPr>
              <p:cNvSpPr/>
              <p:nvPr/>
            </p:nvSpPr>
            <p:spPr>
              <a:xfrm>
                <a:off x="7281575" y="1757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2337;p53">
                <a:extLst>
                  <a:ext uri="{FF2B5EF4-FFF2-40B4-BE49-F238E27FC236}">
                    <a16:creationId xmlns:a16="http://schemas.microsoft.com/office/drawing/2014/main" id="{1D6B27B8-65E6-80B8-5EEF-53A89417BD17}"/>
                  </a:ext>
                </a:extLst>
              </p:cNvPr>
              <p:cNvSpPr/>
              <p:nvPr/>
            </p:nvSpPr>
            <p:spPr>
              <a:xfrm>
                <a:off x="7360400" y="168620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0" y="0"/>
                    </a:moveTo>
                    <a:lnTo>
                      <a:pt x="1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2338;p53">
                <a:extLst>
                  <a:ext uri="{FF2B5EF4-FFF2-40B4-BE49-F238E27FC236}">
                    <a16:creationId xmlns:a16="http://schemas.microsoft.com/office/drawing/2014/main" id="{1519DBEA-63B2-6368-489D-F1E66C393777}"/>
                  </a:ext>
                </a:extLst>
              </p:cNvPr>
              <p:cNvSpPr/>
              <p:nvPr/>
            </p:nvSpPr>
            <p:spPr>
              <a:xfrm>
                <a:off x="7507700" y="1697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2339;p53">
                <a:extLst>
                  <a:ext uri="{FF2B5EF4-FFF2-40B4-BE49-F238E27FC236}">
                    <a16:creationId xmlns:a16="http://schemas.microsoft.com/office/drawing/2014/main" id="{C31D942F-3EAB-31AF-37F7-F9DB19F40D27}"/>
                  </a:ext>
                </a:extLst>
              </p:cNvPr>
              <p:cNvSpPr/>
              <p:nvPr/>
            </p:nvSpPr>
            <p:spPr>
              <a:xfrm>
                <a:off x="7222425" y="1772800"/>
                <a:ext cx="1405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977" extrusionOk="0">
                    <a:moveTo>
                      <a:pt x="260" y="1340"/>
                    </a:moveTo>
                    <a:lnTo>
                      <a:pt x="260" y="1349"/>
                    </a:lnTo>
                    <a:lnTo>
                      <a:pt x="271" y="1349"/>
                    </a:lnTo>
                    <a:cubicBezTo>
                      <a:pt x="271" y="1349"/>
                      <a:pt x="260" y="1349"/>
                      <a:pt x="260" y="1340"/>
                    </a:cubicBezTo>
                    <a:close/>
                    <a:moveTo>
                      <a:pt x="333" y="1"/>
                    </a:moveTo>
                    <a:cubicBezTo>
                      <a:pt x="301" y="1"/>
                      <a:pt x="271" y="12"/>
                      <a:pt x="260" y="42"/>
                    </a:cubicBezTo>
                    <a:cubicBezTo>
                      <a:pt x="229" y="63"/>
                      <a:pt x="208" y="95"/>
                      <a:pt x="188" y="125"/>
                    </a:cubicBezTo>
                    <a:cubicBezTo>
                      <a:pt x="167" y="167"/>
                      <a:pt x="146" y="198"/>
                      <a:pt x="135" y="229"/>
                    </a:cubicBezTo>
                    <a:cubicBezTo>
                      <a:pt x="94" y="312"/>
                      <a:pt x="73" y="395"/>
                      <a:pt x="52" y="478"/>
                    </a:cubicBezTo>
                    <a:cubicBezTo>
                      <a:pt x="11" y="655"/>
                      <a:pt x="1" y="842"/>
                      <a:pt x="22" y="1028"/>
                    </a:cubicBezTo>
                    <a:cubicBezTo>
                      <a:pt x="32" y="1121"/>
                      <a:pt x="42" y="1215"/>
                      <a:pt x="63" y="1298"/>
                    </a:cubicBezTo>
                    <a:cubicBezTo>
                      <a:pt x="94" y="1391"/>
                      <a:pt x="125" y="1474"/>
                      <a:pt x="156" y="1568"/>
                    </a:cubicBezTo>
                    <a:cubicBezTo>
                      <a:pt x="188" y="1640"/>
                      <a:pt x="229" y="1713"/>
                      <a:pt x="281" y="1785"/>
                    </a:cubicBezTo>
                    <a:cubicBezTo>
                      <a:pt x="322" y="1847"/>
                      <a:pt x="374" y="1910"/>
                      <a:pt x="437" y="1962"/>
                    </a:cubicBezTo>
                    <a:cubicBezTo>
                      <a:pt x="450" y="1971"/>
                      <a:pt x="466" y="1976"/>
                      <a:pt x="482" y="1976"/>
                    </a:cubicBezTo>
                    <a:cubicBezTo>
                      <a:pt x="500" y="1976"/>
                      <a:pt x="518" y="1969"/>
                      <a:pt x="530" y="1951"/>
                    </a:cubicBezTo>
                    <a:cubicBezTo>
                      <a:pt x="561" y="1930"/>
                      <a:pt x="550" y="1889"/>
                      <a:pt x="530" y="1868"/>
                    </a:cubicBezTo>
                    <a:cubicBezTo>
                      <a:pt x="509" y="1847"/>
                      <a:pt x="499" y="1837"/>
                      <a:pt x="478" y="1827"/>
                    </a:cubicBezTo>
                    <a:cubicBezTo>
                      <a:pt x="437" y="1775"/>
                      <a:pt x="405" y="1713"/>
                      <a:pt x="374" y="1651"/>
                    </a:cubicBezTo>
                    <a:cubicBezTo>
                      <a:pt x="322" y="1557"/>
                      <a:pt x="291" y="1453"/>
                      <a:pt x="271" y="1360"/>
                    </a:cubicBezTo>
                    <a:cubicBezTo>
                      <a:pt x="271" y="1349"/>
                      <a:pt x="271" y="1349"/>
                      <a:pt x="260" y="1349"/>
                    </a:cubicBezTo>
                    <a:lnTo>
                      <a:pt x="229" y="1101"/>
                    </a:lnTo>
                    <a:cubicBezTo>
                      <a:pt x="218" y="1008"/>
                      <a:pt x="218" y="904"/>
                      <a:pt x="229" y="810"/>
                    </a:cubicBezTo>
                    <a:lnTo>
                      <a:pt x="229" y="842"/>
                    </a:lnTo>
                    <a:cubicBezTo>
                      <a:pt x="229" y="696"/>
                      <a:pt x="250" y="561"/>
                      <a:pt x="291" y="427"/>
                    </a:cubicBezTo>
                    <a:cubicBezTo>
                      <a:pt x="322" y="344"/>
                      <a:pt x="364" y="261"/>
                      <a:pt x="405" y="188"/>
                    </a:cubicBezTo>
                    <a:lnTo>
                      <a:pt x="416" y="178"/>
                    </a:lnTo>
                    <a:cubicBezTo>
                      <a:pt x="437" y="157"/>
                      <a:pt x="447" y="125"/>
                      <a:pt x="437" y="95"/>
                    </a:cubicBezTo>
                    <a:cubicBezTo>
                      <a:pt x="437" y="74"/>
                      <a:pt x="426" y="42"/>
                      <a:pt x="405" y="33"/>
                    </a:cubicBezTo>
                    <a:cubicBezTo>
                      <a:pt x="384" y="12"/>
                      <a:pt x="354" y="1"/>
                      <a:pt x="333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2340;p53">
                <a:extLst>
                  <a:ext uri="{FF2B5EF4-FFF2-40B4-BE49-F238E27FC236}">
                    <a16:creationId xmlns:a16="http://schemas.microsoft.com/office/drawing/2014/main" id="{7F15A549-5979-A0A6-6BF3-EB439BBFF40D}"/>
                  </a:ext>
                </a:extLst>
              </p:cNvPr>
              <p:cNvSpPr/>
              <p:nvPr/>
            </p:nvSpPr>
            <p:spPr>
              <a:xfrm>
                <a:off x="7203500" y="1775400"/>
                <a:ext cx="2440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02" extrusionOk="0">
                    <a:moveTo>
                      <a:pt x="468" y="1"/>
                    </a:moveTo>
                    <a:cubicBezTo>
                      <a:pt x="395" y="1"/>
                      <a:pt x="312" y="21"/>
                      <a:pt x="239" y="53"/>
                    </a:cubicBezTo>
                    <a:cubicBezTo>
                      <a:pt x="156" y="84"/>
                      <a:pt x="83" y="136"/>
                      <a:pt x="21" y="198"/>
                    </a:cubicBezTo>
                    <a:cubicBezTo>
                      <a:pt x="0" y="219"/>
                      <a:pt x="0" y="260"/>
                      <a:pt x="32" y="281"/>
                    </a:cubicBezTo>
                    <a:cubicBezTo>
                      <a:pt x="42" y="291"/>
                      <a:pt x="53" y="302"/>
                      <a:pt x="73" y="302"/>
                    </a:cubicBezTo>
                    <a:cubicBezTo>
                      <a:pt x="94" y="302"/>
                      <a:pt x="104" y="291"/>
                      <a:pt x="115" y="281"/>
                    </a:cubicBezTo>
                    <a:lnTo>
                      <a:pt x="125" y="270"/>
                    </a:lnTo>
                    <a:cubicBezTo>
                      <a:pt x="156" y="250"/>
                      <a:pt x="187" y="219"/>
                      <a:pt x="219" y="198"/>
                    </a:cubicBezTo>
                    <a:cubicBezTo>
                      <a:pt x="270" y="177"/>
                      <a:pt x="312" y="167"/>
                      <a:pt x="364" y="157"/>
                    </a:cubicBezTo>
                    <a:cubicBezTo>
                      <a:pt x="415" y="136"/>
                      <a:pt x="478" y="136"/>
                      <a:pt x="540" y="136"/>
                    </a:cubicBezTo>
                    <a:cubicBezTo>
                      <a:pt x="581" y="136"/>
                      <a:pt x="634" y="146"/>
                      <a:pt x="675" y="167"/>
                    </a:cubicBezTo>
                    <a:cubicBezTo>
                      <a:pt x="716" y="177"/>
                      <a:pt x="747" y="198"/>
                      <a:pt x="789" y="208"/>
                    </a:cubicBezTo>
                    <a:cubicBezTo>
                      <a:pt x="799" y="229"/>
                      <a:pt x="820" y="240"/>
                      <a:pt x="841" y="250"/>
                    </a:cubicBezTo>
                    <a:cubicBezTo>
                      <a:pt x="856" y="265"/>
                      <a:pt x="877" y="273"/>
                      <a:pt x="897" y="273"/>
                    </a:cubicBezTo>
                    <a:cubicBezTo>
                      <a:pt x="916" y="273"/>
                      <a:pt x="934" y="265"/>
                      <a:pt x="945" y="250"/>
                    </a:cubicBezTo>
                    <a:cubicBezTo>
                      <a:pt x="975" y="219"/>
                      <a:pt x="975" y="157"/>
                      <a:pt x="945" y="136"/>
                    </a:cubicBezTo>
                    <a:cubicBezTo>
                      <a:pt x="913" y="115"/>
                      <a:pt x="882" y="94"/>
                      <a:pt x="841" y="74"/>
                    </a:cubicBezTo>
                    <a:cubicBezTo>
                      <a:pt x="809" y="53"/>
                      <a:pt x="758" y="42"/>
                      <a:pt x="716" y="21"/>
                    </a:cubicBezTo>
                    <a:cubicBezTo>
                      <a:pt x="643" y="1"/>
                      <a:pt x="560" y="1"/>
                      <a:pt x="478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2341;p53">
                <a:extLst>
                  <a:ext uri="{FF2B5EF4-FFF2-40B4-BE49-F238E27FC236}">
                    <a16:creationId xmlns:a16="http://schemas.microsoft.com/office/drawing/2014/main" id="{697092A0-5F84-3AE9-092C-9C341EB78814}"/>
                  </a:ext>
                </a:extLst>
              </p:cNvPr>
              <p:cNvSpPr/>
              <p:nvPr/>
            </p:nvSpPr>
            <p:spPr>
              <a:xfrm>
                <a:off x="7415900" y="1959275"/>
                <a:ext cx="174525" cy="297725"/>
              </a:xfrm>
              <a:custGeom>
                <a:avLst/>
                <a:gdLst/>
                <a:ahLst/>
                <a:cxnLst/>
                <a:rect l="l" t="t" r="r" b="b"/>
                <a:pathLst>
                  <a:path w="6981" h="11909" extrusionOk="0">
                    <a:moveTo>
                      <a:pt x="93" y="1"/>
                    </a:moveTo>
                    <a:cubicBezTo>
                      <a:pt x="72" y="1"/>
                      <a:pt x="63" y="11"/>
                      <a:pt x="42" y="21"/>
                    </a:cubicBezTo>
                    <a:cubicBezTo>
                      <a:pt x="21" y="31"/>
                      <a:pt x="10" y="63"/>
                      <a:pt x="0" y="84"/>
                    </a:cubicBezTo>
                    <a:cubicBezTo>
                      <a:pt x="0" y="114"/>
                      <a:pt x="0" y="146"/>
                      <a:pt x="21" y="167"/>
                    </a:cubicBezTo>
                    <a:cubicBezTo>
                      <a:pt x="31" y="187"/>
                      <a:pt x="63" y="208"/>
                      <a:pt x="83" y="208"/>
                    </a:cubicBezTo>
                    <a:cubicBezTo>
                      <a:pt x="114" y="218"/>
                      <a:pt x="155" y="218"/>
                      <a:pt x="187" y="229"/>
                    </a:cubicBezTo>
                    <a:cubicBezTo>
                      <a:pt x="187" y="250"/>
                      <a:pt x="197" y="270"/>
                      <a:pt x="208" y="291"/>
                    </a:cubicBezTo>
                    <a:lnTo>
                      <a:pt x="218" y="301"/>
                    </a:lnTo>
                    <a:cubicBezTo>
                      <a:pt x="238" y="333"/>
                      <a:pt x="270" y="374"/>
                      <a:pt x="291" y="405"/>
                    </a:cubicBezTo>
                    <a:lnTo>
                      <a:pt x="353" y="499"/>
                    </a:lnTo>
                    <a:lnTo>
                      <a:pt x="363" y="519"/>
                    </a:lnTo>
                    <a:cubicBezTo>
                      <a:pt x="415" y="602"/>
                      <a:pt x="467" y="685"/>
                      <a:pt x="508" y="778"/>
                    </a:cubicBezTo>
                    <a:cubicBezTo>
                      <a:pt x="602" y="934"/>
                      <a:pt x="695" y="1110"/>
                      <a:pt x="789" y="1287"/>
                    </a:cubicBezTo>
                    <a:lnTo>
                      <a:pt x="778" y="1287"/>
                    </a:lnTo>
                    <a:cubicBezTo>
                      <a:pt x="1453" y="2656"/>
                      <a:pt x="1815" y="4191"/>
                      <a:pt x="2147" y="5540"/>
                    </a:cubicBezTo>
                    <a:lnTo>
                      <a:pt x="2179" y="5695"/>
                    </a:lnTo>
                    <a:cubicBezTo>
                      <a:pt x="2511" y="7085"/>
                      <a:pt x="2852" y="8517"/>
                      <a:pt x="3454" y="9834"/>
                    </a:cubicBezTo>
                    <a:cubicBezTo>
                      <a:pt x="3620" y="10187"/>
                      <a:pt x="3797" y="10519"/>
                      <a:pt x="3984" y="10830"/>
                    </a:cubicBezTo>
                    <a:cubicBezTo>
                      <a:pt x="4076" y="10985"/>
                      <a:pt x="4180" y="11141"/>
                      <a:pt x="4284" y="11296"/>
                    </a:cubicBezTo>
                    <a:cubicBezTo>
                      <a:pt x="4398" y="11462"/>
                      <a:pt x="4512" y="11587"/>
                      <a:pt x="4647" y="11691"/>
                    </a:cubicBezTo>
                    <a:cubicBezTo>
                      <a:pt x="4761" y="11774"/>
                      <a:pt x="4896" y="11847"/>
                      <a:pt x="5042" y="11877"/>
                    </a:cubicBezTo>
                    <a:cubicBezTo>
                      <a:pt x="5135" y="11909"/>
                      <a:pt x="5228" y="11909"/>
                      <a:pt x="5332" y="11909"/>
                    </a:cubicBezTo>
                    <a:cubicBezTo>
                      <a:pt x="5363" y="11909"/>
                      <a:pt x="5404" y="11898"/>
                      <a:pt x="5446" y="11898"/>
                    </a:cubicBezTo>
                    <a:cubicBezTo>
                      <a:pt x="5705" y="11847"/>
                      <a:pt x="5964" y="11711"/>
                      <a:pt x="6203" y="11473"/>
                    </a:cubicBezTo>
                    <a:cubicBezTo>
                      <a:pt x="6307" y="11370"/>
                      <a:pt x="6411" y="11245"/>
                      <a:pt x="6515" y="11089"/>
                    </a:cubicBezTo>
                    <a:cubicBezTo>
                      <a:pt x="6607" y="10955"/>
                      <a:pt x="6690" y="10789"/>
                      <a:pt x="6764" y="10623"/>
                    </a:cubicBezTo>
                    <a:cubicBezTo>
                      <a:pt x="6877" y="10301"/>
                      <a:pt x="6950" y="9959"/>
                      <a:pt x="6971" y="9565"/>
                    </a:cubicBezTo>
                    <a:cubicBezTo>
                      <a:pt x="6981" y="9233"/>
                      <a:pt x="6960" y="8869"/>
                      <a:pt x="6888" y="8465"/>
                    </a:cubicBezTo>
                    <a:cubicBezTo>
                      <a:pt x="6826" y="8133"/>
                      <a:pt x="6743" y="7790"/>
                      <a:pt x="6628" y="7396"/>
                    </a:cubicBezTo>
                    <a:cubicBezTo>
                      <a:pt x="6141" y="5810"/>
                      <a:pt x="5394" y="4367"/>
                      <a:pt x="4408" y="3113"/>
                    </a:cubicBezTo>
                    <a:cubicBezTo>
                      <a:pt x="4035" y="2645"/>
                      <a:pt x="3620" y="2200"/>
                      <a:pt x="3174" y="1764"/>
                    </a:cubicBezTo>
                    <a:cubicBezTo>
                      <a:pt x="2614" y="1235"/>
                      <a:pt x="2085" y="820"/>
                      <a:pt x="1545" y="508"/>
                    </a:cubicBezTo>
                    <a:cubicBezTo>
                      <a:pt x="1307" y="374"/>
                      <a:pt x="1068" y="260"/>
                      <a:pt x="830" y="167"/>
                    </a:cubicBezTo>
                    <a:cubicBezTo>
                      <a:pt x="581" y="84"/>
                      <a:pt x="353" y="21"/>
                      <a:pt x="125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2342;p53">
                <a:extLst>
                  <a:ext uri="{FF2B5EF4-FFF2-40B4-BE49-F238E27FC236}">
                    <a16:creationId xmlns:a16="http://schemas.microsoft.com/office/drawing/2014/main" id="{5E2D64F9-7D91-8B2D-79C0-7066A0AC8596}"/>
                  </a:ext>
                </a:extLst>
              </p:cNvPr>
              <p:cNvSpPr/>
              <p:nvPr/>
            </p:nvSpPr>
            <p:spPr>
              <a:xfrm>
                <a:off x="7428075" y="1977950"/>
                <a:ext cx="137725" cy="279150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11166" extrusionOk="0">
                    <a:moveTo>
                      <a:pt x="0" y="0"/>
                    </a:moveTo>
                    <a:lnTo>
                      <a:pt x="21" y="31"/>
                    </a:lnTo>
                    <a:cubicBezTo>
                      <a:pt x="115" y="187"/>
                      <a:pt x="208" y="363"/>
                      <a:pt x="291" y="540"/>
                    </a:cubicBezTo>
                    <a:cubicBezTo>
                      <a:pt x="955" y="1909"/>
                      <a:pt x="1328" y="3444"/>
                      <a:pt x="1650" y="4782"/>
                    </a:cubicBezTo>
                    <a:lnTo>
                      <a:pt x="1692" y="4948"/>
                    </a:lnTo>
                    <a:cubicBezTo>
                      <a:pt x="2024" y="6338"/>
                      <a:pt x="2365" y="7770"/>
                      <a:pt x="2967" y="9087"/>
                    </a:cubicBezTo>
                    <a:cubicBezTo>
                      <a:pt x="3133" y="9440"/>
                      <a:pt x="3310" y="9772"/>
                      <a:pt x="3486" y="10083"/>
                    </a:cubicBezTo>
                    <a:cubicBezTo>
                      <a:pt x="3580" y="10238"/>
                      <a:pt x="3683" y="10394"/>
                      <a:pt x="3797" y="10549"/>
                    </a:cubicBezTo>
                    <a:cubicBezTo>
                      <a:pt x="3911" y="10715"/>
                      <a:pt x="4025" y="10840"/>
                      <a:pt x="4150" y="10944"/>
                    </a:cubicBezTo>
                    <a:cubicBezTo>
                      <a:pt x="4274" y="11037"/>
                      <a:pt x="4409" y="11100"/>
                      <a:pt x="4555" y="11141"/>
                    </a:cubicBezTo>
                    <a:cubicBezTo>
                      <a:pt x="4623" y="11156"/>
                      <a:pt x="4691" y="11166"/>
                      <a:pt x="4764" y="11166"/>
                    </a:cubicBezTo>
                    <a:cubicBezTo>
                      <a:pt x="4790" y="11166"/>
                      <a:pt x="4817" y="11165"/>
                      <a:pt x="4845" y="11162"/>
                    </a:cubicBezTo>
                    <a:cubicBezTo>
                      <a:pt x="4876" y="11162"/>
                      <a:pt x="4917" y="11162"/>
                      <a:pt x="4959" y="11151"/>
                    </a:cubicBezTo>
                    <a:cubicBezTo>
                      <a:pt x="5145" y="11120"/>
                      <a:pt x="5332" y="11037"/>
                      <a:pt x="5509" y="10913"/>
                    </a:cubicBezTo>
                    <a:cubicBezTo>
                      <a:pt x="5447" y="10623"/>
                      <a:pt x="5394" y="10342"/>
                      <a:pt x="5332" y="10062"/>
                    </a:cubicBezTo>
                    <a:cubicBezTo>
                      <a:pt x="5104" y="9046"/>
                      <a:pt x="4855" y="8039"/>
                      <a:pt x="4534" y="7043"/>
                    </a:cubicBezTo>
                    <a:cubicBezTo>
                      <a:pt x="4378" y="6545"/>
                      <a:pt x="4202" y="6058"/>
                      <a:pt x="4015" y="5570"/>
                    </a:cubicBezTo>
                    <a:cubicBezTo>
                      <a:pt x="3818" y="5083"/>
                      <a:pt x="3610" y="4606"/>
                      <a:pt x="3382" y="4139"/>
                    </a:cubicBezTo>
                    <a:lnTo>
                      <a:pt x="3382" y="4150"/>
                    </a:lnTo>
                    <a:cubicBezTo>
                      <a:pt x="3133" y="3641"/>
                      <a:pt x="2874" y="3154"/>
                      <a:pt x="2573" y="2677"/>
                    </a:cubicBezTo>
                    <a:cubicBezTo>
                      <a:pt x="2282" y="2230"/>
                      <a:pt x="1961" y="1795"/>
                      <a:pt x="1619" y="1400"/>
                    </a:cubicBezTo>
                    <a:lnTo>
                      <a:pt x="1619" y="1390"/>
                    </a:lnTo>
                    <a:lnTo>
                      <a:pt x="1609" y="1390"/>
                    </a:lnTo>
                    <a:cubicBezTo>
                      <a:pt x="1214" y="934"/>
                      <a:pt x="768" y="508"/>
                      <a:pt x="270" y="166"/>
                    </a:cubicBezTo>
                    <a:cubicBezTo>
                      <a:pt x="187" y="104"/>
                      <a:pt x="94" y="52"/>
                      <a:pt x="0" y="0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2343;p53">
                <a:extLst>
                  <a:ext uri="{FF2B5EF4-FFF2-40B4-BE49-F238E27FC236}">
                    <a16:creationId xmlns:a16="http://schemas.microsoft.com/office/drawing/2014/main" id="{126038FF-8C85-EAF4-662C-33342996F497}"/>
                  </a:ext>
                </a:extLst>
              </p:cNvPr>
              <p:cNvSpPr/>
              <p:nvPr/>
            </p:nvSpPr>
            <p:spPr>
              <a:xfrm>
                <a:off x="7468525" y="201270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10"/>
                    </a:lnTo>
                    <a:close/>
                  </a:path>
                </a:pathLst>
              </a:custGeom>
              <a:solidFill>
                <a:srgbClr val="0075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2344;p53">
                <a:extLst>
                  <a:ext uri="{FF2B5EF4-FFF2-40B4-BE49-F238E27FC236}">
                    <a16:creationId xmlns:a16="http://schemas.microsoft.com/office/drawing/2014/main" id="{4772DF8D-C941-179A-E63F-5C671DD39353}"/>
                  </a:ext>
                </a:extLst>
              </p:cNvPr>
              <p:cNvSpPr/>
              <p:nvPr/>
            </p:nvSpPr>
            <p:spPr>
              <a:xfrm>
                <a:off x="7200650" y="1958500"/>
                <a:ext cx="340000" cy="506300"/>
              </a:xfrm>
              <a:custGeom>
                <a:avLst/>
                <a:gdLst/>
                <a:ahLst/>
                <a:cxnLst/>
                <a:rect l="l" t="t" r="r" b="b"/>
                <a:pathLst>
                  <a:path w="13600" h="20252" extrusionOk="0">
                    <a:moveTo>
                      <a:pt x="4088" y="0"/>
                    </a:moveTo>
                    <a:cubicBezTo>
                      <a:pt x="4067" y="0"/>
                      <a:pt x="4056" y="0"/>
                      <a:pt x="4035" y="11"/>
                    </a:cubicBezTo>
                    <a:lnTo>
                      <a:pt x="4005" y="42"/>
                    </a:lnTo>
                    <a:cubicBezTo>
                      <a:pt x="3839" y="115"/>
                      <a:pt x="3673" y="218"/>
                      <a:pt x="3527" y="343"/>
                    </a:cubicBezTo>
                    <a:cubicBezTo>
                      <a:pt x="3382" y="467"/>
                      <a:pt x="3247" y="613"/>
                      <a:pt x="3113" y="788"/>
                    </a:cubicBezTo>
                    <a:cubicBezTo>
                      <a:pt x="3009" y="944"/>
                      <a:pt x="2905" y="1110"/>
                      <a:pt x="2791" y="1328"/>
                    </a:cubicBezTo>
                    <a:cubicBezTo>
                      <a:pt x="2698" y="1494"/>
                      <a:pt x="2615" y="1681"/>
                      <a:pt x="2521" y="1899"/>
                    </a:cubicBezTo>
                    <a:cubicBezTo>
                      <a:pt x="2459" y="2065"/>
                      <a:pt x="2396" y="2241"/>
                      <a:pt x="2313" y="2469"/>
                    </a:cubicBezTo>
                    <a:cubicBezTo>
                      <a:pt x="2241" y="2687"/>
                      <a:pt x="2179" y="2915"/>
                      <a:pt x="2106" y="3154"/>
                    </a:cubicBezTo>
                    <a:cubicBezTo>
                      <a:pt x="1972" y="3651"/>
                      <a:pt x="1847" y="4160"/>
                      <a:pt x="1743" y="4730"/>
                    </a:cubicBezTo>
                    <a:cubicBezTo>
                      <a:pt x="1525" y="5851"/>
                      <a:pt x="1401" y="7002"/>
                      <a:pt x="1308" y="7987"/>
                    </a:cubicBezTo>
                    <a:cubicBezTo>
                      <a:pt x="1266" y="8361"/>
                      <a:pt x="1235" y="8734"/>
                      <a:pt x="1204" y="9108"/>
                    </a:cubicBezTo>
                    <a:lnTo>
                      <a:pt x="1152" y="9616"/>
                    </a:lnTo>
                    <a:cubicBezTo>
                      <a:pt x="1131" y="9928"/>
                      <a:pt x="1100" y="10239"/>
                      <a:pt x="1069" y="10550"/>
                    </a:cubicBezTo>
                    <a:cubicBezTo>
                      <a:pt x="1038" y="10778"/>
                      <a:pt x="1017" y="11006"/>
                      <a:pt x="996" y="11235"/>
                    </a:cubicBezTo>
                    <a:cubicBezTo>
                      <a:pt x="965" y="11629"/>
                      <a:pt x="923" y="12012"/>
                      <a:pt x="893" y="12406"/>
                    </a:cubicBezTo>
                    <a:cubicBezTo>
                      <a:pt x="727" y="14232"/>
                      <a:pt x="561" y="16110"/>
                      <a:pt x="94" y="17915"/>
                    </a:cubicBezTo>
                    <a:cubicBezTo>
                      <a:pt x="84" y="17977"/>
                      <a:pt x="63" y="18049"/>
                      <a:pt x="42" y="18111"/>
                    </a:cubicBezTo>
                    <a:lnTo>
                      <a:pt x="52" y="18102"/>
                    </a:lnTo>
                    <a:lnTo>
                      <a:pt x="52" y="18102"/>
                    </a:lnTo>
                    <a:cubicBezTo>
                      <a:pt x="31" y="18153"/>
                      <a:pt x="21" y="18215"/>
                      <a:pt x="1" y="18267"/>
                    </a:cubicBezTo>
                    <a:cubicBezTo>
                      <a:pt x="11" y="18277"/>
                      <a:pt x="11" y="18277"/>
                      <a:pt x="11" y="18288"/>
                    </a:cubicBezTo>
                    <a:cubicBezTo>
                      <a:pt x="11" y="18298"/>
                      <a:pt x="21" y="18298"/>
                      <a:pt x="21" y="18309"/>
                    </a:cubicBezTo>
                    <a:cubicBezTo>
                      <a:pt x="42" y="18319"/>
                      <a:pt x="52" y="18330"/>
                      <a:pt x="73" y="18350"/>
                    </a:cubicBezTo>
                    <a:cubicBezTo>
                      <a:pt x="426" y="18568"/>
                      <a:pt x="789" y="18765"/>
                      <a:pt x="1162" y="18952"/>
                    </a:cubicBezTo>
                    <a:cubicBezTo>
                      <a:pt x="1619" y="19170"/>
                      <a:pt x="2085" y="19356"/>
                      <a:pt x="2562" y="19522"/>
                    </a:cubicBezTo>
                    <a:lnTo>
                      <a:pt x="2552" y="19522"/>
                    </a:lnTo>
                    <a:cubicBezTo>
                      <a:pt x="3113" y="19720"/>
                      <a:pt x="3693" y="19875"/>
                      <a:pt x="4274" y="19989"/>
                    </a:cubicBezTo>
                    <a:cubicBezTo>
                      <a:pt x="4855" y="20103"/>
                      <a:pt x="5446" y="20186"/>
                      <a:pt x="6038" y="20228"/>
                    </a:cubicBezTo>
                    <a:cubicBezTo>
                      <a:pt x="6318" y="20243"/>
                      <a:pt x="6600" y="20251"/>
                      <a:pt x="6883" y="20251"/>
                    </a:cubicBezTo>
                    <a:cubicBezTo>
                      <a:pt x="7166" y="20251"/>
                      <a:pt x="7448" y="20243"/>
                      <a:pt x="7728" y="20228"/>
                    </a:cubicBezTo>
                    <a:cubicBezTo>
                      <a:pt x="8009" y="20207"/>
                      <a:pt x="8299" y="20176"/>
                      <a:pt x="8579" y="20145"/>
                    </a:cubicBezTo>
                    <a:cubicBezTo>
                      <a:pt x="8848" y="20103"/>
                      <a:pt x="9129" y="20062"/>
                      <a:pt x="9399" y="19999"/>
                    </a:cubicBezTo>
                    <a:cubicBezTo>
                      <a:pt x="9824" y="19916"/>
                      <a:pt x="10249" y="19813"/>
                      <a:pt x="10664" y="19667"/>
                    </a:cubicBezTo>
                    <a:cubicBezTo>
                      <a:pt x="11068" y="19543"/>
                      <a:pt x="11462" y="19377"/>
                      <a:pt x="11847" y="19190"/>
                    </a:cubicBezTo>
                    <a:lnTo>
                      <a:pt x="11836" y="19190"/>
                    </a:lnTo>
                    <a:cubicBezTo>
                      <a:pt x="12116" y="19056"/>
                      <a:pt x="12375" y="18911"/>
                      <a:pt x="12635" y="18745"/>
                    </a:cubicBezTo>
                    <a:cubicBezTo>
                      <a:pt x="12873" y="18579"/>
                      <a:pt x="13112" y="18402"/>
                      <a:pt x="13330" y="18215"/>
                    </a:cubicBezTo>
                    <a:lnTo>
                      <a:pt x="13340" y="18205"/>
                    </a:lnTo>
                    <a:cubicBezTo>
                      <a:pt x="13423" y="18132"/>
                      <a:pt x="13516" y="18049"/>
                      <a:pt x="13599" y="17966"/>
                    </a:cubicBezTo>
                    <a:cubicBezTo>
                      <a:pt x="13569" y="17479"/>
                      <a:pt x="13548" y="16981"/>
                      <a:pt x="13516" y="16493"/>
                    </a:cubicBezTo>
                    <a:lnTo>
                      <a:pt x="13506" y="16317"/>
                    </a:lnTo>
                    <a:lnTo>
                      <a:pt x="13465" y="15684"/>
                    </a:lnTo>
                    <a:cubicBezTo>
                      <a:pt x="13444" y="15331"/>
                      <a:pt x="13433" y="14979"/>
                      <a:pt x="13403" y="14616"/>
                    </a:cubicBezTo>
                    <a:cubicBezTo>
                      <a:pt x="13350" y="13610"/>
                      <a:pt x="13267" y="12417"/>
                      <a:pt x="13154" y="11193"/>
                    </a:cubicBezTo>
                    <a:cubicBezTo>
                      <a:pt x="13029" y="9937"/>
                      <a:pt x="12884" y="8817"/>
                      <a:pt x="12686" y="7791"/>
                    </a:cubicBezTo>
                    <a:cubicBezTo>
                      <a:pt x="12583" y="7220"/>
                      <a:pt x="12458" y="6660"/>
                      <a:pt x="12324" y="6120"/>
                    </a:cubicBezTo>
                    <a:cubicBezTo>
                      <a:pt x="12220" y="5705"/>
                      <a:pt x="12096" y="5270"/>
                      <a:pt x="11950" y="4803"/>
                    </a:cubicBezTo>
                    <a:cubicBezTo>
                      <a:pt x="11732" y="4087"/>
                      <a:pt x="11515" y="3485"/>
                      <a:pt x="11287" y="2936"/>
                    </a:cubicBezTo>
                    <a:cubicBezTo>
                      <a:pt x="11121" y="2573"/>
                      <a:pt x="10965" y="2241"/>
                      <a:pt x="10799" y="1929"/>
                    </a:cubicBezTo>
                    <a:cubicBezTo>
                      <a:pt x="10602" y="1588"/>
                      <a:pt x="10404" y="1297"/>
                      <a:pt x="10197" y="1037"/>
                    </a:cubicBezTo>
                    <a:cubicBezTo>
                      <a:pt x="9720" y="436"/>
                      <a:pt x="9201" y="94"/>
                      <a:pt x="8652" y="11"/>
                    </a:cubicBezTo>
                    <a:lnTo>
                      <a:pt x="8641" y="11"/>
                    </a:lnTo>
                    <a:cubicBezTo>
                      <a:pt x="8631" y="11"/>
                      <a:pt x="8610" y="0"/>
                      <a:pt x="8599" y="0"/>
                    </a:cubicBezTo>
                    <a:cubicBezTo>
                      <a:pt x="8569" y="11"/>
                      <a:pt x="8548" y="21"/>
                      <a:pt x="8527" y="42"/>
                    </a:cubicBezTo>
                    <a:cubicBezTo>
                      <a:pt x="8507" y="52"/>
                      <a:pt x="8496" y="83"/>
                      <a:pt x="8496" y="115"/>
                    </a:cubicBezTo>
                    <a:cubicBezTo>
                      <a:pt x="8517" y="228"/>
                      <a:pt x="8517" y="332"/>
                      <a:pt x="8507" y="447"/>
                    </a:cubicBezTo>
                    <a:cubicBezTo>
                      <a:pt x="8486" y="571"/>
                      <a:pt x="8454" y="696"/>
                      <a:pt x="8413" y="820"/>
                    </a:cubicBezTo>
                    <a:cubicBezTo>
                      <a:pt x="8361" y="934"/>
                      <a:pt x="8299" y="1048"/>
                      <a:pt x="8226" y="1162"/>
                    </a:cubicBezTo>
                    <a:cubicBezTo>
                      <a:pt x="8143" y="1266"/>
                      <a:pt x="8050" y="1369"/>
                      <a:pt x="7946" y="1452"/>
                    </a:cubicBezTo>
                    <a:lnTo>
                      <a:pt x="7946" y="1463"/>
                    </a:lnTo>
                    <a:lnTo>
                      <a:pt x="7936" y="1463"/>
                    </a:lnTo>
                    <a:cubicBezTo>
                      <a:pt x="7832" y="1546"/>
                      <a:pt x="7707" y="1629"/>
                      <a:pt x="7562" y="1691"/>
                    </a:cubicBezTo>
                    <a:cubicBezTo>
                      <a:pt x="7407" y="1754"/>
                      <a:pt x="7251" y="1805"/>
                      <a:pt x="7085" y="1837"/>
                    </a:cubicBezTo>
                    <a:lnTo>
                      <a:pt x="7064" y="1837"/>
                    </a:lnTo>
                    <a:cubicBezTo>
                      <a:pt x="7002" y="1847"/>
                      <a:pt x="6940" y="1847"/>
                      <a:pt x="6878" y="1857"/>
                    </a:cubicBezTo>
                    <a:cubicBezTo>
                      <a:pt x="6764" y="1857"/>
                      <a:pt x="6649" y="1857"/>
                      <a:pt x="6525" y="1847"/>
                    </a:cubicBezTo>
                    <a:cubicBezTo>
                      <a:pt x="6317" y="1826"/>
                      <a:pt x="6110" y="1764"/>
                      <a:pt x="5903" y="1691"/>
                    </a:cubicBezTo>
                    <a:cubicBezTo>
                      <a:pt x="5674" y="1598"/>
                      <a:pt x="5446" y="1473"/>
                      <a:pt x="5239" y="1328"/>
                    </a:cubicBezTo>
                    <a:cubicBezTo>
                      <a:pt x="5010" y="1152"/>
                      <a:pt x="4793" y="954"/>
                      <a:pt x="4606" y="737"/>
                    </a:cubicBezTo>
                    <a:cubicBezTo>
                      <a:pt x="4440" y="519"/>
                      <a:pt x="4295" y="281"/>
                      <a:pt x="4181" y="52"/>
                    </a:cubicBezTo>
                    <a:cubicBezTo>
                      <a:pt x="4171" y="21"/>
                      <a:pt x="4139" y="11"/>
                      <a:pt x="41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2345;p53">
                <a:extLst>
                  <a:ext uri="{FF2B5EF4-FFF2-40B4-BE49-F238E27FC236}">
                    <a16:creationId xmlns:a16="http://schemas.microsoft.com/office/drawing/2014/main" id="{16C4D40A-8855-14EA-6C41-82AFE82FD413}"/>
                  </a:ext>
                </a:extLst>
              </p:cNvPr>
              <p:cNvSpPr/>
              <p:nvPr/>
            </p:nvSpPr>
            <p:spPr>
              <a:xfrm>
                <a:off x="7534150" y="2413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2346;p53">
                <a:extLst>
                  <a:ext uri="{FF2B5EF4-FFF2-40B4-BE49-F238E27FC236}">
                    <a16:creationId xmlns:a16="http://schemas.microsoft.com/office/drawing/2014/main" id="{F65F050B-4E7E-659A-BA21-148E563D5DF7}"/>
                  </a:ext>
                </a:extLst>
              </p:cNvPr>
              <p:cNvSpPr/>
              <p:nvPr/>
            </p:nvSpPr>
            <p:spPr>
              <a:xfrm>
                <a:off x="7534150" y="2413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2347;p53">
                <a:extLst>
                  <a:ext uri="{FF2B5EF4-FFF2-40B4-BE49-F238E27FC236}">
                    <a16:creationId xmlns:a16="http://schemas.microsoft.com/office/drawing/2014/main" id="{B09A061D-838A-6A78-AA83-2A1CEB7AF8FB}"/>
                  </a:ext>
                </a:extLst>
              </p:cNvPr>
              <p:cNvSpPr/>
              <p:nvPr/>
            </p:nvSpPr>
            <p:spPr>
              <a:xfrm>
                <a:off x="7533875" y="2413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2348;p53">
                <a:extLst>
                  <a:ext uri="{FF2B5EF4-FFF2-40B4-BE49-F238E27FC236}">
                    <a16:creationId xmlns:a16="http://schemas.microsoft.com/office/drawing/2014/main" id="{1FB46B85-54DD-0718-D4E7-D7A42CFD48C4}"/>
                  </a:ext>
                </a:extLst>
              </p:cNvPr>
              <p:cNvSpPr/>
              <p:nvPr/>
            </p:nvSpPr>
            <p:spPr>
              <a:xfrm>
                <a:off x="7533875" y="2413625"/>
                <a:ext cx="300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1" extrusionOk="0">
                    <a:moveTo>
                      <a:pt x="11" y="0"/>
                    </a:moveTo>
                    <a:lnTo>
                      <a:pt x="1" y="10"/>
                    </a:ln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2349;p53">
                <a:extLst>
                  <a:ext uri="{FF2B5EF4-FFF2-40B4-BE49-F238E27FC236}">
                    <a16:creationId xmlns:a16="http://schemas.microsoft.com/office/drawing/2014/main" id="{5A5A4F5C-D90F-2B51-2A0A-D209C859EB0C}"/>
                  </a:ext>
                </a:extLst>
              </p:cNvPr>
              <p:cNvSpPr/>
              <p:nvPr/>
            </p:nvSpPr>
            <p:spPr>
              <a:xfrm>
                <a:off x="7200650" y="2001800"/>
                <a:ext cx="256250" cy="463125"/>
              </a:xfrm>
              <a:custGeom>
                <a:avLst/>
                <a:gdLst/>
                <a:ahLst/>
                <a:cxnLst/>
                <a:rect l="l" t="t" r="r" b="b"/>
                <a:pathLst>
                  <a:path w="10250" h="18525" extrusionOk="0">
                    <a:moveTo>
                      <a:pt x="2594" y="1"/>
                    </a:moveTo>
                    <a:cubicBezTo>
                      <a:pt x="2573" y="52"/>
                      <a:pt x="2542" y="115"/>
                      <a:pt x="2521" y="167"/>
                    </a:cubicBezTo>
                    <a:cubicBezTo>
                      <a:pt x="2459" y="333"/>
                      <a:pt x="2396" y="509"/>
                      <a:pt x="2313" y="737"/>
                    </a:cubicBezTo>
                    <a:cubicBezTo>
                      <a:pt x="2241" y="955"/>
                      <a:pt x="2168" y="1183"/>
                      <a:pt x="2106" y="1422"/>
                    </a:cubicBezTo>
                    <a:cubicBezTo>
                      <a:pt x="1961" y="1909"/>
                      <a:pt x="1847" y="2428"/>
                      <a:pt x="1733" y="2998"/>
                    </a:cubicBezTo>
                    <a:cubicBezTo>
                      <a:pt x="1525" y="4119"/>
                      <a:pt x="1401" y="5270"/>
                      <a:pt x="1308" y="6255"/>
                    </a:cubicBezTo>
                    <a:cubicBezTo>
                      <a:pt x="1266" y="6629"/>
                      <a:pt x="1235" y="7002"/>
                      <a:pt x="1204" y="7376"/>
                    </a:cubicBezTo>
                    <a:lnTo>
                      <a:pt x="1152" y="7884"/>
                    </a:lnTo>
                    <a:lnTo>
                      <a:pt x="1059" y="8818"/>
                    </a:lnTo>
                    <a:lnTo>
                      <a:pt x="1038" y="9077"/>
                    </a:lnTo>
                    <a:lnTo>
                      <a:pt x="996" y="9503"/>
                    </a:lnTo>
                    <a:cubicBezTo>
                      <a:pt x="955" y="9897"/>
                      <a:pt x="923" y="10280"/>
                      <a:pt x="893" y="10674"/>
                    </a:cubicBezTo>
                    <a:cubicBezTo>
                      <a:pt x="727" y="12500"/>
                      <a:pt x="561" y="14378"/>
                      <a:pt x="94" y="16183"/>
                    </a:cubicBezTo>
                    <a:cubicBezTo>
                      <a:pt x="84" y="16245"/>
                      <a:pt x="63" y="16317"/>
                      <a:pt x="42" y="16379"/>
                    </a:cubicBezTo>
                    <a:lnTo>
                      <a:pt x="21" y="16452"/>
                    </a:lnTo>
                    <a:lnTo>
                      <a:pt x="1" y="16535"/>
                    </a:lnTo>
                    <a:cubicBezTo>
                      <a:pt x="1" y="16545"/>
                      <a:pt x="1" y="16556"/>
                      <a:pt x="11" y="16556"/>
                    </a:cubicBezTo>
                    <a:cubicBezTo>
                      <a:pt x="11" y="16566"/>
                      <a:pt x="21" y="16577"/>
                      <a:pt x="21" y="16577"/>
                    </a:cubicBezTo>
                    <a:lnTo>
                      <a:pt x="63" y="16618"/>
                    </a:lnTo>
                    <a:cubicBezTo>
                      <a:pt x="426" y="16836"/>
                      <a:pt x="789" y="17043"/>
                      <a:pt x="1162" y="17220"/>
                    </a:cubicBezTo>
                    <a:cubicBezTo>
                      <a:pt x="1608" y="17438"/>
                      <a:pt x="2075" y="17624"/>
                      <a:pt x="2562" y="17801"/>
                    </a:cubicBezTo>
                    <a:cubicBezTo>
                      <a:pt x="3123" y="17988"/>
                      <a:pt x="3693" y="18143"/>
                      <a:pt x="4274" y="18257"/>
                    </a:cubicBezTo>
                    <a:cubicBezTo>
                      <a:pt x="4855" y="18382"/>
                      <a:pt x="5446" y="18454"/>
                      <a:pt x="6038" y="18496"/>
                    </a:cubicBezTo>
                    <a:cubicBezTo>
                      <a:pt x="6345" y="18514"/>
                      <a:pt x="6656" y="18525"/>
                      <a:pt x="6964" y="18525"/>
                    </a:cubicBezTo>
                    <a:cubicBezTo>
                      <a:pt x="7186" y="18525"/>
                      <a:pt x="7407" y="18519"/>
                      <a:pt x="7624" y="18506"/>
                    </a:cubicBezTo>
                    <a:lnTo>
                      <a:pt x="7728" y="18496"/>
                    </a:lnTo>
                    <a:cubicBezTo>
                      <a:pt x="8019" y="18475"/>
                      <a:pt x="8309" y="18444"/>
                      <a:pt x="8579" y="18413"/>
                    </a:cubicBezTo>
                    <a:cubicBezTo>
                      <a:pt x="8848" y="18371"/>
                      <a:pt x="9129" y="18330"/>
                      <a:pt x="9399" y="18278"/>
                    </a:cubicBezTo>
                    <a:cubicBezTo>
                      <a:pt x="9699" y="18216"/>
                      <a:pt x="9980" y="18143"/>
                      <a:pt x="10249" y="18071"/>
                    </a:cubicBezTo>
                    <a:cubicBezTo>
                      <a:pt x="10238" y="18071"/>
                      <a:pt x="10228" y="18071"/>
                      <a:pt x="10208" y="18081"/>
                    </a:cubicBezTo>
                    <a:cubicBezTo>
                      <a:pt x="9938" y="18122"/>
                      <a:pt x="9658" y="18154"/>
                      <a:pt x="9378" y="18174"/>
                    </a:cubicBezTo>
                    <a:cubicBezTo>
                      <a:pt x="9215" y="18180"/>
                      <a:pt x="9049" y="18186"/>
                      <a:pt x="8883" y="18186"/>
                    </a:cubicBezTo>
                    <a:cubicBezTo>
                      <a:pt x="8764" y="18186"/>
                      <a:pt x="8644" y="18183"/>
                      <a:pt x="8527" y="18174"/>
                    </a:cubicBezTo>
                    <a:cubicBezTo>
                      <a:pt x="8258" y="18154"/>
                      <a:pt x="7988" y="18112"/>
                      <a:pt x="7718" y="18060"/>
                    </a:cubicBezTo>
                    <a:cubicBezTo>
                      <a:pt x="7458" y="17998"/>
                      <a:pt x="7200" y="17925"/>
                      <a:pt x="6951" y="17822"/>
                    </a:cubicBezTo>
                    <a:cubicBezTo>
                      <a:pt x="6722" y="17728"/>
                      <a:pt x="6504" y="17624"/>
                      <a:pt x="6297" y="17490"/>
                    </a:cubicBezTo>
                    <a:cubicBezTo>
                      <a:pt x="6100" y="17375"/>
                      <a:pt x="5923" y="17251"/>
                      <a:pt x="5747" y="17106"/>
                    </a:cubicBezTo>
                    <a:cubicBezTo>
                      <a:pt x="5395" y="16826"/>
                      <a:pt x="5083" y="16494"/>
                      <a:pt x="4814" y="16141"/>
                    </a:cubicBezTo>
                    <a:cubicBezTo>
                      <a:pt x="4544" y="15778"/>
                      <a:pt x="4305" y="15384"/>
                      <a:pt x="4108" y="14969"/>
                    </a:cubicBezTo>
                    <a:cubicBezTo>
                      <a:pt x="3911" y="14554"/>
                      <a:pt x="3745" y="14118"/>
                      <a:pt x="3610" y="13662"/>
                    </a:cubicBezTo>
                    <a:cubicBezTo>
                      <a:pt x="3475" y="13226"/>
                      <a:pt x="3371" y="12780"/>
                      <a:pt x="3299" y="12324"/>
                    </a:cubicBezTo>
                    <a:cubicBezTo>
                      <a:pt x="3258" y="12096"/>
                      <a:pt x="3226" y="11868"/>
                      <a:pt x="3196" y="11639"/>
                    </a:cubicBezTo>
                    <a:cubicBezTo>
                      <a:pt x="3175" y="11411"/>
                      <a:pt x="3154" y="11183"/>
                      <a:pt x="3133" y="10944"/>
                    </a:cubicBezTo>
                    <a:cubicBezTo>
                      <a:pt x="3050" y="9606"/>
                      <a:pt x="3019" y="8258"/>
                      <a:pt x="2998" y="6909"/>
                    </a:cubicBezTo>
                    <a:cubicBezTo>
                      <a:pt x="2988" y="6235"/>
                      <a:pt x="2977" y="5561"/>
                      <a:pt x="2957" y="4897"/>
                    </a:cubicBezTo>
                    <a:cubicBezTo>
                      <a:pt x="2957" y="4554"/>
                      <a:pt x="2947" y="4222"/>
                      <a:pt x="2936" y="3880"/>
                    </a:cubicBezTo>
                    <a:cubicBezTo>
                      <a:pt x="2926" y="3611"/>
                      <a:pt x="2905" y="3341"/>
                      <a:pt x="2894" y="3060"/>
                    </a:cubicBezTo>
                    <a:cubicBezTo>
                      <a:pt x="2864" y="2117"/>
                      <a:pt x="2822" y="1173"/>
                      <a:pt x="2645" y="250"/>
                    </a:cubicBezTo>
                    <a:cubicBezTo>
                      <a:pt x="2625" y="167"/>
                      <a:pt x="2615" y="84"/>
                      <a:pt x="2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2350;p53">
                <a:extLst>
                  <a:ext uri="{FF2B5EF4-FFF2-40B4-BE49-F238E27FC236}">
                    <a16:creationId xmlns:a16="http://schemas.microsoft.com/office/drawing/2014/main" id="{628DC417-AA1E-DBE2-47F1-6BF04DDF3A8D}"/>
                  </a:ext>
                </a:extLst>
              </p:cNvPr>
              <p:cNvSpPr/>
              <p:nvPr/>
            </p:nvSpPr>
            <p:spPr>
              <a:xfrm>
                <a:off x="7352875" y="2433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5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2351;p53">
                <a:extLst>
                  <a:ext uri="{FF2B5EF4-FFF2-40B4-BE49-F238E27FC236}">
                    <a16:creationId xmlns:a16="http://schemas.microsoft.com/office/drawing/2014/main" id="{DFC1EA32-6825-A76F-3FA6-6B3AA6527099}"/>
                  </a:ext>
                </a:extLst>
              </p:cNvPr>
              <p:cNvSpPr/>
              <p:nvPr/>
            </p:nvSpPr>
            <p:spPr>
              <a:xfrm>
                <a:off x="7516750" y="2123525"/>
                <a:ext cx="119850" cy="214700"/>
              </a:xfrm>
              <a:custGeom>
                <a:avLst/>
                <a:gdLst/>
                <a:ahLst/>
                <a:cxnLst/>
                <a:rect l="l" t="t" r="r" b="b"/>
                <a:pathLst>
                  <a:path w="4794" h="8588" extrusionOk="0">
                    <a:moveTo>
                      <a:pt x="2412" y="0"/>
                    </a:moveTo>
                    <a:cubicBezTo>
                      <a:pt x="2192" y="0"/>
                      <a:pt x="1971" y="5"/>
                      <a:pt x="1754" y="17"/>
                    </a:cubicBezTo>
                    <a:cubicBezTo>
                      <a:pt x="1391" y="38"/>
                      <a:pt x="1070" y="79"/>
                      <a:pt x="779" y="152"/>
                    </a:cubicBezTo>
                    <a:lnTo>
                      <a:pt x="769" y="152"/>
                    </a:lnTo>
                    <a:cubicBezTo>
                      <a:pt x="717" y="152"/>
                      <a:pt x="676" y="194"/>
                      <a:pt x="665" y="245"/>
                    </a:cubicBezTo>
                    <a:lnTo>
                      <a:pt x="582" y="650"/>
                    </a:lnTo>
                    <a:cubicBezTo>
                      <a:pt x="447" y="1303"/>
                      <a:pt x="302" y="1988"/>
                      <a:pt x="198" y="2663"/>
                    </a:cubicBezTo>
                    <a:cubicBezTo>
                      <a:pt x="42" y="3638"/>
                      <a:pt x="1" y="4436"/>
                      <a:pt x="63" y="5183"/>
                    </a:cubicBezTo>
                    <a:cubicBezTo>
                      <a:pt x="105" y="5598"/>
                      <a:pt x="178" y="6013"/>
                      <a:pt x="291" y="6386"/>
                    </a:cubicBezTo>
                    <a:cubicBezTo>
                      <a:pt x="344" y="6584"/>
                      <a:pt x="416" y="6770"/>
                      <a:pt x="499" y="6967"/>
                    </a:cubicBezTo>
                    <a:cubicBezTo>
                      <a:pt x="582" y="7165"/>
                      <a:pt x="676" y="7331"/>
                      <a:pt x="759" y="7476"/>
                    </a:cubicBezTo>
                    <a:cubicBezTo>
                      <a:pt x="914" y="7725"/>
                      <a:pt x="1111" y="7953"/>
                      <a:pt x="1329" y="8119"/>
                    </a:cubicBezTo>
                    <a:cubicBezTo>
                      <a:pt x="1536" y="8295"/>
                      <a:pt x="1764" y="8419"/>
                      <a:pt x="2013" y="8492"/>
                    </a:cubicBezTo>
                    <a:cubicBezTo>
                      <a:pt x="2212" y="8555"/>
                      <a:pt x="2411" y="8587"/>
                      <a:pt x="2618" y="8587"/>
                    </a:cubicBezTo>
                    <a:cubicBezTo>
                      <a:pt x="2648" y="8587"/>
                      <a:pt x="2678" y="8587"/>
                      <a:pt x="2709" y="8585"/>
                    </a:cubicBezTo>
                    <a:cubicBezTo>
                      <a:pt x="2968" y="8565"/>
                      <a:pt x="3207" y="8502"/>
                      <a:pt x="3435" y="8399"/>
                    </a:cubicBezTo>
                    <a:cubicBezTo>
                      <a:pt x="3663" y="8295"/>
                      <a:pt x="3871" y="8140"/>
                      <a:pt x="4057" y="7953"/>
                    </a:cubicBezTo>
                    <a:cubicBezTo>
                      <a:pt x="4244" y="7755"/>
                      <a:pt x="4389" y="7527"/>
                      <a:pt x="4514" y="7258"/>
                    </a:cubicBezTo>
                    <a:cubicBezTo>
                      <a:pt x="4638" y="6967"/>
                      <a:pt x="4710" y="6635"/>
                      <a:pt x="4752" y="6231"/>
                    </a:cubicBezTo>
                    <a:cubicBezTo>
                      <a:pt x="4793" y="5847"/>
                      <a:pt x="4793" y="5432"/>
                      <a:pt x="4742" y="4996"/>
                    </a:cubicBezTo>
                    <a:cubicBezTo>
                      <a:pt x="4638" y="4104"/>
                      <a:pt x="4358" y="3254"/>
                      <a:pt x="4099" y="2538"/>
                    </a:cubicBezTo>
                    <a:cubicBezTo>
                      <a:pt x="3963" y="2195"/>
                      <a:pt x="3829" y="1854"/>
                      <a:pt x="3705" y="1522"/>
                    </a:cubicBezTo>
                    <a:cubicBezTo>
                      <a:pt x="3518" y="1054"/>
                      <a:pt x="3331" y="567"/>
                      <a:pt x="3165" y="79"/>
                    </a:cubicBezTo>
                    <a:cubicBezTo>
                      <a:pt x="3144" y="38"/>
                      <a:pt x="3103" y="7"/>
                      <a:pt x="3061" y="7"/>
                    </a:cubicBezTo>
                    <a:lnTo>
                      <a:pt x="2885" y="7"/>
                    </a:lnTo>
                    <a:cubicBezTo>
                      <a:pt x="2728" y="3"/>
                      <a:pt x="2570" y="0"/>
                      <a:pt x="2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2352;p53">
                <a:extLst>
                  <a:ext uri="{FF2B5EF4-FFF2-40B4-BE49-F238E27FC236}">
                    <a16:creationId xmlns:a16="http://schemas.microsoft.com/office/drawing/2014/main" id="{3DFB7E97-9271-9FD8-7462-908E02EDCD02}"/>
                  </a:ext>
                </a:extLst>
              </p:cNvPr>
              <p:cNvSpPr/>
              <p:nvPr/>
            </p:nvSpPr>
            <p:spPr>
              <a:xfrm>
                <a:off x="7516750" y="2127050"/>
                <a:ext cx="82775" cy="211175"/>
              </a:xfrm>
              <a:custGeom>
                <a:avLst/>
                <a:gdLst/>
                <a:ahLst/>
                <a:cxnLst/>
                <a:rect l="l" t="t" r="r" b="b"/>
                <a:pathLst>
                  <a:path w="3311" h="8447" extrusionOk="0">
                    <a:moveTo>
                      <a:pt x="779" y="1"/>
                    </a:moveTo>
                    <a:lnTo>
                      <a:pt x="769" y="11"/>
                    </a:lnTo>
                    <a:cubicBezTo>
                      <a:pt x="717" y="11"/>
                      <a:pt x="676" y="53"/>
                      <a:pt x="665" y="94"/>
                    </a:cubicBezTo>
                    <a:lnTo>
                      <a:pt x="582" y="509"/>
                    </a:lnTo>
                    <a:cubicBezTo>
                      <a:pt x="447" y="1132"/>
                      <a:pt x="302" y="1837"/>
                      <a:pt x="198" y="2522"/>
                    </a:cubicBezTo>
                    <a:cubicBezTo>
                      <a:pt x="42" y="3497"/>
                      <a:pt x="1" y="4295"/>
                      <a:pt x="63" y="5042"/>
                    </a:cubicBezTo>
                    <a:cubicBezTo>
                      <a:pt x="105" y="5457"/>
                      <a:pt x="178" y="5872"/>
                      <a:pt x="291" y="6256"/>
                    </a:cubicBezTo>
                    <a:cubicBezTo>
                      <a:pt x="344" y="6443"/>
                      <a:pt x="416" y="6629"/>
                      <a:pt x="499" y="6826"/>
                    </a:cubicBezTo>
                    <a:cubicBezTo>
                      <a:pt x="582" y="7024"/>
                      <a:pt x="665" y="7190"/>
                      <a:pt x="759" y="7335"/>
                    </a:cubicBezTo>
                    <a:cubicBezTo>
                      <a:pt x="914" y="7584"/>
                      <a:pt x="1111" y="7812"/>
                      <a:pt x="1329" y="7988"/>
                    </a:cubicBezTo>
                    <a:cubicBezTo>
                      <a:pt x="1536" y="8154"/>
                      <a:pt x="1764" y="8278"/>
                      <a:pt x="2013" y="8361"/>
                    </a:cubicBezTo>
                    <a:cubicBezTo>
                      <a:pt x="2212" y="8415"/>
                      <a:pt x="2411" y="8446"/>
                      <a:pt x="2623" y="8446"/>
                    </a:cubicBezTo>
                    <a:cubicBezTo>
                      <a:pt x="2654" y="8446"/>
                      <a:pt x="2686" y="8446"/>
                      <a:pt x="2719" y="8444"/>
                    </a:cubicBezTo>
                    <a:cubicBezTo>
                      <a:pt x="2926" y="8434"/>
                      <a:pt x="3124" y="8393"/>
                      <a:pt x="3310" y="8320"/>
                    </a:cubicBezTo>
                    <a:cubicBezTo>
                      <a:pt x="3279" y="8310"/>
                      <a:pt x="3237" y="8299"/>
                      <a:pt x="3196" y="8289"/>
                    </a:cubicBezTo>
                    <a:cubicBezTo>
                      <a:pt x="2978" y="8237"/>
                      <a:pt x="2771" y="8154"/>
                      <a:pt x="2573" y="8050"/>
                    </a:cubicBezTo>
                    <a:cubicBezTo>
                      <a:pt x="2315" y="7905"/>
                      <a:pt x="2066" y="7718"/>
                      <a:pt x="1858" y="7490"/>
                    </a:cubicBezTo>
                    <a:cubicBezTo>
                      <a:pt x="1640" y="7252"/>
                      <a:pt x="1453" y="6982"/>
                      <a:pt x="1308" y="6681"/>
                    </a:cubicBezTo>
                    <a:cubicBezTo>
                      <a:pt x="1266" y="6598"/>
                      <a:pt x="1236" y="6515"/>
                      <a:pt x="1204" y="6432"/>
                    </a:cubicBezTo>
                    <a:cubicBezTo>
                      <a:pt x="1163" y="6349"/>
                      <a:pt x="1132" y="6256"/>
                      <a:pt x="1101" y="6173"/>
                    </a:cubicBezTo>
                    <a:cubicBezTo>
                      <a:pt x="1028" y="5955"/>
                      <a:pt x="966" y="5747"/>
                      <a:pt x="914" y="5530"/>
                    </a:cubicBezTo>
                    <a:cubicBezTo>
                      <a:pt x="810" y="5104"/>
                      <a:pt x="738" y="4668"/>
                      <a:pt x="696" y="4233"/>
                    </a:cubicBezTo>
                    <a:cubicBezTo>
                      <a:pt x="603" y="3331"/>
                      <a:pt x="623" y="2418"/>
                      <a:pt x="676" y="1526"/>
                    </a:cubicBezTo>
                    <a:cubicBezTo>
                      <a:pt x="706" y="1017"/>
                      <a:pt x="748" y="509"/>
                      <a:pt x="800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2353;p53">
                <a:extLst>
                  <a:ext uri="{FF2B5EF4-FFF2-40B4-BE49-F238E27FC236}">
                    <a16:creationId xmlns:a16="http://schemas.microsoft.com/office/drawing/2014/main" id="{DE62736A-C182-766B-98A2-0AA4A0D5FEF9}"/>
                  </a:ext>
                </a:extLst>
              </p:cNvPr>
              <p:cNvSpPr/>
              <p:nvPr/>
            </p:nvSpPr>
            <p:spPr>
              <a:xfrm>
                <a:off x="7577450" y="2081675"/>
                <a:ext cx="970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3880" h="2926" extrusionOk="0">
                    <a:moveTo>
                      <a:pt x="3496" y="1"/>
                    </a:moveTo>
                    <a:cubicBezTo>
                      <a:pt x="3423" y="11"/>
                      <a:pt x="3340" y="31"/>
                      <a:pt x="3237" y="73"/>
                    </a:cubicBezTo>
                    <a:cubicBezTo>
                      <a:pt x="3154" y="104"/>
                      <a:pt x="3081" y="146"/>
                      <a:pt x="3019" y="177"/>
                    </a:cubicBezTo>
                    <a:cubicBezTo>
                      <a:pt x="2957" y="229"/>
                      <a:pt x="2884" y="270"/>
                      <a:pt x="2812" y="312"/>
                    </a:cubicBezTo>
                    <a:lnTo>
                      <a:pt x="2739" y="363"/>
                    </a:lnTo>
                    <a:cubicBezTo>
                      <a:pt x="2345" y="623"/>
                      <a:pt x="1992" y="861"/>
                      <a:pt x="1671" y="1110"/>
                    </a:cubicBezTo>
                    <a:cubicBezTo>
                      <a:pt x="1390" y="1318"/>
                      <a:pt x="1111" y="1536"/>
                      <a:pt x="820" y="1795"/>
                    </a:cubicBezTo>
                    <a:cubicBezTo>
                      <a:pt x="581" y="2002"/>
                      <a:pt x="311" y="2251"/>
                      <a:pt x="115" y="2573"/>
                    </a:cubicBezTo>
                    <a:cubicBezTo>
                      <a:pt x="83" y="2615"/>
                      <a:pt x="94" y="2677"/>
                      <a:pt x="145" y="2708"/>
                    </a:cubicBezTo>
                    <a:cubicBezTo>
                      <a:pt x="125" y="2708"/>
                      <a:pt x="104" y="2708"/>
                      <a:pt x="94" y="2718"/>
                    </a:cubicBezTo>
                    <a:cubicBezTo>
                      <a:pt x="63" y="2718"/>
                      <a:pt x="32" y="2739"/>
                      <a:pt x="21" y="2760"/>
                    </a:cubicBezTo>
                    <a:cubicBezTo>
                      <a:pt x="11" y="2791"/>
                      <a:pt x="0" y="2822"/>
                      <a:pt x="11" y="2843"/>
                    </a:cubicBezTo>
                    <a:cubicBezTo>
                      <a:pt x="21" y="2894"/>
                      <a:pt x="63" y="2926"/>
                      <a:pt x="115" y="2926"/>
                    </a:cubicBezTo>
                    <a:lnTo>
                      <a:pt x="136" y="2926"/>
                    </a:lnTo>
                    <a:cubicBezTo>
                      <a:pt x="841" y="2770"/>
                      <a:pt x="1411" y="2604"/>
                      <a:pt x="1909" y="2396"/>
                    </a:cubicBezTo>
                    <a:cubicBezTo>
                      <a:pt x="2220" y="2272"/>
                      <a:pt x="2501" y="2127"/>
                      <a:pt x="2750" y="1961"/>
                    </a:cubicBezTo>
                    <a:cubicBezTo>
                      <a:pt x="3029" y="1774"/>
                      <a:pt x="3257" y="1577"/>
                      <a:pt x="3434" y="1359"/>
                    </a:cubicBezTo>
                    <a:cubicBezTo>
                      <a:pt x="3538" y="1235"/>
                      <a:pt x="3621" y="1110"/>
                      <a:pt x="3693" y="986"/>
                    </a:cubicBezTo>
                    <a:cubicBezTo>
                      <a:pt x="3787" y="820"/>
                      <a:pt x="3838" y="675"/>
                      <a:pt x="3859" y="540"/>
                    </a:cubicBezTo>
                    <a:cubicBezTo>
                      <a:pt x="3880" y="467"/>
                      <a:pt x="3880" y="416"/>
                      <a:pt x="3880" y="353"/>
                    </a:cubicBezTo>
                    <a:cubicBezTo>
                      <a:pt x="3880" y="291"/>
                      <a:pt x="3859" y="239"/>
                      <a:pt x="3838" y="187"/>
                    </a:cubicBezTo>
                    <a:cubicBezTo>
                      <a:pt x="3797" y="94"/>
                      <a:pt x="3714" y="31"/>
                      <a:pt x="3610" y="11"/>
                    </a:cubicBezTo>
                    <a:cubicBezTo>
                      <a:pt x="3579" y="1"/>
                      <a:pt x="3538" y="1"/>
                      <a:pt x="3496" y="1"/>
                    </a:cubicBezTo>
                    <a:close/>
                  </a:path>
                </a:pathLst>
              </a:custGeom>
              <a:solidFill>
                <a:srgbClr val="AF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2354;p53">
                <a:extLst>
                  <a:ext uri="{FF2B5EF4-FFF2-40B4-BE49-F238E27FC236}">
                    <a16:creationId xmlns:a16="http://schemas.microsoft.com/office/drawing/2014/main" id="{D3006074-34AF-9469-18F9-4A4925601D23}"/>
                  </a:ext>
                </a:extLst>
              </p:cNvPr>
              <p:cNvSpPr/>
              <p:nvPr/>
            </p:nvSpPr>
            <p:spPr>
              <a:xfrm>
                <a:off x="7470875" y="1887625"/>
                <a:ext cx="295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523" extrusionOk="0">
                    <a:moveTo>
                      <a:pt x="31" y="1"/>
                    </a:moveTo>
                    <a:cubicBezTo>
                      <a:pt x="17" y="1"/>
                      <a:pt x="8" y="16"/>
                      <a:pt x="0" y="24"/>
                    </a:cubicBezTo>
                    <a:cubicBezTo>
                      <a:pt x="0" y="45"/>
                      <a:pt x="10" y="55"/>
                      <a:pt x="31" y="55"/>
                    </a:cubicBezTo>
                    <a:cubicBezTo>
                      <a:pt x="104" y="66"/>
                      <a:pt x="187" y="87"/>
                      <a:pt x="259" y="107"/>
                    </a:cubicBezTo>
                    <a:cubicBezTo>
                      <a:pt x="540" y="190"/>
                      <a:pt x="809" y="315"/>
                      <a:pt x="1058" y="470"/>
                    </a:cubicBezTo>
                    <a:lnTo>
                      <a:pt x="1048" y="460"/>
                    </a:lnTo>
                    <a:lnTo>
                      <a:pt x="1048" y="460"/>
                    </a:lnTo>
                    <a:cubicBezTo>
                      <a:pt x="1079" y="481"/>
                      <a:pt x="1100" y="502"/>
                      <a:pt x="1131" y="512"/>
                    </a:cubicBezTo>
                    <a:cubicBezTo>
                      <a:pt x="1141" y="522"/>
                      <a:pt x="1141" y="522"/>
                      <a:pt x="1151" y="522"/>
                    </a:cubicBezTo>
                    <a:cubicBezTo>
                      <a:pt x="1162" y="522"/>
                      <a:pt x="1172" y="522"/>
                      <a:pt x="1172" y="512"/>
                    </a:cubicBezTo>
                    <a:cubicBezTo>
                      <a:pt x="1183" y="502"/>
                      <a:pt x="1183" y="491"/>
                      <a:pt x="1183" y="491"/>
                    </a:cubicBezTo>
                    <a:cubicBezTo>
                      <a:pt x="1183" y="481"/>
                      <a:pt x="1172" y="470"/>
                      <a:pt x="1172" y="470"/>
                    </a:cubicBezTo>
                    <a:cubicBezTo>
                      <a:pt x="996" y="356"/>
                      <a:pt x="819" y="263"/>
                      <a:pt x="623" y="180"/>
                    </a:cubicBezTo>
                    <a:cubicBezTo>
                      <a:pt x="436" y="97"/>
                      <a:pt x="239" y="34"/>
                      <a:pt x="42" y="4"/>
                    </a:cubicBezTo>
                    <a:cubicBezTo>
                      <a:pt x="38" y="2"/>
                      <a:pt x="34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2355;p53">
                <a:extLst>
                  <a:ext uri="{FF2B5EF4-FFF2-40B4-BE49-F238E27FC236}">
                    <a16:creationId xmlns:a16="http://schemas.microsoft.com/office/drawing/2014/main" id="{074CDE4B-A525-34B4-1E6A-045D0FC82C3B}"/>
                  </a:ext>
                </a:extLst>
              </p:cNvPr>
              <p:cNvSpPr/>
              <p:nvPr/>
            </p:nvSpPr>
            <p:spPr>
              <a:xfrm>
                <a:off x="7486675" y="1886400"/>
                <a:ext cx="1507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465" extrusionOk="0">
                    <a:moveTo>
                      <a:pt x="32" y="0"/>
                    </a:moveTo>
                    <a:cubicBezTo>
                      <a:pt x="21" y="0"/>
                      <a:pt x="11" y="11"/>
                      <a:pt x="11" y="11"/>
                    </a:cubicBezTo>
                    <a:cubicBezTo>
                      <a:pt x="1" y="21"/>
                      <a:pt x="1" y="21"/>
                      <a:pt x="1" y="32"/>
                    </a:cubicBezTo>
                    <a:cubicBezTo>
                      <a:pt x="1" y="42"/>
                      <a:pt x="11" y="53"/>
                      <a:pt x="11" y="53"/>
                    </a:cubicBezTo>
                    <a:cubicBezTo>
                      <a:pt x="208" y="166"/>
                      <a:pt x="385" y="302"/>
                      <a:pt x="551" y="457"/>
                    </a:cubicBezTo>
                    <a:cubicBezTo>
                      <a:pt x="556" y="462"/>
                      <a:pt x="564" y="465"/>
                      <a:pt x="571" y="465"/>
                    </a:cubicBezTo>
                    <a:cubicBezTo>
                      <a:pt x="579" y="465"/>
                      <a:pt x="587" y="462"/>
                      <a:pt x="592" y="457"/>
                    </a:cubicBezTo>
                    <a:lnTo>
                      <a:pt x="592" y="447"/>
                    </a:lnTo>
                    <a:cubicBezTo>
                      <a:pt x="602" y="436"/>
                      <a:pt x="602" y="426"/>
                      <a:pt x="592" y="415"/>
                    </a:cubicBezTo>
                    <a:cubicBezTo>
                      <a:pt x="426" y="260"/>
                      <a:pt x="240" y="125"/>
                      <a:pt x="53" y="11"/>
                    </a:cubicBezTo>
                    <a:cubicBezTo>
                      <a:pt x="4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2356;p53">
                <a:extLst>
                  <a:ext uri="{FF2B5EF4-FFF2-40B4-BE49-F238E27FC236}">
                    <a16:creationId xmlns:a16="http://schemas.microsoft.com/office/drawing/2014/main" id="{915A51F3-313C-B767-4BDA-8D70BDA24C8E}"/>
                  </a:ext>
                </a:extLst>
              </p:cNvPr>
              <p:cNvSpPr/>
              <p:nvPr/>
            </p:nvSpPr>
            <p:spPr>
              <a:xfrm>
                <a:off x="7488225" y="1876875"/>
                <a:ext cx="153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760" extrusionOk="0">
                    <a:moveTo>
                      <a:pt x="32" y="0"/>
                    </a:moveTo>
                    <a:cubicBezTo>
                      <a:pt x="24" y="0"/>
                      <a:pt x="17" y="3"/>
                      <a:pt x="12" y="8"/>
                    </a:cubicBezTo>
                    <a:cubicBezTo>
                      <a:pt x="1" y="19"/>
                      <a:pt x="1" y="39"/>
                      <a:pt x="12" y="49"/>
                    </a:cubicBezTo>
                    <a:cubicBezTo>
                      <a:pt x="84" y="112"/>
                      <a:pt x="146" y="174"/>
                      <a:pt x="219" y="236"/>
                    </a:cubicBezTo>
                    <a:lnTo>
                      <a:pt x="208" y="236"/>
                    </a:lnTo>
                    <a:cubicBezTo>
                      <a:pt x="261" y="288"/>
                      <a:pt x="312" y="351"/>
                      <a:pt x="364" y="413"/>
                    </a:cubicBezTo>
                    <a:cubicBezTo>
                      <a:pt x="406" y="475"/>
                      <a:pt x="447" y="537"/>
                      <a:pt x="489" y="610"/>
                    </a:cubicBezTo>
                    <a:lnTo>
                      <a:pt x="489" y="600"/>
                    </a:lnTo>
                    <a:cubicBezTo>
                      <a:pt x="510" y="651"/>
                      <a:pt x="530" y="693"/>
                      <a:pt x="551" y="745"/>
                    </a:cubicBezTo>
                    <a:cubicBezTo>
                      <a:pt x="558" y="752"/>
                      <a:pt x="566" y="759"/>
                      <a:pt x="577" y="759"/>
                    </a:cubicBezTo>
                    <a:cubicBezTo>
                      <a:pt x="581" y="759"/>
                      <a:pt x="587" y="758"/>
                      <a:pt x="593" y="755"/>
                    </a:cubicBezTo>
                    <a:cubicBezTo>
                      <a:pt x="593" y="755"/>
                      <a:pt x="603" y="755"/>
                      <a:pt x="603" y="745"/>
                    </a:cubicBezTo>
                    <a:cubicBezTo>
                      <a:pt x="613" y="745"/>
                      <a:pt x="613" y="734"/>
                      <a:pt x="603" y="724"/>
                    </a:cubicBezTo>
                    <a:cubicBezTo>
                      <a:pt x="551" y="579"/>
                      <a:pt x="468" y="444"/>
                      <a:pt x="374" y="330"/>
                    </a:cubicBezTo>
                    <a:cubicBezTo>
                      <a:pt x="271" y="205"/>
                      <a:pt x="167" y="102"/>
                      <a:pt x="53" y="8"/>
                    </a:cubicBezTo>
                    <a:cubicBezTo>
                      <a:pt x="48" y="3"/>
                      <a:pt x="40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2357;p53">
                <a:extLst>
                  <a:ext uri="{FF2B5EF4-FFF2-40B4-BE49-F238E27FC236}">
                    <a16:creationId xmlns:a16="http://schemas.microsoft.com/office/drawing/2014/main" id="{13886224-C069-61A3-3C5A-E84045C9DF4A}"/>
                  </a:ext>
                </a:extLst>
              </p:cNvPr>
              <p:cNvSpPr/>
              <p:nvPr/>
            </p:nvSpPr>
            <p:spPr>
              <a:xfrm>
                <a:off x="7490575" y="1989600"/>
                <a:ext cx="65375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873" extrusionOk="0">
                    <a:moveTo>
                      <a:pt x="2511" y="1"/>
                    </a:moveTo>
                    <a:cubicBezTo>
                      <a:pt x="2096" y="12"/>
                      <a:pt x="1753" y="74"/>
                      <a:pt x="1453" y="178"/>
                    </a:cubicBezTo>
                    <a:cubicBezTo>
                      <a:pt x="1276" y="240"/>
                      <a:pt x="1121" y="323"/>
                      <a:pt x="976" y="416"/>
                    </a:cubicBezTo>
                    <a:cubicBezTo>
                      <a:pt x="903" y="457"/>
                      <a:pt x="831" y="499"/>
                      <a:pt x="748" y="561"/>
                    </a:cubicBezTo>
                    <a:cubicBezTo>
                      <a:pt x="716" y="593"/>
                      <a:pt x="685" y="613"/>
                      <a:pt x="654" y="644"/>
                    </a:cubicBezTo>
                    <a:cubicBezTo>
                      <a:pt x="602" y="696"/>
                      <a:pt x="540" y="759"/>
                      <a:pt x="478" y="842"/>
                    </a:cubicBezTo>
                    <a:cubicBezTo>
                      <a:pt x="405" y="924"/>
                      <a:pt x="333" y="1017"/>
                      <a:pt x="270" y="1100"/>
                    </a:cubicBezTo>
                    <a:cubicBezTo>
                      <a:pt x="197" y="1194"/>
                      <a:pt x="146" y="1287"/>
                      <a:pt x="94" y="1370"/>
                    </a:cubicBezTo>
                    <a:cubicBezTo>
                      <a:pt x="63" y="1422"/>
                      <a:pt x="21" y="1515"/>
                      <a:pt x="11" y="1619"/>
                    </a:cubicBezTo>
                    <a:cubicBezTo>
                      <a:pt x="1" y="1692"/>
                      <a:pt x="21" y="1754"/>
                      <a:pt x="63" y="1806"/>
                    </a:cubicBezTo>
                    <a:cubicBezTo>
                      <a:pt x="84" y="1827"/>
                      <a:pt x="114" y="1847"/>
                      <a:pt x="156" y="1858"/>
                    </a:cubicBezTo>
                    <a:cubicBezTo>
                      <a:pt x="178" y="1865"/>
                      <a:pt x="205" y="1873"/>
                      <a:pt x="234" y="1873"/>
                    </a:cubicBezTo>
                    <a:cubicBezTo>
                      <a:pt x="246" y="1873"/>
                      <a:pt x="258" y="1871"/>
                      <a:pt x="270" y="1868"/>
                    </a:cubicBezTo>
                    <a:cubicBezTo>
                      <a:pt x="312" y="1868"/>
                      <a:pt x="353" y="1868"/>
                      <a:pt x="405" y="1858"/>
                    </a:cubicBezTo>
                    <a:cubicBezTo>
                      <a:pt x="457" y="1837"/>
                      <a:pt x="519" y="1817"/>
                      <a:pt x="571" y="1775"/>
                    </a:cubicBezTo>
                    <a:cubicBezTo>
                      <a:pt x="623" y="1734"/>
                      <a:pt x="665" y="1692"/>
                      <a:pt x="706" y="1651"/>
                    </a:cubicBezTo>
                    <a:lnTo>
                      <a:pt x="716" y="1640"/>
                    </a:lnTo>
                    <a:cubicBezTo>
                      <a:pt x="758" y="1598"/>
                      <a:pt x="799" y="1557"/>
                      <a:pt x="841" y="1526"/>
                    </a:cubicBezTo>
                    <a:cubicBezTo>
                      <a:pt x="861" y="1515"/>
                      <a:pt x="893" y="1505"/>
                      <a:pt x="914" y="1495"/>
                    </a:cubicBezTo>
                    <a:cubicBezTo>
                      <a:pt x="934" y="1485"/>
                      <a:pt x="965" y="1485"/>
                      <a:pt x="986" y="1474"/>
                    </a:cubicBezTo>
                    <a:cubicBezTo>
                      <a:pt x="1027" y="1474"/>
                      <a:pt x="1059" y="1474"/>
                      <a:pt x="1100" y="1485"/>
                    </a:cubicBezTo>
                    <a:cubicBezTo>
                      <a:pt x="1163" y="1495"/>
                      <a:pt x="1214" y="1505"/>
                      <a:pt x="1266" y="1526"/>
                    </a:cubicBezTo>
                    <a:lnTo>
                      <a:pt x="1287" y="1526"/>
                    </a:lnTo>
                    <a:lnTo>
                      <a:pt x="1308" y="1536"/>
                    </a:lnTo>
                    <a:cubicBezTo>
                      <a:pt x="1338" y="1547"/>
                      <a:pt x="1370" y="1557"/>
                      <a:pt x="1401" y="1557"/>
                    </a:cubicBezTo>
                    <a:cubicBezTo>
                      <a:pt x="1474" y="1578"/>
                      <a:pt x="1525" y="1578"/>
                      <a:pt x="1587" y="1578"/>
                    </a:cubicBezTo>
                    <a:cubicBezTo>
                      <a:pt x="1629" y="1578"/>
                      <a:pt x="1681" y="1568"/>
                      <a:pt x="1733" y="1557"/>
                    </a:cubicBezTo>
                    <a:cubicBezTo>
                      <a:pt x="1826" y="1536"/>
                      <a:pt x="1909" y="1495"/>
                      <a:pt x="1992" y="1432"/>
                    </a:cubicBezTo>
                    <a:cubicBezTo>
                      <a:pt x="2055" y="1381"/>
                      <a:pt x="2117" y="1319"/>
                      <a:pt x="2179" y="1236"/>
                    </a:cubicBezTo>
                    <a:cubicBezTo>
                      <a:pt x="2231" y="1173"/>
                      <a:pt x="2283" y="1100"/>
                      <a:pt x="2324" y="997"/>
                    </a:cubicBezTo>
                    <a:cubicBezTo>
                      <a:pt x="2355" y="914"/>
                      <a:pt x="2387" y="831"/>
                      <a:pt x="2407" y="738"/>
                    </a:cubicBezTo>
                    <a:cubicBezTo>
                      <a:pt x="2449" y="561"/>
                      <a:pt x="2459" y="385"/>
                      <a:pt x="2438" y="219"/>
                    </a:cubicBezTo>
                    <a:lnTo>
                      <a:pt x="2500" y="219"/>
                    </a:lnTo>
                    <a:cubicBezTo>
                      <a:pt x="2562" y="208"/>
                      <a:pt x="2615" y="167"/>
                      <a:pt x="2615" y="105"/>
                    </a:cubicBezTo>
                    <a:cubicBezTo>
                      <a:pt x="2615" y="63"/>
                      <a:pt x="2583" y="12"/>
                      <a:pt x="2542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2358;p53">
                <a:extLst>
                  <a:ext uri="{FF2B5EF4-FFF2-40B4-BE49-F238E27FC236}">
                    <a16:creationId xmlns:a16="http://schemas.microsoft.com/office/drawing/2014/main" id="{4F84AE95-5805-34C5-4C10-97775ED7D1FD}"/>
                  </a:ext>
                </a:extLst>
              </p:cNvPr>
              <p:cNvSpPr/>
              <p:nvPr/>
            </p:nvSpPr>
            <p:spPr>
              <a:xfrm>
                <a:off x="7490575" y="2012425"/>
                <a:ext cx="20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966" extrusionOk="0">
                    <a:moveTo>
                      <a:pt x="405" y="1"/>
                    </a:moveTo>
                    <a:cubicBezTo>
                      <a:pt x="353" y="63"/>
                      <a:pt x="312" y="125"/>
                      <a:pt x="260" y="187"/>
                    </a:cubicBezTo>
                    <a:cubicBezTo>
                      <a:pt x="197" y="281"/>
                      <a:pt x="135" y="364"/>
                      <a:pt x="94" y="447"/>
                    </a:cubicBezTo>
                    <a:cubicBezTo>
                      <a:pt x="63" y="509"/>
                      <a:pt x="21" y="602"/>
                      <a:pt x="1" y="706"/>
                    </a:cubicBezTo>
                    <a:cubicBezTo>
                      <a:pt x="1" y="779"/>
                      <a:pt x="21" y="851"/>
                      <a:pt x="63" y="893"/>
                    </a:cubicBezTo>
                    <a:cubicBezTo>
                      <a:pt x="84" y="914"/>
                      <a:pt x="114" y="934"/>
                      <a:pt x="156" y="945"/>
                    </a:cubicBezTo>
                    <a:cubicBezTo>
                      <a:pt x="187" y="955"/>
                      <a:pt x="229" y="966"/>
                      <a:pt x="270" y="966"/>
                    </a:cubicBezTo>
                    <a:cubicBezTo>
                      <a:pt x="301" y="966"/>
                      <a:pt x="343" y="955"/>
                      <a:pt x="405" y="945"/>
                    </a:cubicBezTo>
                    <a:cubicBezTo>
                      <a:pt x="457" y="934"/>
                      <a:pt x="519" y="904"/>
                      <a:pt x="571" y="862"/>
                    </a:cubicBezTo>
                    <a:cubicBezTo>
                      <a:pt x="623" y="821"/>
                      <a:pt x="675" y="779"/>
                      <a:pt x="716" y="738"/>
                    </a:cubicBezTo>
                    <a:lnTo>
                      <a:pt x="737" y="717"/>
                    </a:lnTo>
                    <a:lnTo>
                      <a:pt x="799" y="655"/>
                    </a:lnTo>
                    <a:lnTo>
                      <a:pt x="778" y="655"/>
                    </a:lnTo>
                    <a:cubicBezTo>
                      <a:pt x="748" y="634"/>
                      <a:pt x="706" y="613"/>
                      <a:pt x="665" y="582"/>
                    </a:cubicBezTo>
                    <a:cubicBezTo>
                      <a:pt x="623" y="551"/>
                      <a:pt x="602" y="519"/>
                      <a:pt x="571" y="489"/>
                    </a:cubicBezTo>
                    <a:cubicBezTo>
                      <a:pt x="550" y="457"/>
                      <a:pt x="529" y="426"/>
                      <a:pt x="509" y="385"/>
                    </a:cubicBezTo>
                    <a:cubicBezTo>
                      <a:pt x="446" y="270"/>
                      <a:pt x="416" y="136"/>
                      <a:pt x="416" y="11"/>
                    </a:cubicBezTo>
                    <a:lnTo>
                      <a:pt x="4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2359;p53">
                <a:extLst>
                  <a:ext uri="{FF2B5EF4-FFF2-40B4-BE49-F238E27FC236}">
                    <a16:creationId xmlns:a16="http://schemas.microsoft.com/office/drawing/2014/main" id="{7C521C2A-4309-7281-0488-2E3DDC26C62E}"/>
                  </a:ext>
                </a:extLst>
              </p:cNvPr>
              <p:cNvSpPr/>
              <p:nvPr/>
            </p:nvSpPr>
            <p:spPr>
              <a:xfrm>
                <a:off x="7620500" y="2105025"/>
                <a:ext cx="129425" cy="132800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5312" extrusionOk="0">
                    <a:moveTo>
                      <a:pt x="820" y="0"/>
                    </a:moveTo>
                    <a:lnTo>
                      <a:pt x="799" y="10"/>
                    </a:lnTo>
                    <a:cubicBezTo>
                      <a:pt x="779" y="10"/>
                      <a:pt x="747" y="31"/>
                      <a:pt x="737" y="52"/>
                    </a:cubicBezTo>
                    <a:cubicBezTo>
                      <a:pt x="716" y="72"/>
                      <a:pt x="706" y="104"/>
                      <a:pt x="716" y="125"/>
                    </a:cubicBezTo>
                    <a:cubicBezTo>
                      <a:pt x="716" y="135"/>
                      <a:pt x="716" y="146"/>
                      <a:pt x="726" y="146"/>
                    </a:cubicBezTo>
                    <a:cubicBezTo>
                      <a:pt x="633" y="176"/>
                      <a:pt x="560" y="218"/>
                      <a:pt x="498" y="280"/>
                    </a:cubicBezTo>
                    <a:cubicBezTo>
                      <a:pt x="447" y="332"/>
                      <a:pt x="405" y="394"/>
                      <a:pt x="374" y="477"/>
                    </a:cubicBezTo>
                    <a:cubicBezTo>
                      <a:pt x="301" y="425"/>
                      <a:pt x="228" y="394"/>
                      <a:pt x="145" y="374"/>
                    </a:cubicBezTo>
                    <a:cubicBezTo>
                      <a:pt x="125" y="363"/>
                      <a:pt x="115" y="363"/>
                      <a:pt x="104" y="363"/>
                    </a:cubicBezTo>
                    <a:cubicBezTo>
                      <a:pt x="83" y="363"/>
                      <a:pt x="73" y="363"/>
                      <a:pt x="62" y="374"/>
                    </a:cubicBezTo>
                    <a:cubicBezTo>
                      <a:pt x="42" y="384"/>
                      <a:pt x="21" y="404"/>
                      <a:pt x="11" y="436"/>
                    </a:cubicBezTo>
                    <a:cubicBezTo>
                      <a:pt x="0" y="457"/>
                      <a:pt x="0" y="487"/>
                      <a:pt x="21" y="519"/>
                    </a:cubicBezTo>
                    <a:cubicBezTo>
                      <a:pt x="32" y="540"/>
                      <a:pt x="52" y="560"/>
                      <a:pt x="73" y="570"/>
                    </a:cubicBezTo>
                    <a:cubicBezTo>
                      <a:pt x="115" y="581"/>
                      <a:pt x="166" y="591"/>
                      <a:pt x="208" y="623"/>
                    </a:cubicBezTo>
                    <a:cubicBezTo>
                      <a:pt x="260" y="643"/>
                      <a:pt x="311" y="685"/>
                      <a:pt x="364" y="726"/>
                    </a:cubicBezTo>
                    <a:cubicBezTo>
                      <a:pt x="415" y="778"/>
                      <a:pt x="467" y="840"/>
                      <a:pt x="519" y="913"/>
                    </a:cubicBezTo>
                    <a:cubicBezTo>
                      <a:pt x="592" y="1038"/>
                      <a:pt x="654" y="1183"/>
                      <a:pt x="716" y="1349"/>
                    </a:cubicBezTo>
                    <a:cubicBezTo>
                      <a:pt x="789" y="1577"/>
                      <a:pt x="841" y="1815"/>
                      <a:pt x="892" y="2137"/>
                    </a:cubicBezTo>
                    <a:cubicBezTo>
                      <a:pt x="913" y="2241"/>
                      <a:pt x="924" y="2345"/>
                      <a:pt x="934" y="2448"/>
                    </a:cubicBezTo>
                    <a:cubicBezTo>
                      <a:pt x="955" y="2573"/>
                      <a:pt x="965" y="2697"/>
                      <a:pt x="986" y="2822"/>
                    </a:cubicBezTo>
                    <a:cubicBezTo>
                      <a:pt x="1038" y="3112"/>
                      <a:pt x="1111" y="3403"/>
                      <a:pt x="1203" y="3682"/>
                    </a:cubicBezTo>
                    <a:cubicBezTo>
                      <a:pt x="1307" y="3963"/>
                      <a:pt x="1432" y="4222"/>
                      <a:pt x="1588" y="4461"/>
                    </a:cubicBezTo>
                    <a:cubicBezTo>
                      <a:pt x="1743" y="4689"/>
                      <a:pt x="1940" y="4886"/>
                      <a:pt x="2148" y="5031"/>
                    </a:cubicBezTo>
                    <a:cubicBezTo>
                      <a:pt x="2386" y="5176"/>
                      <a:pt x="2656" y="5270"/>
                      <a:pt x="2946" y="5301"/>
                    </a:cubicBezTo>
                    <a:cubicBezTo>
                      <a:pt x="3040" y="5311"/>
                      <a:pt x="3144" y="5311"/>
                      <a:pt x="3257" y="5311"/>
                    </a:cubicBezTo>
                    <a:cubicBezTo>
                      <a:pt x="3320" y="5301"/>
                      <a:pt x="3372" y="5301"/>
                      <a:pt x="3434" y="5291"/>
                    </a:cubicBezTo>
                    <a:cubicBezTo>
                      <a:pt x="3600" y="5270"/>
                      <a:pt x="3755" y="5228"/>
                      <a:pt x="3921" y="5176"/>
                    </a:cubicBezTo>
                    <a:cubicBezTo>
                      <a:pt x="4202" y="5072"/>
                      <a:pt x="4451" y="4906"/>
                      <a:pt x="4658" y="4699"/>
                    </a:cubicBezTo>
                    <a:cubicBezTo>
                      <a:pt x="4845" y="4491"/>
                      <a:pt x="4990" y="4242"/>
                      <a:pt x="5073" y="3963"/>
                    </a:cubicBezTo>
                    <a:cubicBezTo>
                      <a:pt x="5156" y="3703"/>
                      <a:pt x="5177" y="3413"/>
                      <a:pt x="5156" y="3112"/>
                    </a:cubicBezTo>
                    <a:cubicBezTo>
                      <a:pt x="5156" y="3101"/>
                      <a:pt x="5145" y="3101"/>
                      <a:pt x="5145" y="3091"/>
                    </a:cubicBezTo>
                    <a:cubicBezTo>
                      <a:pt x="5124" y="2956"/>
                      <a:pt x="5083" y="2832"/>
                      <a:pt x="5042" y="2707"/>
                    </a:cubicBezTo>
                    <a:cubicBezTo>
                      <a:pt x="4990" y="2552"/>
                      <a:pt x="4938" y="2407"/>
                      <a:pt x="4866" y="2262"/>
                    </a:cubicBezTo>
                    <a:cubicBezTo>
                      <a:pt x="4762" y="2054"/>
                      <a:pt x="4658" y="1847"/>
                      <a:pt x="4564" y="1639"/>
                    </a:cubicBezTo>
                    <a:cubicBezTo>
                      <a:pt x="4481" y="1442"/>
                      <a:pt x="4398" y="1245"/>
                      <a:pt x="4368" y="1038"/>
                    </a:cubicBezTo>
                    <a:cubicBezTo>
                      <a:pt x="4347" y="934"/>
                      <a:pt x="4336" y="830"/>
                      <a:pt x="4336" y="726"/>
                    </a:cubicBezTo>
                    <a:cubicBezTo>
                      <a:pt x="4336" y="623"/>
                      <a:pt x="4347" y="529"/>
                      <a:pt x="4368" y="436"/>
                    </a:cubicBezTo>
                    <a:cubicBezTo>
                      <a:pt x="4388" y="321"/>
                      <a:pt x="4430" y="218"/>
                      <a:pt x="4481" y="114"/>
                    </a:cubicBezTo>
                    <a:cubicBezTo>
                      <a:pt x="4492" y="72"/>
                      <a:pt x="4513" y="42"/>
                      <a:pt x="4523" y="10"/>
                    </a:cubicBezTo>
                    <a:lnTo>
                      <a:pt x="4523" y="10"/>
                    </a:lnTo>
                    <a:cubicBezTo>
                      <a:pt x="4419" y="93"/>
                      <a:pt x="4326" y="187"/>
                      <a:pt x="4253" y="280"/>
                    </a:cubicBezTo>
                    <a:cubicBezTo>
                      <a:pt x="4170" y="384"/>
                      <a:pt x="4098" y="519"/>
                      <a:pt x="4056" y="664"/>
                    </a:cubicBezTo>
                    <a:cubicBezTo>
                      <a:pt x="3994" y="882"/>
                      <a:pt x="3994" y="1121"/>
                      <a:pt x="4056" y="1370"/>
                    </a:cubicBezTo>
                    <a:cubicBezTo>
                      <a:pt x="4119" y="1608"/>
                      <a:pt x="4212" y="1836"/>
                      <a:pt x="4326" y="2075"/>
                    </a:cubicBezTo>
                    <a:lnTo>
                      <a:pt x="4357" y="2158"/>
                    </a:lnTo>
                    <a:cubicBezTo>
                      <a:pt x="4451" y="2355"/>
                      <a:pt x="4554" y="2573"/>
                      <a:pt x="4627" y="2790"/>
                    </a:cubicBezTo>
                    <a:cubicBezTo>
                      <a:pt x="4679" y="2967"/>
                      <a:pt x="4710" y="3133"/>
                      <a:pt x="4720" y="3278"/>
                    </a:cubicBezTo>
                    <a:cubicBezTo>
                      <a:pt x="4720" y="3392"/>
                      <a:pt x="4710" y="3506"/>
                      <a:pt x="4689" y="3620"/>
                    </a:cubicBezTo>
                    <a:cubicBezTo>
                      <a:pt x="4658" y="3765"/>
                      <a:pt x="4596" y="3911"/>
                      <a:pt x="4523" y="4056"/>
                    </a:cubicBezTo>
                    <a:cubicBezTo>
                      <a:pt x="4461" y="4170"/>
                      <a:pt x="4378" y="4274"/>
                      <a:pt x="4295" y="4378"/>
                    </a:cubicBezTo>
                    <a:cubicBezTo>
                      <a:pt x="4212" y="4461"/>
                      <a:pt x="4129" y="4533"/>
                      <a:pt x="4025" y="4595"/>
                    </a:cubicBezTo>
                    <a:cubicBezTo>
                      <a:pt x="3921" y="4668"/>
                      <a:pt x="3817" y="4710"/>
                      <a:pt x="3704" y="4751"/>
                    </a:cubicBezTo>
                    <a:cubicBezTo>
                      <a:pt x="3589" y="4782"/>
                      <a:pt x="3486" y="4803"/>
                      <a:pt x="3372" y="4813"/>
                    </a:cubicBezTo>
                    <a:cubicBezTo>
                      <a:pt x="3257" y="4813"/>
                      <a:pt x="3133" y="4803"/>
                      <a:pt x="3019" y="4782"/>
                    </a:cubicBezTo>
                    <a:lnTo>
                      <a:pt x="2998" y="4782"/>
                    </a:lnTo>
                    <a:cubicBezTo>
                      <a:pt x="2884" y="4751"/>
                      <a:pt x="2780" y="4710"/>
                      <a:pt x="2666" y="4647"/>
                    </a:cubicBezTo>
                    <a:cubicBezTo>
                      <a:pt x="2563" y="4585"/>
                      <a:pt x="2459" y="4512"/>
                      <a:pt x="2365" y="4429"/>
                    </a:cubicBezTo>
                    <a:cubicBezTo>
                      <a:pt x="2262" y="4336"/>
                      <a:pt x="2169" y="4222"/>
                      <a:pt x="2096" y="4097"/>
                    </a:cubicBezTo>
                    <a:cubicBezTo>
                      <a:pt x="2003" y="3963"/>
                      <a:pt x="1930" y="3797"/>
                      <a:pt x="1867" y="3610"/>
                    </a:cubicBezTo>
                    <a:lnTo>
                      <a:pt x="1867" y="3610"/>
                    </a:lnTo>
                    <a:lnTo>
                      <a:pt x="1878" y="3641"/>
                    </a:lnTo>
                    <a:cubicBezTo>
                      <a:pt x="1774" y="3330"/>
                      <a:pt x="1733" y="2998"/>
                      <a:pt x="1701" y="2728"/>
                    </a:cubicBezTo>
                    <a:cubicBezTo>
                      <a:pt x="1681" y="2573"/>
                      <a:pt x="1660" y="2417"/>
                      <a:pt x="1650" y="2251"/>
                    </a:cubicBezTo>
                    <a:cubicBezTo>
                      <a:pt x="1629" y="2096"/>
                      <a:pt x="1618" y="1930"/>
                      <a:pt x="1598" y="1764"/>
                    </a:cubicBezTo>
                    <a:cubicBezTo>
                      <a:pt x="1525" y="1162"/>
                      <a:pt x="1401" y="550"/>
                      <a:pt x="975" y="114"/>
                    </a:cubicBezTo>
                    <a:lnTo>
                      <a:pt x="882" y="21"/>
                    </a:lnTo>
                    <a:cubicBezTo>
                      <a:pt x="872" y="10"/>
                      <a:pt x="841" y="0"/>
                      <a:pt x="8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2360;p53">
                <a:extLst>
                  <a:ext uri="{FF2B5EF4-FFF2-40B4-BE49-F238E27FC236}">
                    <a16:creationId xmlns:a16="http://schemas.microsoft.com/office/drawing/2014/main" id="{60C1CE7A-74F8-9E8B-0642-1287F6EED4FB}"/>
                  </a:ext>
                </a:extLst>
              </p:cNvPr>
              <p:cNvSpPr/>
              <p:nvPr/>
            </p:nvSpPr>
            <p:spPr>
              <a:xfrm>
                <a:off x="7491625" y="1996625"/>
                <a:ext cx="49800" cy="63925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2557" extrusionOk="0">
                    <a:moveTo>
                      <a:pt x="1847" y="0"/>
                    </a:moveTo>
                    <a:cubicBezTo>
                      <a:pt x="1836" y="0"/>
                      <a:pt x="1826" y="0"/>
                      <a:pt x="1815" y="10"/>
                    </a:cubicBezTo>
                    <a:cubicBezTo>
                      <a:pt x="1442" y="166"/>
                      <a:pt x="1141" y="342"/>
                      <a:pt x="892" y="540"/>
                    </a:cubicBezTo>
                    <a:cubicBezTo>
                      <a:pt x="747" y="653"/>
                      <a:pt x="623" y="789"/>
                      <a:pt x="519" y="923"/>
                    </a:cubicBezTo>
                    <a:cubicBezTo>
                      <a:pt x="467" y="985"/>
                      <a:pt x="415" y="1058"/>
                      <a:pt x="363" y="1141"/>
                    </a:cubicBezTo>
                    <a:cubicBezTo>
                      <a:pt x="342" y="1172"/>
                      <a:pt x="321" y="1214"/>
                      <a:pt x="301" y="1245"/>
                    </a:cubicBezTo>
                    <a:cubicBezTo>
                      <a:pt x="259" y="1328"/>
                      <a:pt x="228" y="1421"/>
                      <a:pt x="197" y="1494"/>
                    </a:cubicBezTo>
                    <a:cubicBezTo>
                      <a:pt x="155" y="1598"/>
                      <a:pt x="125" y="1711"/>
                      <a:pt x="93" y="1815"/>
                    </a:cubicBezTo>
                    <a:cubicBezTo>
                      <a:pt x="62" y="1930"/>
                      <a:pt x="31" y="2023"/>
                      <a:pt x="21" y="2116"/>
                    </a:cubicBezTo>
                    <a:cubicBezTo>
                      <a:pt x="10" y="2189"/>
                      <a:pt x="0" y="2292"/>
                      <a:pt x="31" y="2386"/>
                    </a:cubicBezTo>
                    <a:cubicBezTo>
                      <a:pt x="42" y="2448"/>
                      <a:pt x="83" y="2511"/>
                      <a:pt x="145" y="2541"/>
                    </a:cubicBezTo>
                    <a:cubicBezTo>
                      <a:pt x="167" y="2549"/>
                      <a:pt x="189" y="2556"/>
                      <a:pt x="215" y="2556"/>
                    </a:cubicBezTo>
                    <a:cubicBezTo>
                      <a:pt x="226" y="2556"/>
                      <a:pt x="237" y="2555"/>
                      <a:pt x="249" y="2552"/>
                    </a:cubicBezTo>
                    <a:cubicBezTo>
                      <a:pt x="280" y="2552"/>
                      <a:pt x="321" y="2541"/>
                      <a:pt x="353" y="2531"/>
                    </a:cubicBezTo>
                    <a:cubicBezTo>
                      <a:pt x="394" y="2521"/>
                      <a:pt x="425" y="2500"/>
                      <a:pt x="477" y="2469"/>
                    </a:cubicBezTo>
                    <a:cubicBezTo>
                      <a:pt x="519" y="2438"/>
                      <a:pt x="570" y="2396"/>
                      <a:pt x="602" y="2334"/>
                    </a:cubicBezTo>
                    <a:cubicBezTo>
                      <a:pt x="643" y="2282"/>
                      <a:pt x="664" y="2220"/>
                      <a:pt x="695" y="2168"/>
                    </a:cubicBezTo>
                    <a:cubicBezTo>
                      <a:pt x="716" y="2116"/>
                      <a:pt x="747" y="2064"/>
                      <a:pt x="778" y="2013"/>
                    </a:cubicBezTo>
                    <a:cubicBezTo>
                      <a:pt x="789" y="1992"/>
                      <a:pt x="809" y="1971"/>
                      <a:pt x="830" y="1950"/>
                    </a:cubicBezTo>
                    <a:cubicBezTo>
                      <a:pt x="851" y="1940"/>
                      <a:pt x="872" y="1919"/>
                      <a:pt x="892" y="1909"/>
                    </a:cubicBezTo>
                    <a:cubicBezTo>
                      <a:pt x="923" y="1898"/>
                      <a:pt x="964" y="1888"/>
                      <a:pt x="1006" y="1877"/>
                    </a:cubicBezTo>
                    <a:cubicBezTo>
                      <a:pt x="1058" y="1868"/>
                      <a:pt x="1121" y="1868"/>
                      <a:pt x="1172" y="1857"/>
                    </a:cubicBezTo>
                    <a:cubicBezTo>
                      <a:pt x="1224" y="1857"/>
                      <a:pt x="1266" y="1857"/>
                      <a:pt x="1317" y="1847"/>
                    </a:cubicBezTo>
                    <a:cubicBezTo>
                      <a:pt x="1379" y="1836"/>
                      <a:pt x="1442" y="1826"/>
                      <a:pt x="1494" y="1805"/>
                    </a:cubicBezTo>
                    <a:cubicBezTo>
                      <a:pt x="1545" y="1785"/>
                      <a:pt x="1587" y="1753"/>
                      <a:pt x="1628" y="1732"/>
                    </a:cubicBezTo>
                    <a:cubicBezTo>
                      <a:pt x="1701" y="1681"/>
                      <a:pt x="1764" y="1608"/>
                      <a:pt x="1815" y="1525"/>
                    </a:cubicBezTo>
                    <a:cubicBezTo>
                      <a:pt x="1867" y="1463"/>
                      <a:pt x="1898" y="1380"/>
                      <a:pt x="1930" y="1276"/>
                    </a:cubicBezTo>
                    <a:cubicBezTo>
                      <a:pt x="1960" y="1204"/>
                      <a:pt x="1971" y="1110"/>
                      <a:pt x="1981" y="1006"/>
                    </a:cubicBezTo>
                    <a:cubicBezTo>
                      <a:pt x="1992" y="913"/>
                      <a:pt x="1981" y="819"/>
                      <a:pt x="1971" y="726"/>
                    </a:cubicBezTo>
                    <a:cubicBezTo>
                      <a:pt x="1950" y="550"/>
                      <a:pt x="1898" y="384"/>
                      <a:pt x="1826" y="229"/>
                    </a:cubicBezTo>
                    <a:lnTo>
                      <a:pt x="1836" y="229"/>
                    </a:lnTo>
                    <a:lnTo>
                      <a:pt x="1888" y="208"/>
                    </a:lnTo>
                    <a:cubicBezTo>
                      <a:pt x="1940" y="187"/>
                      <a:pt x="1971" y="125"/>
                      <a:pt x="1950" y="73"/>
                    </a:cubicBezTo>
                    <a:cubicBezTo>
                      <a:pt x="1940" y="31"/>
                      <a:pt x="1888" y="0"/>
                      <a:pt x="1847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2361;p53">
                <a:extLst>
                  <a:ext uri="{FF2B5EF4-FFF2-40B4-BE49-F238E27FC236}">
                    <a16:creationId xmlns:a16="http://schemas.microsoft.com/office/drawing/2014/main" id="{5EB760B5-9348-E951-7AA2-E2012A3EBB05}"/>
                  </a:ext>
                </a:extLst>
              </p:cNvPr>
              <p:cNvSpPr/>
              <p:nvPr/>
            </p:nvSpPr>
            <p:spPr>
              <a:xfrm>
                <a:off x="7491625" y="2036300"/>
                <a:ext cx="187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976" extrusionOk="0">
                    <a:moveTo>
                      <a:pt x="155" y="0"/>
                    </a:moveTo>
                    <a:cubicBezTo>
                      <a:pt x="135" y="83"/>
                      <a:pt x="114" y="156"/>
                      <a:pt x="93" y="228"/>
                    </a:cubicBezTo>
                    <a:cubicBezTo>
                      <a:pt x="52" y="343"/>
                      <a:pt x="31" y="436"/>
                      <a:pt x="21" y="529"/>
                    </a:cubicBezTo>
                    <a:cubicBezTo>
                      <a:pt x="10" y="602"/>
                      <a:pt x="0" y="695"/>
                      <a:pt x="21" y="799"/>
                    </a:cubicBezTo>
                    <a:cubicBezTo>
                      <a:pt x="42" y="871"/>
                      <a:pt x="83" y="924"/>
                      <a:pt x="145" y="954"/>
                    </a:cubicBezTo>
                    <a:cubicBezTo>
                      <a:pt x="176" y="965"/>
                      <a:pt x="208" y="975"/>
                      <a:pt x="249" y="975"/>
                    </a:cubicBezTo>
                    <a:cubicBezTo>
                      <a:pt x="280" y="975"/>
                      <a:pt x="321" y="965"/>
                      <a:pt x="353" y="944"/>
                    </a:cubicBezTo>
                    <a:cubicBezTo>
                      <a:pt x="394" y="934"/>
                      <a:pt x="425" y="913"/>
                      <a:pt x="477" y="882"/>
                    </a:cubicBezTo>
                    <a:cubicBezTo>
                      <a:pt x="529" y="851"/>
                      <a:pt x="570" y="809"/>
                      <a:pt x="612" y="747"/>
                    </a:cubicBezTo>
                    <a:cubicBezTo>
                      <a:pt x="643" y="695"/>
                      <a:pt x="674" y="633"/>
                      <a:pt x="695" y="581"/>
                    </a:cubicBezTo>
                    <a:cubicBezTo>
                      <a:pt x="716" y="539"/>
                      <a:pt x="726" y="509"/>
                      <a:pt x="747" y="477"/>
                    </a:cubicBezTo>
                    <a:lnTo>
                      <a:pt x="726" y="477"/>
                    </a:lnTo>
                    <a:cubicBezTo>
                      <a:pt x="685" y="477"/>
                      <a:pt x="643" y="477"/>
                      <a:pt x="602" y="456"/>
                    </a:cubicBezTo>
                    <a:cubicBezTo>
                      <a:pt x="560" y="446"/>
                      <a:pt x="519" y="426"/>
                      <a:pt x="487" y="405"/>
                    </a:cubicBezTo>
                    <a:cubicBezTo>
                      <a:pt x="446" y="384"/>
                      <a:pt x="404" y="353"/>
                      <a:pt x="374" y="322"/>
                    </a:cubicBezTo>
                    <a:cubicBezTo>
                      <a:pt x="280" y="239"/>
                      <a:pt x="208" y="124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2362;p53">
                <a:extLst>
                  <a:ext uri="{FF2B5EF4-FFF2-40B4-BE49-F238E27FC236}">
                    <a16:creationId xmlns:a16="http://schemas.microsoft.com/office/drawing/2014/main" id="{F5F471CF-D305-F24B-B5AA-AB8248C3148F}"/>
                  </a:ext>
                </a:extLst>
              </p:cNvPr>
              <p:cNvSpPr/>
              <p:nvPr/>
            </p:nvSpPr>
            <p:spPr>
              <a:xfrm>
                <a:off x="7578750" y="1875775"/>
                <a:ext cx="56550" cy="52650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2106" extrusionOk="0">
                    <a:moveTo>
                      <a:pt x="1421" y="1"/>
                    </a:moveTo>
                    <a:cubicBezTo>
                      <a:pt x="1297" y="1"/>
                      <a:pt x="1172" y="10"/>
                      <a:pt x="1027" y="63"/>
                    </a:cubicBezTo>
                    <a:cubicBezTo>
                      <a:pt x="965" y="83"/>
                      <a:pt x="913" y="104"/>
                      <a:pt x="861" y="135"/>
                    </a:cubicBezTo>
                    <a:cubicBezTo>
                      <a:pt x="789" y="176"/>
                      <a:pt x="716" y="229"/>
                      <a:pt x="664" y="280"/>
                    </a:cubicBezTo>
                    <a:cubicBezTo>
                      <a:pt x="405" y="519"/>
                      <a:pt x="301" y="851"/>
                      <a:pt x="208" y="1162"/>
                    </a:cubicBezTo>
                    <a:cubicBezTo>
                      <a:pt x="156" y="1338"/>
                      <a:pt x="93" y="1546"/>
                      <a:pt x="11" y="1712"/>
                    </a:cubicBezTo>
                    <a:cubicBezTo>
                      <a:pt x="1" y="1743"/>
                      <a:pt x="1" y="1764"/>
                      <a:pt x="1" y="1795"/>
                    </a:cubicBezTo>
                    <a:cubicBezTo>
                      <a:pt x="11" y="1826"/>
                      <a:pt x="42" y="1847"/>
                      <a:pt x="63" y="1857"/>
                    </a:cubicBezTo>
                    <a:cubicBezTo>
                      <a:pt x="78" y="1867"/>
                      <a:pt x="94" y="1872"/>
                      <a:pt x="109" y="1872"/>
                    </a:cubicBezTo>
                    <a:cubicBezTo>
                      <a:pt x="125" y="1872"/>
                      <a:pt x="140" y="1867"/>
                      <a:pt x="156" y="1857"/>
                    </a:cubicBezTo>
                    <a:cubicBezTo>
                      <a:pt x="167" y="1847"/>
                      <a:pt x="176" y="1847"/>
                      <a:pt x="187" y="1836"/>
                    </a:cubicBezTo>
                    <a:cubicBezTo>
                      <a:pt x="301" y="1919"/>
                      <a:pt x="425" y="1981"/>
                      <a:pt x="571" y="2034"/>
                    </a:cubicBezTo>
                    <a:cubicBezTo>
                      <a:pt x="644" y="2054"/>
                      <a:pt x="716" y="2075"/>
                      <a:pt x="789" y="2085"/>
                    </a:cubicBezTo>
                    <a:cubicBezTo>
                      <a:pt x="882" y="2106"/>
                      <a:pt x="976" y="2106"/>
                      <a:pt x="1038" y="2106"/>
                    </a:cubicBezTo>
                    <a:cubicBezTo>
                      <a:pt x="1245" y="2106"/>
                      <a:pt x="1453" y="2054"/>
                      <a:pt x="1639" y="1961"/>
                    </a:cubicBezTo>
                    <a:cubicBezTo>
                      <a:pt x="1722" y="1909"/>
                      <a:pt x="1805" y="1847"/>
                      <a:pt x="1878" y="1785"/>
                    </a:cubicBezTo>
                    <a:cubicBezTo>
                      <a:pt x="2106" y="1566"/>
                      <a:pt x="2241" y="1287"/>
                      <a:pt x="2251" y="996"/>
                    </a:cubicBezTo>
                    <a:cubicBezTo>
                      <a:pt x="2262" y="737"/>
                      <a:pt x="2168" y="478"/>
                      <a:pt x="2013" y="291"/>
                    </a:cubicBezTo>
                    <a:cubicBezTo>
                      <a:pt x="1868" y="125"/>
                      <a:pt x="1649" y="21"/>
                      <a:pt x="1421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2363;p53">
                <a:extLst>
                  <a:ext uri="{FF2B5EF4-FFF2-40B4-BE49-F238E27FC236}">
                    <a16:creationId xmlns:a16="http://schemas.microsoft.com/office/drawing/2014/main" id="{D1697537-BB40-3572-1509-E302A3662C56}"/>
                  </a:ext>
                </a:extLst>
              </p:cNvPr>
              <p:cNvSpPr/>
              <p:nvPr/>
            </p:nvSpPr>
            <p:spPr>
              <a:xfrm>
                <a:off x="7499125" y="1888750"/>
                <a:ext cx="164950" cy="245375"/>
              </a:xfrm>
              <a:custGeom>
                <a:avLst/>
                <a:gdLst/>
                <a:ahLst/>
                <a:cxnLst/>
                <a:rect l="l" t="t" r="r" b="b"/>
                <a:pathLst>
                  <a:path w="6598" h="9815" extrusionOk="0">
                    <a:moveTo>
                      <a:pt x="115" y="0"/>
                    </a:moveTo>
                    <a:cubicBezTo>
                      <a:pt x="94" y="83"/>
                      <a:pt x="74" y="166"/>
                      <a:pt x="53" y="238"/>
                    </a:cubicBezTo>
                    <a:cubicBezTo>
                      <a:pt x="21" y="384"/>
                      <a:pt x="11" y="529"/>
                      <a:pt x="11" y="685"/>
                    </a:cubicBezTo>
                    <a:cubicBezTo>
                      <a:pt x="1" y="944"/>
                      <a:pt x="63" y="1213"/>
                      <a:pt x="167" y="1494"/>
                    </a:cubicBezTo>
                    <a:cubicBezTo>
                      <a:pt x="260" y="1764"/>
                      <a:pt x="395" y="2013"/>
                      <a:pt x="530" y="2241"/>
                    </a:cubicBezTo>
                    <a:lnTo>
                      <a:pt x="623" y="2407"/>
                    </a:lnTo>
                    <a:cubicBezTo>
                      <a:pt x="727" y="2583"/>
                      <a:pt x="830" y="2780"/>
                      <a:pt x="924" y="2967"/>
                    </a:cubicBezTo>
                    <a:lnTo>
                      <a:pt x="934" y="2988"/>
                    </a:lnTo>
                    <a:cubicBezTo>
                      <a:pt x="1069" y="3267"/>
                      <a:pt x="1152" y="3506"/>
                      <a:pt x="1204" y="3734"/>
                    </a:cubicBezTo>
                    <a:cubicBezTo>
                      <a:pt x="1245" y="3963"/>
                      <a:pt x="1256" y="4201"/>
                      <a:pt x="1235" y="4461"/>
                    </a:cubicBezTo>
                    <a:cubicBezTo>
                      <a:pt x="1215" y="4772"/>
                      <a:pt x="1142" y="5114"/>
                      <a:pt x="1028" y="5519"/>
                    </a:cubicBezTo>
                    <a:cubicBezTo>
                      <a:pt x="945" y="5830"/>
                      <a:pt x="851" y="6130"/>
                      <a:pt x="747" y="6421"/>
                    </a:cubicBezTo>
                    <a:lnTo>
                      <a:pt x="696" y="6597"/>
                    </a:lnTo>
                    <a:cubicBezTo>
                      <a:pt x="634" y="6763"/>
                      <a:pt x="582" y="6939"/>
                      <a:pt x="530" y="7116"/>
                    </a:cubicBezTo>
                    <a:cubicBezTo>
                      <a:pt x="519" y="7178"/>
                      <a:pt x="509" y="7230"/>
                      <a:pt x="499" y="7292"/>
                    </a:cubicBezTo>
                    <a:cubicBezTo>
                      <a:pt x="478" y="7416"/>
                      <a:pt x="468" y="7531"/>
                      <a:pt x="457" y="7655"/>
                    </a:cubicBezTo>
                    <a:lnTo>
                      <a:pt x="457" y="7655"/>
                    </a:lnTo>
                    <a:cubicBezTo>
                      <a:pt x="457" y="7652"/>
                      <a:pt x="457" y="7648"/>
                      <a:pt x="457" y="7645"/>
                    </a:cubicBezTo>
                    <a:lnTo>
                      <a:pt x="457" y="7655"/>
                    </a:lnTo>
                    <a:cubicBezTo>
                      <a:pt x="457" y="7655"/>
                      <a:pt x="457" y="7655"/>
                      <a:pt x="457" y="7655"/>
                    </a:cubicBezTo>
                    <a:lnTo>
                      <a:pt x="457" y="7655"/>
                    </a:lnTo>
                    <a:cubicBezTo>
                      <a:pt x="457" y="7746"/>
                      <a:pt x="457" y="7835"/>
                      <a:pt x="468" y="7925"/>
                    </a:cubicBezTo>
                    <a:cubicBezTo>
                      <a:pt x="478" y="8008"/>
                      <a:pt x="499" y="8101"/>
                      <a:pt x="519" y="8184"/>
                    </a:cubicBezTo>
                    <a:cubicBezTo>
                      <a:pt x="540" y="8278"/>
                      <a:pt x="572" y="8371"/>
                      <a:pt x="602" y="8454"/>
                    </a:cubicBezTo>
                    <a:cubicBezTo>
                      <a:pt x="634" y="8537"/>
                      <a:pt x="675" y="8610"/>
                      <a:pt x="717" y="8682"/>
                    </a:cubicBezTo>
                    <a:cubicBezTo>
                      <a:pt x="758" y="8765"/>
                      <a:pt x="810" y="8838"/>
                      <a:pt x="862" y="8910"/>
                    </a:cubicBezTo>
                    <a:cubicBezTo>
                      <a:pt x="913" y="8993"/>
                      <a:pt x="976" y="9055"/>
                      <a:pt x="1038" y="9128"/>
                    </a:cubicBezTo>
                    <a:lnTo>
                      <a:pt x="1038" y="9118"/>
                    </a:lnTo>
                    <a:cubicBezTo>
                      <a:pt x="1100" y="9191"/>
                      <a:pt x="1162" y="9253"/>
                      <a:pt x="1235" y="9304"/>
                    </a:cubicBezTo>
                    <a:cubicBezTo>
                      <a:pt x="1308" y="9367"/>
                      <a:pt x="1381" y="9419"/>
                      <a:pt x="1464" y="9460"/>
                    </a:cubicBezTo>
                    <a:cubicBezTo>
                      <a:pt x="1536" y="9512"/>
                      <a:pt x="1619" y="9553"/>
                      <a:pt x="1702" y="9585"/>
                    </a:cubicBezTo>
                    <a:cubicBezTo>
                      <a:pt x="1785" y="9626"/>
                      <a:pt x="1868" y="9657"/>
                      <a:pt x="1951" y="9689"/>
                    </a:cubicBezTo>
                    <a:lnTo>
                      <a:pt x="1951" y="9678"/>
                    </a:lnTo>
                    <a:cubicBezTo>
                      <a:pt x="2107" y="9730"/>
                      <a:pt x="2252" y="9751"/>
                      <a:pt x="2407" y="9772"/>
                    </a:cubicBezTo>
                    <a:cubicBezTo>
                      <a:pt x="2563" y="9792"/>
                      <a:pt x="2729" y="9802"/>
                      <a:pt x="2884" y="9813"/>
                    </a:cubicBezTo>
                    <a:lnTo>
                      <a:pt x="2874" y="9813"/>
                    </a:lnTo>
                    <a:cubicBezTo>
                      <a:pt x="2911" y="9814"/>
                      <a:pt x="2948" y="9814"/>
                      <a:pt x="2984" y="9814"/>
                    </a:cubicBezTo>
                    <a:cubicBezTo>
                      <a:pt x="3475" y="9814"/>
                      <a:pt x="3958" y="9752"/>
                      <a:pt x="4440" y="9636"/>
                    </a:cubicBezTo>
                    <a:lnTo>
                      <a:pt x="4430" y="9636"/>
                    </a:lnTo>
                    <a:cubicBezTo>
                      <a:pt x="4606" y="9595"/>
                      <a:pt x="4783" y="9543"/>
                      <a:pt x="4959" y="9481"/>
                    </a:cubicBezTo>
                    <a:cubicBezTo>
                      <a:pt x="5073" y="9419"/>
                      <a:pt x="5187" y="9357"/>
                      <a:pt x="5281" y="9294"/>
                    </a:cubicBezTo>
                    <a:cubicBezTo>
                      <a:pt x="5664" y="9066"/>
                      <a:pt x="6162" y="8641"/>
                      <a:pt x="6432" y="7997"/>
                    </a:cubicBezTo>
                    <a:cubicBezTo>
                      <a:pt x="6536" y="7728"/>
                      <a:pt x="6598" y="7437"/>
                      <a:pt x="6598" y="7126"/>
                    </a:cubicBezTo>
                    <a:cubicBezTo>
                      <a:pt x="6598" y="6815"/>
                      <a:pt x="6546" y="6483"/>
                      <a:pt x="6422" y="6120"/>
                    </a:cubicBezTo>
                    <a:cubicBezTo>
                      <a:pt x="6307" y="5809"/>
                      <a:pt x="6173" y="5519"/>
                      <a:pt x="6028" y="5228"/>
                    </a:cubicBezTo>
                    <a:cubicBezTo>
                      <a:pt x="5986" y="5155"/>
                      <a:pt x="5955" y="5083"/>
                      <a:pt x="5913" y="5000"/>
                    </a:cubicBezTo>
                    <a:cubicBezTo>
                      <a:pt x="5820" y="4793"/>
                      <a:pt x="5737" y="4616"/>
                      <a:pt x="5675" y="4450"/>
                    </a:cubicBezTo>
                    <a:cubicBezTo>
                      <a:pt x="5602" y="4263"/>
                      <a:pt x="5551" y="4066"/>
                      <a:pt x="5498" y="3859"/>
                    </a:cubicBezTo>
                    <a:cubicBezTo>
                      <a:pt x="5457" y="3631"/>
                      <a:pt x="5436" y="3403"/>
                      <a:pt x="5415" y="3174"/>
                    </a:cubicBezTo>
                    <a:cubicBezTo>
                      <a:pt x="5385" y="2977"/>
                      <a:pt x="5364" y="2769"/>
                      <a:pt x="5332" y="2562"/>
                    </a:cubicBezTo>
                    <a:cubicBezTo>
                      <a:pt x="5291" y="2334"/>
                      <a:pt x="5239" y="2126"/>
                      <a:pt x="5166" y="1950"/>
                    </a:cubicBezTo>
                    <a:cubicBezTo>
                      <a:pt x="5115" y="1794"/>
                      <a:pt x="5042" y="1649"/>
                      <a:pt x="4949" y="1504"/>
                    </a:cubicBezTo>
                    <a:cubicBezTo>
                      <a:pt x="4793" y="1255"/>
                      <a:pt x="4586" y="1037"/>
                      <a:pt x="4337" y="861"/>
                    </a:cubicBezTo>
                    <a:cubicBezTo>
                      <a:pt x="4108" y="706"/>
                      <a:pt x="3839" y="581"/>
                      <a:pt x="3527" y="477"/>
                    </a:cubicBezTo>
                    <a:cubicBezTo>
                      <a:pt x="3248" y="384"/>
                      <a:pt x="2937" y="311"/>
                      <a:pt x="2532" y="259"/>
                    </a:cubicBezTo>
                    <a:cubicBezTo>
                      <a:pt x="2335" y="228"/>
                      <a:pt x="2179" y="208"/>
                      <a:pt x="2024" y="197"/>
                    </a:cubicBezTo>
                    <a:cubicBezTo>
                      <a:pt x="1930" y="187"/>
                      <a:pt x="1837" y="176"/>
                      <a:pt x="1743" y="176"/>
                    </a:cubicBezTo>
                    <a:cubicBezTo>
                      <a:pt x="1681" y="166"/>
                      <a:pt x="1619" y="166"/>
                      <a:pt x="1557" y="155"/>
                    </a:cubicBezTo>
                    <a:lnTo>
                      <a:pt x="1494" y="155"/>
                    </a:lnTo>
                    <a:cubicBezTo>
                      <a:pt x="1069" y="145"/>
                      <a:pt x="634" y="104"/>
                      <a:pt x="208" y="21"/>
                    </a:cubicBezTo>
                    <a:lnTo>
                      <a:pt x="198" y="21"/>
                    </a:lnTo>
                    <a:cubicBezTo>
                      <a:pt x="167" y="10"/>
                      <a:pt x="146" y="10"/>
                      <a:pt x="115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2364;p53">
                <a:extLst>
                  <a:ext uri="{FF2B5EF4-FFF2-40B4-BE49-F238E27FC236}">
                    <a16:creationId xmlns:a16="http://schemas.microsoft.com/office/drawing/2014/main" id="{3F5C15C2-6DEA-AE6A-2288-D0D839CD7B6B}"/>
                  </a:ext>
                </a:extLst>
              </p:cNvPr>
              <p:cNvSpPr/>
              <p:nvPr/>
            </p:nvSpPr>
            <p:spPr>
              <a:xfrm>
                <a:off x="7548150" y="2130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6E7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2365;p53">
                <a:extLst>
                  <a:ext uri="{FF2B5EF4-FFF2-40B4-BE49-F238E27FC236}">
                    <a16:creationId xmlns:a16="http://schemas.microsoft.com/office/drawing/2014/main" id="{EB9E9DC2-8596-35CE-3FA6-A7929FC96744}"/>
                  </a:ext>
                </a:extLst>
              </p:cNvPr>
              <p:cNvSpPr/>
              <p:nvPr/>
            </p:nvSpPr>
            <p:spPr>
              <a:xfrm>
                <a:off x="7562400" y="1903775"/>
                <a:ext cx="101950" cy="230325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9213" extrusionOk="0">
                    <a:moveTo>
                      <a:pt x="1328" y="1"/>
                    </a:moveTo>
                    <a:lnTo>
                      <a:pt x="1381" y="52"/>
                    </a:lnTo>
                    <a:cubicBezTo>
                      <a:pt x="1474" y="156"/>
                      <a:pt x="1567" y="260"/>
                      <a:pt x="1640" y="374"/>
                    </a:cubicBezTo>
                    <a:cubicBezTo>
                      <a:pt x="1796" y="612"/>
                      <a:pt x="1909" y="872"/>
                      <a:pt x="1992" y="1142"/>
                    </a:cubicBezTo>
                    <a:cubicBezTo>
                      <a:pt x="2075" y="1412"/>
                      <a:pt x="2137" y="1702"/>
                      <a:pt x="2179" y="1992"/>
                    </a:cubicBezTo>
                    <a:cubicBezTo>
                      <a:pt x="2200" y="2138"/>
                      <a:pt x="2211" y="2283"/>
                      <a:pt x="2231" y="2428"/>
                    </a:cubicBezTo>
                    <a:cubicBezTo>
                      <a:pt x="2231" y="2511"/>
                      <a:pt x="2241" y="2604"/>
                      <a:pt x="2252" y="2687"/>
                    </a:cubicBezTo>
                    <a:cubicBezTo>
                      <a:pt x="2262" y="2781"/>
                      <a:pt x="2283" y="2864"/>
                      <a:pt x="2303" y="2947"/>
                    </a:cubicBezTo>
                    <a:lnTo>
                      <a:pt x="2303" y="2957"/>
                    </a:lnTo>
                    <a:cubicBezTo>
                      <a:pt x="2366" y="3226"/>
                      <a:pt x="2459" y="3486"/>
                      <a:pt x="2563" y="3735"/>
                    </a:cubicBezTo>
                    <a:cubicBezTo>
                      <a:pt x="2667" y="3994"/>
                      <a:pt x="2781" y="4233"/>
                      <a:pt x="2884" y="4482"/>
                    </a:cubicBezTo>
                    <a:cubicBezTo>
                      <a:pt x="2978" y="4710"/>
                      <a:pt x="3071" y="4938"/>
                      <a:pt x="3133" y="5177"/>
                    </a:cubicBezTo>
                    <a:cubicBezTo>
                      <a:pt x="3154" y="5218"/>
                      <a:pt x="3165" y="5260"/>
                      <a:pt x="3186" y="5301"/>
                    </a:cubicBezTo>
                    <a:cubicBezTo>
                      <a:pt x="3216" y="5425"/>
                      <a:pt x="3258" y="5550"/>
                      <a:pt x="3279" y="5674"/>
                    </a:cubicBezTo>
                    <a:cubicBezTo>
                      <a:pt x="3320" y="5872"/>
                      <a:pt x="3341" y="6079"/>
                      <a:pt x="3352" y="6287"/>
                    </a:cubicBezTo>
                    <a:cubicBezTo>
                      <a:pt x="3362" y="6587"/>
                      <a:pt x="3320" y="6889"/>
                      <a:pt x="3237" y="7179"/>
                    </a:cubicBezTo>
                    <a:cubicBezTo>
                      <a:pt x="3196" y="7324"/>
                      <a:pt x="3144" y="7459"/>
                      <a:pt x="3082" y="7583"/>
                    </a:cubicBezTo>
                    <a:cubicBezTo>
                      <a:pt x="3020" y="7718"/>
                      <a:pt x="2937" y="7843"/>
                      <a:pt x="2854" y="7957"/>
                    </a:cubicBezTo>
                    <a:cubicBezTo>
                      <a:pt x="2667" y="8196"/>
                      <a:pt x="2439" y="8403"/>
                      <a:pt x="2169" y="8569"/>
                    </a:cubicBezTo>
                    <a:cubicBezTo>
                      <a:pt x="2034" y="8652"/>
                      <a:pt x="1879" y="8724"/>
                      <a:pt x="1723" y="8786"/>
                    </a:cubicBezTo>
                    <a:cubicBezTo>
                      <a:pt x="1536" y="8859"/>
                      <a:pt x="1349" y="8932"/>
                      <a:pt x="1152" y="8984"/>
                    </a:cubicBezTo>
                    <a:cubicBezTo>
                      <a:pt x="779" y="9088"/>
                      <a:pt x="395" y="9160"/>
                      <a:pt x="1" y="9191"/>
                    </a:cubicBezTo>
                    <a:cubicBezTo>
                      <a:pt x="115" y="9201"/>
                      <a:pt x="229" y="9212"/>
                      <a:pt x="353" y="9212"/>
                    </a:cubicBezTo>
                    <a:cubicBezTo>
                      <a:pt x="499" y="9212"/>
                      <a:pt x="665" y="9212"/>
                      <a:pt x="810" y="9201"/>
                    </a:cubicBezTo>
                    <a:cubicBezTo>
                      <a:pt x="1173" y="9181"/>
                      <a:pt x="1547" y="9129"/>
                      <a:pt x="1909" y="9035"/>
                    </a:cubicBezTo>
                    <a:cubicBezTo>
                      <a:pt x="2096" y="8994"/>
                      <a:pt x="2273" y="8942"/>
                      <a:pt x="2428" y="8880"/>
                    </a:cubicBezTo>
                    <a:cubicBezTo>
                      <a:pt x="2542" y="8828"/>
                      <a:pt x="2656" y="8766"/>
                      <a:pt x="2760" y="8703"/>
                    </a:cubicBezTo>
                    <a:cubicBezTo>
                      <a:pt x="3133" y="8465"/>
                      <a:pt x="3631" y="8050"/>
                      <a:pt x="3901" y="7396"/>
                    </a:cubicBezTo>
                    <a:cubicBezTo>
                      <a:pt x="4005" y="7127"/>
                      <a:pt x="4067" y="6836"/>
                      <a:pt x="4067" y="6525"/>
                    </a:cubicBezTo>
                    <a:cubicBezTo>
                      <a:pt x="4078" y="6214"/>
                      <a:pt x="4015" y="5882"/>
                      <a:pt x="3891" y="5519"/>
                    </a:cubicBezTo>
                    <a:cubicBezTo>
                      <a:pt x="3787" y="5208"/>
                      <a:pt x="3642" y="4918"/>
                      <a:pt x="3497" y="4627"/>
                    </a:cubicBezTo>
                    <a:cubicBezTo>
                      <a:pt x="3465" y="4554"/>
                      <a:pt x="3424" y="4471"/>
                      <a:pt x="3393" y="4399"/>
                    </a:cubicBezTo>
                    <a:cubicBezTo>
                      <a:pt x="3289" y="4192"/>
                      <a:pt x="3206" y="4015"/>
                      <a:pt x="3144" y="3849"/>
                    </a:cubicBezTo>
                    <a:cubicBezTo>
                      <a:pt x="3071" y="3662"/>
                      <a:pt x="3020" y="3465"/>
                      <a:pt x="2978" y="3258"/>
                    </a:cubicBezTo>
                    <a:cubicBezTo>
                      <a:pt x="2937" y="3040"/>
                      <a:pt x="2905" y="2822"/>
                      <a:pt x="2884" y="2573"/>
                    </a:cubicBezTo>
                    <a:lnTo>
                      <a:pt x="2884" y="2553"/>
                    </a:lnTo>
                    <a:cubicBezTo>
                      <a:pt x="2864" y="2366"/>
                      <a:pt x="2833" y="2158"/>
                      <a:pt x="2801" y="1961"/>
                    </a:cubicBezTo>
                    <a:cubicBezTo>
                      <a:pt x="2760" y="1723"/>
                      <a:pt x="2708" y="1525"/>
                      <a:pt x="2646" y="1349"/>
                    </a:cubicBezTo>
                    <a:cubicBezTo>
                      <a:pt x="2584" y="1193"/>
                      <a:pt x="2511" y="1048"/>
                      <a:pt x="2428" y="903"/>
                    </a:cubicBezTo>
                    <a:cubicBezTo>
                      <a:pt x="2273" y="654"/>
                      <a:pt x="2055" y="436"/>
                      <a:pt x="1806" y="260"/>
                    </a:cubicBezTo>
                    <a:cubicBezTo>
                      <a:pt x="1660" y="156"/>
                      <a:pt x="1505" y="73"/>
                      <a:pt x="1328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2366;p53">
                <a:extLst>
                  <a:ext uri="{FF2B5EF4-FFF2-40B4-BE49-F238E27FC236}">
                    <a16:creationId xmlns:a16="http://schemas.microsoft.com/office/drawing/2014/main" id="{E30AFD93-E6A5-84E5-E275-BB7C65438902}"/>
                  </a:ext>
                </a:extLst>
              </p:cNvPr>
              <p:cNvSpPr/>
              <p:nvPr/>
            </p:nvSpPr>
            <p:spPr>
              <a:xfrm>
                <a:off x="7619975" y="197742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1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471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2367;p53">
                <a:extLst>
                  <a:ext uri="{FF2B5EF4-FFF2-40B4-BE49-F238E27FC236}">
                    <a16:creationId xmlns:a16="http://schemas.microsoft.com/office/drawing/2014/main" id="{DDA6D8E9-09A7-269E-D2BD-491AFB555DFC}"/>
                  </a:ext>
                </a:extLst>
              </p:cNvPr>
              <p:cNvSpPr/>
              <p:nvPr/>
            </p:nvSpPr>
            <p:spPr>
              <a:xfrm>
                <a:off x="7588850" y="1886150"/>
                <a:ext cx="6305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1973" extrusionOk="0">
                    <a:moveTo>
                      <a:pt x="1484" y="0"/>
                    </a:moveTo>
                    <a:cubicBezTo>
                      <a:pt x="1401" y="0"/>
                      <a:pt x="1318" y="21"/>
                      <a:pt x="1245" y="42"/>
                    </a:cubicBezTo>
                    <a:cubicBezTo>
                      <a:pt x="914" y="146"/>
                      <a:pt x="675" y="405"/>
                      <a:pt x="457" y="654"/>
                    </a:cubicBezTo>
                    <a:cubicBezTo>
                      <a:pt x="323" y="799"/>
                      <a:pt x="187" y="944"/>
                      <a:pt x="42" y="1058"/>
                    </a:cubicBezTo>
                    <a:cubicBezTo>
                      <a:pt x="21" y="1079"/>
                      <a:pt x="1" y="1100"/>
                      <a:pt x="1" y="1131"/>
                    </a:cubicBezTo>
                    <a:cubicBezTo>
                      <a:pt x="1" y="1162"/>
                      <a:pt x="11" y="1193"/>
                      <a:pt x="32" y="1214"/>
                    </a:cubicBezTo>
                    <a:cubicBezTo>
                      <a:pt x="49" y="1231"/>
                      <a:pt x="73" y="1248"/>
                      <a:pt x="98" y="1248"/>
                    </a:cubicBezTo>
                    <a:cubicBezTo>
                      <a:pt x="104" y="1248"/>
                      <a:pt x="110" y="1247"/>
                      <a:pt x="115" y="1245"/>
                    </a:cubicBezTo>
                    <a:cubicBezTo>
                      <a:pt x="125" y="1245"/>
                      <a:pt x="136" y="1245"/>
                      <a:pt x="146" y="1234"/>
                    </a:cubicBezTo>
                    <a:cubicBezTo>
                      <a:pt x="219" y="1370"/>
                      <a:pt x="312" y="1483"/>
                      <a:pt x="406" y="1587"/>
                    </a:cubicBezTo>
                    <a:cubicBezTo>
                      <a:pt x="468" y="1639"/>
                      <a:pt x="530" y="1681"/>
                      <a:pt x="592" y="1732"/>
                    </a:cubicBezTo>
                    <a:cubicBezTo>
                      <a:pt x="665" y="1785"/>
                      <a:pt x="738" y="1826"/>
                      <a:pt x="800" y="1857"/>
                    </a:cubicBezTo>
                    <a:cubicBezTo>
                      <a:pt x="968" y="1932"/>
                      <a:pt x="1154" y="1973"/>
                      <a:pt x="1341" y="1973"/>
                    </a:cubicBezTo>
                    <a:cubicBezTo>
                      <a:pt x="1361" y="1973"/>
                      <a:pt x="1381" y="1972"/>
                      <a:pt x="1401" y="1971"/>
                    </a:cubicBezTo>
                    <a:cubicBezTo>
                      <a:pt x="1505" y="1961"/>
                      <a:pt x="1609" y="1951"/>
                      <a:pt x="1702" y="1919"/>
                    </a:cubicBezTo>
                    <a:cubicBezTo>
                      <a:pt x="1992" y="1826"/>
                      <a:pt x="2231" y="1619"/>
                      <a:pt x="2366" y="1370"/>
                    </a:cubicBezTo>
                    <a:cubicBezTo>
                      <a:pt x="2490" y="1131"/>
                      <a:pt x="2522" y="872"/>
                      <a:pt x="2460" y="633"/>
                    </a:cubicBezTo>
                    <a:cubicBezTo>
                      <a:pt x="2397" y="415"/>
                      <a:pt x="2241" y="229"/>
                      <a:pt x="2045" y="125"/>
                    </a:cubicBezTo>
                    <a:cubicBezTo>
                      <a:pt x="1941" y="63"/>
                      <a:pt x="1816" y="21"/>
                      <a:pt x="1660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2368;p53">
                <a:extLst>
                  <a:ext uri="{FF2B5EF4-FFF2-40B4-BE49-F238E27FC236}">
                    <a16:creationId xmlns:a16="http://schemas.microsoft.com/office/drawing/2014/main" id="{A89B58A9-A0FE-DF37-CCFD-FE56BB5932E8}"/>
                  </a:ext>
                </a:extLst>
              </p:cNvPr>
              <p:cNvSpPr/>
              <p:nvPr/>
            </p:nvSpPr>
            <p:spPr>
              <a:xfrm>
                <a:off x="7602850" y="1893650"/>
                <a:ext cx="42050" cy="34825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393" extrusionOk="0">
                    <a:moveTo>
                      <a:pt x="945" y="1"/>
                    </a:moveTo>
                    <a:cubicBezTo>
                      <a:pt x="893" y="1"/>
                      <a:pt x="831" y="12"/>
                      <a:pt x="779" y="32"/>
                    </a:cubicBezTo>
                    <a:cubicBezTo>
                      <a:pt x="613" y="84"/>
                      <a:pt x="478" y="188"/>
                      <a:pt x="364" y="302"/>
                    </a:cubicBezTo>
                    <a:cubicBezTo>
                      <a:pt x="364" y="312"/>
                      <a:pt x="354" y="312"/>
                      <a:pt x="354" y="323"/>
                    </a:cubicBezTo>
                    <a:cubicBezTo>
                      <a:pt x="323" y="364"/>
                      <a:pt x="291" y="395"/>
                      <a:pt x="261" y="437"/>
                    </a:cubicBezTo>
                    <a:lnTo>
                      <a:pt x="261" y="447"/>
                    </a:lnTo>
                    <a:cubicBezTo>
                      <a:pt x="261" y="447"/>
                      <a:pt x="250" y="447"/>
                      <a:pt x="250" y="457"/>
                    </a:cubicBezTo>
                    <a:cubicBezTo>
                      <a:pt x="208" y="519"/>
                      <a:pt x="157" y="582"/>
                      <a:pt x="115" y="644"/>
                    </a:cubicBezTo>
                    <a:cubicBezTo>
                      <a:pt x="84" y="727"/>
                      <a:pt x="42" y="800"/>
                      <a:pt x="1" y="872"/>
                    </a:cubicBezTo>
                    <a:lnTo>
                      <a:pt x="12" y="872"/>
                    </a:lnTo>
                    <a:cubicBezTo>
                      <a:pt x="53" y="966"/>
                      <a:pt x="115" y="1049"/>
                      <a:pt x="188" y="1121"/>
                    </a:cubicBezTo>
                    <a:cubicBezTo>
                      <a:pt x="229" y="1153"/>
                      <a:pt x="271" y="1194"/>
                      <a:pt x="312" y="1225"/>
                    </a:cubicBezTo>
                    <a:cubicBezTo>
                      <a:pt x="364" y="1256"/>
                      <a:pt x="427" y="1287"/>
                      <a:pt x="468" y="1308"/>
                    </a:cubicBezTo>
                    <a:cubicBezTo>
                      <a:pt x="576" y="1362"/>
                      <a:pt x="708" y="1393"/>
                      <a:pt x="836" y="1393"/>
                    </a:cubicBezTo>
                    <a:cubicBezTo>
                      <a:pt x="855" y="1393"/>
                      <a:pt x="874" y="1392"/>
                      <a:pt x="893" y="1391"/>
                    </a:cubicBezTo>
                    <a:cubicBezTo>
                      <a:pt x="966" y="1391"/>
                      <a:pt x="1028" y="1370"/>
                      <a:pt x="1100" y="1349"/>
                    </a:cubicBezTo>
                    <a:cubicBezTo>
                      <a:pt x="1308" y="1287"/>
                      <a:pt x="1474" y="1142"/>
                      <a:pt x="1568" y="966"/>
                    </a:cubicBezTo>
                    <a:cubicBezTo>
                      <a:pt x="1661" y="800"/>
                      <a:pt x="1681" y="613"/>
                      <a:pt x="1630" y="447"/>
                    </a:cubicBezTo>
                    <a:cubicBezTo>
                      <a:pt x="1588" y="291"/>
                      <a:pt x="1485" y="157"/>
                      <a:pt x="1349" y="84"/>
                    </a:cubicBezTo>
                    <a:cubicBezTo>
                      <a:pt x="1266" y="42"/>
                      <a:pt x="1183" y="12"/>
                      <a:pt x="1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2369;p53">
                <a:extLst>
                  <a:ext uri="{FF2B5EF4-FFF2-40B4-BE49-F238E27FC236}">
                    <a16:creationId xmlns:a16="http://schemas.microsoft.com/office/drawing/2014/main" id="{4AA72187-69B2-4CC8-DE53-C89D12BFD91B}"/>
                  </a:ext>
                </a:extLst>
              </p:cNvPr>
              <p:cNvSpPr/>
              <p:nvPr/>
            </p:nvSpPr>
            <p:spPr>
              <a:xfrm>
                <a:off x="7609350" y="1904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7A1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2370;p53">
                <a:extLst>
                  <a:ext uri="{FF2B5EF4-FFF2-40B4-BE49-F238E27FC236}">
                    <a16:creationId xmlns:a16="http://schemas.microsoft.com/office/drawing/2014/main" id="{2D0D5F16-7151-8133-9D19-F8FEC1E53391}"/>
                  </a:ext>
                </a:extLst>
              </p:cNvPr>
              <p:cNvSpPr/>
              <p:nvPr/>
            </p:nvSpPr>
            <p:spPr>
              <a:xfrm>
                <a:off x="7495500" y="1874750"/>
                <a:ext cx="15325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996" extrusionOk="0">
                    <a:moveTo>
                      <a:pt x="281" y="0"/>
                    </a:moveTo>
                    <a:cubicBezTo>
                      <a:pt x="249" y="0"/>
                      <a:pt x="229" y="10"/>
                      <a:pt x="208" y="10"/>
                    </a:cubicBezTo>
                    <a:cubicBezTo>
                      <a:pt x="125" y="42"/>
                      <a:pt x="63" y="104"/>
                      <a:pt x="32" y="207"/>
                    </a:cubicBezTo>
                    <a:cubicBezTo>
                      <a:pt x="0" y="280"/>
                      <a:pt x="0" y="363"/>
                      <a:pt x="21" y="477"/>
                    </a:cubicBezTo>
                    <a:cubicBezTo>
                      <a:pt x="32" y="570"/>
                      <a:pt x="53" y="664"/>
                      <a:pt x="94" y="747"/>
                    </a:cubicBezTo>
                    <a:cubicBezTo>
                      <a:pt x="125" y="819"/>
                      <a:pt x="156" y="902"/>
                      <a:pt x="229" y="964"/>
                    </a:cubicBezTo>
                    <a:cubicBezTo>
                      <a:pt x="249" y="985"/>
                      <a:pt x="270" y="996"/>
                      <a:pt x="302" y="996"/>
                    </a:cubicBezTo>
                    <a:lnTo>
                      <a:pt x="312" y="996"/>
                    </a:lnTo>
                    <a:cubicBezTo>
                      <a:pt x="322" y="985"/>
                      <a:pt x="332" y="985"/>
                      <a:pt x="343" y="975"/>
                    </a:cubicBezTo>
                    <a:cubicBezTo>
                      <a:pt x="353" y="964"/>
                      <a:pt x="364" y="964"/>
                      <a:pt x="374" y="954"/>
                    </a:cubicBezTo>
                    <a:lnTo>
                      <a:pt x="405" y="923"/>
                    </a:lnTo>
                    <a:lnTo>
                      <a:pt x="405" y="934"/>
                    </a:lnTo>
                    <a:lnTo>
                      <a:pt x="415" y="923"/>
                    </a:lnTo>
                    <a:cubicBezTo>
                      <a:pt x="436" y="902"/>
                      <a:pt x="447" y="881"/>
                      <a:pt x="457" y="861"/>
                    </a:cubicBezTo>
                    <a:cubicBezTo>
                      <a:pt x="478" y="840"/>
                      <a:pt x="488" y="819"/>
                      <a:pt x="498" y="798"/>
                    </a:cubicBezTo>
                    <a:cubicBezTo>
                      <a:pt x="519" y="757"/>
                      <a:pt x="530" y="726"/>
                      <a:pt x="540" y="685"/>
                    </a:cubicBezTo>
                    <a:cubicBezTo>
                      <a:pt x="581" y="560"/>
                      <a:pt x="613" y="456"/>
                      <a:pt x="613" y="342"/>
                    </a:cubicBezTo>
                    <a:cubicBezTo>
                      <a:pt x="613" y="238"/>
                      <a:pt x="581" y="134"/>
                      <a:pt x="509" y="72"/>
                    </a:cubicBezTo>
                    <a:cubicBezTo>
                      <a:pt x="468" y="31"/>
                      <a:pt x="405" y="10"/>
                      <a:pt x="364" y="10"/>
                    </a:cubicBezTo>
                    <a:cubicBezTo>
                      <a:pt x="332" y="0"/>
                      <a:pt x="302" y="0"/>
                      <a:pt x="2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2371;p53">
                <a:extLst>
                  <a:ext uri="{FF2B5EF4-FFF2-40B4-BE49-F238E27FC236}">
                    <a16:creationId xmlns:a16="http://schemas.microsoft.com/office/drawing/2014/main" id="{0B2BC797-DF67-29E9-6210-EA5102094E8D}"/>
                  </a:ext>
                </a:extLst>
              </p:cNvPr>
              <p:cNvSpPr/>
              <p:nvPr/>
            </p:nvSpPr>
            <p:spPr>
              <a:xfrm>
                <a:off x="7504075" y="1899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1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2372;p53">
                <a:extLst>
                  <a:ext uri="{FF2B5EF4-FFF2-40B4-BE49-F238E27FC236}">
                    <a16:creationId xmlns:a16="http://schemas.microsoft.com/office/drawing/2014/main" id="{915D1DF2-C0C0-55F7-428E-A0833C1E9C88}"/>
                  </a:ext>
                </a:extLst>
              </p:cNvPr>
              <p:cNvSpPr/>
              <p:nvPr/>
            </p:nvSpPr>
            <p:spPr>
              <a:xfrm>
                <a:off x="7504075" y="1899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1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2373;p53">
                <a:extLst>
                  <a:ext uri="{FF2B5EF4-FFF2-40B4-BE49-F238E27FC236}">
                    <a16:creationId xmlns:a16="http://schemas.microsoft.com/office/drawing/2014/main" id="{6FF7DB12-B21B-E56E-93DC-89745E7F205C}"/>
                  </a:ext>
                </a:extLst>
              </p:cNvPr>
              <p:cNvSpPr/>
              <p:nvPr/>
            </p:nvSpPr>
            <p:spPr>
              <a:xfrm>
                <a:off x="7510025" y="2020475"/>
                <a:ext cx="500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1081" extrusionOk="0">
                    <a:moveTo>
                      <a:pt x="1920" y="1"/>
                    </a:moveTo>
                    <a:cubicBezTo>
                      <a:pt x="1909" y="1"/>
                      <a:pt x="1888" y="11"/>
                      <a:pt x="1878" y="21"/>
                    </a:cubicBezTo>
                    <a:cubicBezTo>
                      <a:pt x="1857" y="31"/>
                      <a:pt x="1857" y="52"/>
                      <a:pt x="1857" y="73"/>
                    </a:cubicBezTo>
                    <a:cubicBezTo>
                      <a:pt x="1847" y="94"/>
                      <a:pt x="1847" y="114"/>
                      <a:pt x="1847" y="135"/>
                    </a:cubicBezTo>
                    <a:cubicBezTo>
                      <a:pt x="1847" y="167"/>
                      <a:pt x="1837" y="187"/>
                      <a:pt x="1826" y="218"/>
                    </a:cubicBezTo>
                    <a:cubicBezTo>
                      <a:pt x="1826" y="239"/>
                      <a:pt x="1816" y="250"/>
                      <a:pt x="1805" y="270"/>
                    </a:cubicBezTo>
                    <a:cubicBezTo>
                      <a:pt x="1784" y="322"/>
                      <a:pt x="1754" y="374"/>
                      <a:pt x="1722" y="416"/>
                    </a:cubicBezTo>
                    <a:cubicBezTo>
                      <a:pt x="1671" y="478"/>
                      <a:pt x="1609" y="540"/>
                      <a:pt x="1535" y="582"/>
                    </a:cubicBezTo>
                    <a:lnTo>
                      <a:pt x="1546" y="582"/>
                    </a:lnTo>
                    <a:cubicBezTo>
                      <a:pt x="1443" y="654"/>
                      <a:pt x="1328" y="706"/>
                      <a:pt x="1214" y="748"/>
                    </a:cubicBezTo>
                    <a:lnTo>
                      <a:pt x="1224" y="748"/>
                    </a:lnTo>
                    <a:cubicBezTo>
                      <a:pt x="1173" y="768"/>
                      <a:pt x="1111" y="789"/>
                      <a:pt x="1048" y="799"/>
                    </a:cubicBezTo>
                    <a:cubicBezTo>
                      <a:pt x="986" y="820"/>
                      <a:pt x="934" y="831"/>
                      <a:pt x="872" y="840"/>
                    </a:cubicBezTo>
                    <a:lnTo>
                      <a:pt x="862" y="840"/>
                    </a:lnTo>
                    <a:cubicBezTo>
                      <a:pt x="789" y="851"/>
                      <a:pt x="706" y="851"/>
                      <a:pt x="633" y="851"/>
                    </a:cubicBezTo>
                    <a:cubicBezTo>
                      <a:pt x="560" y="851"/>
                      <a:pt x="477" y="851"/>
                      <a:pt x="405" y="861"/>
                    </a:cubicBezTo>
                    <a:cubicBezTo>
                      <a:pt x="332" y="861"/>
                      <a:pt x="260" y="882"/>
                      <a:pt x="198" y="903"/>
                    </a:cubicBezTo>
                    <a:cubicBezTo>
                      <a:pt x="125" y="923"/>
                      <a:pt x="63" y="965"/>
                      <a:pt x="11" y="1017"/>
                    </a:cubicBezTo>
                    <a:cubicBezTo>
                      <a:pt x="0" y="1038"/>
                      <a:pt x="0" y="1059"/>
                      <a:pt x="11" y="1069"/>
                    </a:cubicBezTo>
                    <a:cubicBezTo>
                      <a:pt x="17" y="1075"/>
                      <a:pt x="30" y="1081"/>
                      <a:pt x="41" y="1081"/>
                    </a:cubicBezTo>
                    <a:cubicBezTo>
                      <a:pt x="50" y="1081"/>
                      <a:pt x="58" y="1078"/>
                      <a:pt x="63" y="1069"/>
                    </a:cubicBezTo>
                    <a:cubicBezTo>
                      <a:pt x="73" y="1059"/>
                      <a:pt x="94" y="1038"/>
                      <a:pt x="115" y="1027"/>
                    </a:cubicBezTo>
                    <a:cubicBezTo>
                      <a:pt x="146" y="1006"/>
                      <a:pt x="177" y="986"/>
                      <a:pt x="208" y="976"/>
                    </a:cubicBezTo>
                    <a:cubicBezTo>
                      <a:pt x="260" y="955"/>
                      <a:pt x="322" y="944"/>
                      <a:pt x="374" y="934"/>
                    </a:cubicBezTo>
                    <a:lnTo>
                      <a:pt x="882" y="934"/>
                    </a:lnTo>
                    <a:cubicBezTo>
                      <a:pt x="965" y="923"/>
                      <a:pt x="1038" y="914"/>
                      <a:pt x="1111" y="893"/>
                    </a:cubicBezTo>
                    <a:cubicBezTo>
                      <a:pt x="1194" y="872"/>
                      <a:pt x="1277" y="851"/>
                      <a:pt x="1360" y="820"/>
                    </a:cubicBezTo>
                    <a:cubicBezTo>
                      <a:pt x="1515" y="757"/>
                      <a:pt x="1660" y="665"/>
                      <a:pt x="1784" y="550"/>
                    </a:cubicBezTo>
                    <a:cubicBezTo>
                      <a:pt x="1837" y="488"/>
                      <a:pt x="1878" y="426"/>
                      <a:pt x="1920" y="353"/>
                    </a:cubicBezTo>
                    <a:cubicBezTo>
                      <a:pt x="1940" y="322"/>
                      <a:pt x="1961" y="280"/>
                      <a:pt x="1971" y="239"/>
                    </a:cubicBezTo>
                    <a:cubicBezTo>
                      <a:pt x="1992" y="187"/>
                      <a:pt x="2003" y="135"/>
                      <a:pt x="2003" y="73"/>
                    </a:cubicBezTo>
                    <a:cubicBezTo>
                      <a:pt x="2003" y="31"/>
                      <a:pt x="1971" y="1"/>
                      <a:pt x="1930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2374;p53">
                <a:extLst>
                  <a:ext uri="{FF2B5EF4-FFF2-40B4-BE49-F238E27FC236}">
                    <a16:creationId xmlns:a16="http://schemas.microsoft.com/office/drawing/2014/main" id="{CFAFDD3D-1A2C-941B-F6A9-F0757DC3FC71}"/>
                  </a:ext>
                </a:extLst>
              </p:cNvPr>
              <p:cNvSpPr/>
              <p:nvPr/>
            </p:nvSpPr>
            <p:spPr>
              <a:xfrm>
                <a:off x="7513400" y="2057800"/>
                <a:ext cx="67450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2698" h="1350" extrusionOk="0">
                    <a:moveTo>
                      <a:pt x="1500" y="0"/>
                    </a:moveTo>
                    <a:cubicBezTo>
                      <a:pt x="1481" y="0"/>
                      <a:pt x="1461" y="0"/>
                      <a:pt x="1442" y="1"/>
                    </a:cubicBezTo>
                    <a:cubicBezTo>
                      <a:pt x="1421" y="11"/>
                      <a:pt x="1411" y="11"/>
                      <a:pt x="1391" y="11"/>
                    </a:cubicBezTo>
                    <a:cubicBezTo>
                      <a:pt x="1142" y="32"/>
                      <a:pt x="903" y="147"/>
                      <a:pt x="706" y="292"/>
                    </a:cubicBezTo>
                    <a:cubicBezTo>
                      <a:pt x="602" y="364"/>
                      <a:pt x="498" y="458"/>
                      <a:pt x="415" y="551"/>
                    </a:cubicBezTo>
                    <a:cubicBezTo>
                      <a:pt x="322" y="654"/>
                      <a:pt x="250" y="758"/>
                      <a:pt x="187" y="873"/>
                    </a:cubicBezTo>
                    <a:cubicBezTo>
                      <a:pt x="104" y="1007"/>
                      <a:pt x="42" y="1152"/>
                      <a:pt x="1" y="1308"/>
                    </a:cubicBezTo>
                    <a:cubicBezTo>
                      <a:pt x="1" y="1318"/>
                      <a:pt x="11" y="1339"/>
                      <a:pt x="31" y="1350"/>
                    </a:cubicBezTo>
                    <a:cubicBezTo>
                      <a:pt x="52" y="1350"/>
                      <a:pt x="63" y="1339"/>
                      <a:pt x="73" y="1318"/>
                    </a:cubicBezTo>
                    <a:cubicBezTo>
                      <a:pt x="84" y="1277"/>
                      <a:pt x="93" y="1246"/>
                      <a:pt x="104" y="1205"/>
                    </a:cubicBezTo>
                    <a:lnTo>
                      <a:pt x="104" y="1215"/>
                    </a:lnTo>
                    <a:cubicBezTo>
                      <a:pt x="146" y="1090"/>
                      <a:pt x="208" y="966"/>
                      <a:pt x="291" y="852"/>
                    </a:cubicBezTo>
                    <a:cubicBezTo>
                      <a:pt x="374" y="728"/>
                      <a:pt x="467" y="613"/>
                      <a:pt x="581" y="520"/>
                    </a:cubicBezTo>
                    <a:lnTo>
                      <a:pt x="571" y="520"/>
                    </a:lnTo>
                    <a:cubicBezTo>
                      <a:pt x="685" y="426"/>
                      <a:pt x="810" y="354"/>
                      <a:pt x="934" y="292"/>
                    </a:cubicBezTo>
                    <a:cubicBezTo>
                      <a:pt x="1038" y="240"/>
                      <a:pt x="1142" y="209"/>
                      <a:pt x="1245" y="177"/>
                    </a:cubicBezTo>
                    <a:cubicBezTo>
                      <a:pt x="1311" y="170"/>
                      <a:pt x="1377" y="163"/>
                      <a:pt x="1442" y="163"/>
                    </a:cubicBezTo>
                    <a:cubicBezTo>
                      <a:pt x="1470" y="163"/>
                      <a:pt x="1498" y="164"/>
                      <a:pt x="1525" y="167"/>
                    </a:cubicBezTo>
                    <a:cubicBezTo>
                      <a:pt x="1608" y="167"/>
                      <a:pt x="1691" y="188"/>
                      <a:pt x="1764" y="209"/>
                    </a:cubicBezTo>
                    <a:cubicBezTo>
                      <a:pt x="1836" y="240"/>
                      <a:pt x="1898" y="271"/>
                      <a:pt x="1971" y="313"/>
                    </a:cubicBezTo>
                    <a:cubicBezTo>
                      <a:pt x="2044" y="364"/>
                      <a:pt x="2117" y="426"/>
                      <a:pt x="2179" y="499"/>
                    </a:cubicBezTo>
                    <a:cubicBezTo>
                      <a:pt x="2272" y="603"/>
                      <a:pt x="2345" y="728"/>
                      <a:pt x="2407" y="852"/>
                    </a:cubicBezTo>
                    <a:cubicBezTo>
                      <a:pt x="2428" y="903"/>
                      <a:pt x="2459" y="956"/>
                      <a:pt x="2479" y="1018"/>
                    </a:cubicBezTo>
                    <a:cubicBezTo>
                      <a:pt x="2496" y="1058"/>
                      <a:pt x="2532" y="1087"/>
                      <a:pt x="2576" y="1087"/>
                    </a:cubicBezTo>
                    <a:cubicBezTo>
                      <a:pt x="2589" y="1087"/>
                      <a:pt x="2601" y="1085"/>
                      <a:pt x="2615" y="1080"/>
                    </a:cubicBezTo>
                    <a:cubicBezTo>
                      <a:pt x="2666" y="1069"/>
                      <a:pt x="2698" y="1007"/>
                      <a:pt x="2677" y="945"/>
                    </a:cubicBezTo>
                    <a:cubicBezTo>
                      <a:pt x="2656" y="852"/>
                      <a:pt x="2604" y="769"/>
                      <a:pt x="2562" y="675"/>
                    </a:cubicBezTo>
                    <a:cubicBezTo>
                      <a:pt x="2521" y="603"/>
                      <a:pt x="2469" y="530"/>
                      <a:pt x="2417" y="468"/>
                    </a:cubicBezTo>
                    <a:cubicBezTo>
                      <a:pt x="2376" y="406"/>
                      <a:pt x="2324" y="354"/>
                      <a:pt x="2272" y="302"/>
                    </a:cubicBezTo>
                    <a:cubicBezTo>
                      <a:pt x="2220" y="250"/>
                      <a:pt x="2158" y="209"/>
                      <a:pt x="2096" y="167"/>
                    </a:cubicBezTo>
                    <a:cubicBezTo>
                      <a:pt x="1925" y="53"/>
                      <a:pt x="1710" y="0"/>
                      <a:pt x="1500" y="0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2375;p53">
                <a:extLst>
                  <a:ext uri="{FF2B5EF4-FFF2-40B4-BE49-F238E27FC236}">
                    <a16:creationId xmlns:a16="http://schemas.microsoft.com/office/drawing/2014/main" id="{5C70043B-459B-097F-FCE0-13DF7A03866A}"/>
                  </a:ext>
                </a:extLst>
              </p:cNvPr>
              <p:cNvSpPr/>
              <p:nvPr/>
            </p:nvSpPr>
            <p:spPr>
              <a:xfrm>
                <a:off x="7549200" y="1912300"/>
                <a:ext cx="158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633" h="566" extrusionOk="0">
                    <a:moveTo>
                      <a:pt x="461" y="0"/>
                    </a:moveTo>
                    <a:cubicBezTo>
                      <a:pt x="373" y="0"/>
                      <a:pt x="262" y="54"/>
                      <a:pt x="176" y="147"/>
                    </a:cubicBezTo>
                    <a:cubicBezTo>
                      <a:pt x="42" y="282"/>
                      <a:pt x="0" y="458"/>
                      <a:pt x="83" y="531"/>
                    </a:cubicBezTo>
                    <a:cubicBezTo>
                      <a:pt x="106" y="554"/>
                      <a:pt x="140" y="566"/>
                      <a:pt x="180" y="566"/>
                    </a:cubicBezTo>
                    <a:cubicBezTo>
                      <a:pt x="264" y="566"/>
                      <a:pt x="372" y="515"/>
                      <a:pt x="456" y="417"/>
                    </a:cubicBezTo>
                    <a:cubicBezTo>
                      <a:pt x="591" y="282"/>
                      <a:pt x="632" y="116"/>
                      <a:pt x="560" y="33"/>
                    </a:cubicBezTo>
                    <a:cubicBezTo>
                      <a:pt x="535" y="11"/>
                      <a:pt x="500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2376;p53">
                <a:extLst>
                  <a:ext uri="{FF2B5EF4-FFF2-40B4-BE49-F238E27FC236}">
                    <a16:creationId xmlns:a16="http://schemas.microsoft.com/office/drawing/2014/main" id="{C86573FF-DFC9-F956-26BE-8A8665B322D9}"/>
                  </a:ext>
                </a:extLst>
              </p:cNvPr>
              <p:cNvSpPr/>
              <p:nvPr/>
            </p:nvSpPr>
            <p:spPr>
              <a:xfrm>
                <a:off x="7517550" y="1931800"/>
                <a:ext cx="83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405" extrusionOk="0">
                    <a:moveTo>
                      <a:pt x="31" y="0"/>
                    </a:moveTo>
                    <a:cubicBezTo>
                      <a:pt x="10" y="0"/>
                      <a:pt x="1" y="10"/>
                      <a:pt x="1" y="31"/>
                    </a:cubicBezTo>
                    <a:cubicBezTo>
                      <a:pt x="1" y="125"/>
                      <a:pt x="10" y="218"/>
                      <a:pt x="52" y="291"/>
                    </a:cubicBezTo>
                    <a:cubicBezTo>
                      <a:pt x="63" y="321"/>
                      <a:pt x="73" y="342"/>
                      <a:pt x="93" y="363"/>
                    </a:cubicBezTo>
                    <a:cubicBezTo>
                      <a:pt x="114" y="383"/>
                      <a:pt x="135" y="394"/>
                      <a:pt x="166" y="404"/>
                    </a:cubicBezTo>
                    <a:cubicBezTo>
                      <a:pt x="187" y="404"/>
                      <a:pt x="208" y="404"/>
                      <a:pt x="229" y="394"/>
                    </a:cubicBezTo>
                    <a:cubicBezTo>
                      <a:pt x="249" y="383"/>
                      <a:pt x="270" y="363"/>
                      <a:pt x="280" y="342"/>
                    </a:cubicBezTo>
                    <a:cubicBezTo>
                      <a:pt x="301" y="321"/>
                      <a:pt x="312" y="291"/>
                      <a:pt x="322" y="259"/>
                    </a:cubicBezTo>
                    <a:cubicBezTo>
                      <a:pt x="322" y="228"/>
                      <a:pt x="332" y="208"/>
                      <a:pt x="332" y="187"/>
                    </a:cubicBezTo>
                    <a:lnTo>
                      <a:pt x="332" y="93"/>
                    </a:lnTo>
                    <a:cubicBezTo>
                      <a:pt x="332" y="76"/>
                      <a:pt x="325" y="59"/>
                      <a:pt x="312" y="59"/>
                    </a:cubicBezTo>
                    <a:cubicBezTo>
                      <a:pt x="308" y="59"/>
                      <a:pt x="305" y="60"/>
                      <a:pt x="301" y="62"/>
                    </a:cubicBezTo>
                    <a:cubicBezTo>
                      <a:pt x="280" y="62"/>
                      <a:pt x="270" y="72"/>
                      <a:pt x="270" y="93"/>
                    </a:cubicBezTo>
                    <a:cubicBezTo>
                      <a:pt x="270" y="114"/>
                      <a:pt x="270" y="135"/>
                      <a:pt x="259" y="155"/>
                    </a:cubicBezTo>
                    <a:cubicBezTo>
                      <a:pt x="259" y="187"/>
                      <a:pt x="259" y="228"/>
                      <a:pt x="239" y="270"/>
                    </a:cubicBezTo>
                    <a:cubicBezTo>
                      <a:pt x="239" y="280"/>
                      <a:pt x="229" y="300"/>
                      <a:pt x="218" y="311"/>
                    </a:cubicBezTo>
                    <a:cubicBezTo>
                      <a:pt x="218" y="311"/>
                      <a:pt x="208" y="321"/>
                      <a:pt x="208" y="332"/>
                    </a:cubicBezTo>
                    <a:lnTo>
                      <a:pt x="166" y="332"/>
                    </a:lnTo>
                    <a:cubicBezTo>
                      <a:pt x="156" y="321"/>
                      <a:pt x="146" y="311"/>
                      <a:pt x="135" y="311"/>
                    </a:cubicBezTo>
                    <a:cubicBezTo>
                      <a:pt x="125" y="300"/>
                      <a:pt x="125" y="280"/>
                      <a:pt x="114" y="270"/>
                    </a:cubicBezTo>
                    <a:cubicBezTo>
                      <a:pt x="93" y="238"/>
                      <a:pt x="84" y="197"/>
                      <a:pt x="73" y="155"/>
                    </a:cubicBezTo>
                    <a:lnTo>
                      <a:pt x="73" y="155"/>
                    </a:lnTo>
                    <a:lnTo>
                      <a:pt x="84" y="166"/>
                    </a:lnTo>
                    <a:cubicBezTo>
                      <a:pt x="73" y="125"/>
                      <a:pt x="73" y="72"/>
                      <a:pt x="73" y="31"/>
                    </a:cubicBezTo>
                    <a:cubicBezTo>
                      <a:pt x="73" y="10"/>
                      <a:pt x="52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2377;p53">
                <a:extLst>
                  <a:ext uri="{FF2B5EF4-FFF2-40B4-BE49-F238E27FC236}">
                    <a16:creationId xmlns:a16="http://schemas.microsoft.com/office/drawing/2014/main" id="{BB4E15D1-9E60-220B-D145-4EB830E9396C}"/>
                  </a:ext>
                </a:extLst>
              </p:cNvPr>
              <p:cNvSpPr/>
              <p:nvPr/>
            </p:nvSpPr>
            <p:spPr>
              <a:xfrm>
                <a:off x="7506150" y="1901950"/>
                <a:ext cx="251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168" extrusionOk="0">
                    <a:moveTo>
                      <a:pt x="31" y="1"/>
                    </a:moveTo>
                    <a:cubicBezTo>
                      <a:pt x="21" y="1"/>
                      <a:pt x="10" y="1"/>
                      <a:pt x="10" y="12"/>
                    </a:cubicBezTo>
                    <a:lnTo>
                      <a:pt x="0" y="12"/>
                    </a:lnTo>
                    <a:lnTo>
                      <a:pt x="0" y="42"/>
                    </a:lnTo>
                    <a:cubicBezTo>
                      <a:pt x="0" y="53"/>
                      <a:pt x="10" y="53"/>
                      <a:pt x="10" y="63"/>
                    </a:cubicBezTo>
                    <a:cubicBezTo>
                      <a:pt x="42" y="84"/>
                      <a:pt x="72" y="115"/>
                      <a:pt x="104" y="136"/>
                    </a:cubicBezTo>
                    <a:lnTo>
                      <a:pt x="93" y="136"/>
                    </a:lnTo>
                    <a:cubicBezTo>
                      <a:pt x="363" y="364"/>
                      <a:pt x="602" y="623"/>
                      <a:pt x="798" y="914"/>
                    </a:cubicBezTo>
                    <a:lnTo>
                      <a:pt x="798" y="904"/>
                    </a:lnTo>
                    <a:cubicBezTo>
                      <a:pt x="851" y="987"/>
                      <a:pt x="892" y="1070"/>
                      <a:pt x="944" y="1153"/>
                    </a:cubicBezTo>
                    <a:cubicBezTo>
                      <a:pt x="944" y="1160"/>
                      <a:pt x="954" y="1167"/>
                      <a:pt x="967" y="1167"/>
                    </a:cubicBezTo>
                    <a:cubicBezTo>
                      <a:pt x="973" y="1167"/>
                      <a:pt x="979" y="1166"/>
                      <a:pt x="985" y="1163"/>
                    </a:cubicBezTo>
                    <a:cubicBezTo>
                      <a:pt x="1006" y="1153"/>
                      <a:pt x="1006" y="1132"/>
                      <a:pt x="1006" y="1121"/>
                    </a:cubicBezTo>
                    <a:cubicBezTo>
                      <a:pt x="892" y="904"/>
                      <a:pt x="747" y="706"/>
                      <a:pt x="581" y="519"/>
                    </a:cubicBezTo>
                    <a:cubicBezTo>
                      <a:pt x="425" y="333"/>
                      <a:pt x="238" y="157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2378;p53">
                <a:extLst>
                  <a:ext uri="{FF2B5EF4-FFF2-40B4-BE49-F238E27FC236}">
                    <a16:creationId xmlns:a16="http://schemas.microsoft.com/office/drawing/2014/main" id="{3E28EDA7-A353-866A-79FF-B11A00E04525}"/>
                  </a:ext>
                </a:extLst>
              </p:cNvPr>
              <p:cNvSpPr/>
              <p:nvPr/>
            </p:nvSpPr>
            <p:spPr>
              <a:xfrm>
                <a:off x="7508725" y="1899450"/>
                <a:ext cx="18175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537" extrusionOk="0">
                    <a:moveTo>
                      <a:pt x="36" y="1"/>
                    </a:moveTo>
                    <a:cubicBezTo>
                      <a:pt x="27" y="1"/>
                      <a:pt x="17" y="6"/>
                      <a:pt x="11" y="18"/>
                    </a:cubicBezTo>
                    <a:lnTo>
                      <a:pt x="1" y="18"/>
                    </a:lnTo>
                    <a:cubicBezTo>
                      <a:pt x="1" y="29"/>
                      <a:pt x="1" y="59"/>
                      <a:pt x="11" y="70"/>
                    </a:cubicBezTo>
                    <a:cubicBezTo>
                      <a:pt x="250" y="195"/>
                      <a:pt x="467" y="361"/>
                      <a:pt x="675" y="526"/>
                    </a:cubicBezTo>
                    <a:cubicBezTo>
                      <a:pt x="675" y="536"/>
                      <a:pt x="685" y="536"/>
                      <a:pt x="695" y="536"/>
                    </a:cubicBezTo>
                    <a:cubicBezTo>
                      <a:pt x="706" y="536"/>
                      <a:pt x="716" y="526"/>
                      <a:pt x="716" y="516"/>
                    </a:cubicBezTo>
                    <a:cubicBezTo>
                      <a:pt x="727" y="516"/>
                      <a:pt x="727" y="506"/>
                      <a:pt x="727" y="495"/>
                    </a:cubicBezTo>
                    <a:cubicBezTo>
                      <a:pt x="727" y="485"/>
                      <a:pt x="716" y="474"/>
                      <a:pt x="706" y="474"/>
                    </a:cubicBezTo>
                    <a:cubicBezTo>
                      <a:pt x="509" y="298"/>
                      <a:pt x="291" y="142"/>
                      <a:pt x="52" y="8"/>
                    </a:cubicBezTo>
                    <a:cubicBezTo>
                      <a:pt x="48" y="3"/>
                      <a:pt x="42" y="1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2379;p53">
                <a:extLst>
                  <a:ext uri="{FF2B5EF4-FFF2-40B4-BE49-F238E27FC236}">
                    <a16:creationId xmlns:a16="http://schemas.microsoft.com/office/drawing/2014/main" id="{BB64009A-D45F-6F8E-9572-0606856787A4}"/>
                  </a:ext>
                </a:extLst>
              </p:cNvPr>
              <p:cNvSpPr/>
              <p:nvPr/>
            </p:nvSpPr>
            <p:spPr>
              <a:xfrm>
                <a:off x="7510300" y="1896775"/>
                <a:ext cx="269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433" extrusionOk="0">
                    <a:moveTo>
                      <a:pt x="42" y="0"/>
                    </a:moveTo>
                    <a:cubicBezTo>
                      <a:pt x="31" y="0"/>
                      <a:pt x="21" y="0"/>
                      <a:pt x="10" y="11"/>
                    </a:cubicBezTo>
                    <a:cubicBezTo>
                      <a:pt x="10" y="11"/>
                      <a:pt x="10" y="21"/>
                      <a:pt x="0" y="32"/>
                    </a:cubicBezTo>
                    <a:cubicBezTo>
                      <a:pt x="0" y="53"/>
                      <a:pt x="21" y="63"/>
                      <a:pt x="42" y="73"/>
                    </a:cubicBezTo>
                    <a:cubicBezTo>
                      <a:pt x="104" y="73"/>
                      <a:pt x="166" y="83"/>
                      <a:pt x="217" y="94"/>
                    </a:cubicBezTo>
                    <a:cubicBezTo>
                      <a:pt x="311" y="104"/>
                      <a:pt x="394" y="136"/>
                      <a:pt x="487" y="166"/>
                    </a:cubicBezTo>
                    <a:cubicBezTo>
                      <a:pt x="570" y="198"/>
                      <a:pt x="664" y="229"/>
                      <a:pt x="747" y="270"/>
                    </a:cubicBezTo>
                    <a:lnTo>
                      <a:pt x="736" y="270"/>
                    </a:lnTo>
                    <a:cubicBezTo>
                      <a:pt x="830" y="312"/>
                      <a:pt x="934" y="364"/>
                      <a:pt x="1027" y="426"/>
                    </a:cubicBezTo>
                    <a:cubicBezTo>
                      <a:pt x="1031" y="430"/>
                      <a:pt x="1037" y="433"/>
                      <a:pt x="1043" y="433"/>
                    </a:cubicBezTo>
                    <a:cubicBezTo>
                      <a:pt x="1053" y="433"/>
                      <a:pt x="1062" y="427"/>
                      <a:pt x="1068" y="415"/>
                    </a:cubicBezTo>
                    <a:cubicBezTo>
                      <a:pt x="1079" y="405"/>
                      <a:pt x="1079" y="374"/>
                      <a:pt x="1058" y="364"/>
                    </a:cubicBezTo>
                    <a:cubicBezTo>
                      <a:pt x="902" y="270"/>
                      <a:pt x="747" y="187"/>
                      <a:pt x="570" y="125"/>
                    </a:cubicBezTo>
                    <a:cubicBezTo>
                      <a:pt x="404" y="53"/>
                      <a:pt x="228" y="11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2380;p53">
                <a:extLst>
                  <a:ext uri="{FF2B5EF4-FFF2-40B4-BE49-F238E27FC236}">
                    <a16:creationId xmlns:a16="http://schemas.microsoft.com/office/drawing/2014/main" id="{8A4E96C1-00EE-7BA7-D788-DCD5CA9F6FA5}"/>
                  </a:ext>
                </a:extLst>
              </p:cNvPr>
              <p:cNvSpPr/>
              <p:nvPr/>
            </p:nvSpPr>
            <p:spPr>
              <a:xfrm>
                <a:off x="7475275" y="2081150"/>
                <a:ext cx="144475" cy="109725"/>
              </a:xfrm>
              <a:custGeom>
                <a:avLst/>
                <a:gdLst/>
                <a:ahLst/>
                <a:cxnLst/>
                <a:rect l="l" t="t" r="r" b="b"/>
                <a:pathLst>
                  <a:path w="5779" h="4389" extrusionOk="0">
                    <a:moveTo>
                      <a:pt x="2448" y="1"/>
                    </a:moveTo>
                    <a:cubicBezTo>
                      <a:pt x="2428" y="1"/>
                      <a:pt x="2407" y="1"/>
                      <a:pt x="2386" y="11"/>
                    </a:cubicBezTo>
                    <a:cubicBezTo>
                      <a:pt x="2314" y="22"/>
                      <a:pt x="2252" y="52"/>
                      <a:pt x="2199" y="84"/>
                    </a:cubicBezTo>
                    <a:cubicBezTo>
                      <a:pt x="2127" y="115"/>
                      <a:pt x="2065" y="177"/>
                      <a:pt x="2013" y="218"/>
                    </a:cubicBezTo>
                    <a:cubicBezTo>
                      <a:pt x="1909" y="312"/>
                      <a:pt x="1816" y="416"/>
                      <a:pt x="1722" y="520"/>
                    </a:cubicBezTo>
                    <a:lnTo>
                      <a:pt x="1712" y="530"/>
                    </a:lnTo>
                    <a:cubicBezTo>
                      <a:pt x="1671" y="571"/>
                      <a:pt x="1629" y="613"/>
                      <a:pt x="1598" y="654"/>
                    </a:cubicBezTo>
                    <a:lnTo>
                      <a:pt x="1443" y="810"/>
                    </a:lnTo>
                    <a:lnTo>
                      <a:pt x="1401" y="852"/>
                    </a:lnTo>
                    <a:lnTo>
                      <a:pt x="1307" y="935"/>
                    </a:lnTo>
                    <a:cubicBezTo>
                      <a:pt x="1048" y="1184"/>
                      <a:pt x="779" y="1442"/>
                      <a:pt x="560" y="1723"/>
                    </a:cubicBezTo>
                    <a:cubicBezTo>
                      <a:pt x="447" y="1878"/>
                      <a:pt x="343" y="2044"/>
                      <a:pt x="270" y="2210"/>
                    </a:cubicBezTo>
                    <a:cubicBezTo>
                      <a:pt x="208" y="2345"/>
                      <a:pt x="156" y="2480"/>
                      <a:pt x="115" y="2636"/>
                    </a:cubicBezTo>
                    <a:lnTo>
                      <a:pt x="104" y="2646"/>
                    </a:lnTo>
                    <a:cubicBezTo>
                      <a:pt x="83" y="2687"/>
                      <a:pt x="73" y="2739"/>
                      <a:pt x="53" y="2781"/>
                    </a:cubicBezTo>
                    <a:cubicBezTo>
                      <a:pt x="42" y="2822"/>
                      <a:pt x="32" y="2874"/>
                      <a:pt x="21" y="2926"/>
                    </a:cubicBezTo>
                    <a:cubicBezTo>
                      <a:pt x="0" y="3030"/>
                      <a:pt x="0" y="3144"/>
                      <a:pt x="21" y="3247"/>
                    </a:cubicBezTo>
                    <a:cubicBezTo>
                      <a:pt x="32" y="3393"/>
                      <a:pt x="73" y="3538"/>
                      <a:pt x="125" y="3683"/>
                    </a:cubicBezTo>
                    <a:cubicBezTo>
                      <a:pt x="146" y="3745"/>
                      <a:pt x="166" y="3798"/>
                      <a:pt x="198" y="3849"/>
                    </a:cubicBezTo>
                    <a:cubicBezTo>
                      <a:pt x="229" y="3911"/>
                      <a:pt x="260" y="3963"/>
                      <a:pt x="302" y="4005"/>
                    </a:cubicBezTo>
                    <a:cubicBezTo>
                      <a:pt x="353" y="4088"/>
                      <a:pt x="436" y="4160"/>
                      <a:pt x="530" y="4222"/>
                    </a:cubicBezTo>
                    <a:cubicBezTo>
                      <a:pt x="675" y="4326"/>
                      <a:pt x="872" y="4378"/>
                      <a:pt x="1100" y="4388"/>
                    </a:cubicBezTo>
                    <a:lnTo>
                      <a:pt x="1224" y="4388"/>
                    </a:lnTo>
                    <a:cubicBezTo>
                      <a:pt x="1380" y="4378"/>
                      <a:pt x="1556" y="4347"/>
                      <a:pt x="1754" y="4285"/>
                    </a:cubicBezTo>
                    <a:cubicBezTo>
                      <a:pt x="1950" y="4222"/>
                      <a:pt x="2169" y="4139"/>
                      <a:pt x="2428" y="4026"/>
                    </a:cubicBezTo>
                    <a:cubicBezTo>
                      <a:pt x="2635" y="3922"/>
                      <a:pt x="2843" y="3818"/>
                      <a:pt x="3019" y="3724"/>
                    </a:cubicBezTo>
                    <a:lnTo>
                      <a:pt x="3299" y="3569"/>
                    </a:lnTo>
                    <a:cubicBezTo>
                      <a:pt x="3465" y="3476"/>
                      <a:pt x="3642" y="3372"/>
                      <a:pt x="3818" y="3258"/>
                    </a:cubicBezTo>
                    <a:cubicBezTo>
                      <a:pt x="4160" y="3030"/>
                      <a:pt x="4481" y="2781"/>
                      <a:pt x="4783" y="2511"/>
                    </a:cubicBezTo>
                    <a:cubicBezTo>
                      <a:pt x="4907" y="2408"/>
                      <a:pt x="5032" y="2283"/>
                      <a:pt x="5145" y="2159"/>
                    </a:cubicBezTo>
                    <a:cubicBezTo>
                      <a:pt x="5249" y="2055"/>
                      <a:pt x="5364" y="1940"/>
                      <a:pt x="5477" y="1795"/>
                    </a:cubicBezTo>
                    <a:cubicBezTo>
                      <a:pt x="5550" y="1702"/>
                      <a:pt x="5613" y="1608"/>
                      <a:pt x="5664" y="1505"/>
                    </a:cubicBezTo>
                    <a:cubicBezTo>
                      <a:pt x="5716" y="1401"/>
                      <a:pt x="5747" y="1318"/>
                      <a:pt x="5758" y="1225"/>
                    </a:cubicBezTo>
                    <a:cubicBezTo>
                      <a:pt x="5778" y="1131"/>
                      <a:pt x="5778" y="1048"/>
                      <a:pt x="5747" y="976"/>
                    </a:cubicBezTo>
                    <a:cubicBezTo>
                      <a:pt x="5716" y="893"/>
                      <a:pt x="5664" y="831"/>
                      <a:pt x="5592" y="799"/>
                    </a:cubicBezTo>
                    <a:cubicBezTo>
                      <a:pt x="5560" y="789"/>
                      <a:pt x="5519" y="779"/>
                      <a:pt x="5467" y="769"/>
                    </a:cubicBezTo>
                    <a:lnTo>
                      <a:pt x="5405" y="769"/>
                    </a:lnTo>
                    <a:cubicBezTo>
                      <a:pt x="5374" y="769"/>
                      <a:pt x="5343" y="779"/>
                      <a:pt x="5311" y="779"/>
                    </a:cubicBezTo>
                    <a:cubicBezTo>
                      <a:pt x="5249" y="789"/>
                      <a:pt x="5198" y="810"/>
                      <a:pt x="5145" y="831"/>
                    </a:cubicBezTo>
                    <a:cubicBezTo>
                      <a:pt x="5156" y="789"/>
                      <a:pt x="5166" y="748"/>
                      <a:pt x="5166" y="716"/>
                    </a:cubicBezTo>
                    <a:cubicBezTo>
                      <a:pt x="5156" y="644"/>
                      <a:pt x="5135" y="582"/>
                      <a:pt x="5083" y="540"/>
                    </a:cubicBezTo>
                    <a:cubicBezTo>
                      <a:pt x="5042" y="499"/>
                      <a:pt x="4979" y="467"/>
                      <a:pt x="4896" y="457"/>
                    </a:cubicBezTo>
                    <a:cubicBezTo>
                      <a:pt x="4834" y="437"/>
                      <a:pt x="4751" y="437"/>
                      <a:pt x="4668" y="437"/>
                    </a:cubicBezTo>
                    <a:cubicBezTo>
                      <a:pt x="4637" y="437"/>
                      <a:pt x="4617" y="447"/>
                      <a:pt x="4585" y="447"/>
                    </a:cubicBezTo>
                    <a:cubicBezTo>
                      <a:pt x="4419" y="467"/>
                      <a:pt x="4274" y="540"/>
                      <a:pt x="4160" y="592"/>
                    </a:cubicBezTo>
                    <a:cubicBezTo>
                      <a:pt x="4025" y="675"/>
                      <a:pt x="3891" y="758"/>
                      <a:pt x="3766" y="852"/>
                    </a:cubicBezTo>
                    <a:lnTo>
                      <a:pt x="3745" y="862"/>
                    </a:lnTo>
                    <a:lnTo>
                      <a:pt x="3725" y="872"/>
                    </a:lnTo>
                    <a:cubicBezTo>
                      <a:pt x="3610" y="955"/>
                      <a:pt x="3496" y="1027"/>
                      <a:pt x="3382" y="1090"/>
                    </a:cubicBezTo>
                    <a:cubicBezTo>
                      <a:pt x="3195" y="1193"/>
                      <a:pt x="2999" y="1266"/>
                      <a:pt x="2801" y="1339"/>
                    </a:cubicBezTo>
                    <a:lnTo>
                      <a:pt x="2677" y="1391"/>
                    </a:lnTo>
                    <a:lnTo>
                      <a:pt x="2552" y="1442"/>
                    </a:lnTo>
                    <a:cubicBezTo>
                      <a:pt x="2604" y="1380"/>
                      <a:pt x="2656" y="1308"/>
                      <a:pt x="2697" y="1246"/>
                    </a:cubicBezTo>
                    <a:cubicBezTo>
                      <a:pt x="2739" y="1173"/>
                      <a:pt x="2791" y="1090"/>
                      <a:pt x="2833" y="986"/>
                    </a:cubicBezTo>
                    <a:cubicBezTo>
                      <a:pt x="2853" y="914"/>
                      <a:pt x="2874" y="841"/>
                      <a:pt x="2895" y="779"/>
                    </a:cubicBezTo>
                    <a:cubicBezTo>
                      <a:pt x="2905" y="696"/>
                      <a:pt x="2916" y="623"/>
                      <a:pt x="2925" y="540"/>
                    </a:cubicBezTo>
                    <a:cubicBezTo>
                      <a:pt x="2925" y="478"/>
                      <a:pt x="2916" y="405"/>
                      <a:pt x="2905" y="333"/>
                    </a:cubicBezTo>
                    <a:cubicBezTo>
                      <a:pt x="2884" y="260"/>
                      <a:pt x="2843" y="198"/>
                      <a:pt x="2791" y="135"/>
                    </a:cubicBezTo>
                    <a:cubicBezTo>
                      <a:pt x="2750" y="84"/>
                      <a:pt x="2687" y="52"/>
                      <a:pt x="2604" y="22"/>
                    </a:cubicBezTo>
                    <a:cubicBezTo>
                      <a:pt x="2563" y="1"/>
                      <a:pt x="2511" y="1"/>
                      <a:pt x="2448" y="1"/>
                    </a:cubicBezTo>
                    <a:close/>
                  </a:path>
                </a:pathLst>
              </a:custGeom>
              <a:solidFill>
                <a:srgbClr val="C18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2381;p53">
                <a:extLst>
                  <a:ext uri="{FF2B5EF4-FFF2-40B4-BE49-F238E27FC236}">
                    <a16:creationId xmlns:a16="http://schemas.microsoft.com/office/drawing/2014/main" id="{AF94257C-A6DC-25C2-2359-6584E764044A}"/>
                  </a:ext>
                </a:extLst>
              </p:cNvPr>
              <p:cNvSpPr/>
              <p:nvPr/>
            </p:nvSpPr>
            <p:spPr>
              <a:xfrm>
                <a:off x="7484350" y="2103975"/>
                <a:ext cx="135400" cy="86900"/>
              </a:xfrm>
              <a:custGeom>
                <a:avLst/>
                <a:gdLst/>
                <a:ahLst/>
                <a:cxnLst/>
                <a:rect l="l" t="t" r="r" b="b"/>
                <a:pathLst>
                  <a:path w="5416" h="3476" extrusionOk="0">
                    <a:moveTo>
                      <a:pt x="5363" y="1"/>
                    </a:moveTo>
                    <a:lnTo>
                      <a:pt x="5301" y="94"/>
                    </a:lnTo>
                    <a:cubicBezTo>
                      <a:pt x="5218" y="239"/>
                      <a:pt x="5135" y="374"/>
                      <a:pt x="5031" y="499"/>
                    </a:cubicBezTo>
                    <a:cubicBezTo>
                      <a:pt x="4845" y="758"/>
                      <a:pt x="4637" y="997"/>
                      <a:pt x="4409" y="1214"/>
                    </a:cubicBezTo>
                    <a:cubicBezTo>
                      <a:pt x="3952" y="1660"/>
                      <a:pt x="3424" y="2023"/>
                      <a:pt x="2864" y="2314"/>
                    </a:cubicBezTo>
                    <a:cubicBezTo>
                      <a:pt x="2283" y="2615"/>
                      <a:pt x="1670" y="2832"/>
                      <a:pt x="1048" y="2988"/>
                    </a:cubicBezTo>
                    <a:cubicBezTo>
                      <a:pt x="706" y="3071"/>
                      <a:pt x="353" y="3133"/>
                      <a:pt x="1" y="3185"/>
                    </a:cubicBezTo>
                    <a:lnTo>
                      <a:pt x="156" y="3309"/>
                    </a:lnTo>
                    <a:cubicBezTo>
                      <a:pt x="312" y="3413"/>
                      <a:pt x="509" y="3475"/>
                      <a:pt x="737" y="3475"/>
                    </a:cubicBezTo>
                    <a:lnTo>
                      <a:pt x="861" y="3475"/>
                    </a:lnTo>
                    <a:cubicBezTo>
                      <a:pt x="1017" y="3465"/>
                      <a:pt x="1193" y="3434"/>
                      <a:pt x="1391" y="3372"/>
                    </a:cubicBezTo>
                    <a:cubicBezTo>
                      <a:pt x="1598" y="3309"/>
                      <a:pt x="1806" y="3237"/>
                      <a:pt x="2065" y="3113"/>
                    </a:cubicBezTo>
                    <a:cubicBezTo>
                      <a:pt x="2272" y="3019"/>
                      <a:pt x="2480" y="2905"/>
                      <a:pt x="2656" y="2811"/>
                    </a:cubicBezTo>
                    <a:lnTo>
                      <a:pt x="2936" y="2656"/>
                    </a:lnTo>
                    <a:cubicBezTo>
                      <a:pt x="3113" y="2563"/>
                      <a:pt x="3279" y="2459"/>
                      <a:pt x="3455" y="2345"/>
                    </a:cubicBezTo>
                    <a:cubicBezTo>
                      <a:pt x="3797" y="2127"/>
                      <a:pt x="4118" y="1878"/>
                      <a:pt x="4420" y="1608"/>
                    </a:cubicBezTo>
                    <a:cubicBezTo>
                      <a:pt x="4544" y="1495"/>
                      <a:pt x="4669" y="1370"/>
                      <a:pt x="4793" y="1256"/>
                    </a:cubicBezTo>
                    <a:cubicBezTo>
                      <a:pt x="4886" y="1152"/>
                      <a:pt x="5001" y="1027"/>
                      <a:pt x="5114" y="893"/>
                    </a:cubicBezTo>
                    <a:cubicBezTo>
                      <a:pt x="5187" y="789"/>
                      <a:pt x="5250" y="695"/>
                      <a:pt x="5301" y="592"/>
                    </a:cubicBezTo>
                    <a:cubicBezTo>
                      <a:pt x="5353" y="488"/>
                      <a:pt x="5384" y="405"/>
                      <a:pt x="5395" y="312"/>
                    </a:cubicBezTo>
                    <a:cubicBezTo>
                      <a:pt x="5415" y="218"/>
                      <a:pt x="5415" y="135"/>
                      <a:pt x="5384" y="63"/>
                    </a:cubicBezTo>
                    <a:cubicBezTo>
                      <a:pt x="5384" y="42"/>
                      <a:pt x="5374" y="22"/>
                      <a:pt x="5363" y="1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2382;p53">
                <a:extLst>
                  <a:ext uri="{FF2B5EF4-FFF2-40B4-BE49-F238E27FC236}">
                    <a16:creationId xmlns:a16="http://schemas.microsoft.com/office/drawing/2014/main" id="{E59E6ADA-94ED-1110-2695-7D6291F3CEC3}"/>
                  </a:ext>
                </a:extLst>
              </p:cNvPr>
              <p:cNvSpPr/>
              <p:nvPr/>
            </p:nvSpPr>
            <p:spPr>
              <a:xfrm>
                <a:off x="7563700" y="2103975"/>
                <a:ext cx="397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516" extrusionOk="0">
                    <a:moveTo>
                      <a:pt x="1536" y="1"/>
                    </a:moveTo>
                    <a:cubicBezTo>
                      <a:pt x="1525" y="1"/>
                      <a:pt x="1515" y="1"/>
                      <a:pt x="1505" y="22"/>
                    </a:cubicBezTo>
                    <a:cubicBezTo>
                      <a:pt x="1463" y="105"/>
                      <a:pt x="1422" y="188"/>
                      <a:pt x="1370" y="271"/>
                    </a:cubicBezTo>
                    <a:cubicBezTo>
                      <a:pt x="1359" y="271"/>
                      <a:pt x="1359" y="280"/>
                      <a:pt x="1359" y="280"/>
                    </a:cubicBezTo>
                    <a:lnTo>
                      <a:pt x="1359" y="271"/>
                    </a:lnTo>
                    <a:cubicBezTo>
                      <a:pt x="1235" y="457"/>
                      <a:pt x="1080" y="612"/>
                      <a:pt x="903" y="758"/>
                    </a:cubicBezTo>
                    <a:cubicBezTo>
                      <a:pt x="769" y="872"/>
                      <a:pt x="623" y="976"/>
                      <a:pt x="478" y="1080"/>
                    </a:cubicBezTo>
                    <a:cubicBezTo>
                      <a:pt x="343" y="1183"/>
                      <a:pt x="188" y="1276"/>
                      <a:pt x="52" y="1380"/>
                    </a:cubicBezTo>
                    <a:cubicBezTo>
                      <a:pt x="11" y="1401"/>
                      <a:pt x="1" y="1453"/>
                      <a:pt x="22" y="1484"/>
                    </a:cubicBezTo>
                    <a:cubicBezTo>
                      <a:pt x="41" y="1504"/>
                      <a:pt x="66" y="1515"/>
                      <a:pt x="89" y="1515"/>
                    </a:cubicBezTo>
                    <a:cubicBezTo>
                      <a:pt x="102" y="1515"/>
                      <a:pt x="114" y="1512"/>
                      <a:pt x="125" y="1504"/>
                    </a:cubicBezTo>
                    <a:cubicBezTo>
                      <a:pt x="416" y="1318"/>
                      <a:pt x="695" y="1110"/>
                      <a:pt x="955" y="882"/>
                    </a:cubicBezTo>
                    <a:cubicBezTo>
                      <a:pt x="1214" y="654"/>
                      <a:pt x="1442" y="384"/>
                      <a:pt x="1578" y="63"/>
                    </a:cubicBezTo>
                    <a:cubicBezTo>
                      <a:pt x="1588" y="42"/>
                      <a:pt x="1588" y="11"/>
                      <a:pt x="1567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2383;p53">
                <a:extLst>
                  <a:ext uri="{FF2B5EF4-FFF2-40B4-BE49-F238E27FC236}">
                    <a16:creationId xmlns:a16="http://schemas.microsoft.com/office/drawing/2014/main" id="{B63C1A01-7DDD-D732-4269-A905CA079CAA}"/>
                  </a:ext>
                </a:extLst>
              </p:cNvPr>
              <p:cNvSpPr/>
              <p:nvPr/>
            </p:nvSpPr>
            <p:spPr>
              <a:xfrm>
                <a:off x="7101850" y="1957975"/>
                <a:ext cx="419600" cy="426100"/>
              </a:xfrm>
              <a:custGeom>
                <a:avLst/>
                <a:gdLst/>
                <a:ahLst/>
                <a:cxnLst/>
                <a:rect l="l" t="t" r="r" b="b"/>
                <a:pathLst>
                  <a:path w="16784" h="17044" extrusionOk="0">
                    <a:moveTo>
                      <a:pt x="7957" y="0"/>
                    </a:moveTo>
                    <a:cubicBezTo>
                      <a:pt x="7572" y="32"/>
                      <a:pt x="7178" y="104"/>
                      <a:pt x="6795" y="198"/>
                    </a:cubicBezTo>
                    <a:cubicBezTo>
                      <a:pt x="6442" y="281"/>
                      <a:pt x="6079" y="415"/>
                      <a:pt x="5716" y="571"/>
                    </a:cubicBezTo>
                    <a:cubicBezTo>
                      <a:pt x="5052" y="851"/>
                      <a:pt x="4398" y="1266"/>
                      <a:pt x="3787" y="1775"/>
                    </a:cubicBezTo>
                    <a:cubicBezTo>
                      <a:pt x="3227" y="2241"/>
                      <a:pt x="2697" y="2812"/>
                      <a:pt x="2220" y="3465"/>
                    </a:cubicBezTo>
                    <a:cubicBezTo>
                      <a:pt x="1774" y="4077"/>
                      <a:pt x="1380" y="4762"/>
                      <a:pt x="1048" y="5488"/>
                    </a:cubicBezTo>
                    <a:cubicBezTo>
                      <a:pt x="394" y="6920"/>
                      <a:pt x="42" y="8465"/>
                      <a:pt x="21" y="9958"/>
                    </a:cubicBezTo>
                    <a:cubicBezTo>
                      <a:pt x="0" y="10716"/>
                      <a:pt x="83" y="11473"/>
                      <a:pt x="260" y="12220"/>
                    </a:cubicBezTo>
                    <a:cubicBezTo>
                      <a:pt x="426" y="12957"/>
                      <a:pt x="696" y="13651"/>
                      <a:pt x="1037" y="14284"/>
                    </a:cubicBezTo>
                    <a:cubicBezTo>
                      <a:pt x="1390" y="14928"/>
                      <a:pt x="1826" y="15477"/>
                      <a:pt x="2334" y="15913"/>
                    </a:cubicBezTo>
                    <a:cubicBezTo>
                      <a:pt x="2593" y="16131"/>
                      <a:pt x="2874" y="16328"/>
                      <a:pt x="3164" y="16494"/>
                    </a:cubicBezTo>
                    <a:cubicBezTo>
                      <a:pt x="3465" y="16659"/>
                      <a:pt x="3776" y="16784"/>
                      <a:pt x="4119" y="16878"/>
                    </a:cubicBezTo>
                    <a:cubicBezTo>
                      <a:pt x="4451" y="16971"/>
                      <a:pt x="4803" y="17023"/>
                      <a:pt x="5177" y="17044"/>
                    </a:cubicBezTo>
                    <a:cubicBezTo>
                      <a:pt x="5332" y="17044"/>
                      <a:pt x="5488" y="17044"/>
                      <a:pt x="5643" y="17033"/>
                    </a:cubicBezTo>
                    <a:cubicBezTo>
                      <a:pt x="5871" y="17023"/>
                      <a:pt x="6110" y="16991"/>
                      <a:pt x="6348" y="16950"/>
                    </a:cubicBezTo>
                    <a:cubicBezTo>
                      <a:pt x="6535" y="16919"/>
                      <a:pt x="6733" y="16867"/>
                      <a:pt x="6992" y="16795"/>
                    </a:cubicBezTo>
                    <a:cubicBezTo>
                      <a:pt x="7199" y="16742"/>
                      <a:pt x="7427" y="16670"/>
                      <a:pt x="7666" y="16587"/>
                    </a:cubicBezTo>
                    <a:cubicBezTo>
                      <a:pt x="8091" y="16442"/>
                      <a:pt x="8527" y="16265"/>
                      <a:pt x="8973" y="16048"/>
                    </a:cubicBezTo>
                    <a:cubicBezTo>
                      <a:pt x="9772" y="15664"/>
                      <a:pt x="10571" y="15187"/>
                      <a:pt x="11401" y="14575"/>
                    </a:cubicBezTo>
                    <a:cubicBezTo>
                      <a:pt x="12127" y="14056"/>
                      <a:pt x="12853" y="13455"/>
                      <a:pt x="13620" y="12729"/>
                    </a:cubicBezTo>
                    <a:cubicBezTo>
                      <a:pt x="14107" y="12282"/>
                      <a:pt x="14616" y="11784"/>
                      <a:pt x="15176" y="11203"/>
                    </a:cubicBezTo>
                    <a:cubicBezTo>
                      <a:pt x="15425" y="10944"/>
                      <a:pt x="15674" y="10685"/>
                      <a:pt x="15912" y="10426"/>
                    </a:cubicBezTo>
                    <a:cubicBezTo>
                      <a:pt x="16037" y="10290"/>
                      <a:pt x="16161" y="10166"/>
                      <a:pt x="16276" y="10032"/>
                    </a:cubicBezTo>
                    <a:lnTo>
                      <a:pt x="16421" y="9886"/>
                    </a:lnTo>
                    <a:cubicBezTo>
                      <a:pt x="16514" y="9783"/>
                      <a:pt x="16608" y="9679"/>
                      <a:pt x="16691" y="9575"/>
                    </a:cubicBezTo>
                    <a:cubicBezTo>
                      <a:pt x="16721" y="9544"/>
                      <a:pt x="16753" y="9502"/>
                      <a:pt x="16774" y="9461"/>
                    </a:cubicBezTo>
                    <a:cubicBezTo>
                      <a:pt x="16784" y="9440"/>
                      <a:pt x="16774" y="9430"/>
                      <a:pt x="16774" y="9409"/>
                    </a:cubicBezTo>
                    <a:cubicBezTo>
                      <a:pt x="16680" y="9202"/>
                      <a:pt x="16555" y="8994"/>
                      <a:pt x="16380" y="8776"/>
                    </a:cubicBezTo>
                    <a:cubicBezTo>
                      <a:pt x="16265" y="8621"/>
                      <a:pt x="16141" y="8486"/>
                      <a:pt x="16006" y="8340"/>
                    </a:cubicBezTo>
                    <a:lnTo>
                      <a:pt x="15912" y="8237"/>
                    </a:lnTo>
                    <a:cubicBezTo>
                      <a:pt x="15653" y="7946"/>
                      <a:pt x="15322" y="7583"/>
                      <a:pt x="14896" y="7418"/>
                    </a:cubicBezTo>
                    <a:cubicBezTo>
                      <a:pt x="14881" y="7402"/>
                      <a:pt x="14865" y="7393"/>
                      <a:pt x="14846" y="7393"/>
                    </a:cubicBezTo>
                    <a:cubicBezTo>
                      <a:pt x="14839" y="7393"/>
                      <a:pt x="14832" y="7394"/>
                      <a:pt x="14824" y="7397"/>
                    </a:cubicBezTo>
                    <a:cubicBezTo>
                      <a:pt x="14813" y="7397"/>
                      <a:pt x="14803" y="7397"/>
                      <a:pt x="14782" y="7407"/>
                    </a:cubicBezTo>
                    <a:cubicBezTo>
                      <a:pt x="14771" y="7407"/>
                      <a:pt x="14751" y="7427"/>
                      <a:pt x="14741" y="7438"/>
                    </a:cubicBezTo>
                    <a:cubicBezTo>
                      <a:pt x="13620" y="8423"/>
                      <a:pt x="12406" y="9451"/>
                      <a:pt x="11069" y="10280"/>
                    </a:cubicBezTo>
                    <a:lnTo>
                      <a:pt x="11069" y="10290"/>
                    </a:lnTo>
                    <a:cubicBezTo>
                      <a:pt x="10820" y="10436"/>
                      <a:pt x="10581" y="10581"/>
                      <a:pt x="10342" y="10705"/>
                    </a:cubicBezTo>
                    <a:cubicBezTo>
                      <a:pt x="10145" y="10820"/>
                      <a:pt x="9937" y="10924"/>
                      <a:pt x="9720" y="11027"/>
                    </a:cubicBezTo>
                    <a:cubicBezTo>
                      <a:pt x="9398" y="11193"/>
                      <a:pt x="9045" y="11359"/>
                      <a:pt x="8672" y="11473"/>
                    </a:cubicBezTo>
                    <a:cubicBezTo>
                      <a:pt x="8444" y="11546"/>
                      <a:pt x="8236" y="11577"/>
                      <a:pt x="8050" y="11587"/>
                    </a:cubicBezTo>
                    <a:lnTo>
                      <a:pt x="8019" y="11597"/>
                    </a:lnTo>
                    <a:lnTo>
                      <a:pt x="8019" y="11597"/>
                    </a:lnTo>
                    <a:cubicBezTo>
                      <a:pt x="7889" y="11597"/>
                      <a:pt x="7777" y="11587"/>
                      <a:pt x="7655" y="11556"/>
                    </a:cubicBezTo>
                    <a:cubicBezTo>
                      <a:pt x="7572" y="11535"/>
                      <a:pt x="7479" y="11504"/>
                      <a:pt x="7397" y="11463"/>
                    </a:cubicBezTo>
                    <a:cubicBezTo>
                      <a:pt x="7314" y="11411"/>
                      <a:pt x="7231" y="11348"/>
                      <a:pt x="7148" y="11276"/>
                    </a:cubicBezTo>
                    <a:cubicBezTo>
                      <a:pt x="7075" y="11203"/>
                      <a:pt x="7002" y="11110"/>
                      <a:pt x="6929" y="11007"/>
                    </a:cubicBezTo>
                    <a:cubicBezTo>
                      <a:pt x="6826" y="10841"/>
                      <a:pt x="6743" y="10643"/>
                      <a:pt x="6670" y="10415"/>
                    </a:cubicBezTo>
                    <a:cubicBezTo>
                      <a:pt x="6567" y="10062"/>
                      <a:pt x="6504" y="9679"/>
                      <a:pt x="6484" y="9232"/>
                    </a:cubicBezTo>
                    <a:lnTo>
                      <a:pt x="6484" y="9243"/>
                    </a:lnTo>
                    <a:lnTo>
                      <a:pt x="6484" y="9253"/>
                    </a:lnTo>
                    <a:cubicBezTo>
                      <a:pt x="6473" y="8817"/>
                      <a:pt x="6504" y="8382"/>
                      <a:pt x="6525" y="8050"/>
                    </a:cubicBezTo>
                    <a:cubicBezTo>
                      <a:pt x="6567" y="7552"/>
                      <a:pt x="6608" y="7179"/>
                      <a:pt x="6650" y="6826"/>
                    </a:cubicBezTo>
                    <a:cubicBezTo>
                      <a:pt x="6733" y="6048"/>
                      <a:pt x="6878" y="5218"/>
                      <a:pt x="7095" y="4243"/>
                    </a:cubicBezTo>
                    <a:cubicBezTo>
                      <a:pt x="7127" y="4057"/>
                      <a:pt x="7178" y="3870"/>
                      <a:pt x="7220" y="3683"/>
                    </a:cubicBezTo>
                    <a:lnTo>
                      <a:pt x="7282" y="3403"/>
                    </a:lnTo>
                    <a:lnTo>
                      <a:pt x="7303" y="3331"/>
                    </a:lnTo>
                    <a:lnTo>
                      <a:pt x="7314" y="3248"/>
                    </a:lnTo>
                    <a:cubicBezTo>
                      <a:pt x="7323" y="3237"/>
                      <a:pt x="7323" y="3227"/>
                      <a:pt x="7323" y="3216"/>
                    </a:cubicBezTo>
                    <a:lnTo>
                      <a:pt x="7323" y="3206"/>
                    </a:lnTo>
                    <a:lnTo>
                      <a:pt x="7344" y="3123"/>
                    </a:lnTo>
                    <a:cubicBezTo>
                      <a:pt x="7386" y="2978"/>
                      <a:pt x="7417" y="2822"/>
                      <a:pt x="7459" y="2677"/>
                    </a:cubicBezTo>
                    <a:lnTo>
                      <a:pt x="7489" y="2542"/>
                    </a:lnTo>
                    <a:lnTo>
                      <a:pt x="7635" y="1941"/>
                    </a:lnTo>
                    <a:cubicBezTo>
                      <a:pt x="7780" y="1370"/>
                      <a:pt x="7925" y="779"/>
                      <a:pt x="8060" y="198"/>
                    </a:cubicBezTo>
                    <a:lnTo>
                      <a:pt x="8060" y="146"/>
                    </a:lnTo>
                    <a:cubicBezTo>
                      <a:pt x="8060" y="136"/>
                      <a:pt x="8070" y="125"/>
                      <a:pt x="8070" y="104"/>
                    </a:cubicBezTo>
                    <a:cubicBezTo>
                      <a:pt x="8070" y="73"/>
                      <a:pt x="8050" y="42"/>
                      <a:pt x="8029" y="21"/>
                    </a:cubicBezTo>
                    <a:cubicBezTo>
                      <a:pt x="8008" y="11"/>
                      <a:pt x="7987" y="0"/>
                      <a:pt x="79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2384;p53">
                <a:extLst>
                  <a:ext uri="{FF2B5EF4-FFF2-40B4-BE49-F238E27FC236}">
                    <a16:creationId xmlns:a16="http://schemas.microsoft.com/office/drawing/2014/main" id="{5910D2CB-5882-6BCD-6041-FEC2916DA2BF}"/>
                  </a:ext>
                </a:extLst>
              </p:cNvPr>
              <p:cNvSpPr/>
              <p:nvPr/>
            </p:nvSpPr>
            <p:spPr>
              <a:xfrm>
                <a:off x="7124400" y="2290750"/>
                <a:ext cx="114650" cy="93325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3733" extrusionOk="0">
                    <a:moveTo>
                      <a:pt x="1277" y="1"/>
                    </a:moveTo>
                    <a:cubicBezTo>
                      <a:pt x="1222" y="1"/>
                      <a:pt x="1168" y="3"/>
                      <a:pt x="1110" y="8"/>
                    </a:cubicBezTo>
                    <a:cubicBezTo>
                      <a:pt x="1027" y="8"/>
                      <a:pt x="945" y="19"/>
                      <a:pt x="862" y="40"/>
                    </a:cubicBezTo>
                    <a:cubicBezTo>
                      <a:pt x="737" y="61"/>
                      <a:pt x="623" y="91"/>
                      <a:pt x="509" y="154"/>
                    </a:cubicBezTo>
                    <a:cubicBezTo>
                      <a:pt x="426" y="195"/>
                      <a:pt x="343" y="237"/>
                      <a:pt x="271" y="299"/>
                    </a:cubicBezTo>
                    <a:cubicBezTo>
                      <a:pt x="218" y="351"/>
                      <a:pt x="167" y="413"/>
                      <a:pt x="115" y="476"/>
                    </a:cubicBezTo>
                    <a:lnTo>
                      <a:pt x="115" y="486"/>
                    </a:lnTo>
                    <a:cubicBezTo>
                      <a:pt x="73" y="548"/>
                      <a:pt x="42" y="621"/>
                      <a:pt x="11" y="693"/>
                    </a:cubicBezTo>
                    <a:lnTo>
                      <a:pt x="11" y="683"/>
                    </a:lnTo>
                    <a:cubicBezTo>
                      <a:pt x="11" y="693"/>
                      <a:pt x="1" y="704"/>
                      <a:pt x="1" y="725"/>
                    </a:cubicBezTo>
                    <a:cubicBezTo>
                      <a:pt x="42" y="808"/>
                      <a:pt x="84" y="890"/>
                      <a:pt x="135" y="973"/>
                    </a:cubicBezTo>
                    <a:cubicBezTo>
                      <a:pt x="488" y="1617"/>
                      <a:pt x="924" y="2166"/>
                      <a:pt x="1432" y="2602"/>
                    </a:cubicBezTo>
                    <a:cubicBezTo>
                      <a:pt x="1691" y="2830"/>
                      <a:pt x="1972" y="3027"/>
                      <a:pt x="2262" y="3183"/>
                    </a:cubicBezTo>
                    <a:cubicBezTo>
                      <a:pt x="2563" y="3348"/>
                      <a:pt x="2874" y="3473"/>
                      <a:pt x="3217" y="3567"/>
                    </a:cubicBezTo>
                    <a:cubicBezTo>
                      <a:pt x="3549" y="3660"/>
                      <a:pt x="3901" y="3722"/>
                      <a:pt x="4275" y="3733"/>
                    </a:cubicBezTo>
                    <a:lnTo>
                      <a:pt x="4524" y="3733"/>
                    </a:lnTo>
                    <a:lnTo>
                      <a:pt x="4524" y="3722"/>
                    </a:lnTo>
                    <a:cubicBezTo>
                      <a:pt x="4554" y="3639"/>
                      <a:pt x="4565" y="3556"/>
                      <a:pt x="4575" y="3473"/>
                    </a:cubicBezTo>
                    <a:lnTo>
                      <a:pt x="4575" y="3463"/>
                    </a:lnTo>
                    <a:cubicBezTo>
                      <a:pt x="4586" y="3307"/>
                      <a:pt x="4565" y="3141"/>
                      <a:pt x="4534" y="2975"/>
                    </a:cubicBezTo>
                    <a:lnTo>
                      <a:pt x="4534" y="2986"/>
                    </a:lnTo>
                    <a:cubicBezTo>
                      <a:pt x="4482" y="2726"/>
                      <a:pt x="4388" y="2467"/>
                      <a:pt x="4275" y="2228"/>
                    </a:cubicBezTo>
                    <a:cubicBezTo>
                      <a:pt x="4109" y="1896"/>
                      <a:pt x="3890" y="1585"/>
                      <a:pt x="3652" y="1305"/>
                    </a:cubicBezTo>
                    <a:cubicBezTo>
                      <a:pt x="3403" y="1015"/>
                      <a:pt x="3113" y="745"/>
                      <a:pt x="2791" y="527"/>
                    </a:cubicBezTo>
                    <a:cubicBezTo>
                      <a:pt x="2563" y="372"/>
                      <a:pt x="2314" y="237"/>
                      <a:pt x="2044" y="133"/>
                    </a:cubicBezTo>
                    <a:lnTo>
                      <a:pt x="2044" y="133"/>
                    </a:lnTo>
                    <a:cubicBezTo>
                      <a:pt x="2044" y="136"/>
                      <a:pt x="2044" y="138"/>
                      <a:pt x="2044" y="139"/>
                    </a:cubicBezTo>
                    <a:lnTo>
                      <a:pt x="2044" y="139"/>
                    </a:lnTo>
                    <a:cubicBezTo>
                      <a:pt x="1945" y="101"/>
                      <a:pt x="1854" y="80"/>
                      <a:pt x="1754" y="50"/>
                    </a:cubicBezTo>
                    <a:cubicBezTo>
                      <a:pt x="1702" y="40"/>
                      <a:pt x="1650" y="29"/>
                      <a:pt x="1598" y="29"/>
                    </a:cubicBezTo>
                    <a:cubicBezTo>
                      <a:pt x="1546" y="19"/>
                      <a:pt x="1495" y="8"/>
                      <a:pt x="1442" y="8"/>
                    </a:cubicBezTo>
                    <a:cubicBezTo>
                      <a:pt x="1386" y="3"/>
                      <a:pt x="1331" y="1"/>
                      <a:pt x="1277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2385;p53">
                <a:extLst>
                  <a:ext uri="{FF2B5EF4-FFF2-40B4-BE49-F238E27FC236}">
                    <a16:creationId xmlns:a16="http://schemas.microsoft.com/office/drawing/2014/main" id="{67832C59-B193-84B3-06F9-D35E0FCB6467}"/>
                  </a:ext>
                </a:extLst>
              </p:cNvPr>
              <p:cNvSpPr/>
              <p:nvPr/>
            </p:nvSpPr>
            <p:spPr>
              <a:xfrm>
                <a:off x="7238775" y="2377325"/>
                <a:ext cx="2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B5BA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2386;p53">
                <a:extLst>
                  <a:ext uri="{FF2B5EF4-FFF2-40B4-BE49-F238E27FC236}">
                    <a16:creationId xmlns:a16="http://schemas.microsoft.com/office/drawing/2014/main" id="{BB7DAE88-05F4-872A-AA0E-51493D7CE01D}"/>
                  </a:ext>
                </a:extLst>
              </p:cNvPr>
              <p:cNvSpPr/>
              <p:nvPr/>
            </p:nvSpPr>
            <p:spPr>
              <a:xfrm>
                <a:off x="7124400" y="2292250"/>
                <a:ext cx="114650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3683" extrusionOk="0">
                    <a:moveTo>
                      <a:pt x="758" y="1"/>
                    </a:moveTo>
                    <a:cubicBezTo>
                      <a:pt x="665" y="21"/>
                      <a:pt x="582" y="52"/>
                      <a:pt x="509" y="94"/>
                    </a:cubicBezTo>
                    <a:cubicBezTo>
                      <a:pt x="426" y="135"/>
                      <a:pt x="343" y="187"/>
                      <a:pt x="271" y="239"/>
                    </a:cubicBezTo>
                    <a:cubicBezTo>
                      <a:pt x="218" y="291"/>
                      <a:pt x="167" y="353"/>
                      <a:pt x="115" y="416"/>
                    </a:cubicBezTo>
                    <a:lnTo>
                      <a:pt x="52" y="540"/>
                    </a:lnTo>
                    <a:cubicBezTo>
                      <a:pt x="32" y="571"/>
                      <a:pt x="22" y="602"/>
                      <a:pt x="11" y="633"/>
                    </a:cubicBezTo>
                    <a:lnTo>
                      <a:pt x="1" y="644"/>
                    </a:lnTo>
                    <a:lnTo>
                      <a:pt x="1" y="665"/>
                    </a:lnTo>
                    <a:cubicBezTo>
                      <a:pt x="42" y="748"/>
                      <a:pt x="84" y="830"/>
                      <a:pt x="135" y="913"/>
                    </a:cubicBezTo>
                    <a:cubicBezTo>
                      <a:pt x="488" y="1557"/>
                      <a:pt x="924" y="2106"/>
                      <a:pt x="1422" y="2542"/>
                    </a:cubicBezTo>
                    <a:cubicBezTo>
                      <a:pt x="1691" y="2770"/>
                      <a:pt x="1972" y="2967"/>
                      <a:pt x="2262" y="3123"/>
                    </a:cubicBezTo>
                    <a:cubicBezTo>
                      <a:pt x="2553" y="3288"/>
                      <a:pt x="2874" y="3424"/>
                      <a:pt x="3217" y="3517"/>
                    </a:cubicBezTo>
                    <a:cubicBezTo>
                      <a:pt x="3549" y="3610"/>
                      <a:pt x="3901" y="3662"/>
                      <a:pt x="4275" y="3673"/>
                    </a:cubicBezTo>
                    <a:cubicBezTo>
                      <a:pt x="4358" y="3683"/>
                      <a:pt x="4441" y="3683"/>
                      <a:pt x="4524" y="3683"/>
                    </a:cubicBezTo>
                    <a:lnTo>
                      <a:pt x="4524" y="3662"/>
                    </a:lnTo>
                    <a:cubicBezTo>
                      <a:pt x="4554" y="3590"/>
                      <a:pt x="4565" y="3507"/>
                      <a:pt x="4575" y="3413"/>
                    </a:cubicBezTo>
                    <a:cubicBezTo>
                      <a:pt x="4586" y="3258"/>
                      <a:pt x="4565" y="3102"/>
                      <a:pt x="4534" y="2915"/>
                    </a:cubicBezTo>
                    <a:lnTo>
                      <a:pt x="4471" y="2666"/>
                    </a:lnTo>
                    <a:cubicBezTo>
                      <a:pt x="4222" y="2656"/>
                      <a:pt x="3973" y="2635"/>
                      <a:pt x="3724" y="2573"/>
                    </a:cubicBezTo>
                    <a:cubicBezTo>
                      <a:pt x="3413" y="2500"/>
                      <a:pt x="3102" y="2386"/>
                      <a:pt x="2812" y="2230"/>
                    </a:cubicBezTo>
                    <a:cubicBezTo>
                      <a:pt x="2656" y="2147"/>
                      <a:pt x="2511" y="2064"/>
                      <a:pt x="2376" y="1961"/>
                    </a:cubicBezTo>
                    <a:cubicBezTo>
                      <a:pt x="2200" y="1836"/>
                      <a:pt x="2034" y="1702"/>
                      <a:pt x="1878" y="1557"/>
                    </a:cubicBezTo>
                    <a:cubicBezTo>
                      <a:pt x="1588" y="1276"/>
                      <a:pt x="1318" y="955"/>
                      <a:pt x="1101" y="612"/>
                    </a:cubicBezTo>
                    <a:cubicBezTo>
                      <a:pt x="976" y="416"/>
                      <a:pt x="862" y="208"/>
                      <a:pt x="758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2387;p53">
                <a:extLst>
                  <a:ext uri="{FF2B5EF4-FFF2-40B4-BE49-F238E27FC236}">
                    <a16:creationId xmlns:a16="http://schemas.microsoft.com/office/drawing/2014/main" id="{20827026-354B-9D67-AB84-E460BB9F3C9B}"/>
                  </a:ext>
                </a:extLst>
              </p:cNvPr>
              <p:cNvSpPr/>
              <p:nvPr/>
            </p:nvSpPr>
            <p:spPr>
              <a:xfrm>
                <a:off x="7101850" y="1982100"/>
                <a:ext cx="12320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060" extrusionOk="0">
                    <a:moveTo>
                      <a:pt x="4928" y="0"/>
                    </a:moveTo>
                    <a:lnTo>
                      <a:pt x="4928" y="0"/>
                    </a:lnTo>
                    <a:cubicBezTo>
                      <a:pt x="4534" y="229"/>
                      <a:pt x="4160" y="498"/>
                      <a:pt x="3787" y="810"/>
                    </a:cubicBezTo>
                    <a:cubicBezTo>
                      <a:pt x="3227" y="1276"/>
                      <a:pt x="2697" y="1847"/>
                      <a:pt x="2220" y="2500"/>
                    </a:cubicBezTo>
                    <a:cubicBezTo>
                      <a:pt x="1764" y="3112"/>
                      <a:pt x="1369" y="3797"/>
                      <a:pt x="1048" y="4523"/>
                    </a:cubicBezTo>
                    <a:cubicBezTo>
                      <a:pt x="394" y="5955"/>
                      <a:pt x="42" y="7500"/>
                      <a:pt x="11" y="8993"/>
                    </a:cubicBezTo>
                    <a:cubicBezTo>
                      <a:pt x="0" y="9751"/>
                      <a:pt x="83" y="10508"/>
                      <a:pt x="249" y="11255"/>
                    </a:cubicBezTo>
                    <a:cubicBezTo>
                      <a:pt x="405" y="11888"/>
                      <a:pt x="622" y="12500"/>
                      <a:pt x="903" y="13060"/>
                    </a:cubicBezTo>
                    <a:lnTo>
                      <a:pt x="913" y="13039"/>
                    </a:lnTo>
                    <a:cubicBezTo>
                      <a:pt x="924" y="13008"/>
                      <a:pt x="934" y="12977"/>
                      <a:pt x="954" y="12946"/>
                    </a:cubicBezTo>
                    <a:lnTo>
                      <a:pt x="1017" y="12822"/>
                    </a:lnTo>
                    <a:cubicBezTo>
                      <a:pt x="1069" y="12759"/>
                      <a:pt x="1120" y="12697"/>
                      <a:pt x="1173" y="12645"/>
                    </a:cubicBezTo>
                    <a:cubicBezTo>
                      <a:pt x="1245" y="12593"/>
                      <a:pt x="1328" y="12541"/>
                      <a:pt x="1411" y="12500"/>
                    </a:cubicBezTo>
                    <a:cubicBezTo>
                      <a:pt x="1484" y="12458"/>
                      <a:pt x="1567" y="12427"/>
                      <a:pt x="1660" y="12407"/>
                    </a:cubicBezTo>
                    <a:cubicBezTo>
                      <a:pt x="1588" y="12251"/>
                      <a:pt x="1525" y="12095"/>
                      <a:pt x="1463" y="11939"/>
                    </a:cubicBezTo>
                    <a:cubicBezTo>
                      <a:pt x="1318" y="11566"/>
                      <a:pt x="1214" y="11172"/>
                      <a:pt x="1141" y="10768"/>
                    </a:cubicBezTo>
                    <a:cubicBezTo>
                      <a:pt x="986" y="9948"/>
                      <a:pt x="965" y="9118"/>
                      <a:pt x="1027" y="8288"/>
                    </a:cubicBezTo>
                    <a:cubicBezTo>
                      <a:pt x="1069" y="7884"/>
                      <a:pt x="1120" y="7469"/>
                      <a:pt x="1193" y="7075"/>
                    </a:cubicBezTo>
                    <a:cubicBezTo>
                      <a:pt x="1235" y="6847"/>
                      <a:pt x="1286" y="6628"/>
                      <a:pt x="1339" y="6411"/>
                    </a:cubicBezTo>
                    <a:cubicBezTo>
                      <a:pt x="1390" y="6172"/>
                      <a:pt x="1452" y="5934"/>
                      <a:pt x="1515" y="5706"/>
                    </a:cubicBezTo>
                    <a:cubicBezTo>
                      <a:pt x="1650" y="5228"/>
                      <a:pt x="1795" y="4772"/>
                      <a:pt x="1971" y="4316"/>
                    </a:cubicBezTo>
                    <a:cubicBezTo>
                      <a:pt x="2148" y="3859"/>
                      <a:pt x="2355" y="3413"/>
                      <a:pt x="2583" y="2977"/>
                    </a:cubicBezTo>
                    <a:cubicBezTo>
                      <a:pt x="2812" y="2541"/>
                      <a:pt x="3061" y="2137"/>
                      <a:pt x="3351" y="1743"/>
                    </a:cubicBezTo>
                    <a:cubicBezTo>
                      <a:pt x="3485" y="1546"/>
                      <a:pt x="3641" y="1359"/>
                      <a:pt x="3797" y="1172"/>
                    </a:cubicBezTo>
                    <a:cubicBezTo>
                      <a:pt x="3880" y="1079"/>
                      <a:pt x="3963" y="976"/>
                      <a:pt x="4046" y="893"/>
                    </a:cubicBezTo>
                    <a:cubicBezTo>
                      <a:pt x="4119" y="810"/>
                      <a:pt x="4191" y="737"/>
                      <a:pt x="4264" y="654"/>
                    </a:cubicBezTo>
                    <a:cubicBezTo>
                      <a:pt x="4430" y="488"/>
                      <a:pt x="4596" y="312"/>
                      <a:pt x="4772" y="156"/>
                    </a:cubicBezTo>
                    <a:lnTo>
                      <a:pt x="4928" y="0"/>
                    </a:ln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2388;p53">
                <a:extLst>
                  <a:ext uri="{FF2B5EF4-FFF2-40B4-BE49-F238E27FC236}">
                    <a16:creationId xmlns:a16="http://schemas.microsoft.com/office/drawing/2014/main" id="{173BC9FB-F3AA-88B8-2487-D56649417577}"/>
                  </a:ext>
                </a:extLst>
              </p:cNvPr>
              <p:cNvSpPr/>
              <p:nvPr/>
            </p:nvSpPr>
            <p:spPr>
              <a:xfrm>
                <a:off x="7236175" y="2181250"/>
                <a:ext cx="285275" cy="202825"/>
              </a:xfrm>
              <a:custGeom>
                <a:avLst/>
                <a:gdLst/>
                <a:ahLst/>
                <a:cxnLst/>
                <a:rect l="l" t="t" r="r" b="b"/>
                <a:pathLst>
                  <a:path w="11411" h="8113" extrusionOk="0">
                    <a:moveTo>
                      <a:pt x="11131" y="1"/>
                    </a:moveTo>
                    <a:cubicBezTo>
                      <a:pt x="10612" y="550"/>
                      <a:pt x="10073" y="1080"/>
                      <a:pt x="9513" y="1588"/>
                    </a:cubicBezTo>
                    <a:cubicBezTo>
                      <a:pt x="9326" y="1764"/>
                      <a:pt x="9139" y="1930"/>
                      <a:pt x="8942" y="2096"/>
                    </a:cubicBezTo>
                    <a:cubicBezTo>
                      <a:pt x="8838" y="2189"/>
                      <a:pt x="8734" y="2272"/>
                      <a:pt x="8631" y="2366"/>
                    </a:cubicBezTo>
                    <a:cubicBezTo>
                      <a:pt x="8403" y="2573"/>
                      <a:pt x="8164" y="2770"/>
                      <a:pt x="7925" y="2978"/>
                    </a:cubicBezTo>
                    <a:cubicBezTo>
                      <a:pt x="7376" y="3445"/>
                      <a:pt x="6816" y="3901"/>
                      <a:pt x="6245" y="4347"/>
                    </a:cubicBezTo>
                    <a:cubicBezTo>
                      <a:pt x="5623" y="4824"/>
                      <a:pt x="4979" y="5270"/>
                      <a:pt x="4306" y="5675"/>
                    </a:cubicBezTo>
                    <a:cubicBezTo>
                      <a:pt x="3974" y="5882"/>
                      <a:pt x="3642" y="6069"/>
                      <a:pt x="3289" y="6246"/>
                    </a:cubicBezTo>
                    <a:cubicBezTo>
                      <a:pt x="2957" y="6412"/>
                      <a:pt x="2614" y="6567"/>
                      <a:pt x="2262" y="6691"/>
                    </a:cubicBezTo>
                    <a:cubicBezTo>
                      <a:pt x="1930" y="6816"/>
                      <a:pt x="1588" y="6919"/>
                      <a:pt x="1235" y="6992"/>
                    </a:cubicBezTo>
                    <a:cubicBezTo>
                      <a:pt x="903" y="7065"/>
                      <a:pt x="571" y="7106"/>
                      <a:pt x="229" y="7106"/>
                    </a:cubicBezTo>
                    <a:cubicBezTo>
                      <a:pt x="192" y="7112"/>
                      <a:pt x="154" y="7114"/>
                      <a:pt x="115" y="7114"/>
                    </a:cubicBezTo>
                    <a:cubicBezTo>
                      <a:pt x="76" y="7114"/>
                      <a:pt x="37" y="7112"/>
                      <a:pt x="0" y="7106"/>
                    </a:cubicBezTo>
                    <a:lnTo>
                      <a:pt x="0" y="7106"/>
                    </a:lnTo>
                    <a:lnTo>
                      <a:pt x="63" y="7355"/>
                    </a:lnTo>
                    <a:cubicBezTo>
                      <a:pt x="94" y="7542"/>
                      <a:pt x="115" y="7698"/>
                      <a:pt x="104" y="7853"/>
                    </a:cubicBezTo>
                    <a:cubicBezTo>
                      <a:pt x="94" y="7947"/>
                      <a:pt x="83" y="8030"/>
                      <a:pt x="53" y="8102"/>
                    </a:cubicBezTo>
                    <a:cubicBezTo>
                      <a:pt x="125" y="8113"/>
                      <a:pt x="198" y="8113"/>
                      <a:pt x="270" y="8113"/>
                    </a:cubicBezTo>
                    <a:cubicBezTo>
                      <a:pt x="488" y="8092"/>
                      <a:pt x="726" y="8071"/>
                      <a:pt x="975" y="8019"/>
                    </a:cubicBezTo>
                    <a:cubicBezTo>
                      <a:pt x="1162" y="7988"/>
                      <a:pt x="1360" y="7947"/>
                      <a:pt x="1619" y="7874"/>
                    </a:cubicBezTo>
                    <a:cubicBezTo>
                      <a:pt x="1826" y="7811"/>
                      <a:pt x="2054" y="7749"/>
                      <a:pt x="2293" y="7666"/>
                    </a:cubicBezTo>
                    <a:cubicBezTo>
                      <a:pt x="2718" y="7511"/>
                      <a:pt x="3154" y="7334"/>
                      <a:pt x="3600" y="7117"/>
                    </a:cubicBezTo>
                    <a:cubicBezTo>
                      <a:pt x="4399" y="6733"/>
                      <a:pt x="5198" y="6256"/>
                      <a:pt x="6028" y="5644"/>
                    </a:cubicBezTo>
                    <a:cubicBezTo>
                      <a:pt x="6743" y="5125"/>
                      <a:pt x="7469" y="4524"/>
                      <a:pt x="8247" y="3807"/>
                    </a:cubicBezTo>
                    <a:cubicBezTo>
                      <a:pt x="8745" y="3351"/>
                      <a:pt x="9253" y="2853"/>
                      <a:pt x="9803" y="2272"/>
                    </a:cubicBezTo>
                    <a:lnTo>
                      <a:pt x="10550" y="1495"/>
                    </a:lnTo>
                    <a:cubicBezTo>
                      <a:pt x="10664" y="1359"/>
                      <a:pt x="10788" y="1235"/>
                      <a:pt x="10903" y="1101"/>
                    </a:cubicBezTo>
                    <a:lnTo>
                      <a:pt x="11048" y="955"/>
                    </a:lnTo>
                    <a:cubicBezTo>
                      <a:pt x="11141" y="852"/>
                      <a:pt x="11235" y="748"/>
                      <a:pt x="11318" y="654"/>
                    </a:cubicBezTo>
                    <a:lnTo>
                      <a:pt x="11369" y="592"/>
                    </a:lnTo>
                    <a:lnTo>
                      <a:pt x="11411" y="530"/>
                    </a:lnTo>
                    <a:cubicBezTo>
                      <a:pt x="11411" y="509"/>
                      <a:pt x="11411" y="488"/>
                      <a:pt x="11401" y="478"/>
                    </a:cubicBezTo>
                    <a:cubicBezTo>
                      <a:pt x="11328" y="312"/>
                      <a:pt x="11235" y="156"/>
                      <a:pt x="11131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2389;p53">
                <a:extLst>
                  <a:ext uri="{FF2B5EF4-FFF2-40B4-BE49-F238E27FC236}">
                    <a16:creationId xmlns:a16="http://schemas.microsoft.com/office/drawing/2014/main" id="{C9EC25FE-77C8-CFEF-DE06-E050580EE454}"/>
                  </a:ext>
                </a:extLst>
              </p:cNvPr>
              <p:cNvSpPr/>
              <p:nvPr/>
            </p:nvSpPr>
            <p:spPr>
              <a:xfrm>
                <a:off x="7258475" y="2099325"/>
                <a:ext cx="213200" cy="151025"/>
              </a:xfrm>
              <a:custGeom>
                <a:avLst/>
                <a:gdLst/>
                <a:ahLst/>
                <a:cxnLst/>
                <a:rect l="l" t="t" r="r" b="b"/>
                <a:pathLst>
                  <a:path w="8528" h="6041" extrusionOk="0">
                    <a:moveTo>
                      <a:pt x="2200" y="5747"/>
                    </a:moveTo>
                    <a:cubicBezTo>
                      <a:pt x="2191" y="5747"/>
                      <a:pt x="2185" y="5748"/>
                      <a:pt x="2179" y="5750"/>
                    </a:cubicBezTo>
                    <a:lnTo>
                      <a:pt x="2179" y="5750"/>
                    </a:lnTo>
                    <a:cubicBezTo>
                      <a:pt x="2186" y="5749"/>
                      <a:pt x="2193" y="5748"/>
                      <a:pt x="2200" y="5747"/>
                    </a:cubicBezTo>
                    <a:close/>
                    <a:moveTo>
                      <a:pt x="519" y="0"/>
                    </a:moveTo>
                    <a:cubicBezTo>
                      <a:pt x="498" y="0"/>
                      <a:pt x="478" y="10"/>
                      <a:pt x="478" y="31"/>
                    </a:cubicBezTo>
                    <a:cubicBezTo>
                      <a:pt x="447" y="218"/>
                      <a:pt x="405" y="394"/>
                      <a:pt x="374" y="581"/>
                    </a:cubicBezTo>
                    <a:cubicBezTo>
                      <a:pt x="332" y="798"/>
                      <a:pt x="291" y="1017"/>
                      <a:pt x="249" y="1245"/>
                    </a:cubicBezTo>
                    <a:cubicBezTo>
                      <a:pt x="157" y="1722"/>
                      <a:pt x="84" y="2219"/>
                      <a:pt x="42" y="2706"/>
                    </a:cubicBezTo>
                    <a:lnTo>
                      <a:pt x="42" y="2706"/>
                    </a:lnTo>
                    <a:cubicBezTo>
                      <a:pt x="42" y="2707"/>
                      <a:pt x="42" y="2707"/>
                      <a:pt x="42" y="2707"/>
                    </a:cubicBezTo>
                    <a:cubicBezTo>
                      <a:pt x="0" y="3278"/>
                      <a:pt x="11" y="3848"/>
                      <a:pt x="125" y="4408"/>
                    </a:cubicBezTo>
                    <a:cubicBezTo>
                      <a:pt x="146" y="4543"/>
                      <a:pt x="187" y="4668"/>
                      <a:pt x="229" y="4792"/>
                    </a:cubicBezTo>
                    <a:cubicBezTo>
                      <a:pt x="270" y="4906"/>
                      <a:pt x="322" y="5031"/>
                      <a:pt x="374" y="5145"/>
                    </a:cubicBezTo>
                    <a:cubicBezTo>
                      <a:pt x="488" y="5363"/>
                      <a:pt x="644" y="5560"/>
                      <a:pt x="830" y="5715"/>
                    </a:cubicBezTo>
                    <a:cubicBezTo>
                      <a:pt x="955" y="5809"/>
                      <a:pt x="1079" y="5881"/>
                      <a:pt x="1214" y="5933"/>
                    </a:cubicBezTo>
                    <a:cubicBezTo>
                      <a:pt x="1287" y="5964"/>
                      <a:pt x="1370" y="5996"/>
                      <a:pt x="1453" y="6006"/>
                    </a:cubicBezTo>
                    <a:cubicBezTo>
                      <a:pt x="1536" y="6026"/>
                      <a:pt x="1619" y="6037"/>
                      <a:pt x="1712" y="6037"/>
                    </a:cubicBezTo>
                    <a:cubicBezTo>
                      <a:pt x="1753" y="6040"/>
                      <a:pt x="1795" y="6041"/>
                      <a:pt x="1836" y="6041"/>
                    </a:cubicBezTo>
                    <a:cubicBezTo>
                      <a:pt x="1961" y="6041"/>
                      <a:pt x="2085" y="6029"/>
                      <a:pt x="2210" y="6006"/>
                    </a:cubicBezTo>
                    <a:cubicBezTo>
                      <a:pt x="2386" y="5964"/>
                      <a:pt x="2563" y="5923"/>
                      <a:pt x="2729" y="5860"/>
                    </a:cubicBezTo>
                    <a:cubicBezTo>
                      <a:pt x="3050" y="5747"/>
                      <a:pt x="3372" y="5602"/>
                      <a:pt x="3672" y="5436"/>
                    </a:cubicBezTo>
                    <a:cubicBezTo>
                      <a:pt x="4025" y="5259"/>
                      <a:pt x="4368" y="5072"/>
                      <a:pt x="4710" y="4875"/>
                    </a:cubicBezTo>
                    <a:cubicBezTo>
                      <a:pt x="5415" y="4461"/>
                      <a:pt x="6079" y="3993"/>
                      <a:pt x="6733" y="3485"/>
                    </a:cubicBezTo>
                    <a:cubicBezTo>
                      <a:pt x="6888" y="3371"/>
                      <a:pt x="7033" y="3246"/>
                      <a:pt x="7189" y="3122"/>
                    </a:cubicBezTo>
                    <a:cubicBezTo>
                      <a:pt x="7345" y="2988"/>
                      <a:pt x="7501" y="2852"/>
                      <a:pt x="7646" y="2707"/>
                    </a:cubicBezTo>
                    <a:cubicBezTo>
                      <a:pt x="7801" y="2562"/>
                      <a:pt x="7946" y="2417"/>
                      <a:pt x="8081" y="2271"/>
                    </a:cubicBezTo>
                    <a:cubicBezTo>
                      <a:pt x="8154" y="2188"/>
                      <a:pt x="8227" y="2116"/>
                      <a:pt x="8299" y="2043"/>
                    </a:cubicBezTo>
                    <a:cubicBezTo>
                      <a:pt x="8330" y="2002"/>
                      <a:pt x="8372" y="1960"/>
                      <a:pt x="8403" y="1929"/>
                    </a:cubicBezTo>
                    <a:cubicBezTo>
                      <a:pt x="8423" y="1909"/>
                      <a:pt x="8434" y="1888"/>
                      <a:pt x="8455" y="1867"/>
                    </a:cubicBezTo>
                    <a:cubicBezTo>
                      <a:pt x="8476" y="1846"/>
                      <a:pt x="8486" y="1826"/>
                      <a:pt x="8506" y="1815"/>
                    </a:cubicBezTo>
                    <a:cubicBezTo>
                      <a:pt x="8527" y="1794"/>
                      <a:pt x="8527" y="1753"/>
                      <a:pt x="8506" y="1743"/>
                    </a:cubicBezTo>
                    <a:cubicBezTo>
                      <a:pt x="8496" y="1732"/>
                      <a:pt x="8483" y="1727"/>
                      <a:pt x="8470" y="1727"/>
                    </a:cubicBezTo>
                    <a:cubicBezTo>
                      <a:pt x="8457" y="1727"/>
                      <a:pt x="8445" y="1732"/>
                      <a:pt x="8434" y="1743"/>
                    </a:cubicBezTo>
                    <a:lnTo>
                      <a:pt x="8382" y="1794"/>
                    </a:lnTo>
                    <a:lnTo>
                      <a:pt x="8164" y="1981"/>
                    </a:lnTo>
                    <a:cubicBezTo>
                      <a:pt x="8081" y="2064"/>
                      <a:pt x="7998" y="2137"/>
                      <a:pt x="7915" y="2209"/>
                    </a:cubicBezTo>
                    <a:cubicBezTo>
                      <a:pt x="7750" y="2354"/>
                      <a:pt x="7593" y="2500"/>
                      <a:pt x="7438" y="2645"/>
                    </a:cubicBezTo>
                    <a:cubicBezTo>
                      <a:pt x="7282" y="2780"/>
                      <a:pt x="7127" y="2894"/>
                      <a:pt x="6971" y="3018"/>
                    </a:cubicBezTo>
                    <a:cubicBezTo>
                      <a:pt x="6805" y="3143"/>
                      <a:pt x="6650" y="3278"/>
                      <a:pt x="6484" y="3392"/>
                    </a:cubicBezTo>
                    <a:cubicBezTo>
                      <a:pt x="6141" y="3651"/>
                      <a:pt x="5789" y="3890"/>
                      <a:pt x="5436" y="4129"/>
                    </a:cubicBezTo>
                    <a:cubicBezTo>
                      <a:pt x="5094" y="4357"/>
                      <a:pt x="4731" y="4585"/>
                      <a:pt x="4378" y="4792"/>
                    </a:cubicBezTo>
                    <a:cubicBezTo>
                      <a:pt x="4049" y="4967"/>
                      <a:pt x="3720" y="5142"/>
                      <a:pt x="3391" y="5307"/>
                    </a:cubicBezTo>
                    <a:lnTo>
                      <a:pt x="3391" y="5307"/>
                    </a:lnTo>
                    <a:cubicBezTo>
                      <a:pt x="3392" y="5305"/>
                      <a:pt x="3393" y="5303"/>
                      <a:pt x="3393" y="5300"/>
                    </a:cubicBezTo>
                    <a:lnTo>
                      <a:pt x="3393" y="5300"/>
                    </a:lnTo>
                    <a:cubicBezTo>
                      <a:pt x="3001" y="5497"/>
                      <a:pt x="2599" y="5672"/>
                      <a:pt x="2166" y="5755"/>
                    </a:cubicBezTo>
                    <a:lnTo>
                      <a:pt x="2166" y="5755"/>
                    </a:lnTo>
                    <a:cubicBezTo>
                      <a:pt x="2170" y="5754"/>
                      <a:pt x="2174" y="5752"/>
                      <a:pt x="2179" y="5750"/>
                    </a:cubicBezTo>
                    <a:lnTo>
                      <a:pt x="2179" y="5750"/>
                    </a:lnTo>
                    <a:cubicBezTo>
                      <a:pt x="2040" y="5774"/>
                      <a:pt x="1901" y="5791"/>
                      <a:pt x="1767" y="5791"/>
                    </a:cubicBezTo>
                    <a:cubicBezTo>
                      <a:pt x="1738" y="5791"/>
                      <a:pt x="1709" y="5790"/>
                      <a:pt x="1681" y="5788"/>
                    </a:cubicBezTo>
                    <a:cubicBezTo>
                      <a:pt x="1567" y="5777"/>
                      <a:pt x="1453" y="5757"/>
                      <a:pt x="1349" y="5715"/>
                    </a:cubicBezTo>
                    <a:cubicBezTo>
                      <a:pt x="1256" y="5685"/>
                      <a:pt x="1173" y="5643"/>
                      <a:pt x="1090" y="5591"/>
                    </a:cubicBezTo>
                    <a:cubicBezTo>
                      <a:pt x="986" y="5508"/>
                      <a:pt x="883" y="5425"/>
                      <a:pt x="800" y="5321"/>
                    </a:cubicBezTo>
                    <a:cubicBezTo>
                      <a:pt x="685" y="5197"/>
                      <a:pt x="602" y="5051"/>
                      <a:pt x="519" y="4906"/>
                    </a:cubicBezTo>
                    <a:cubicBezTo>
                      <a:pt x="405" y="4668"/>
                      <a:pt x="332" y="4419"/>
                      <a:pt x="281" y="4159"/>
                    </a:cubicBezTo>
                    <a:lnTo>
                      <a:pt x="281" y="4180"/>
                    </a:lnTo>
                    <a:cubicBezTo>
                      <a:pt x="166" y="3568"/>
                      <a:pt x="177" y="2935"/>
                      <a:pt x="229" y="2313"/>
                    </a:cubicBezTo>
                    <a:lnTo>
                      <a:pt x="229" y="2313"/>
                    </a:lnTo>
                    <a:lnTo>
                      <a:pt x="229" y="2334"/>
                    </a:lnTo>
                    <a:cubicBezTo>
                      <a:pt x="260" y="1909"/>
                      <a:pt x="312" y="1494"/>
                      <a:pt x="374" y="1089"/>
                    </a:cubicBezTo>
                    <a:cubicBezTo>
                      <a:pt x="436" y="736"/>
                      <a:pt x="498" y="394"/>
                      <a:pt x="561" y="52"/>
                    </a:cubicBezTo>
                    <a:cubicBezTo>
                      <a:pt x="561" y="31"/>
                      <a:pt x="551" y="0"/>
                      <a:pt x="530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2390;p53">
                <a:extLst>
                  <a:ext uri="{FF2B5EF4-FFF2-40B4-BE49-F238E27FC236}">
                    <a16:creationId xmlns:a16="http://schemas.microsoft.com/office/drawing/2014/main" id="{E2C3E08A-11A6-725C-1168-A74085FF7A00}"/>
                  </a:ext>
                </a:extLst>
              </p:cNvPr>
              <p:cNvSpPr/>
              <p:nvPr/>
            </p:nvSpPr>
            <p:spPr>
              <a:xfrm>
                <a:off x="7240600" y="2193200"/>
                <a:ext cx="281375" cy="191400"/>
              </a:xfrm>
              <a:custGeom>
                <a:avLst/>
                <a:gdLst/>
                <a:ahLst/>
                <a:cxnLst/>
                <a:rect l="l" t="t" r="r" b="b"/>
                <a:pathLst>
                  <a:path w="11255" h="7656" extrusionOk="0">
                    <a:moveTo>
                      <a:pt x="11182" y="0"/>
                    </a:moveTo>
                    <a:cubicBezTo>
                      <a:pt x="11171" y="0"/>
                      <a:pt x="11151" y="10"/>
                      <a:pt x="11141" y="21"/>
                    </a:cubicBezTo>
                    <a:cubicBezTo>
                      <a:pt x="10943" y="238"/>
                      <a:pt x="10747" y="446"/>
                      <a:pt x="10539" y="664"/>
                    </a:cubicBezTo>
                    <a:cubicBezTo>
                      <a:pt x="10342" y="871"/>
                      <a:pt x="10145" y="1079"/>
                      <a:pt x="9937" y="1286"/>
                    </a:cubicBezTo>
                    <a:cubicBezTo>
                      <a:pt x="9553" y="1681"/>
                      <a:pt x="9159" y="2075"/>
                      <a:pt x="8765" y="2458"/>
                    </a:cubicBezTo>
                    <a:cubicBezTo>
                      <a:pt x="8765" y="2458"/>
                      <a:pt x="8765" y="2469"/>
                      <a:pt x="8755" y="2469"/>
                    </a:cubicBezTo>
                    <a:cubicBezTo>
                      <a:pt x="8143" y="3050"/>
                      <a:pt x="7520" y="3620"/>
                      <a:pt x="6867" y="4159"/>
                    </a:cubicBezTo>
                    <a:cubicBezTo>
                      <a:pt x="6234" y="4678"/>
                      <a:pt x="5560" y="5176"/>
                      <a:pt x="4865" y="5622"/>
                    </a:cubicBezTo>
                    <a:cubicBezTo>
                      <a:pt x="4543" y="5830"/>
                      <a:pt x="4222" y="6026"/>
                      <a:pt x="3890" y="6203"/>
                    </a:cubicBezTo>
                    <a:cubicBezTo>
                      <a:pt x="3880" y="6213"/>
                      <a:pt x="3880" y="6213"/>
                      <a:pt x="3869" y="6213"/>
                    </a:cubicBezTo>
                    <a:cubicBezTo>
                      <a:pt x="3392" y="6473"/>
                      <a:pt x="2894" y="6711"/>
                      <a:pt x="2386" y="6919"/>
                    </a:cubicBezTo>
                    <a:cubicBezTo>
                      <a:pt x="1867" y="7126"/>
                      <a:pt x="1338" y="7292"/>
                      <a:pt x="809" y="7416"/>
                    </a:cubicBezTo>
                    <a:lnTo>
                      <a:pt x="798" y="7416"/>
                    </a:lnTo>
                    <a:cubicBezTo>
                      <a:pt x="643" y="7458"/>
                      <a:pt x="498" y="7489"/>
                      <a:pt x="342" y="7520"/>
                    </a:cubicBezTo>
                    <a:cubicBezTo>
                      <a:pt x="259" y="7541"/>
                      <a:pt x="166" y="7562"/>
                      <a:pt x="72" y="7582"/>
                    </a:cubicBezTo>
                    <a:cubicBezTo>
                      <a:pt x="52" y="7582"/>
                      <a:pt x="31" y="7593"/>
                      <a:pt x="0" y="7593"/>
                    </a:cubicBezTo>
                    <a:lnTo>
                      <a:pt x="0" y="7614"/>
                    </a:lnTo>
                    <a:cubicBezTo>
                      <a:pt x="0" y="7635"/>
                      <a:pt x="21" y="7655"/>
                      <a:pt x="52" y="7655"/>
                    </a:cubicBezTo>
                    <a:cubicBezTo>
                      <a:pt x="446" y="7593"/>
                      <a:pt x="840" y="7510"/>
                      <a:pt x="1234" y="7407"/>
                    </a:cubicBezTo>
                    <a:cubicBezTo>
                      <a:pt x="1618" y="7313"/>
                      <a:pt x="2002" y="7188"/>
                      <a:pt x="2386" y="7043"/>
                    </a:cubicBezTo>
                    <a:cubicBezTo>
                      <a:pt x="2759" y="6909"/>
                      <a:pt x="3122" y="6753"/>
                      <a:pt x="3485" y="6577"/>
                    </a:cubicBezTo>
                    <a:cubicBezTo>
                      <a:pt x="3848" y="6400"/>
                      <a:pt x="4201" y="6213"/>
                      <a:pt x="4553" y="6017"/>
                    </a:cubicBezTo>
                    <a:cubicBezTo>
                      <a:pt x="5270" y="5602"/>
                      <a:pt x="5943" y="5145"/>
                      <a:pt x="6597" y="4647"/>
                    </a:cubicBezTo>
                    <a:cubicBezTo>
                      <a:pt x="7282" y="4139"/>
                      <a:pt x="7914" y="3578"/>
                      <a:pt x="8537" y="2988"/>
                    </a:cubicBezTo>
                    <a:cubicBezTo>
                      <a:pt x="8765" y="2769"/>
                      <a:pt x="8983" y="2541"/>
                      <a:pt x="9201" y="2324"/>
                    </a:cubicBezTo>
                    <a:cubicBezTo>
                      <a:pt x="9429" y="2085"/>
                      <a:pt x="9657" y="1857"/>
                      <a:pt x="9875" y="1618"/>
                    </a:cubicBezTo>
                    <a:cubicBezTo>
                      <a:pt x="10103" y="1369"/>
                      <a:pt x="10332" y="1120"/>
                      <a:pt x="10549" y="871"/>
                    </a:cubicBezTo>
                    <a:cubicBezTo>
                      <a:pt x="10664" y="747"/>
                      <a:pt x="10777" y="623"/>
                      <a:pt x="10892" y="487"/>
                    </a:cubicBezTo>
                    <a:cubicBezTo>
                      <a:pt x="11005" y="353"/>
                      <a:pt x="11120" y="228"/>
                      <a:pt x="11234" y="93"/>
                    </a:cubicBezTo>
                    <a:cubicBezTo>
                      <a:pt x="11254" y="72"/>
                      <a:pt x="11244" y="31"/>
                      <a:pt x="11224" y="10"/>
                    </a:cubicBezTo>
                    <a:cubicBezTo>
                      <a:pt x="11213" y="0"/>
                      <a:pt x="11203" y="0"/>
                      <a:pt x="11182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2391;p53">
                <a:extLst>
                  <a:ext uri="{FF2B5EF4-FFF2-40B4-BE49-F238E27FC236}">
                    <a16:creationId xmlns:a16="http://schemas.microsoft.com/office/drawing/2014/main" id="{1738D255-5E1B-E08D-4E0A-7FAD54243545}"/>
                  </a:ext>
                </a:extLst>
              </p:cNvPr>
              <p:cNvSpPr/>
              <p:nvPr/>
            </p:nvSpPr>
            <p:spPr>
              <a:xfrm>
                <a:off x="7459450" y="2254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2392;p53">
                <a:extLst>
                  <a:ext uri="{FF2B5EF4-FFF2-40B4-BE49-F238E27FC236}">
                    <a16:creationId xmlns:a16="http://schemas.microsoft.com/office/drawing/2014/main" id="{4A4B2841-EDB8-03F9-FACB-355B04A1F163}"/>
                  </a:ext>
                </a:extLst>
              </p:cNvPr>
              <p:cNvSpPr/>
              <p:nvPr/>
            </p:nvSpPr>
            <p:spPr>
              <a:xfrm>
                <a:off x="7337575" y="234827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" y="0"/>
                    </a:move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2393;p53">
                <a:extLst>
                  <a:ext uri="{FF2B5EF4-FFF2-40B4-BE49-F238E27FC236}">
                    <a16:creationId xmlns:a16="http://schemas.microsoft.com/office/drawing/2014/main" id="{8F6F8503-1575-2A27-64C3-D2BA835AABD8}"/>
                  </a:ext>
                </a:extLst>
              </p:cNvPr>
              <p:cNvSpPr/>
              <p:nvPr/>
            </p:nvSpPr>
            <p:spPr>
              <a:xfrm>
                <a:off x="7337300" y="2348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2394;p53">
                <a:extLst>
                  <a:ext uri="{FF2B5EF4-FFF2-40B4-BE49-F238E27FC236}">
                    <a16:creationId xmlns:a16="http://schemas.microsoft.com/office/drawing/2014/main" id="{6071DCCB-D356-1D60-699C-FFE0CDED9C32}"/>
                  </a:ext>
                </a:extLst>
              </p:cNvPr>
              <p:cNvSpPr/>
              <p:nvPr/>
            </p:nvSpPr>
            <p:spPr>
              <a:xfrm>
                <a:off x="7459450" y="2254650"/>
                <a:ext cx="2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1" extrusionOk="0">
                    <a:moveTo>
                      <a:pt x="11" y="0"/>
                    </a:moveTo>
                    <a:lnTo>
                      <a:pt x="1" y="11"/>
                    </a:lnTo>
                    <a:cubicBezTo>
                      <a:pt x="11" y="11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2395;p53">
                <a:extLst>
                  <a:ext uri="{FF2B5EF4-FFF2-40B4-BE49-F238E27FC236}">
                    <a16:creationId xmlns:a16="http://schemas.microsoft.com/office/drawing/2014/main" id="{46AD1E57-C211-FFFE-FE09-671D24EC31D9}"/>
                  </a:ext>
                </a:extLst>
              </p:cNvPr>
              <p:cNvSpPr/>
              <p:nvPr/>
            </p:nvSpPr>
            <p:spPr>
              <a:xfrm>
                <a:off x="7337575" y="23482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2396;p53">
                <a:extLst>
                  <a:ext uri="{FF2B5EF4-FFF2-40B4-BE49-F238E27FC236}">
                    <a16:creationId xmlns:a16="http://schemas.microsoft.com/office/drawing/2014/main" id="{5C5490CE-4A63-B7D9-E4A1-99B1C8FFD390}"/>
                  </a:ext>
                </a:extLst>
              </p:cNvPr>
              <p:cNvSpPr/>
              <p:nvPr/>
            </p:nvSpPr>
            <p:spPr>
              <a:xfrm>
                <a:off x="7337300" y="2348525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" y="0"/>
                    </a:move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2397;p53">
                <a:extLst>
                  <a:ext uri="{FF2B5EF4-FFF2-40B4-BE49-F238E27FC236}">
                    <a16:creationId xmlns:a16="http://schemas.microsoft.com/office/drawing/2014/main" id="{EAAA2E2D-B0F0-2855-C355-864AB4EF55A6}"/>
                  </a:ext>
                </a:extLst>
              </p:cNvPr>
              <p:cNvSpPr/>
              <p:nvPr/>
            </p:nvSpPr>
            <p:spPr>
              <a:xfrm>
                <a:off x="7260550" y="23786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2398;p53">
                <a:extLst>
                  <a:ext uri="{FF2B5EF4-FFF2-40B4-BE49-F238E27FC236}">
                    <a16:creationId xmlns:a16="http://schemas.microsoft.com/office/drawing/2014/main" id="{9DA85843-BE90-2812-EDD6-7A1BC01765E2}"/>
                  </a:ext>
                </a:extLst>
              </p:cNvPr>
              <p:cNvSpPr/>
              <p:nvPr/>
            </p:nvSpPr>
            <p:spPr>
              <a:xfrm>
                <a:off x="7469325" y="2142600"/>
                <a:ext cx="5187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2070" extrusionOk="0">
                    <a:moveTo>
                      <a:pt x="52" y="1"/>
                    </a:moveTo>
                    <a:cubicBezTo>
                      <a:pt x="31" y="1"/>
                      <a:pt x="21" y="12"/>
                      <a:pt x="10" y="33"/>
                    </a:cubicBezTo>
                    <a:cubicBezTo>
                      <a:pt x="0" y="53"/>
                      <a:pt x="10" y="95"/>
                      <a:pt x="42" y="105"/>
                    </a:cubicBezTo>
                    <a:cubicBezTo>
                      <a:pt x="187" y="146"/>
                      <a:pt x="332" y="219"/>
                      <a:pt x="477" y="291"/>
                    </a:cubicBezTo>
                    <a:lnTo>
                      <a:pt x="467" y="291"/>
                    </a:lnTo>
                    <a:cubicBezTo>
                      <a:pt x="713" y="435"/>
                      <a:pt x="940" y="620"/>
                      <a:pt x="1146" y="826"/>
                    </a:cubicBezTo>
                    <a:lnTo>
                      <a:pt x="1146" y="826"/>
                    </a:lnTo>
                    <a:cubicBezTo>
                      <a:pt x="1403" y="1084"/>
                      <a:pt x="1629" y="1383"/>
                      <a:pt x="1815" y="1702"/>
                    </a:cubicBezTo>
                    <a:cubicBezTo>
                      <a:pt x="1867" y="1817"/>
                      <a:pt x="1930" y="1920"/>
                      <a:pt x="1981" y="2034"/>
                    </a:cubicBezTo>
                    <a:cubicBezTo>
                      <a:pt x="1989" y="2058"/>
                      <a:pt x="2003" y="2069"/>
                      <a:pt x="2022" y="2069"/>
                    </a:cubicBezTo>
                    <a:cubicBezTo>
                      <a:pt x="2029" y="2069"/>
                      <a:pt x="2036" y="2068"/>
                      <a:pt x="2043" y="2066"/>
                    </a:cubicBezTo>
                    <a:cubicBezTo>
                      <a:pt x="2064" y="2055"/>
                      <a:pt x="2075" y="2024"/>
                      <a:pt x="2075" y="2003"/>
                    </a:cubicBezTo>
                    <a:cubicBezTo>
                      <a:pt x="1909" y="1536"/>
                      <a:pt x="1618" y="1121"/>
                      <a:pt x="1276" y="769"/>
                    </a:cubicBezTo>
                    <a:cubicBezTo>
                      <a:pt x="944" y="427"/>
                      <a:pt x="540" y="146"/>
                      <a:pt x="83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2399;p53">
                <a:extLst>
                  <a:ext uri="{FF2B5EF4-FFF2-40B4-BE49-F238E27FC236}">
                    <a16:creationId xmlns:a16="http://schemas.microsoft.com/office/drawing/2014/main" id="{AA14E8F2-3281-E354-F8F6-99B24987E5A7}"/>
                  </a:ext>
                </a:extLst>
              </p:cNvPr>
              <p:cNvSpPr/>
              <p:nvPr/>
            </p:nvSpPr>
            <p:spPr>
              <a:xfrm>
                <a:off x="7300750" y="1956675"/>
                <a:ext cx="115700" cy="51175"/>
              </a:xfrm>
              <a:custGeom>
                <a:avLst/>
                <a:gdLst/>
                <a:ahLst/>
                <a:cxnLst/>
                <a:rect l="l" t="t" r="r" b="b"/>
                <a:pathLst>
                  <a:path w="4628" h="2047" extrusionOk="0">
                    <a:moveTo>
                      <a:pt x="167" y="1"/>
                    </a:moveTo>
                    <a:cubicBezTo>
                      <a:pt x="167" y="11"/>
                      <a:pt x="156" y="11"/>
                      <a:pt x="146" y="11"/>
                    </a:cubicBezTo>
                    <a:cubicBezTo>
                      <a:pt x="104" y="22"/>
                      <a:pt x="63" y="32"/>
                      <a:pt x="21" y="32"/>
                    </a:cubicBezTo>
                    <a:cubicBezTo>
                      <a:pt x="11" y="63"/>
                      <a:pt x="1" y="94"/>
                      <a:pt x="11" y="125"/>
                    </a:cubicBezTo>
                    <a:cubicBezTo>
                      <a:pt x="94" y="291"/>
                      <a:pt x="177" y="457"/>
                      <a:pt x="280" y="603"/>
                    </a:cubicBezTo>
                    <a:cubicBezTo>
                      <a:pt x="395" y="769"/>
                      <a:pt x="509" y="914"/>
                      <a:pt x="644" y="1059"/>
                    </a:cubicBezTo>
                    <a:cubicBezTo>
                      <a:pt x="903" y="1339"/>
                      <a:pt x="1204" y="1567"/>
                      <a:pt x="1536" y="1744"/>
                    </a:cubicBezTo>
                    <a:cubicBezTo>
                      <a:pt x="1681" y="1816"/>
                      <a:pt x="1836" y="1878"/>
                      <a:pt x="1992" y="1930"/>
                    </a:cubicBezTo>
                    <a:cubicBezTo>
                      <a:pt x="2147" y="1972"/>
                      <a:pt x="2303" y="2013"/>
                      <a:pt x="2459" y="2023"/>
                    </a:cubicBezTo>
                    <a:cubicBezTo>
                      <a:pt x="2571" y="2038"/>
                      <a:pt x="2687" y="2047"/>
                      <a:pt x="2802" y="2047"/>
                    </a:cubicBezTo>
                    <a:cubicBezTo>
                      <a:pt x="3006" y="2047"/>
                      <a:pt x="3211" y="2021"/>
                      <a:pt x="3403" y="1961"/>
                    </a:cubicBezTo>
                    <a:cubicBezTo>
                      <a:pt x="3735" y="1857"/>
                      <a:pt x="4035" y="1661"/>
                      <a:pt x="4243" y="1380"/>
                    </a:cubicBezTo>
                    <a:cubicBezTo>
                      <a:pt x="4378" y="1204"/>
                      <a:pt x="4471" y="1007"/>
                      <a:pt x="4533" y="799"/>
                    </a:cubicBezTo>
                    <a:cubicBezTo>
                      <a:pt x="4595" y="592"/>
                      <a:pt x="4627" y="374"/>
                      <a:pt x="4616" y="156"/>
                    </a:cubicBezTo>
                    <a:cubicBezTo>
                      <a:pt x="4606" y="125"/>
                      <a:pt x="4586" y="94"/>
                      <a:pt x="4554" y="73"/>
                    </a:cubicBezTo>
                    <a:cubicBezTo>
                      <a:pt x="4533" y="73"/>
                      <a:pt x="4513" y="84"/>
                      <a:pt x="4492" y="84"/>
                    </a:cubicBezTo>
                    <a:lnTo>
                      <a:pt x="4440" y="84"/>
                    </a:lnTo>
                    <a:cubicBezTo>
                      <a:pt x="4420" y="105"/>
                      <a:pt x="4399" y="135"/>
                      <a:pt x="4399" y="177"/>
                    </a:cubicBezTo>
                    <a:cubicBezTo>
                      <a:pt x="4409" y="250"/>
                      <a:pt x="4409" y="322"/>
                      <a:pt x="4399" y="395"/>
                    </a:cubicBezTo>
                    <a:cubicBezTo>
                      <a:pt x="4388" y="540"/>
                      <a:pt x="4357" y="675"/>
                      <a:pt x="4316" y="820"/>
                    </a:cubicBezTo>
                    <a:cubicBezTo>
                      <a:pt x="4264" y="955"/>
                      <a:pt x="4191" y="1090"/>
                      <a:pt x="4108" y="1214"/>
                    </a:cubicBezTo>
                    <a:cubicBezTo>
                      <a:pt x="4046" y="1308"/>
                      <a:pt x="3963" y="1391"/>
                      <a:pt x="3880" y="1474"/>
                    </a:cubicBezTo>
                    <a:cubicBezTo>
                      <a:pt x="3786" y="1546"/>
                      <a:pt x="3683" y="1619"/>
                      <a:pt x="3569" y="1671"/>
                    </a:cubicBezTo>
                    <a:cubicBezTo>
                      <a:pt x="3445" y="1733"/>
                      <a:pt x="3309" y="1774"/>
                      <a:pt x="3164" y="1806"/>
                    </a:cubicBezTo>
                    <a:cubicBezTo>
                      <a:pt x="3024" y="1829"/>
                      <a:pt x="2885" y="1841"/>
                      <a:pt x="2741" y="1841"/>
                    </a:cubicBezTo>
                    <a:cubicBezTo>
                      <a:pt x="2693" y="1841"/>
                      <a:pt x="2644" y="1839"/>
                      <a:pt x="2594" y="1837"/>
                    </a:cubicBezTo>
                    <a:cubicBezTo>
                      <a:pt x="2376" y="1816"/>
                      <a:pt x="2158" y="1764"/>
                      <a:pt x="1951" y="1691"/>
                    </a:cubicBezTo>
                    <a:cubicBezTo>
                      <a:pt x="1733" y="1619"/>
                      <a:pt x="1536" y="1515"/>
                      <a:pt x="1338" y="1391"/>
                    </a:cubicBezTo>
                    <a:cubicBezTo>
                      <a:pt x="1110" y="1225"/>
                      <a:pt x="893" y="1027"/>
                      <a:pt x="706" y="820"/>
                    </a:cubicBezTo>
                    <a:cubicBezTo>
                      <a:pt x="529" y="603"/>
                      <a:pt x="374" y="374"/>
                      <a:pt x="250" y="125"/>
                    </a:cubicBezTo>
                    <a:lnTo>
                      <a:pt x="250" y="125"/>
                    </a:lnTo>
                    <a:cubicBezTo>
                      <a:pt x="250" y="127"/>
                      <a:pt x="250" y="130"/>
                      <a:pt x="251" y="132"/>
                    </a:cubicBezTo>
                    <a:lnTo>
                      <a:pt x="251" y="132"/>
                    </a:lnTo>
                    <a:cubicBezTo>
                      <a:pt x="236" y="105"/>
                      <a:pt x="227" y="79"/>
                      <a:pt x="218" y="52"/>
                    </a:cubicBezTo>
                    <a:cubicBezTo>
                      <a:pt x="208" y="32"/>
                      <a:pt x="197" y="11"/>
                      <a:pt x="177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2400;p53">
                <a:extLst>
                  <a:ext uri="{FF2B5EF4-FFF2-40B4-BE49-F238E27FC236}">
                    <a16:creationId xmlns:a16="http://schemas.microsoft.com/office/drawing/2014/main" id="{FC4B8D35-37A7-FD0A-58DB-663B058E5CE9}"/>
                  </a:ext>
                </a:extLst>
              </p:cNvPr>
              <p:cNvSpPr/>
              <p:nvPr/>
            </p:nvSpPr>
            <p:spPr>
              <a:xfrm>
                <a:off x="7151100" y="1509250"/>
                <a:ext cx="421700" cy="275525"/>
              </a:xfrm>
              <a:custGeom>
                <a:avLst/>
                <a:gdLst/>
                <a:ahLst/>
                <a:cxnLst/>
                <a:rect l="l" t="t" r="r" b="b"/>
                <a:pathLst>
                  <a:path w="16868" h="11021" extrusionOk="0">
                    <a:moveTo>
                      <a:pt x="9760" y="0"/>
                    </a:moveTo>
                    <a:cubicBezTo>
                      <a:pt x="9588" y="0"/>
                      <a:pt x="9416" y="5"/>
                      <a:pt x="9244" y="15"/>
                    </a:cubicBezTo>
                    <a:cubicBezTo>
                      <a:pt x="8445" y="66"/>
                      <a:pt x="7656" y="211"/>
                      <a:pt x="6920" y="460"/>
                    </a:cubicBezTo>
                    <a:cubicBezTo>
                      <a:pt x="6298" y="658"/>
                      <a:pt x="5727" y="928"/>
                      <a:pt x="5219" y="1239"/>
                    </a:cubicBezTo>
                    <a:cubicBezTo>
                      <a:pt x="4648" y="1591"/>
                      <a:pt x="4182" y="1996"/>
                      <a:pt x="3839" y="2452"/>
                    </a:cubicBezTo>
                    <a:cubicBezTo>
                      <a:pt x="3642" y="2722"/>
                      <a:pt x="3476" y="3002"/>
                      <a:pt x="3362" y="3303"/>
                    </a:cubicBezTo>
                    <a:cubicBezTo>
                      <a:pt x="3310" y="3459"/>
                      <a:pt x="3258" y="3614"/>
                      <a:pt x="3227" y="3780"/>
                    </a:cubicBezTo>
                    <a:cubicBezTo>
                      <a:pt x="3207" y="3874"/>
                      <a:pt x="3196" y="3966"/>
                      <a:pt x="3175" y="4060"/>
                    </a:cubicBezTo>
                    <a:cubicBezTo>
                      <a:pt x="3051" y="3904"/>
                      <a:pt x="2916" y="3770"/>
                      <a:pt x="2781" y="3676"/>
                    </a:cubicBezTo>
                    <a:cubicBezTo>
                      <a:pt x="2594" y="3542"/>
                      <a:pt x="2398" y="3448"/>
                      <a:pt x="2200" y="3406"/>
                    </a:cubicBezTo>
                    <a:cubicBezTo>
                      <a:pt x="2115" y="3383"/>
                      <a:pt x="2030" y="3372"/>
                      <a:pt x="1940" y="3372"/>
                    </a:cubicBezTo>
                    <a:cubicBezTo>
                      <a:pt x="1910" y="3372"/>
                      <a:pt x="1879" y="3373"/>
                      <a:pt x="1847" y="3376"/>
                    </a:cubicBezTo>
                    <a:cubicBezTo>
                      <a:pt x="1775" y="3376"/>
                      <a:pt x="1692" y="3386"/>
                      <a:pt x="1619" y="3406"/>
                    </a:cubicBezTo>
                    <a:cubicBezTo>
                      <a:pt x="1443" y="3448"/>
                      <a:pt x="1266" y="3521"/>
                      <a:pt x="1091" y="3625"/>
                    </a:cubicBezTo>
                    <a:cubicBezTo>
                      <a:pt x="935" y="3728"/>
                      <a:pt x="789" y="3863"/>
                      <a:pt x="644" y="4019"/>
                    </a:cubicBezTo>
                    <a:cubicBezTo>
                      <a:pt x="510" y="4164"/>
                      <a:pt x="395" y="4340"/>
                      <a:pt x="291" y="4527"/>
                    </a:cubicBezTo>
                    <a:cubicBezTo>
                      <a:pt x="95" y="4921"/>
                      <a:pt x="1" y="5326"/>
                      <a:pt x="33" y="5730"/>
                    </a:cubicBezTo>
                    <a:cubicBezTo>
                      <a:pt x="53" y="5990"/>
                      <a:pt x="136" y="6249"/>
                      <a:pt x="271" y="6467"/>
                    </a:cubicBezTo>
                    <a:cubicBezTo>
                      <a:pt x="416" y="6705"/>
                      <a:pt x="623" y="6912"/>
                      <a:pt x="904" y="7068"/>
                    </a:cubicBezTo>
                    <a:cubicBezTo>
                      <a:pt x="925" y="7078"/>
                      <a:pt x="935" y="7078"/>
                      <a:pt x="955" y="7078"/>
                    </a:cubicBezTo>
                    <a:cubicBezTo>
                      <a:pt x="987" y="7089"/>
                      <a:pt x="1008" y="7099"/>
                      <a:pt x="1028" y="7099"/>
                    </a:cubicBezTo>
                    <a:cubicBezTo>
                      <a:pt x="1121" y="7078"/>
                      <a:pt x="1204" y="7068"/>
                      <a:pt x="1277" y="7068"/>
                    </a:cubicBezTo>
                    <a:cubicBezTo>
                      <a:pt x="1312" y="7068"/>
                      <a:pt x="1346" y="7064"/>
                      <a:pt x="1384" y="7064"/>
                    </a:cubicBezTo>
                    <a:cubicBezTo>
                      <a:pt x="1403" y="7064"/>
                      <a:pt x="1423" y="7065"/>
                      <a:pt x="1443" y="7068"/>
                    </a:cubicBezTo>
                    <a:cubicBezTo>
                      <a:pt x="1568" y="7068"/>
                      <a:pt x="1692" y="7099"/>
                      <a:pt x="1806" y="7131"/>
                    </a:cubicBezTo>
                    <a:cubicBezTo>
                      <a:pt x="1910" y="7172"/>
                      <a:pt x="2013" y="7224"/>
                      <a:pt x="2107" y="7286"/>
                    </a:cubicBezTo>
                    <a:cubicBezTo>
                      <a:pt x="2221" y="7359"/>
                      <a:pt x="2325" y="7452"/>
                      <a:pt x="2428" y="7556"/>
                    </a:cubicBezTo>
                    <a:cubicBezTo>
                      <a:pt x="2553" y="7712"/>
                      <a:pt x="2667" y="7878"/>
                      <a:pt x="2771" y="8074"/>
                    </a:cubicBezTo>
                    <a:cubicBezTo>
                      <a:pt x="2885" y="8302"/>
                      <a:pt x="2988" y="8562"/>
                      <a:pt x="3082" y="8863"/>
                    </a:cubicBezTo>
                    <a:cubicBezTo>
                      <a:pt x="3103" y="8956"/>
                      <a:pt x="3124" y="9039"/>
                      <a:pt x="3154" y="9122"/>
                    </a:cubicBezTo>
                    <a:lnTo>
                      <a:pt x="3186" y="9236"/>
                    </a:lnTo>
                    <a:cubicBezTo>
                      <a:pt x="3207" y="9319"/>
                      <a:pt x="3227" y="9392"/>
                      <a:pt x="3258" y="9464"/>
                    </a:cubicBezTo>
                    <a:cubicBezTo>
                      <a:pt x="3331" y="9651"/>
                      <a:pt x="3414" y="9848"/>
                      <a:pt x="3528" y="10066"/>
                    </a:cubicBezTo>
                    <a:cubicBezTo>
                      <a:pt x="3642" y="10294"/>
                      <a:pt x="3756" y="10481"/>
                      <a:pt x="3881" y="10637"/>
                    </a:cubicBezTo>
                    <a:cubicBezTo>
                      <a:pt x="3943" y="10720"/>
                      <a:pt x="4016" y="10792"/>
                      <a:pt x="4078" y="10854"/>
                    </a:cubicBezTo>
                    <a:cubicBezTo>
                      <a:pt x="4150" y="10916"/>
                      <a:pt x="4212" y="10969"/>
                      <a:pt x="4285" y="10989"/>
                    </a:cubicBezTo>
                    <a:cubicBezTo>
                      <a:pt x="4327" y="11010"/>
                      <a:pt x="4358" y="11020"/>
                      <a:pt x="4399" y="11020"/>
                    </a:cubicBezTo>
                    <a:lnTo>
                      <a:pt x="4451" y="11020"/>
                    </a:lnTo>
                    <a:cubicBezTo>
                      <a:pt x="4482" y="11020"/>
                      <a:pt x="4503" y="11020"/>
                      <a:pt x="4534" y="11010"/>
                    </a:cubicBezTo>
                    <a:cubicBezTo>
                      <a:pt x="4565" y="10999"/>
                      <a:pt x="4597" y="10979"/>
                      <a:pt x="4627" y="10969"/>
                    </a:cubicBezTo>
                    <a:cubicBezTo>
                      <a:pt x="4659" y="10948"/>
                      <a:pt x="4700" y="10916"/>
                      <a:pt x="4731" y="10875"/>
                    </a:cubicBezTo>
                    <a:cubicBezTo>
                      <a:pt x="4814" y="10782"/>
                      <a:pt x="4856" y="10667"/>
                      <a:pt x="4887" y="10595"/>
                    </a:cubicBezTo>
                    <a:cubicBezTo>
                      <a:pt x="4949" y="10439"/>
                      <a:pt x="4991" y="10273"/>
                      <a:pt x="5012" y="10097"/>
                    </a:cubicBezTo>
                    <a:cubicBezTo>
                      <a:pt x="5074" y="9662"/>
                      <a:pt x="5022" y="9215"/>
                      <a:pt x="4980" y="8925"/>
                    </a:cubicBezTo>
                    <a:cubicBezTo>
                      <a:pt x="4939" y="8614"/>
                      <a:pt x="4876" y="8302"/>
                      <a:pt x="4804" y="7991"/>
                    </a:cubicBezTo>
                    <a:cubicBezTo>
                      <a:pt x="4763" y="7784"/>
                      <a:pt x="4710" y="7556"/>
                      <a:pt x="4669" y="7338"/>
                    </a:cubicBezTo>
                    <a:lnTo>
                      <a:pt x="4669" y="7338"/>
                    </a:lnTo>
                    <a:cubicBezTo>
                      <a:pt x="4868" y="7390"/>
                      <a:pt x="5060" y="7413"/>
                      <a:pt x="5256" y="7413"/>
                    </a:cubicBezTo>
                    <a:cubicBezTo>
                      <a:pt x="5295" y="7413"/>
                      <a:pt x="5335" y="7412"/>
                      <a:pt x="5374" y="7410"/>
                    </a:cubicBezTo>
                    <a:cubicBezTo>
                      <a:pt x="5665" y="7390"/>
                      <a:pt x="5934" y="7327"/>
                      <a:pt x="6183" y="7203"/>
                    </a:cubicBezTo>
                    <a:cubicBezTo>
                      <a:pt x="6422" y="7078"/>
                      <a:pt x="6640" y="6902"/>
                      <a:pt x="6796" y="6695"/>
                    </a:cubicBezTo>
                    <a:cubicBezTo>
                      <a:pt x="6962" y="6467"/>
                      <a:pt x="7065" y="6197"/>
                      <a:pt x="7107" y="5917"/>
                    </a:cubicBezTo>
                    <a:cubicBezTo>
                      <a:pt x="7117" y="5824"/>
                      <a:pt x="7117" y="5730"/>
                      <a:pt x="7117" y="5626"/>
                    </a:cubicBezTo>
                    <a:cubicBezTo>
                      <a:pt x="7563" y="5990"/>
                      <a:pt x="8071" y="6311"/>
                      <a:pt x="8642" y="6571"/>
                    </a:cubicBezTo>
                    <a:cubicBezTo>
                      <a:pt x="9244" y="6850"/>
                      <a:pt x="9897" y="7058"/>
                      <a:pt x="10581" y="7182"/>
                    </a:cubicBezTo>
                    <a:cubicBezTo>
                      <a:pt x="11130" y="7292"/>
                      <a:pt x="11686" y="7347"/>
                      <a:pt x="12242" y="7347"/>
                    </a:cubicBezTo>
                    <a:cubicBezTo>
                      <a:pt x="12370" y="7347"/>
                      <a:pt x="12498" y="7344"/>
                      <a:pt x="12625" y="7338"/>
                    </a:cubicBezTo>
                    <a:lnTo>
                      <a:pt x="12739" y="7338"/>
                    </a:lnTo>
                    <a:cubicBezTo>
                      <a:pt x="13382" y="7297"/>
                      <a:pt x="14005" y="7182"/>
                      <a:pt x="14576" y="6995"/>
                    </a:cubicBezTo>
                    <a:cubicBezTo>
                      <a:pt x="14721" y="6944"/>
                      <a:pt x="14876" y="6892"/>
                      <a:pt x="15021" y="6829"/>
                    </a:cubicBezTo>
                    <a:cubicBezTo>
                      <a:pt x="15198" y="6757"/>
                      <a:pt x="15332" y="6695"/>
                      <a:pt x="15468" y="6622"/>
                    </a:cubicBezTo>
                    <a:cubicBezTo>
                      <a:pt x="15737" y="6467"/>
                      <a:pt x="15975" y="6280"/>
                      <a:pt x="16183" y="6052"/>
                    </a:cubicBezTo>
                    <a:cubicBezTo>
                      <a:pt x="16380" y="5834"/>
                      <a:pt x="16536" y="5585"/>
                      <a:pt x="16650" y="5315"/>
                    </a:cubicBezTo>
                    <a:cubicBezTo>
                      <a:pt x="16702" y="5190"/>
                      <a:pt x="16743" y="5045"/>
                      <a:pt x="16775" y="4911"/>
                    </a:cubicBezTo>
                    <a:cubicBezTo>
                      <a:pt x="16805" y="4776"/>
                      <a:pt x="16826" y="4641"/>
                      <a:pt x="16837" y="4475"/>
                    </a:cubicBezTo>
                    <a:cubicBezTo>
                      <a:pt x="16868" y="3904"/>
                      <a:pt x="16692" y="3313"/>
                      <a:pt x="16328" y="2815"/>
                    </a:cubicBezTo>
                    <a:cubicBezTo>
                      <a:pt x="16235" y="2691"/>
                      <a:pt x="16131" y="2567"/>
                      <a:pt x="16007" y="2442"/>
                    </a:cubicBezTo>
                    <a:cubicBezTo>
                      <a:pt x="15892" y="2328"/>
                      <a:pt x="15768" y="2214"/>
                      <a:pt x="15634" y="2089"/>
                    </a:cubicBezTo>
                    <a:cubicBezTo>
                      <a:pt x="15385" y="1882"/>
                      <a:pt x="15115" y="1664"/>
                      <a:pt x="14814" y="1467"/>
                    </a:cubicBezTo>
                    <a:cubicBezTo>
                      <a:pt x="14264" y="1103"/>
                      <a:pt x="13642" y="792"/>
                      <a:pt x="12978" y="554"/>
                    </a:cubicBezTo>
                    <a:cubicBezTo>
                      <a:pt x="12324" y="326"/>
                      <a:pt x="11650" y="160"/>
                      <a:pt x="10955" y="77"/>
                    </a:cubicBezTo>
                    <a:cubicBezTo>
                      <a:pt x="10557" y="26"/>
                      <a:pt x="10158" y="0"/>
                      <a:pt x="9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2401;p53">
                <a:extLst>
                  <a:ext uri="{FF2B5EF4-FFF2-40B4-BE49-F238E27FC236}">
                    <a16:creationId xmlns:a16="http://schemas.microsoft.com/office/drawing/2014/main" id="{72690B86-A37E-8620-29E6-33F11B0A8DCB}"/>
                  </a:ext>
                </a:extLst>
              </p:cNvPr>
              <p:cNvSpPr/>
              <p:nvPr/>
            </p:nvSpPr>
            <p:spPr>
              <a:xfrm>
                <a:off x="7151100" y="1514525"/>
                <a:ext cx="194800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7792" h="6899" extrusionOk="0">
                    <a:moveTo>
                      <a:pt x="7792" y="0"/>
                    </a:moveTo>
                    <a:lnTo>
                      <a:pt x="7792" y="0"/>
                    </a:lnTo>
                    <a:cubicBezTo>
                      <a:pt x="7501" y="73"/>
                      <a:pt x="7200" y="146"/>
                      <a:pt x="6920" y="239"/>
                    </a:cubicBezTo>
                    <a:cubicBezTo>
                      <a:pt x="6298" y="447"/>
                      <a:pt x="5727" y="706"/>
                      <a:pt x="5219" y="1028"/>
                    </a:cubicBezTo>
                    <a:cubicBezTo>
                      <a:pt x="4648" y="1380"/>
                      <a:pt x="4182" y="1785"/>
                      <a:pt x="3839" y="2241"/>
                    </a:cubicBezTo>
                    <a:cubicBezTo>
                      <a:pt x="3642" y="2511"/>
                      <a:pt x="3476" y="2791"/>
                      <a:pt x="3362" y="3092"/>
                    </a:cubicBezTo>
                    <a:cubicBezTo>
                      <a:pt x="3300" y="3237"/>
                      <a:pt x="3258" y="3403"/>
                      <a:pt x="3227" y="3569"/>
                    </a:cubicBezTo>
                    <a:cubicBezTo>
                      <a:pt x="3207" y="3652"/>
                      <a:pt x="3186" y="3755"/>
                      <a:pt x="3175" y="3849"/>
                    </a:cubicBezTo>
                    <a:cubicBezTo>
                      <a:pt x="3061" y="3693"/>
                      <a:pt x="2926" y="3569"/>
                      <a:pt x="2781" y="3455"/>
                    </a:cubicBezTo>
                    <a:cubicBezTo>
                      <a:pt x="2605" y="3320"/>
                      <a:pt x="2408" y="3237"/>
                      <a:pt x="2200" y="3185"/>
                    </a:cubicBezTo>
                    <a:cubicBezTo>
                      <a:pt x="2117" y="3170"/>
                      <a:pt x="2034" y="3160"/>
                      <a:pt x="1946" y="3160"/>
                    </a:cubicBezTo>
                    <a:cubicBezTo>
                      <a:pt x="1914" y="3160"/>
                      <a:pt x="1881" y="3162"/>
                      <a:pt x="1847" y="3165"/>
                    </a:cubicBezTo>
                    <a:cubicBezTo>
                      <a:pt x="1775" y="3165"/>
                      <a:pt x="1692" y="3175"/>
                      <a:pt x="1619" y="3195"/>
                    </a:cubicBezTo>
                    <a:cubicBezTo>
                      <a:pt x="1443" y="3227"/>
                      <a:pt x="1266" y="3310"/>
                      <a:pt x="1091" y="3414"/>
                    </a:cubicBezTo>
                    <a:cubicBezTo>
                      <a:pt x="935" y="3517"/>
                      <a:pt x="789" y="3642"/>
                      <a:pt x="644" y="3808"/>
                    </a:cubicBezTo>
                    <a:cubicBezTo>
                      <a:pt x="510" y="3953"/>
                      <a:pt x="395" y="4129"/>
                      <a:pt x="291" y="4316"/>
                    </a:cubicBezTo>
                    <a:cubicBezTo>
                      <a:pt x="95" y="4700"/>
                      <a:pt x="1" y="5115"/>
                      <a:pt x="33" y="5519"/>
                    </a:cubicBezTo>
                    <a:cubicBezTo>
                      <a:pt x="53" y="5779"/>
                      <a:pt x="136" y="6038"/>
                      <a:pt x="271" y="6256"/>
                    </a:cubicBezTo>
                    <a:cubicBezTo>
                      <a:pt x="416" y="6494"/>
                      <a:pt x="623" y="6701"/>
                      <a:pt x="904" y="6857"/>
                    </a:cubicBezTo>
                    <a:cubicBezTo>
                      <a:pt x="918" y="6864"/>
                      <a:pt x="928" y="6872"/>
                      <a:pt x="939" y="6872"/>
                    </a:cubicBezTo>
                    <a:cubicBezTo>
                      <a:pt x="944" y="6872"/>
                      <a:pt x="949" y="6871"/>
                      <a:pt x="955" y="6867"/>
                    </a:cubicBezTo>
                    <a:cubicBezTo>
                      <a:pt x="987" y="6888"/>
                      <a:pt x="1008" y="6888"/>
                      <a:pt x="1028" y="6888"/>
                    </a:cubicBezTo>
                    <a:lnTo>
                      <a:pt x="1277" y="6857"/>
                    </a:lnTo>
                    <a:lnTo>
                      <a:pt x="1443" y="6857"/>
                    </a:lnTo>
                    <a:cubicBezTo>
                      <a:pt x="1536" y="6857"/>
                      <a:pt x="1630" y="6878"/>
                      <a:pt x="1723" y="6899"/>
                    </a:cubicBezTo>
                    <a:cubicBezTo>
                      <a:pt x="1734" y="6816"/>
                      <a:pt x="1754" y="6733"/>
                      <a:pt x="1764" y="6650"/>
                    </a:cubicBezTo>
                    <a:cubicBezTo>
                      <a:pt x="1827" y="6297"/>
                      <a:pt x="1930" y="5945"/>
                      <a:pt x="2086" y="5613"/>
                    </a:cubicBezTo>
                    <a:cubicBezTo>
                      <a:pt x="2159" y="5447"/>
                      <a:pt x="2242" y="5281"/>
                      <a:pt x="2366" y="5135"/>
                    </a:cubicBezTo>
                    <a:cubicBezTo>
                      <a:pt x="2408" y="5073"/>
                      <a:pt x="2460" y="5011"/>
                      <a:pt x="2522" y="4959"/>
                    </a:cubicBezTo>
                    <a:cubicBezTo>
                      <a:pt x="2574" y="4907"/>
                      <a:pt x="2626" y="4866"/>
                      <a:pt x="2688" y="4824"/>
                    </a:cubicBezTo>
                    <a:cubicBezTo>
                      <a:pt x="2802" y="4741"/>
                      <a:pt x="2926" y="4679"/>
                      <a:pt x="3061" y="4638"/>
                    </a:cubicBezTo>
                    <a:cubicBezTo>
                      <a:pt x="3134" y="4606"/>
                      <a:pt x="3207" y="4585"/>
                      <a:pt x="3279" y="4575"/>
                    </a:cubicBezTo>
                    <a:lnTo>
                      <a:pt x="3497" y="4544"/>
                    </a:lnTo>
                    <a:cubicBezTo>
                      <a:pt x="3581" y="4532"/>
                      <a:pt x="3669" y="4527"/>
                      <a:pt x="3759" y="4527"/>
                    </a:cubicBezTo>
                    <a:cubicBezTo>
                      <a:pt x="3823" y="4527"/>
                      <a:pt x="3888" y="4529"/>
                      <a:pt x="3954" y="4534"/>
                    </a:cubicBezTo>
                    <a:cubicBezTo>
                      <a:pt x="4109" y="4534"/>
                      <a:pt x="4265" y="4555"/>
                      <a:pt x="4420" y="4565"/>
                    </a:cubicBezTo>
                    <a:cubicBezTo>
                      <a:pt x="4410" y="4430"/>
                      <a:pt x="4399" y="4285"/>
                      <a:pt x="4410" y="4140"/>
                    </a:cubicBezTo>
                    <a:cubicBezTo>
                      <a:pt x="4410" y="3984"/>
                      <a:pt x="4420" y="3828"/>
                      <a:pt x="4441" y="3672"/>
                    </a:cubicBezTo>
                    <a:lnTo>
                      <a:pt x="4534" y="3237"/>
                    </a:lnTo>
                    <a:cubicBezTo>
                      <a:pt x="4576" y="3102"/>
                      <a:pt x="4627" y="2957"/>
                      <a:pt x="4680" y="2822"/>
                    </a:cubicBezTo>
                    <a:cubicBezTo>
                      <a:pt x="4793" y="2563"/>
                      <a:pt x="4929" y="2303"/>
                      <a:pt x="5084" y="2065"/>
                    </a:cubicBezTo>
                    <a:cubicBezTo>
                      <a:pt x="5250" y="1826"/>
                      <a:pt x="5436" y="1598"/>
                      <a:pt x="5644" y="1401"/>
                    </a:cubicBezTo>
                    <a:cubicBezTo>
                      <a:pt x="6070" y="966"/>
                      <a:pt x="6568" y="613"/>
                      <a:pt x="7096" y="322"/>
                    </a:cubicBezTo>
                    <a:cubicBezTo>
                      <a:pt x="7324" y="208"/>
                      <a:pt x="7553" y="94"/>
                      <a:pt x="77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2402;p53">
                <a:extLst>
                  <a:ext uri="{FF2B5EF4-FFF2-40B4-BE49-F238E27FC236}">
                    <a16:creationId xmlns:a16="http://schemas.microsoft.com/office/drawing/2014/main" id="{0CB513AB-3F10-E02B-884E-9CAF7D3A9157}"/>
                  </a:ext>
                </a:extLst>
              </p:cNvPr>
              <p:cNvSpPr/>
              <p:nvPr/>
            </p:nvSpPr>
            <p:spPr>
              <a:xfrm>
                <a:off x="7334200" y="1640825"/>
                <a:ext cx="2196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675" extrusionOk="0">
                    <a:moveTo>
                      <a:pt x="8589" y="1"/>
                    </a:moveTo>
                    <a:cubicBezTo>
                      <a:pt x="8548" y="1"/>
                      <a:pt x="8517" y="21"/>
                      <a:pt x="8486" y="42"/>
                    </a:cubicBezTo>
                    <a:cubicBezTo>
                      <a:pt x="8403" y="114"/>
                      <a:pt x="8310" y="197"/>
                      <a:pt x="8216" y="270"/>
                    </a:cubicBezTo>
                    <a:cubicBezTo>
                      <a:pt x="8123" y="342"/>
                      <a:pt x="8019" y="415"/>
                      <a:pt x="7925" y="488"/>
                    </a:cubicBezTo>
                    <a:cubicBezTo>
                      <a:pt x="7729" y="623"/>
                      <a:pt x="7521" y="747"/>
                      <a:pt x="7314" y="851"/>
                    </a:cubicBezTo>
                    <a:cubicBezTo>
                      <a:pt x="6888" y="1048"/>
                      <a:pt x="6442" y="1193"/>
                      <a:pt x="5986" y="1287"/>
                    </a:cubicBezTo>
                    <a:cubicBezTo>
                      <a:pt x="5563" y="1365"/>
                      <a:pt x="5136" y="1399"/>
                      <a:pt x="4707" y="1399"/>
                    </a:cubicBezTo>
                    <a:cubicBezTo>
                      <a:pt x="4514" y="1399"/>
                      <a:pt x="4322" y="1393"/>
                      <a:pt x="4129" y="1380"/>
                    </a:cubicBezTo>
                    <a:cubicBezTo>
                      <a:pt x="3331" y="1308"/>
                      <a:pt x="2542" y="1142"/>
                      <a:pt x="1785" y="872"/>
                    </a:cubicBezTo>
                    <a:lnTo>
                      <a:pt x="1805" y="872"/>
                    </a:lnTo>
                    <a:cubicBezTo>
                      <a:pt x="1494" y="768"/>
                      <a:pt x="1194" y="644"/>
                      <a:pt x="892" y="498"/>
                    </a:cubicBezTo>
                    <a:cubicBezTo>
                      <a:pt x="613" y="353"/>
                      <a:pt x="332" y="208"/>
                      <a:pt x="63" y="31"/>
                    </a:cubicBezTo>
                    <a:cubicBezTo>
                      <a:pt x="63" y="21"/>
                      <a:pt x="53" y="21"/>
                      <a:pt x="42" y="21"/>
                    </a:cubicBezTo>
                    <a:cubicBezTo>
                      <a:pt x="32" y="21"/>
                      <a:pt x="11" y="31"/>
                      <a:pt x="11" y="52"/>
                    </a:cubicBezTo>
                    <a:cubicBezTo>
                      <a:pt x="0" y="73"/>
                      <a:pt x="11" y="93"/>
                      <a:pt x="32" y="104"/>
                    </a:cubicBezTo>
                    <a:cubicBezTo>
                      <a:pt x="281" y="270"/>
                      <a:pt x="530" y="425"/>
                      <a:pt x="799" y="571"/>
                    </a:cubicBezTo>
                    <a:cubicBezTo>
                      <a:pt x="1069" y="716"/>
                      <a:pt x="1360" y="851"/>
                      <a:pt x="1650" y="965"/>
                    </a:cubicBezTo>
                    <a:cubicBezTo>
                      <a:pt x="2252" y="1214"/>
                      <a:pt x="2884" y="1411"/>
                      <a:pt x="3517" y="1525"/>
                    </a:cubicBezTo>
                    <a:cubicBezTo>
                      <a:pt x="4014" y="1621"/>
                      <a:pt x="4524" y="1674"/>
                      <a:pt x="5031" y="1674"/>
                    </a:cubicBezTo>
                    <a:cubicBezTo>
                      <a:pt x="5180" y="1674"/>
                      <a:pt x="5329" y="1670"/>
                      <a:pt x="5477" y="1660"/>
                    </a:cubicBezTo>
                    <a:cubicBezTo>
                      <a:pt x="5799" y="1639"/>
                      <a:pt x="6120" y="1598"/>
                      <a:pt x="6442" y="1525"/>
                    </a:cubicBezTo>
                    <a:cubicBezTo>
                      <a:pt x="6743" y="1463"/>
                      <a:pt x="7044" y="1370"/>
                      <a:pt x="7324" y="1245"/>
                    </a:cubicBezTo>
                    <a:cubicBezTo>
                      <a:pt x="7583" y="1131"/>
                      <a:pt x="7832" y="1006"/>
                      <a:pt x="8071" y="851"/>
                    </a:cubicBezTo>
                    <a:cubicBezTo>
                      <a:pt x="8185" y="768"/>
                      <a:pt x="8289" y="685"/>
                      <a:pt x="8393" y="602"/>
                    </a:cubicBezTo>
                    <a:cubicBezTo>
                      <a:pt x="8455" y="550"/>
                      <a:pt x="8517" y="498"/>
                      <a:pt x="8568" y="436"/>
                    </a:cubicBezTo>
                    <a:cubicBezTo>
                      <a:pt x="8600" y="415"/>
                      <a:pt x="8621" y="384"/>
                      <a:pt x="8651" y="363"/>
                    </a:cubicBezTo>
                    <a:cubicBezTo>
                      <a:pt x="8672" y="332"/>
                      <a:pt x="8693" y="301"/>
                      <a:pt x="8725" y="270"/>
                    </a:cubicBezTo>
                    <a:cubicBezTo>
                      <a:pt x="8787" y="208"/>
                      <a:pt x="8776" y="104"/>
                      <a:pt x="8714" y="42"/>
                    </a:cubicBezTo>
                    <a:cubicBezTo>
                      <a:pt x="8683" y="10"/>
                      <a:pt x="8631" y="1"/>
                      <a:pt x="8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2403;p53">
                <a:extLst>
                  <a:ext uri="{FF2B5EF4-FFF2-40B4-BE49-F238E27FC236}">
                    <a16:creationId xmlns:a16="http://schemas.microsoft.com/office/drawing/2014/main" id="{82D86BE5-1B4D-082F-90B0-AD532492C75E}"/>
                  </a:ext>
                </a:extLst>
              </p:cNvPr>
              <p:cNvSpPr/>
              <p:nvPr/>
            </p:nvSpPr>
            <p:spPr>
              <a:xfrm>
                <a:off x="7437150" y="1607875"/>
                <a:ext cx="1195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2267" extrusionOk="0">
                    <a:moveTo>
                      <a:pt x="3683" y="1090"/>
                    </a:moveTo>
                    <a:lnTo>
                      <a:pt x="3683" y="1090"/>
                    </a:lnTo>
                    <a:cubicBezTo>
                      <a:pt x="3674" y="1090"/>
                      <a:pt x="3665" y="1098"/>
                      <a:pt x="3663" y="1107"/>
                    </a:cubicBezTo>
                    <a:lnTo>
                      <a:pt x="3663" y="1107"/>
                    </a:lnTo>
                    <a:cubicBezTo>
                      <a:pt x="3669" y="1102"/>
                      <a:pt x="3676" y="1096"/>
                      <a:pt x="3683" y="1090"/>
                    </a:cubicBezTo>
                    <a:close/>
                    <a:moveTo>
                      <a:pt x="4616" y="1"/>
                    </a:moveTo>
                    <a:cubicBezTo>
                      <a:pt x="4607" y="1"/>
                      <a:pt x="4596" y="1"/>
                      <a:pt x="4575" y="12"/>
                    </a:cubicBezTo>
                    <a:cubicBezTo>
                      <a:pt x="4565" y="12"/>
                      <a:pt x="4554" y="21"/>
                      <a:pt x="4544" y="21"/>
                    </a:cubicBezTo>
                    <a:cubicBezTo>
                      <a:pt x="4524" y="42"/>
                      <a:pt x="4513" y="53"/>
                      <a:pt x="4492" y="84"/>
                    </a:cubicBezTo>
                    <a:cubicBezTo>
                      <a:pt x="4420" y="198"/>
                      <a:pt x="4358" y="312"/>
                      <a:pt x="4275" y="426"/>
                    </a:cubicBezTo>
                    <a:cubicBezTo>
                      <a:pt x="4098" y="675"/>
                      <a:pt x="3890" y="904"/>
                      <a:pt x="3662" y="1111"/>
                    </a:cubicBezTo>
                    <a:cubicBezTo>
                      <a:pt x="3662" y="1110"/>
                      <a:pt x="3662" y="1109"/>
                      <a:pt x="3663" y="1107"/>
                    </a:cubicBezTo>
                    <a:lnTo>
                      <a:pt x="3663" y="1107"/>
                    </a:lnTo>
                    <a:cubicBezTo>
                      <a:pt x="3399" y="1328"/>
                      <a:pt x="3115" y="1519"/>
                      <a:pt x="2802" y="1681"/>
                    </a:cubicBezTo>
                    <a:lnTo>
                      <a:pt x="2812" y="1671"/>
                    </a:lnTo>
                    <a:lnTo>
                      <a:pt x="2812" y="1671"/>
                    </a:lnTo>
                    <a:cubicBezTo>
                      <a:pt x="2625" y="1764"/>
                      <a:pt x="2428" y="1847"/>
                      <a:pt x="2221" y="1920"/>
                    </a:cubicBezTo>
                    <a:cubicBezTo>
                      <a:pt x="2013" y="1992"/>
                      <a:pt x="1806" y="2045"/>
                      <a:pt x="1588" y="2086"/>
                    </a:cubicBezTo>
                    <a:cubicBezTo>
                      <a:pt x="1281" y="2139"/>
                      <a:pt x="970" y="2171"/>
                      <a:pt x="657" y="2171"/>
                    </a:cubicBezTo>
                    <a:cubicBezTo>
                      <a:pt x="545" y="2171"/>
                      <a:pt x="434" y="2167"/>
                      <a:pt x="322" y="2158"/>
                    </a:cubicBezTo>
                    <a:lnTo>
                      <a:pt x="333" y="2158"/>
                    </a:lnTo>
                    <a:cubicBezTo>
                      <a:pt x="239" y="2148"/>
                      <a:pt x="146" y="2148"/>
                      <a:pt x="52" y="2128"/>
                    </a:cubicBezTo>
                    <a:cubicBezTo>
                      <a:pt x="32" y="2128"/>
                      <a:pt x="11" y="2138"/>
                      <a:pt x="11" y="2158"/>
                    </a:cubicBezTo>
                    <a:cubicBezTo>
                      <a:pt x="1" y="2169"/>
                      <a:pt x="22" y="2190"/>
                      <a:pt x="32" y="2200"/>
                    </a:cubicBezTo>
                    <a:cubicBezTo>
                      <a:pt x="188" y="2221"/>
                      <a:pt x="343" y="2241"/>
                      <a:pt x="499" y="2252"/>
                    </a:cubicBezTo>
                    <a:cubicBezTo>
                      <a:pt x="608" y="2259"/>
                      <a:pt x="718" y="2267"/>
                      <a:pt x="831" y="2267"/>
                    </a:cubicBezTo>
                    <a:cubicBezTo>
                      <a:pt x="879" y="2267"/>
                      <a:pt x="927" y="2265"/>
                      <a:pt x="976" y="2262"/>
                    </a:cubicBezTo>
                    <a:cubicBezTo>
                      <a:pt x="1297" y="2262"/>
                      <a:pt x="1619" y="2221"/>
                      <a:pt x="1930" y="2148"/>
                    </a:cubicBezTo>
                    <a:cubicBezTo>
                      <a:pt x="2251" y="2086"/>
                      <a:pt x="2563" y="1982"/>
                      <a:pt x="2853" y="1858"/>
                    </a:cubicBezTo>
                    <a:cubicBezTo>
                      <a:pt x="3154" y="1733"/>
                      <a:pt x="3445" y="1577"/>
                      <a:pt x="3704" y="1391"/>
                    </a:cubicBezTo>
                    <a:cubicBezTo>
                      <a:pt x="3922" y="1236"/>
                      <a:pt x="4119" y="1059"/>
                      <a:pt x="4295" y="862"/>
                    </a:cubicBezTo>
                    <a:cubicBezTo>
                      <a:pt x="4388" y="768"/>
                      <a:pt x="4461" y="675"/>
                      <a:pt x="4533" y="572"/>
                    </a:cubicBezTo>
                    <a:cubicBezTo>
                      <a:pt x="4616" y="457"/>
                      <a:pt x="4699" y="343"/>
                      <a:pt x="4762" y="208"/>
                    </a:cubicBezTo>
                    <a:cubicBezTo>
                      <a:pt x="4772" y="177"/>
                      <a:pt x="4782" y="136"/>
                      <a:pt x="4762" y="94"/>
                    </a:cubicBezTo>
                    <a:cubicBezTo>
                      <a:pt x="4752" y="63"/>
                      <a:pt x="4731" y="32"/>
                      <a:pt x="4689" y="12"/>
                    </a:cubicBezTo>
                    <a:cubicBezTo>
                      <a:pt x="4669" y="1"/>
                      <a:pt x="4648" y="1"/>
                      <a:pt x="4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2404;p53">
                <a:extLst>
                  <a:ext uri="{FF2B5EF4-FFF2-40B4-BE49-F238E27FC236}">
                    <a16:creationId xmlns:a16="http://schemas.microsoft.com/office/drawing/2014/main" id="{39F1E316-96CE-71D6-FB72-43EE3167E6AC}"/>
                  </a:ext>
                </a:extLst>
              </p:cNvPr>
              <p:cNvSpPr/>
              <p:nvPr/>
            </p:nvSpPr>
            <p:spPr>
              <a:xfrm>
                <a:off x="7254325" y="1699100"/>
                <a:ext cx="11425" cy="741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967" extrusionOk="0">
                    <a:moveTo>
                      <a:pt x="125" y="1"/>
                    </a:moveTo>
                    <a:cubicBezTo>
                      <a:pt x="118" y="1"/>
                      <a:pt x="111" y="1"/>
                      <a:pt x="104" y="3"/>
                    </a:cubicBezTo>
                    <a:lnTo>
                      <a:pt x="94" y="3"/>
                    </a:lnTo>
                    <a:cubicBezTo>
                      <a:pt x="53" y="14"/>
                      <a:pt x="32" y="55"/>
                      <a:pt x="42" y="97"/>
                    </a:cubicBezTo>
                    <a:lnTo>
                      <a:pt x="73" y="221"/>
                    </a:lnTo>
                    <a:cubicBezTo>
                      <a:pt x="115" y="491"/>
                      <a:pt x="156" y="771"/>
                      <a:pt x="187" y="1051"/>
                    </a:cubicBezTo>
                    <a:cubicBezTo>
                      <a:pt x="208" y="1342"/>
                      <a:pt x="219" y="1632"/>
                      <a:pt x="198" y="1922"/>
                    </a:cubicBezTo>
                    <a:lnTo>
                      <a:pt x="198" y="1891"/>
                    </a:lnTo>
                    <a:cubicBezTo>
                      <a:pt x="187" y="2036"/>
                      <a:pt x="166" y="2192"/>
                      <a:pt x="136" y="2337"/>
                    </a:cubicBezTo>
                    <a:cubicBezTo>
                      <a:pt x="104" y="2483"/>
                      <a:pt x="63" y="2628"/>
                      <a:pt x="21" y="2773"/>
                    </a:cubicBezTo>
                    <a:cubicBezTo>
                      <a:pt x="0" y="2845"/>
                      <a:pt x="42" y="2918"/>
                      <a:pt x="104" y="2949"/>
                    </a:cubicBezTo>
                    <a:cubicBezTo>
                      <a:pt x="129" y="2961"/>
                      <a:pt x="153" y="2966"/>
                      <a:pt x="178" y="2966"/>
                    </a:cubicBezTo>
                    <a:cubicBezTo>
                      <a:pt x="195" y="2966"/>
                      <a:pt x="212" y="2964"/>
                      <a:pt x="229" y="2960"/>
                    </a:cubicBezTo>
                    <a:cubicBezTo>
                      <a:pt x="260" y="2949"/>
                      <a:pt x="312" y="2918"/>
                      <a:pt x="322" y="2877"/>
                    </a:cubicBezTo>
                    <a:cubicBezTo>
                      <a:pt x="343" y="2825"/>
                      <a:pt x="364" y="2773"/>
                      <a:pt x="374" y="2711"/>
                    </a:cubicBezTo>
                    <a:cubicBezTo>
                      <a:pt x="395" y="2659"/>
                      <a:pt x="405" y="2596"/>
                      <a:pt x="415" y="2545"/>
                    </a:cubicBezTo>
                    <a:cubicBezTo>
                      <a:pt x="436" y="2420"/>
                      <a:pt x="436" y="2306"/>
                      <a:pt x="447" y="2181"/>
                    </a:cubicBezTo>
                    <a:cubicBezTo>
                      <a:pt x="457" y="1943"/>
                      <a:pt x="447" y="1704"/>
                      <a:pt x="426" y="1455"/>
                    </a:cubicBezTo>
                    <a:cubicBezTo>
                      <a:pt x="405" y="1217"/>
                      <a:pt x="374" y="978"/>
                      <a:pt x="322" y="729"/>
                    </a:cubicBezTo>
                    <a:cubicBezTo>
                      <a:pt x="291" y="501"/>
                      <a:pt x="239" y="273"/>
                      <a:pt x="187" y="45"/>
                    </a:cubicBezTo>
                    <a:cubicBezTo>
                      <a:pt x="179" y="19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2405;p53">
                <a:extLst>
                  <a:ext uri="{FF2B5EF4-FFF2-40B4-BE49-F238E27FC236}">
                    <a16:creationId xmlns:a16="http://schemas.microsoft.com/office/drawing/2014/main" id="{9A964198-5B71-94EF-3056-1FA4C7B13723}"/>
                  </a:ext>
                </a:extLst>
              </p:cNvPr>
              <p:cNvSpPr/>
              <p:nvPr/>
            </p:nvSpPr>
            <p:spPr>
              <a:xfrm>
                <a:off x="7282600" y="1652475"/>
                <a:ext cx="37875" cy="356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424" extrusionOk="0">
                    <a:moveTo>
                      <a:pt x="1463" y="1"/>
                    </a:moveTo>
                    <a:cubicBezTo>
                      <a:pt x="1442" y="1"/>
                      <a:pt x="1421" y="22"/>
                      <a:pt x="1411" y="42"/>
                    </a:cubicBezTo>
                    <a:lnTo>
                      <a:pt x="1380" y="105"/>
                    </a:lnTo>
                    <a:lnTo>
                      <a:pt x="1380" y="115"/>
                    </a:lnTo>
                    <a:cubicBezTo>
                      <a:pt x="1308" y="271"/>
                      <a:pt x="1204" y="427"/>
                      <a:pt x="1089" y="572"/>
                    </a:cubicBezTo>
                    <a:cubicBezTo>
                      <a:pt x="1089" y="561"/>
                      <a:pt x="1100" y="561"/>
                      <a:pt x="1100" y="551"/>
                    </a:cubicBezTo>
                    <a:lnTo>
                      <a:pt x="1100" y="551"/>
                    </a:lnTo>
                    <a:cubicBezTo>
                      <a:pt x="976" y="696"/>
                      <a:pt x="840" y="821"/>
                      <a:pt x="685" y="925"/>
                    </a:cubicBezTo>
                    <a:cubicBezTo>
                      <a:pt x="571" y="1007"/>
                      <a:pt x="436" y="1070"/>
                      <a:pt x="301" y="1121"/>
                    </a:cubicBezTo>
                    <a:cubicBezTo>
                      <a:pt x="239" y="1142"/>
                      <a:pt x="167" y="1163"/>
                      <a:pt x="104" y="1183"/>
                    </a:cubicBezTo>
                    <a:cubicBezTo>
                      <a:pt x="73" y="1183"/>
                      <a:pt x="42" y="1204"/>
                      <a:pt x="31" y="1236"/>
                    </a:cubicBezTo>
                    <a:cubicBezTo>
                      <a:pt x="10" y="1256"/>
                      <a:pt x="1" y="1298"/>
                      <a:pt x="10" y="1329"/>
                    </a:cubicBezTo>
                    <a:cubicBezTo>
                      <a:pt x="20" y="1385"/>
                      <a:pt x="80" y="1424"/>
                      <a:pt x="137" y="1424"/>
                    </a:cubicBezTo>
                    <a:cubicBezTo>
                      <a:pt x="143" y="1424"/>
                      <a:pt x="150" y="1423"/>
                      <a:pt x="156" y="1422"/>
                    </a:cubicBezTo>
                    <a:cubicBezTo>
                      <a:pt x="239" y="1412"/>
                      <a:pt x="322" y="1381"/>
                      <a:pt x="405" y="1349"/>
                    </a:cubicBezTo>
                    <a:cubicBezTo>
                      <a:pt x="488" y="1319"/>
                      <a:pt x="550" y="1277"/>
                      <a:pt x="623" y="1236"/>
                    </a:cubicBezTo>
                    <a:cubicBezTo>
                      <a:pt x="768" y="1153"/>
                      <a:pt x="893" y="1038"/>
                      <a:pt x="1006" y="925"/>
                    </a:cubicBezTo>
                    <a:cubicBezTo>
                      <a:pt x="1110" y="800"/>
                      <a:pt x="1204" y="665"/>
                      <a:pt x="1287" y="520"/>
                    </a:cubicBezTo>
                    <a:cubicBezTo>
                      <a:pt x="1370" y="374"/>
                      <a:pt x="1442" y="229"/>
                      <a:pt x="1504" y="74"/>
                    </a:cubicBezTo>
                    <a:cubicBezTo>
                      <a:pt x="1515" y="42"/>
                      <a:pt x="1504" y="12"/>
                      <a:pt x="1474" y="12"/>
                    </a:cubicBezTo>
                    <a:cubicBezTo>
                      <a:pt x="1474" y="1"/>
                      <a:pt x="1463" y="1"/>
                      <a:pt x="14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2406;p53">
                <a:extLst>
                  <a:ext uri="{FF2B5EF4-FFF2-40B4-BE49-F238E27FC236}">
                    <a16:creationId xmlns:a16="http://schemas.microsoft.com/office/drawing/2014/main" id="{E052306E-CAC4-9CD4-05B3-DE3A4FFCF8D6}"/>
                  </a:ext>
                </a:extLst>
              </p:cNvPr>
              <p:cNvSpPr/>
              <p:nvPr/>
            </p:nvSpPr>
            <p:spPr>
              <a:xfrm>
                <a:off x="7289075" y="1637450"/>
                <a:ext cx="28825" cy="330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1323" extrusionOk="0">
                    <a:moveTo>
                      <a:pt x="756" y="664"/>
                    </a:moveTo>
                    <a:cubicBezTo>
                      <a:pt x="747" y="666"/>
                      <a:pt x="747" y="675"/>
                      <a:pt x="747" y="675"/>
                    </a:cubicBezTo>
                    <a:cubicBezTo>
                      <a:pt x="750" y="671"/>
                      <a:pt x="753" y="668"/>
                      <a:pt x="756" y="664"/>
                    </a:cubicBezTo>
                    <a:close/>
                    <a:moveTo>
                      <a:pt x="1100" y="0"/>
                    </a:moveTo>
                    <a:cubicBezTo>
                      <a:pt x="1090" y="0"/>
                      <a:pt x="1079" y="11"/>
                      <a:pt x="1069" y="21"/>
                    </a:cubicBezTo>
                    <a:cubicBezTo>
                      <a:pt x="1038" y="136"/>
                      <a:pt x="1007" y="239"/>
                      <a:pt x="955" y="343"/>
                    </a:cubicBezTo>
                    <a:lnTo>
                      <a:pt x="966" y="332"/>
                    </a:lnTo>
                    <a:lnTo>
                      <a:pt x="966" y="332"/>
                    </a:lnTo>
                    <a:cubicBezTo>
                      <a:pt x="905" y="452"/>
                      <a:pt x="835" y="563"/>
                      <a:pt x="756" y="664"/>
                    </a:cubicBezTo>
                    <a:lnTo>
                      <a:pt x="756" y="664"/>
                    </a:lnTo>
                    <a:cubicBezTo>
                      <a:pt x="756" y="664"/>
                      <a:pt x="757" y="664"/>
                      <a:pt x="758" y="664"/>
                    </a:cubicBezTo>
                    <a:lnTo>
                      <a:pt x="758" y="664"/>
                    </a:lnTo>
                    <a:lnTo>
                      <a:pt x="613" y="809"/>
                    </a:lnTo>
                    <a:cubicBezTo>
                      <a:pt x="571" y="851"/>
                      <a:pt x="519" y="892"/>
                      <a:pt x="468" y="924"/>
                    </a:cubicBezTo>
                    <a:cubicBezTo>
                      <a:pt x="405" y="965"/>
                      <a:pt x="343" y="1007"/>
                      <a:pt x="281" y="1038"/>
                    </a:cubicBezTo>
                    <a:lnTo>
                      <a:pt x="63" y="1131"/>
                    </a:lnTo>
                    <a:cubicBezTo>
                      <a:pt x="32" y="1141"/>
                      <a:pt x="21" y="1162"/>
                      <a:pt x="11" y="1194"/>
                    </a:cubicBezTo>
                    <a:cubicBezTo>
                      <a:pt x="0" y="1214"/>
                      <a:pt x="0" y="1245"/>
                      <a:pt x="11" y="1266"/>
                    </a:cubicBezTo>
                    <a:cubicBezTo>
                      <a:pt x="32" y="1301"/>
                      <a:pt x="67" y="1322"/>
                      <a:pt x="101" y="1322"/>
                    </a:cubicBezTo>
                    <a:cubicBezTo>
                      <a:pt x="117" y="1322"/>
                      <a:pt x="132" y="1317"/>
                      <a:pt x="146" y="1307"/>
                    </a:cubicBezTo>
                    <a:cubicBezTo>
                      <a:pt x="281" y="1245"/>
                      <a:pt x="405" y="1162"/>
                      <a:pt x="509" y="1079"/>
                    </a:cubicBezTo>
                    <a:cubicBezTo>
                      <a:pt x="613" y="996"/>
                      <a:pt x="706" y="903"/>
                      <a:pt x="789" y="789"/>
                    </a:cubicBezTo>
                    <a:cubicBezTo>
                      <a:pt x="872" y="696"/>
                      <a:pt x="945" y="581"/>
                      <a:pt x="996" y="457"/>
                    </a:cubicBezTo>
                    <a:cubicBezTo>
                      <a:pt x="1058" y="322"/>
                      <a:pt x="1111" y="187"/>
                      <a:pt x="1141" y="53"/>
                    </a:cubicBezTo>
                    <a:cubicBezTo>
                      <a:pt x="1152" y="32"/>
                      <a:pt x="1141" y="11"/>
                      <a:pt x="1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2407;p53">
                <a:extLst>
                  <a:ext uri="{FF2B5EF4-FFF2-40B4-BE49-F238E27FC236}">
                    <a16:creationId xmlns:a16="http://schemas.microsoft.com/office/drawing/2014/main" id="{0C4B0879-8E32-6B20-838C-59E69FD32F98}"/>
                  </a:ext>
                </a:extLst>
              </p:cNvPr>
              <p:cNvSpPr/>
              <p:nvPr/>
            </p:nvSpPr>
            <p:spPr>
              <a:xfrm>
                <a:off x="7359100" y="1738050"/>
                <a:ext cx="22600" cy="3737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95" extrusionOk="0">
                    <a:moveTo>
                      <a:pt x="477" y="1"/>
                    </a:moveTo>
                    <a:cubicBezTo>
                      <a:pt x="239" y="1"/>
                      <a:pt x="32" y="323"/>
                      <a:pt x="21" y="738"/>
                    </a:cubicBezTo>
                    <a:cubicBezTo>
                      <a:pt x="0" y="1142"/>
                      <a:pt x="187" y="1485"/>
                      <a:pt x="426" y="1495"/>
                    </a:cubicBezTo>
                    <a:cubicBezTo>
                      <a:pt x="430" y="1495"/>
                      <a:pt x="433" y="1495"/>
                      <a:pt x="437" y="1495"/>
                    </a:cubicBezTo>
                    <a:cubicBezTo>
                      <a:pt x="671" y="1495"/>
                      <a:pt x="872" y="1167"/>
                      <a:pt x="892" y="769"/>
                    </a:cubicBezTo>
                    <a:cubicBezTo>
                      <a:pt x="903" y="354"/>
                      <a:pt x="716" y="12"/>
                      <a:pt x="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2408;p53">
                <a:extLst>
                  <a:ext uri="{FF2B5EF4-FFF2-40B4-BE49-F238E27FC236}">
                    <a16:creationId xmlns:a16="http://schemas.microsoft.com/office/drawing/2014/main" id="{28DC05BC-C062-9C43-7189-F5837EF25638}"/>
                  </a:ext>
                </a:extLst>
              </p:cNvPr>
              <p:cNvSpPr/>
              <p:nvPr/>
            </p:nvSpPr>
            <p:spPr>
              <a:xfrm>
                <a:off x="7466200" y="1742200"/>
                <a:ext cx="223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465" extrusionOk="0">
                    <a:moveTo>
                      <a:pt x="467" y="1"/>
                    </a:moveTo>
                    <a:cubicBezTo>
                      <a:pt x="233" y="1"/>
                      <a:pt x="31" y="318"/>
                      <a:pt x="21" y="717"/>
                    </a:cubicBezTo>
                    <a:cubicBezTo>
                      <a:pt x="1" y="1121"/>
                      <a:pt x="187" y="1464"/>
                      <a:pt x="416" y="1464"/>
                    </a:cubicBezTo>
                    <a:cubicBezTo>
                      <a:pt x="419" y="1464"/>
                      <a:pt x="423" y="1464"/>
                      <a:pt x="426" y="1464"/>
                    </a:cubicBezTo>
                    <a:cubicBezTo>
                      <a:pt x="660" y="1464"/>
                      <a:pt x="861" y="1147"/>
                      <a:pt x="872" y="748"/>
                    </a:cubicBezTo>
                    <a:cubicBezTo>
                      <a:pt x="893" y="344"/>
                      <a:pt x="706" y="12"/>
                      <a:pt x="478" y="1"/>
                    </a:cubicBezTo>
                    <a:cubicBezTo>
                      <a:pt x="474" y="1"/>
                      <a:pt x="471" y="1"/>
                      <a:pt x="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2409;p53">
                <a:extLst>
                  <a:ext uri="{FF2B5EF4-FFF2-40B4-BE49-F238E27FC236}">
                    <a16:creationId xmlns:a16="http://schemas.microsoft.com/office/drawing/2014/main" id="{2A1E3166-32F3-0093-5164-037A9BB59B66}"/>
                  </a:ext>
                </a:extLst>
              </p:cNvPr>
              <p:cNvSpPr/>
              <p:nvPr/>
            </p:nvSpPr>
            <p:spPr>
              <a:xfrm>
                <a:off x="7387875" y="1835050"/>
                <a:ext cx="386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735" extrusionOk="0">
                    <a:moveTo>
                      <a:pt x="301" y="1"/>
                    </a:moveTo>
                    <a:cubicBezTo>
                      <a:pt x="271" y="1"/>
                      <a:pt x="239" y="1"/>
                      <a:pt x="208" y="11"/>
                    </a:cubicBezTo>
                    <a:cubicBezTo>
                      <a:pt x="177" y="11"/>
                      <a:pt x="146" y="11"/>
                      <a:pt x="125" y="21"/>
                    </a:cubicBezTo>
                    <a:cubicBezTo>
                      <a:pt x="94" y="32"/>
                      <a:pt x="32" y="63"/>
                      <a:pt x="11" y="115"/>
                    </a:cubicBezTo>
                    <a:cubicBezTo>
                      <a:pt x="1" y="146"/>
                      <a:pt x="1" y="177"/>
                      <a:pt x="1" y="208"/>
                    </a:cubicBezTo>
                    <a:cubicBezTo>
                      <a:pt x="11" y="229"/>
                      <a:pt x="11" y="270"/>
                      <a:pt x="32" y="302"/>
                    </a:cubicBezTo>
                    <a:cubicBezTo>
                      <a:pt x="42" y="323"/>
                      <a:pt x="63" y="353"/>
                      <a:pt x="84" y="374"/>
                    </a:cubicBezTo>
                    <a:cubicBezTo>
                      <a:pt x="105" y="405"/>
                      <a:pt x="135" y="426"/>
                      <a:pt x="167" y="457"/>
                    </a:cubicBezTo>
                    <a:cubicBezTo>
                      <a:pt x="218" y="498"/>
                      <a:pt x="281" y="540"/>
                      <a:pt x="354" y="581"/>
                    </a:cubicBezTo>
                    <a:cubicBezTo>
                      <a:pt x="405" y="623"/>
                      <a:pt x="467" y="654"/>
                      <a:pt x="540" y="675"/>
                    </a:cubicBezTo>
                    <a:cubicBezTo>
                      <a:pt x="648" y="713"/>
                      <a:pt x="773" y="735"/>
                      <a:pt x="893" y="735"/>
                    </a:cubicBezTo>
                    <a:cubicBezTo>
                      <a:pt x="935" y="735"/>
                      <a:pt x="977" y="732"/>
                      <a:pt x="1018" y="727"/>
                    </a:cubicBezTo>
                    <a:lnTo>
                      <a:pt x="1059" y="727"/>
                    </a:lnTo>
                    <a:cubicBezTo>
                      <a:pt x="1152" y="717"/>
                      <a:pt x="1225" y="696"/>
                      <a:pt x="1297" y="675"/>
                    </a:cubicBezTo>
                    <a:cubicBezTo>
                      <a:pt x="1380" y="644"/>
                      <a:pt x="1453" y="613"/>
                      <a:pt x="1525" y="571"/>
                    </a:cubicBezTo>
                    <a:cubicBezTo>
                      <a:pt x="1536" y="561"/>
                      <a:pt x="1546" y="540"/>
                      <a:pt x="1546" y="519"/>
                    </a:cubicBezTo>
                    <a:cubicBezTo>
                      <a:pt x="1546" y="509"/>
                      <a:pt x="1546" y="488"/>
                      <a:pt x="1536" y="468"/>
                    </a:cubicBezTo>
                    <a:lnTo>
                      <a:pt x="1525" y="457"/>
                    </a:lnTo>
                    <a:cubicBezTo>
                      <a:pt x="1525" y="447"/>
                      <a:pt x="1515" y="426"/>
                      <a:pt x="1505" y="415"/>
                    </a:cubicBezTo>
                    <a:cubicBezTo>
                      <a:pt x="1422" y="312"/>
                      <a:pt x="1308" y="219"/>
                      <a:pt x="1152" y="157"/>
                    </a:cubicBezTo>
                    <a:cubicBezTo>
                      <a:pt x="1018" y="94"/>
                      <a:pt x="862" y="53"/>
                      <a:pt x="706" y="32"/>
                    </a:cubicBezTo>
                    <a:cubicBezTo>
                      <a:pt x="623" y="21"/>
                      <a:pt x="550" y="11"/>
                      <a:pt x="478" y="11"/>
                    </a:cubicBezTo>
                    <a:lnTo>
                      <a:pt x="405" y="11"/>
                    </a:lnTo>
                    <a:cubicBezTo>
                      <a:pt x="374" y="11"/>
                      <a:pt x="333" y="1"/>
                      <a:pt x="3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2410;p53">
                <a:extLst>
                  <a:ext uri="{FF2B5EF4-FFF2-40B4-BE49-F238E27FC236}">
                    <a16:creationId xmlns:a16="http://schemas.microsoft.com/office/drawing/2014/main" id="{30F5EC00-F6A0-A5A5-FFFC-50AC0EC98A12}"/>
                  </a:ext>
                </a:extLst>
              </p:cNvPr>
              <p:cNvSpPr/>
              <p:nvPr/>
            </p:nvSpPr>
            <p:spPr>
              <a:xfrm>
                <a:off x="7382425" y="1816125"/>
                <a:ext cx="57350" cy="40425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1617" extrusionOk="0">
                    <a:moveTo>
                      <a:pt x="551" y="831"/>
                    </a:moveTo>
                    <a:cubicBezTo>
                      <a:pt x="665" y="831"/>
                      <a:pt x="779" y="831"/>
                      <a:pt x="904" y="851"/>
                    </a:cubicBezTo>
                    <a:cubicBezTo>
                      <a:pt x="1059" y="882"/>
                      <a:pt x="1194" y="923"/>
                      <a:pt x="1319" y="976"/>
                    </a:cubicBezTo>
                    <a:cubicBezTo>
                      <a:pt x="1411" y="1027"/>
                      <a:pt x="1494" y="1069"/>
                      <a:pt x="1567" y="1131"/>
                    </a:cubicBezTo>
                    <a:cubicBezTo>
                      <a:pt x="1609" y="1162"/>
                      <a:pt x="1640" y="1204"/>
                      <a:pt x="1671" y="1245"/>
                    </a:cubicBezTo>
                    <a:cubicBezTo>
                      <a:pt x="1681" y="1255"/>
                      <a:pt x="1681" y="1266"/>
                      <a:pt x="1692" y="1287"/>
                    </a:cubicBezTo>
                    <a:cubicBezTo>
                      <a:pt x="1619" y="1328"/>
                      <a:pt x="1547" y="1370"/>
                      <a:pt x="1464" y="1411"/>
                    </a:cubicBezTo>
                    <a:cubicBezTo>
                      <a:pt x="1381" y="1432"/>
                      <a:pt x="1287" y="1453"/>
                      <a:pt x="1204" y="1463"/>
                    </a:cubicBezTo>
                    <a:cubicBezTo>
                      <a:pt x="1158" y="1468"/>
                      <a:pt x="1111" y="1471"/>
                      <a:pt x="1065" y="1471"/>
                    </a:cubicBezTo>
                    <a:cubicBezTo>
                      <a:pt x="1020" y="1471"/>
                      <a:pt x="976" y="1468"/>
                      <a:pt x="934" y="1463"/>
                    </a:cubicBezTo>
                    <a:cubicBezTo>
                      <a:pt x="851" y="1442"/>
                      <a:pt x="779" y="1421"/>
                      <a:pt x="696" y="1391"/>
                    </a:cubicBezTo>
                    <a:cubicBezTo>
                      <a:pt x="634" y="1349"/>
                      <a:pt x="561" y="1308"/>
                      <a:pt x="489" y="1255"/>
                    </a:cubicBezTo>
                    <a:cubicBezTo>
                      <a:pt x="436" y="1204"/>
                      <a:pt x="385" y="1152"/>
                      <a:pt x="343" y="1089"/>
                    </a:cubicBezTo>
                    <a:cubicBezTo>
                      <a:pt x="302" y="1038"/>
                      <a:pt x="270" y="986"/>
                      <a:pt x="250" y="934"/>
                    </a:cubicBezTo>
                    <a:cubicBezTo>
                      <a:pt x="281" y="914"/>
                      <a:pt x="312" y="893"/>
                      <a:pt x="353" y="882"/>
                    </a:cubicBezTo>
                    <a:cubicBezTo>
                      <a:pt x="406" y="861"/>
                      <a:pt x="468" y="841"/>
                      <a:pt x="551" y="831"/>
                    </a:cubicBezTo>
                    <a:close/>
                    <a:moveTo>
                      <a:pt x="42" y="1"/>
                    </a:moveTo>
                    <a:lnTo>
                      <a:pt x="42" y="11"/>
                    </a:lnTo>
                    <a:cubicBezTo>
                      <a:pt x="32" y="31"/>
                      <a:pt x="21" y="42"/>
                      <a:pt x="21" y="52"/>
                    </a:cubicBezTo>
                    <a:cubicBezTo>
                      <a:pt x="1" y="156"/>
                      <a:pt x="1" y="270"/>
                      <a:pt x="1" y="384"/>
                    </a:cubicBezTo>
                    <a:cubicBezTo>
                      <a:pt x="1" y="467"/>
                      <a:pt x="1" y="540"/>
                      <a:pt x="12" y="602"/>
                    </a:cubicBezTo>
                    <a:cubicBezTo>
                      <a:pt x="32" y="727"/>
                      <a:pt x="63" y="851"/>
                      <a:pt x="104" y="955"/>
                    </a:cubicBezTo>
                    <a:cubicBezTo>
                      <a:pt x="187" y="1152"/>
                      <a:pt x="323" y="1318"/>
                      <a:pt x="489" y="1432"/>
                    </a:cubicBezTo>
                    <a:cubicBezTo>
                      <a:pt x="655" y="1536"/>
                      <a:pt x="841" y="1608"/>
                      <a:pt x="1038" y="1608"/>
                    </a:cubicBezTo>
                    <a:cubicBezTo>
                      <a:pt x="1069" y="1614"/>
                      <a:pt x="1100" y="1616"/>
                      <a:pt x="1130" y="1616"/>
                    </a:cubicBezTo>
                    <a:cubicBezTo>
                      <a:pt x="1160" y="1616"/>
                      <a:pt x="1189" y="1614"/>
                      <a:pt x="1215" y="1608"/>
                    </a:cubicBezTo>
                    <a:cubicBezTo>
                      <a:pt x="1360" y="1598"/>
                      <a:pt x="1494" y="1557"/>
                      <a:pt x="1619" y="1494"/>
                    </a:cubicBezTo>
                    <a:cubicBezTo>
                      <a:pt x="1816" y="1401"/>
                      <a:pt x="1972" y="1255"/>
                      <a:pt x="2086" y="1080"/>
                    </a:cubicBezTo>
                    <a:cubicBezTo>
                      <a:pt x="2148" y="986"/>
                      <a:pt x="2200" y="872"/>
                      <a:pt x="2231" y="768"/>
                    </a:cubicBezTo>
                    <a:cubicBezTo>
                      <a:pt x="2262" y="654"/>
                      <a:pt x="2283" y="529"/>
                      <a:pt x="2294" y="384"/>
                    </a:cubicBezTo>
                    <a:cubicBezTo>
                      <a:pt x="2294" y="374"/>
                      <a:pt x="2294" y="363"/>
                      <a:pt x="2283" y="343"/>
                    </a:cubicBezTo>
                    <a:cubicBezTo>
                      <a:pt x="2107" y="363"/>
                      <a:pt x="1930" y="374"/>
                      <a:pt x="1754" y="374"/>
                    </a:cubicBezTo>
                    <a:cubicBezTo>
                      <a:pt x="1515" y="374"/>
                      <a:pt x="1277" y="363"/>
                      <a:pt x="1038" y="333"/>
                    </a:cubicBezTo>
                    <a:cubicBezTo>
                      <a:pt x="821" y="301"/>
                      <a:pt x="592" y="250"/>
                      <a:pt x="385" y="167"/>
                    </a:cubicBezTo>
                    <a:cubicBezTo>
                      <a:pt x="260" y="125"/>
                      <a:pt x="146" y="73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2411;p53">
                <a:extLst>
                  <a:ext uri="{FF2B5EF4-FFF2-40B4-BE49-F238E27FC236}">
                    <a16:creationId xmlns:a16="http://schemas.microsoft.com/office/drawing/2014/main" id="{FB2020C1-AF43-C041-374F-8482118EA3AD}"/>
                  </a:ext>
                </a:extLst>
              </p:cNvPr>
              <p:cNvSpPr/>
              <p:nvPr/>
            </p:nvSpPr>
            <p:spPr>
              <a:xfrm>
                <a:off x="7413825" y="1722500"/>
                <a:ext cx="42550" cy="864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456" extrusionOk="0">
                    <a:moveTo>
                      <a:pt x="612" y="1"/>
                    </a:moveTo>
                    <a:cubicBezTo>
                      <a:pt x="602" y="1"/>
                      <a:pt x="591" y="1"/>
                      <a:pt x="581" y="11"/>
                    </a:cubicBezTo>
                    <a:cubicBezTo>
                      <a:pt x="570" y="21"/>
                      <a:pt x="560" y="32"/>
                      <a:pt x="560" y="42"/>
                    </a:cubicBezTo>
                    <a:cubicBezTo>
                      <a:pt x="560" y="198"/>
                      <a:pt x="550" y="353"/>
                      <a:pt x="540" y="489"/>
                    </a:cubicBezTo>
                    <a:cubicBezTo>
                      <a:pt x="529" y="540"/>
                      <a:pt x="529" y="592"/>
                      <a:pt x="519" y="655"/>
                    </a:cubicBezTo>
                    <a:cubicBezTo>
                      <a:pt x="508" y="841"/>
                      <a:pt x="498" y="1069"/>
                      <a:pt x="529" y="1287"/>
                    </a:cubicBezTo>
                    <a:cubicBezTo>
                      <a:pt x="550" y="1381"/>
                      <a:pt x="581" y="1474"/>
                      <a:pt x="623" y="1557"/>
                    </a:cubicBezTo>
                    <a:cubicBezTo>
                      <a:pt x="633" y="1588"/>
                      <a:pt x="664" y="1630"/>
                      <a:pt x="685" y="1660"/>
                    </a:cubicBezTo>
                    <a:cubicBezTo>
                      <a:pt x="716" y="1702"/>
                      <a:pt x="747" y="1733"/>
                      <a:pt x="789" y="1754"/>
                    </a:cubicBezTo>
                    <a:cubicBezTo>
                      <a:pt x="851" y="1806"/>
                      <a:pt x="934" y="1826"/>
                      <a:pt x="1017" y="1847"/>
                    </a:cubicBezTo>
                    <a:lnTo>
                      <a:pt x="1068" y="1858"/>
                    </a:lnTo>
                    <a:cubicBezTo>
                      <a:pt x="1131" y="1868"/>
                      <a:pt x="1193" y="1879"/>
                      <a:pt x="1255" y="1909"/>
                    </a:cubicBezTo>
                    <a:cubicBezTo>
                      <a:pt x="1287" y="1920"/>
                      <a:pt x="1307" y="1930"/>
                      <a:pt x="1328" y="1951"/>
                    </a:cubicBezTo>
                    <a:cubicBezTo>
                      <a:pt x="1349" y="1962"/>
                      <a:pt x="1370" y="1982"/>
                      <a:pt x="1390" y="2003"/>
                    </a:cubicBezTo>
                    <a:cubicBezTo>
                      <a:pt x="1411" y="2034"/>
                      <a:pt x="1432" y="2065"/>
                      <a:pt x="1442" y="2107"/>
                    </a:cubicBezTo>
                    <a:cubicBezTo>
                      <a:pt x="1462" y="2158"/>
                      <a:pt x="1483" y="2220"/>
                      <a:pt x="1494" y="2283"/>
                    </a:cubicBezTo>
                    <a:lnTo>
                      <a:pt x="1494" y="2428"/>
                    </a:lnTo>
                    <a:cubicBezTo>
                      <a:pt x="1483" y="2469"/>
                      <a:pt x="1473" y="2522"/>
                      <a:pt x="1453" y="2563"/>
                    </a:cubicBezTo>
                    <a:cubicBezTo>
                      <a:pt x="1432" y="2615"/>
                      <a:pt x="1411" y="2656"/>
                      <a:pt x="1370" y="2708"/>
                    </a:cubicBezTo>
                    <a:cubicBezTo>
                      <a:pt x="1328" y="2771"/>
                      <a:pt x="1266" y="2822"/>
                      <a:pt x="1204" y="2874"/>
                    </a:cubicBezTo>
                    <a:cubicBezTo>
                      <a:pt x="1110" y="2947"/>
                      <a:pt x="1006" y="3009"/>
                      <a:pt x="882" y="3061"/>
                    </a:cubicBezTo>
                    <a:cubicBezTo>
                      <a:pt x="736" y="3113"/>
                      <a:pt x="591" y="3154"/>
                      <a:pt x="446" y="3175"/>
                    </a:cubicBezTo>
                    <a:cubicBezTo>
                      <a:pt x="384" y="3186"/>
                      <a:pt x="321" y="3196"/>
                      <a:pt x="270" y="3196"/>
                    </a:cubicBezTo>
                    <a:cubicBezTo>
                      <a:pt x="229" y="3196"/>
                      <a:pt x="176" y="3186"/>
                      <a:pt x="135" y="3186"/>
                    </a:cubicBezTo>
                    <a:cubicBezTo>
                      <a:pt x="93" y="3186"/>
                      <a:pt x="63" y="3206"/>
                      <a:pt x="42" y="3216"/>
                    </a:cubicBezTo>
                    <a:cubicBezTo>
                      <a:pt x="21" y="3248"/>
                      <a:pt x="0" y="3278"/>
                      <a:pt x="0" y="3320"/>
                    </a:cubicBezTo>
                    <a:cubicBezTo>
                      <a:pt x="0" y="3352"/>
                      <a:pt x="21" y="3382"/>
                      <a:pt x="42" y="3414"/>
                    </a:cubicBezTo>
                    <a:lnTo>
                      <a:pt x="52" y="3424"/>
                    </a:lnTo>
                    <a:lnTo>
                      <a:pt x="63" y="3435"/>
                    </a:lnTo>
                    <a:cubicBezTo>
                      <a:pt x="93" y="3444"/>
                      <a:pt x="114" y="3444"/>
                      <a:pt x="135" y="3444"/>
                    </a:cubicBezTo>
                    <a:cubicBezTo>
                      <a:pt x="176" y="3455"/>
                      <a:pt x="218" y="3455"/>
                      <a:pt x="249" y="3455"/>
                    </a:cubicBezTo>
                    <a:cubicBezTo>
                      <a:pt x="321" y="3455"/>
                      <a:pt x="394" y="3444"/>
                      <a:pt x="477" y="3435"/>
                    </a:cubicBezTo>
                    <a:cubicBezTo>
                      <a:pt x="591" y="3424"/>
                      <a:pt x="716" y="3393"/>
                      <a:pt x="840" y="3341"/>
                    </a:cubicBezTo>
                    <a:cubicBezTo>
                      <a:pt x="965" y="3299"/>
                      <a:pt x="1089" y="3237"/>
                      <a:pt x="1193" y="3165"/>
                    </a:cubicBezTo>
                    <a:cubicBezTo>
                      <a:pt x="1307" y="3092"/>
                      <a:pt x="1411" y="3009"/>
                      <a:pt x="1483" y="2916"/>
                    </a:cubicBezTo>
                    <a:cubicBezTo>
                      <a:pt x="1566" y="2822"/>
                      <a:pt x="1628" y="2718"/>
                      <a:pt x="1660" y="2594"/>
                    </a:cubicBezTo>
                    <a:cubicBezTo>
                      <a:pt x="1691" y="2480"/>
                      <a:pt x="1701" y="2356"/>
                      <a:pt x="1670" y="2231"/>
                    </a:cubicBezTo>
                    <a:cubicBezTo>
                      <a:pt x="1660" y="2158"/>
                      <a:pt x="1628" y="2086"/>
                      <a:pt x="1608" y="2034"/>
                    </a:cubicBezTo>
                    <a:cubicBezTo>
                      <a:pt x="1577" y="1962"/>
                      <a:pt x="1525" y="1899"/>
                      <a:pt x="1462" y="1847"/>
                    </a:cubicBezTo>
                    <a:cubicBezTo>
                      <a:pt x="1421" y="1816"/>
                      <a:pt x="1370" y="1785"/>
                      <a:pt x="1307" y="1754"/>
                    </a:cubicBezTo>
                    <a:cubicBezTo>
                      <a:pt x="1245" y="1743"/>
                      <a:pt x="1193" y="1733"/>
                      <a:pt x="1131" y="1723"/>
                    </a:cubicBezTo>
                    <a:cubicBezTo>
                      <a:pt x="1048" y="1713"/>
                      <a:pt x="965" y="1702"/>
                      <a:pt x="892" y="1671"/>
                    </a:cubicBezTo>
                    <a:cubicBezTo>
                      <a:pt x="872" y="1660"/>
                      <a:pt x="851" y="1650"/>
                      <a:pt x="830" y="1630"/>
                    </a:cubicBezTo>
                    <a:cubicBezTo>
                      <a:pt x="799" y="1609"/>
                      <a:pt x="778" y="1588"/>
                      <a:pt x="768" y="1567"/>
                    </a:cubicBezTo>
                    <a:cubicBezTo>
                      <a:pt x="736" y="1526"/>
                      <a:pt x="706" y="1484"/>
                      <a:pt x="695" y="1443"/>
                    </a:cubicBezTo>
                    <a:cubicBezTo>
                      <a:pt x="664" y="1360"/>
                      <a:pt x="643" y="1287"/>
                      <a:pt x="623" y="1183"/>
                    </a:cubicBezTo>
                    <a:lnTo>
                      <a:pt x="623" y="1204"/>
                    </a:lnTo>
                    <a:cubicBezTo>
                      <a:pt x="602" y="1007"/>
                      <a:pt x="612" y="800"/>
                      <a:pt x="623" y="613"/>
                    </a:cubicBezTo>
                    <a:cubicBezTo>
                      <a:pt x="633" y="572"/>
                      <a:pt x="633" y="540"/>
                      <a:pt x="633" y="509"/>
                    </a:cubicBezTo>
                    <a:lnTo>
                      <a:pt x="643" y="457"/>
                    </a:lnTo>
                    <a:cubicBezTo>
                      <a:pt x="653" y="312"/>
                      <a:pt x="664" y="177"/>
                      <a:pt x="664" y="42"/>
                    </a:cubicBezTo>
                    <a:cubicBezTo>
                      <a:pt x="664" y="21"/>
                      <a:pt x="643" y="1"/>
                      <a:pt x="612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2412;p53">
                <a:extLst>
                  <a:ext uri="{FF2B5EF4-FFF2-40B4-BE49-F238E27FC236}">
                    <a16:creationId xmlns:a16="http://schemas.microsoft.com/office/drawing/2014/main" id="{42043A53-8736-D4F7-A038-AC39522E3593}"/>
                  </a:ext>
                </a:extLst>
              </p:cNvPr>
              <p:cNvSpPr/>
              <p:nvPr/>
            </p:nvSpPr>
            <p:spPr>
              <a:xfrm>
                <a:off x="7459200" y="1688550"/>
                <a:ext cx="49800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038" extrusionOk="0">
                    <a:moveTo>
                      <a:pt x="716" y="0"/>
                    </a:moveTo>
                    <a:cubicBezTo>
                      <a:pt x="364" y="0"/>
                      <a:pt x="104" y="125"/>
                      <a:pt x="62" y="301"/>
                    </a:cubicBezTo>
                    <a:cubicBezTo>
                      <a:pt x="0" y="560"/>
                      <a:pt x="384" y="871"/>
                      <a:pt x="913" y="985"/>
                    </a:cubicBezTo>
                    <a:cubicBezTo>
                      <a:pt x="1058" y="1017"/>
                      <a:pt x="1193" y="1037"/>
                      <a:pt x="1328" y="1037"/>
                    </a:cubicBezTo>
                    <a:cubicBezTo>
                      <a:pt x="1681" y="1037"/>
                      <a:pt x="1940" y="923"/>
                      <a:pt x="1982" y="736"/>
                    </a:cubicBezTo>
                    <a:cubicBezTo>
                      <a:pt x="1992" y="664"/>
                      <a:pt x="1982" y="591"/>
                      <a:pt x="1930" y="508"/>
                    </a:cubicBezTo>
                    <a:cubicBezTo>
                      <a:pt x="1805" y="311"/>
                      <a:pt x="1494" y="135"/>
                      <a:pt x="1131" y="52"/>
                    </a:cubicBezTo>
                    <a:cubicBezTo>
                      <a:pt x="986" y="21"/>
                      <a:pt x="851" y="0"/>
                      <a:pt x="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2413;p53">
                <a:extLst>
                  <a:ext uri="{FF2B5EF4-FFF2-40B4-BE49-F238E27FC236}">
                    <a16:creationId xmlns:a16="http://schemas.microsoft.com/office/drawing/2014/main" id="{3CD29F28-7BD9-66A0-E05C-CD0EBFA9C45A}"/>
                  </a:ext>
                </a:extLst>
              </p:cNvPr>
              <p:cNvSpPr/>
              <p:nvPr/>
            </p:nvSpPr>
            <p:spPr>
              <a:xfrm>
                <a:off x="7331875" y="1689300"/>
                <a:ext cx="55525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225" extrusionOk="0">
                    <a:moveTo>
                      <a:pt x="1536" y="1"/>
                    </a:moveTo>
                    <a:cubicBezTo>
                      <a:pt x="1359" y="1"/>
                      <a:pt x="1162" y="32"/>
                      <a:pt x="965" y="84"/>
                    </a:cubicBezTo>
                    <a:cubicBezTo>
                      <a:pt x="674" y="167"/>
                      <a:pt x="425" y="302"/>
                      <a:pt x="249" y="468"/>
                    </a:cubicBezTo>
                    <a:cubicBezTo>
                      <a:pt x="73" y="623"/>
                      <a:pt x="0" y="789"/>
                      <a:pt x="42" y="924"/>
                    </a:cubicBezTo>
                    <a:cubicBezTo>
                      <a:pt x="104" y="1111"/>
                      <a:pt x="353" y="1225"/>
                      <a:pt x="706" y="1225"/>
                    </a:cubicBezTo>
                    <a:cubicBezTo>
                      <a:pt x="882" y="1225"/>
                      <a:pt x="1079" y="1194"/>
                      <a:pt x="1276" y="1142"/>
                    </a:cubicBezTo>
                    <a:cubicBezTo>
                      <a:pt x="1691" y="1017"/>
                      <a:pt x="2023" y="800"/>
                      <a:pt x="2147" y="561"/>
                    </a:cubicBezTo>
                    <a:cubicBezTo>
                      <a:pt x="2200" y="468"/>
                      <a:pt x="2220" y="385"/>
                      <a:pt x="2189" y="302"/>
                    </a:cubicBezTo>
                    <a:cubicBezTo>
                      <a:pt x="2137" y="115"/>
                      <a:pt x="1888" y="1"/>
                      <a:pt x="1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3248817"/>
      </p:ext>
    </p:extLst>
  </p:cSld>
  <p:clrMapOvr>
    <a:masterClrMapping/>
  </p:clrMapOvr>
  <p:transition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4324CE60-E075-296A-8BB3-DE3E2CEB3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64AF5D73-B195-3927-8628-B1CCCF1F7C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Бъдещо развитие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48F729-BABB-4F97-1496-B731191769A7}"/>
              </a:ext>
            </a:extLst>
          </p:cNvPr>
          <p:cNvSpPr txBox="1"/>
          <p:nvPr/>
        </p:nvSpPr>
        <p:spPr>
          <a:xfrm>
            <a:off x="1126657" y="1170301"/>
            <a:ext cx="729734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bg-BG" sz="1800" b="0" i="0" u="none" strike="noStrike" baseline="0" noProof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Интеграция на чат функционалност 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–</a:t>
            </a:r>
            <a:r>
              <a:rPr lang="bg-BG" sz="1800" noProof="0" dirty="0">
                <a:latin typeface="+mn-lt"/>
              </a:rPr>
              <a:t> Д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иректна</a:t>
            </a:r>
            <a:r>
              <a:rPr lang="bg-BG" sz="1800" noProof="0" dirty="0">
                <a:latin typeface="+mn-lt"/>
              </a:rPr>
              <a:t>та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 комуникация между потребителите текущо е примитивна.</a:t>
            </a:r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  <p:sp>
        <p:nvSpPr>
          <p:cNvPr id="2" name="Google Shape;2627;p55">
            <a:extLst>
              <a:ext uri="{FF2B5EF4-FFF2-40B4-BE49-F238E27FC236}">
                <a16:creationId xmlns:a16="http://schemas.microsoft.com/office/drawing/2014/main" id="{8F077977-030F-FFCB-140D-E8971D2F8C44}"/>
              </a:ext>
            </a:extLst>
          </p:cNvPr>
          <p:cNvSpPr/>
          <p:nvPr/>
        </p:nvSpPr>
        <p:spPr>
          <a:xfrm rot="6300016" flipH="1">
            <a:off x="412721" y="140200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3" name="Google Shape;1019;p47">
            <a:extLst>
              <a:ext uri="{FF2B5EF4-FFF2-40B4-BE49-F238E27FC236}">
                <a16:creationId xmlns:a16="http://schemas.microsoft.com/office/drawing/2014/main" id="{1F434520-CF87-489D-4EDF-CE765E993470}"/>
              </a:ext>
            </a:extLst>
          </p:cNvPr>
          <p:cNvSpPr txBox="1">
            <a:spLocks/>
          </p:cNvSpPr>
          <p:nvPr/>
        </p:nvSpPr>
        <p:spPr>
          <a:xfrm>
            <a:off x="484816" y="1450360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1</a:t>
            </a:r>
          </a:p>
        </p:txBody>
      </p:sp>
      <p:sp>
        <p:nvSpPr>
          <p:cNvPr id="4332" name="Google Shape;2627;p55">
            <a:extLst>
              <a:ext uri="{FF2B5EF4-FFF2-40B4-BE49-F238E27FC236}">
                <a16:creationId xmlns:a16="http://schemas.microsoft.com/office/drawing/2014/main" id="{0829B14E-9F62-08D9-6452-FA41B1FC6644}"/>
              </a:ext>
            </a:extLst>
          </p:cNvPr>
          <p:cNvSpPr/>
          <p:nvPr/>
        </p:nvSpPr>
        <p:spPr>
          <a:xfrm rot="6300016" flipH="1">
            <a:off x="412719" y="2259543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3" name="Google Shape;1019;p47">
            <a:extLst>
              <a:ext uri="{FF2B5EF4-FFF2-40B4-BE49-F238E27FC236}">
                <a16:creationId xmlns:a16="http://schemas.microsoft.com/office/drawing/2014/main" id="{808A207E-C49F-468D-2CCA-FE2CC53314A7}"/>
              </a:ext>
            </a:extLst>
          </p:cNvPr>
          <p:cNvSpPr txBox="1">
            <a:spLocks/>
          </p:cNvSpPr>
          <p:nvPr/>
        </p:nvSpPr>
        <p:spPr>
          <a:xfrm>
            <a:off x="484814" y="2307899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2</a:t>
            </a:r>
          </a:p>
        </p:txBody>
      </p:sp>
      <p:sp>
        <p:nvSpPr>
          <p:cNvPr id="4334" name="Google Shape;2627;p55">
            <a:extLst>
              <a:ext uri="{FF2B5EF4-FFF2-40B4-BE49-F238E27FC236}">
                <a16:creationId xmlns:a16="http://schemas.microsoft.com/office/drawing/2014/main" id="{A82BC44B-6D9D-1AAD-9965-A69981E5B922}"/>
              </a:ext>
            </a:extLst>
          </p:cNvPr>
          <p:cNvSpPr/>
          <p:nvPr/>
        </p:nvSpPr>
        <p:spPr>
          <a:xfrm rot="6300016" flipH="1">
            <a:off x="412722" y="301477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5" name="Google Shape;1019;p47">
            <a:extLst>
              <a:ext uri="{FF2B5EF4-FFF2-40B4-BE49-F238E27FC236}">
                <a16:creationId xmlns:a16="http://schemas.microsoft.com/office/drawing/2014/main" id="{60939F42-6F54-31F0-4747-2BF1AF106430}"/>
              </a:ext>
            </a:extLst>
          </p:cNvPr>
          <p:cNvSpPr txBox="1">
            <a:spLocks/>
          </p:cNvSpPr>
          <p:nvPr/>
        </p:nvSpPr>
        <p:spPr>
          <a:xfrm>
            <a:off x="484817" y="3063127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3</a:t>
            </a:r>
          </a:p>
        </p:txBody>
      </p:sp>
      <p:sp>
        <p:nvSpPr>
          <p:cNvPr id="4336" name="Google Shape;2627;p55">
            <a:extLst>
              <a:ext uri="{FF2B5EF4-FFF2-40B4-BE49-F238E27FC236}">
                <a16:creationId xmlns:a16="http://schemas.microsoft.com/office/drawing/2014/main" id="{0DD32AAE-CB1A-E93E-1EFB-7EFFA00D3D34}"/>
              </a:ext>
            </a:extLst>
          </p:cNvPr>
          <p:cNvSpPr/>
          <p:nvPr/>
        </p:nvSpPr>
        <p:spPr>
          <a:xfrm rot="6300016" flipH="1">
            <a:off x="412720" y="3769999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7" name="Google Shape;1019;p47">
            <a:extLst>
              <a:ext uri="{FF2B5EF4-FFF2-40B4-BE49-F238E27FC236}">
                <a16:creationId xmlns:a16="http://schemas.microsoft.com/office/drawing/2014/main" id="{8338CDB7-625A-1C95-8587-970E540C2145}"/>
              </a:ext>
            </a:extLst>
          </p:cNvPr>
          <p:cNvSpPr txBox="1">
            <a:spLocks/>
          </p:cNvSpPr>
          <p:nvPr/>
        </p:nvSpPr>
        <p:spPr>
          <a:xfrm>
            <a:off x="454378" y="3806902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7F1615-34BA-8BB8-002C-CCCE2556E7E6}"/>
              </a:ext>
            </a:extLst>
          </p:cNvPr>
          <p:cNvSpPr txBox="1"/>
          <p:nvPr/>
        </p:nvSpPr>
        <p:spPr>
          <a:xfrm>
            <a:off x="1126655" y="2247533"/>
            <a:ext cx="735609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По-точно географско филтриране 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– Добавяне на GPS координати на обявите за домашни любимци.</a:t>
            </a:r>
          </a:p>
          <a:p>
            <a:endParaRPr lang="bg-BG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5ED0D3-36A5-B025-57E3-943DB5512DFB}"/>
              </a:ext>
            </a:extLst>
          </p:cNvPr>
          <p:cNvSpPr txBox="1"/>
          <p:nvPr/>
        </p:nvSpPr>
        <p:spPr>
          <a:xfrm>
            <a:off x="1126655" y="3063127"/>
            <a:ext cx="5454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noProof="0" dirty="0">
                <a:latin typeface="+mn-lt"/>
              </a:rPr>
              <a:t>Разработване на м</a:t>
            </a:r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обилно приложение</a:t>
            </a:r>
          </a:p>
          <a:p>
            <a:endParaRPr lang="bg-BG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F99FF6-63E5-CE8A-AE25-2F2CF857113F}"/>
              </a:ext>
            </a:extLst>
          </p:cNvPr>
          <p:cNvSpPr txBox="1"/>
          <p:nvPr/>
        </p:nvSpPr>
        <p:spPr>
          <a:xfrm>
            <a:off x="1126655" y="3704591"/>
            <a:ext cx="7567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Интеграция с ветеринарни услуги 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– За проверка на здравословното състояние на животните преди осиновяване.</a:t>
            </a:r>
            <a:endParaRPr lang="bg-BG" sz="1800" noProof="0" dirty="0">
              <a:latin typeface="+mn-lt"/>
            </a:endParaRPr>
          </a:p>
          <a:p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109398243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  <p:bldP spid="3" grpId="0"/>
      <p:bldP spid="4332" grpId="0" animBg="1"/>
      <p:bldP spid="4333" grpId="0"/>
      <p:bldP spid="4334" grpId="0" animBg="1"/>
      <p:bldP spid="4335" grpId="0"/>
      <p:bldP spid="4336" grpId="0" animBg="1"/>
      <p:bldP spid="4337" grpId="0"/>
      <p:bldP spid="6" grpId="0"/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75617ACD-0C04-B068-67BD-D2B6F7672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FB52D7DE-B120-9ECA-D054-CBA1532D12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8898" y="472383"/>
            <a:ext cx="843268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Въпросите получени от рецензията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037E9B-AD33-E8BC-F066-4E1BF2B48163}"/>
              </a:ext>
            </a:extLst>
          </p:cNvPr>
          <p:cNvSpPr txBox="1"/>
          <p:nvPr/>
        </p:nvSpPr>
        <p:spPr>
          <a:xfrm>
            <a:off x="1025866" y="1013867"/>
            <a:ext cx="729734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bg-BG" sz="1800" b="0" i="0" u="none" strike="noStrike" baseline="0" noProof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bg-BG" sz="1800" b="1" noProof="0" dirty="0">
                <a:latin typeface="+mn-lt"/>
              </a:rPr>
              <a:t>“Какви основни норми за защита на информацията са изпълнени?” – </a:t>
            </a:r>
            <a:r>
              <a:rPr lang="bg-BG" sz="1800" b="1" noProof="0" dirty="0">
                <a:solidFill>
                  <a:srgbClr val="00B050"/>
                </a:solidFill>
                <a:latin typeface="+mn-lt"/>
              </a:rPr>
              <a:t>валидация на данни, заключване на контролери, регулиран достъп чрез роли, хеширане на пароли</a:t>
            </a:r>
            <a:endParaRPr lang="bg-BG" sz="1800" b="0" i="0" u="none" strike="noStrike" baseline="0" noProof="0" dirty="0">
              <a:solidFill>
                <a:srgbClr val="00B050"/>
              </a:solidFill>
              <a:latin typeface="+mn-lt"/>
            </a:endParaRPr>
          </a:p>
          <a:p>
            <a:endParaRPr lang="bg-BG" sz="1800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sz="1800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sz="1800" b="1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sz="1800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  <p:sp>
        <p:nvSpPr>
          <p:cNvPr id="2" name="Google Shape;2627;p55">
            <a:extLst>
              <a:ext uri="{FF2B5EF4-FFF2-40B4-BE49-F238E27FC236}">
                <a16:creationId xmlns:a16="http://schemas.microsoft.com/office/drawing/2014/main" id="{0C545877-0A02-76C0-2F13-9937775CDF06}"/>
              </a:ext>
            </a:extLst>
          </p:cNvPr>
          <p:cNvSpPr/>
          <p:nvPr/>
        </p:nvSpPr>
        <p:spPr>
          <a:xfrm rot="6300016" flipH="1">
            <a:off x="177535" y="1404428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3" name="Google Shape;1019;p47">
            <a:extLst>
              <a:ext uri="{FF2B5EF4-FFF2-40B4-BE49-F238E27FC236}">
                <a16:creationId xmlns:a16="http://schemas.microsoft.com/office/drawing/2014/main" id="{761C6BDE-35BA-AB18-08CD-1EB704C206FB}"/>
              </a:ext>
            </a:extLst>
          </p:cNvPr>
          <p:cNvSpPr txBox="1">
            <a:spLocks/>
          </p:cNvSpPr>
          <p:nvPr/>
        </p:nvSpPr>
        <p:spPr>
          <a:xfrm>
            <a:off x="263667" y="1438907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1</a:t>
            </a:r>
          </a:p>
        </p:txBody>
      </p:sp>
      <p:sp>
        <p:nvSpPr>
          <p:cNvPr id="4332" name="Google Shape;2627;p55">
            <a:extLst>
              <a:ext uri="{FF2B5EF4-FFF2-40B4-BE49-F238E27FC236}">
                <a16:creationId xmlns:a16="http://schemas.microsoft.com/office/drawing/2014/main" id="{7622B81E-53C1-3C46-B2C7-D841E4C30422}"/>
              </a:ext>
            </a:extLst>
          </p:cNvPr>
          <p:cNvSpPr/>
          <p:nvPr/>
        </p:nvSpPr>
        <p:spPr>
          <a:xfrm rot="6300016" flipH="1">
            <a:off x="234951" y="2502155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3" name="Google Shape;1019;p47">
            <a:extLst>
              <a:ext uri="{FF2B5EF4-FFF2-40B4-BE49-F238E27FC236}">
                <a16:creationId xmlns:a16="http://schemas.microsoft.com/office/drawing/2014/main" id="{F2600362-CF8F-E088-5A13-9A63454C7F1C}"/>
              </a:ext>
            </a:extLst>
          </p:cNvPr>
          <p:cNvSpPr txBox="1">
            <a:spLocks/>
          </p:cNvSpPr>
          <p:nvPr/>
        </p:nvSpPr>
        <p:spPr>
          <a:xfrm>
            <a:off x="307046" y="2550511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2</a:t>
            </a:r>
          </a:p>
        </p:txBody>
      </p:sp>
      <p:sp>
        <p:nvSpPr>
          <p:cNvPr id="4334" name="Google Shape;2627;p55">
            <a:extLst>
              <a:ext uri="{FF2B5EF4-FFF2-40B4-BE49-F238E27FC236}">
                <a16:creationId xmlns:a16="http://schemas.microsoft.com/office/drawing/2014/main" id="{09193C15-A54B-6409-4AD3-E4D0503EFA5C}"/>
              </a:ext>
            </a:extLst>
          </p:cNvPr>
          <p:cNvSpPr/>
          <p:nvPr/>
        </p:nvSpPr>
        <p:spPr>
          <a:xfrm rot="6300016" flipH="1">
            <a:off x="234951" y="355132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5" name="Google Shape;1019;p47">
            <a:extLst>
              <a:ext uri="{FF2B5EF4-FFF2-40B4-BE49-F238E27FC236}">
                <a16:creationId xmlns:a16="http://schemas.microsoft.com/office/drawing/2014/main" id="{26510EB4-6D03-FE2D-D0A7-47C37F5D6388}"/>
              </a:ext>
            </a:extLst>
          </p:cNvPr>
          <p:cNvSpPr txBox="1">
            <a:spLocks/>
          </p:cNvSpPr>
          <p:nvPr/>
        </p:nvSpPr>
        <p:spPr>
          <a:xfrm>
            <a:off x="307046" y="3599677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AA16AE-F0B0-08DA-091A-F8BB584531BF}"/>
              </a:ext>
            </a:extLst>
          </p:cNvPr>
          <p:cNvSpPr txBox="1"/>
          <p:nvPr/>
        </p:nvSpPr>
        <p:spPr>
          <a:xfrm>
            <a:off x="1011829" y="2491195"/>
            <a:ext cx="7264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noProof="0" dirty="0">
                <a:latin typeface="+mn-lt"/>
              </a:rPr>
              <a:t>„Съществуват ли в проекта различни роли потребители?“ – </a:t>
            </a:r>
            <a:r>
              <a:rPr lang="bg-BG" sz="1800" b="1" noProof="0" dirty="0">
                <a:solidFill>
                  <a:srgbClr val="00B050"/>
                </a:solidFill>
                <a:latin typeface="+mn-lt"/>
              </a:rPr>
              <a:t>потребител и администратор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541DA-F03C-76BC-D359-15B47E5DDE63}"/>
              </a:ext>
            </a:extLst>
          </p:cNvPr>
          <p:cNvSpPr txBox="1"/>
          <p:nvPr/>
        </p:nvSpPr>
        <p:spPr>
          <a:xfrm>
            <a:off x="1011829" y="3557990"/>
            <a:ext cx="779187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noProof="0" dirty="0">
                <a:latin typeface="+mn-lt"/>
              </a:rPr>
              <a:t>„Какви идеи са възможни за бъдещото развитие на проекта?“ </a:t>
            </a:r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- </a:t>
            </a:r>
            <a:r>
              <a:rPr lang="bg-BG" sz="1800" b="1" noProof="0" dirty="0">
                <a:solidFill>
                  <a:srgbClr val="00B050"/>
                </a:solidFill>
                <a:latin typeface="+mn-lt"/>
              </a:rPr>
              <a:t>р</a:t>
            </a:r>
            <a:r>
              <a:rPr lang="bg-BG" sz="1800" b="1" i="0" u="none" strike="noStrike" baseline="0" noProof="0" dirty="0">
                <a:solidFill>
                  <a:srgbClr val="00B050"/>
                </a:solidFill>
                <a:latin typeface="+mn-lt"/>
              </a:rPr>
              <a:t>азработване на  чат функционалност, географско филтриране, мобилно приложение; интеграция с ветеринарни услуги</a:t>
            </a:r>
          </a:p>
          <a:p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2446447485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  <p:bldP spid="3" grpId="0"/>
      <p:bldP spid="4332" grpId="0" animBg="1"/>
      <p:bldP spid="4333" grpId="0"/>
      <p:bldP spid="4334" grpId="0" animBg="1"/>
      <p:bldP spid="4335" grpId="0"/>
      <p:bldP spid="5" grpId="0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5" name="Google Shape;4655;p79"/>
          <p:cNvGrpSpPr/>
          <p:nvPr/>
        </p:nvGrpSpPr>
        <p:grpSpPr>
          <a:xfrm>
            <a:off x="639766" y="1382117"/>
            <a:ext cx="3501847" cy="2839497"/>
            <a:chOff x="1230025" y="1063275"/>
            <a:chExt cx="217675" cy="176500"/>
          </a:xfrm>
        </p:grpSpPr>
        <p:sp>
          <p:nvSpPr>
            <p:cNvPr id="4656" name="Google Shape;4656;p79"/>
            <p:cNvSpPr/>
            <p:nvPr/>
          </p:nvSpPr>
          <p:spPr>
            <a:xfrm>
              <a:off x="1230025" y="1063275"/>
              <a:ext cx="161475" cy="145775"/>
            </a:xfrm>
            <a:custGeom>
              <a:avLst/>
              <a:gdLst/>
              <a:ahLst/>
              <a:cxnLst/>
              <a:rect l="l" t="t" r="r" b="b"/>
              <a:pathLst>
                <a:path w="6459" h="5831" extrusionOk="0">
                  <a:moveTo>
                    <a:pt x="4563" y="1"/>
                  </a:moveTo>
                  <a:cubicBezTo>
                    <a:pt x="4537" y="1"/>
                    <a:pt x="4510" y="3"/>
                    <a:pt x="4484" y="8"/>
                  </a:cubicBezTo>
                  <a:cubicBezTo>
                    <a:pt x="4364" y="8"/>
                    <a:pt x="4244" y="7"/>
                    <a:pt x="4122" y="7"/>
                  </a:cubicBezTo>
                  <a:cubicBezTo>
                    <a:pt x="2758" y="7"/>
                    <a:pt x="1346" y="112"/>
                    <a:pt x="651" y="1510"/>
                  </a:cubicBezTo>
                  <a:cubicBezTo>
                    <a:pt x="0" y="2802"/>
                    <a:pt x="368" y="4829"/>
                    <a:pt x="1701" y="5553"/>
                  </a:cubicBezTo>
                  <a:cubicBezTo>
                    <a:pt x="2055" y="5745"/>
                    <a:pt x="2430" y="5831"/>
                    <a:pt x="2803" y="5831"/>
                  </a:cubicBezTo>
                  <a:cubicBezTo>
                    <a:pt x="3816" y="5831"/>
                    <a:pt x="4818" y="5200"/>
                    <a:pt x="5356" y="4356"/>
                  </a:cubicBezTo>
                  <a:cubicBezTo>
                    <a:pt x="6018" y="3327"/>
                    <a:pt x="6459" y="1447"/>
                    <a:pt x="5576" y="470"/>
                  </a:cubicBezTo>
                  <a:cubicBezTo>
                    <a:pt x="5314" y="208"/>
                    <a:pt x="5125" y="8"/>
                    <a:pt x="4715" y="8"/>
                  </a:cubicBezTo>
                  <a:lnTo>
                    <a:pt x="4642" y="8"/>
                  </a:lnTo>
                  <a:cubicBezTo>
                    <a:pt x="4615" y="3"/>
                    <a:pt x="4589" y="1"/>
                    <a:pt x="4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657" name="Google Shape;4657;p79"/>
            <p:cNvSpPr/>
            <p:nvPr/>
          </p:nvSpPr>
          <p:spPr>
            <a:xfrm>
              <a:off x="1383800" y="1094975"/>
              <a:ext cx="63900" cy="45325"/>
            </a:xfrm>
            <a:custGeom>
              <a:avLst/>
              <a:gdLst/>
              <a:ahLst/>
              <a:cxnLst/>
              <a:rect l="l" t="t" r="r" b="b"/>
              <a:pathLst>
                <a:path w="2556" h="1813" extrusionOk="0">
                  <a:moveTo>
                    <a:pt x="1236" y="0"/>
                  </a:moveTo>
                  <a:cubicBezTo>
                    <a:pt x="1031" y="0"/>
                    <a:pt x="820" y="78"/>
                    <a:pt x="633" y="263"/>
                  </a:cubicBezTo>
                  <a:cubicBezTo>
                    <a:pt x="0" y="904"/>
                    <a:pt x="620" y="1813"/>
                    <a:pt x="1312" y="1813"/>
                  </a:cubicBezTo>
                  <a:cubicBezTo>
                    <a:pt x="1516" y="1813"/>
                    <a:pt x="1727" y="1734"/>
                    <a:pt x="1914" y="1545"/>
                  </a:cubicBezTo>
                  <a:cubicBezTo>
                    <a:pt x="2556" y="911"/>
                    <a:pt x="1934" y="0"/>
                    <a:pt x="1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658" name="Google Shape;4658;p79"/>
            <p:cNvSpPr/>
            <p:nvPr/>
          </p:nvSpPr>
          <p:spPr>
            <a:xfrm>
              <a:off x="1357350" y="1157350"/>
              <a:ext cx="81125" cy="82425"/>
            </a:xfrm>
            <a:custGeom>
              <a:avLst/>
              <a:gdLst/>
              <a:ahLst/>
              <a:cxnLst/>
              <a:rect l="l" t="t" r="r" b="b"/>
              <a:pathLst>
                <a:path w="3245" h="3297" extrusionOk="0">
                  <a:moveTo>
                    <a:pt x="1971" y="1"/>
                  </a:moveTo>
                  <a:cubicBezTo>
                    <a:pt x="1841" y="1"/>
                    <a:pt x="1711" y="27"/>
                    <a:pt x="1597" y="79"/>
                  </a:cubicBezTo>
                  <a:cubicBezTo>
                    <a:pt x="1471" y="121"/>
                    <a:pt x="1345" y="194"/>
                    <a:pt x="1240" y="289"/>
                  </a:cubicBezTo>
                  <a:cubicBezTo>
                    <a:pt x="799" y="730"/>
                    <a:pt x="263" y="1244"/>
                    <a:pt x="116" y="1874"/>
                  </a:cubicBezTo>
                  <a:cubicBezTo>
                    <a:pt x="0" y="2336"/>
                    <a:pt x="231" y="2819"/>
                    <a:pt x="630" y="3071"/>
                  </a:cubicBezTo>
                  <a:cubicBezTo>
                    <a:pt x="904" y="3239"/>
                    <a:pt x="1240" y="3271"/>
                    <a:pt x="1544" y="3292"/>
                  </a:cubicBezTo>
                  <a:cubicBezTo>
                    <a:pt x="1592" y="3295"/>
                    <a:pt x="1641" y="3297"/>
                    <a:pt x="1689" y="3297"/>
                  </a:cubicBezTo>
                  <a:cubicBezTo>
                    <a:pt x="2433" y="3297"/>
                    <a:pt x="3042" y="2915"/>
                    <a:pt x="3161" y="2116"/>
                  </a:cubicBezTo>
                  <a:cubicBezTo>
                    <a:pt x="3245" y="1475"/>
                    <a:pt x="3088" y="730"/>
                    <a:pt x="2615" y="257"/>
                  </a:cubicBezTo>
                  <a:cubicBezTo>
                    <a:pt x="2452" y="87"/>
                    <a:pt x="2210" y="1"/>
                    <a:pt x="19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659" name="Google Shape;4659;p79"/>
          <p:cNvSpPr txBox="1">
            <a:spLocks noGrp="1"/>
          </p:cNvSpPr>
          <p:nvPr>
            <p:ph type="title"/>
          </p:nvPr>
        </p:nvSpPr>
        <p:spPr>
          <a:xfrm>
            <a:off x="4224669" y="1307454"/>
            <a:ext cx="4622063" cy="21257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5400" noProof="0" dirty="0"/>
              <a:t>Благодаря за</a:t>
            </a:r>
            <a:br>
              <a:rPr lang="bg-BG" sz="5400" noProof="0" dirty="0"/>
            </a:br>
            <a:r>
              <a:rPr lang="bg-BG" sz="5400" noProof="0" dirty="0"/>
              <a:t>вниманието!</a:t>
            </a:r>
          </a:p>
        </p:txBody>
      </p:sp>
      <p:grpSp>
        <p:nvGrpSpPr>
          <p:cNvPr id="4791" name="Google Shape;4791;p79"/>
          <p:cNvGrpSpPr/>
          <p:nvPr/>
        </p:nvGrpSpPr>
        <p:grpSpPr>
          <a:xfrm>
            <a:off x="758217" y="1151993"/>
            <a:ext cx="269143" cy="205929"/>
            <a:chOff x="-1165325" y="1368300"/>
            <a:chExt cx="157550" cy="120525"/>
          </a:xfrm>
        </p:grpSpPr>
        <p:sp>
          <p:nvSpPr>
            <p:cNvPr id="4792" name="Google Shape;4792;p7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3" name="Google Shape;4793;p7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4" name="Google Shape;4794;p7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5" name="Google Shape;4795;p7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6" name="Google Shape;4796;p7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4797" name="Google Shape;4797;p79"/>
          <p:cNvGrpSpPr/>
          <p:nvPr/>
        </p:nvGrpSpPr>
        <p:grpSpPr>
          <a:xfrm rot="-2700000">
            <a:off x="2680236" y="4013472"/>
            <a:ext cx="269154" cy="205935"/>
            <a:chOff x="-1165325" y="1368300"/>
            <a:chExt cx="157550" cy="120525"/>
          </a:xfrm>
        </p:grpSpPr>
        <p:sp>
          <p:nvSpPr>
            <p:cNvPr id="4798" name="Google Shape;4798;p7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9" name="Google Shape;4799;p7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800" name="Google Shape;4800;p7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801" name="Google Shape;4801;p7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802" name="Google Shape;4802;p7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531" name="Google Shape;4531;p78"/>
          <p:cNvSpPr/>
          <p:nvPr/>
        </p:nvSpPr>
        <p:spPr>
          <a:xfrm>
            <a:off x="1284654" y="1533729"/>
            <a:ext cx="1881209" cy="1845693"/>
          </a:xfrm>
          <a:custGeom>
            <a:avLst/>
            <a:gdLst/>
            <a:ahLst/>
            <a:cxnLst/>
            <a:rect l="l" t="t" r="r" b="b"/>
            <a:pathLst>
              <a:path w="6459" h="5831" extrusionOk="0">
                <a:moveTo>
                  <a:pt x="4563" y="1"/>
                </a:moveTo>
                <a:cubicBezTo>
                  <a:pt x="4537" y="1"/>
                  <a:pt x="4510" y="3"/>
                  <a:pt x="4484" y="8"/>
                </a:cubicBezTo>
                <a:cubicBezTo>
                  <a:pt x="4364" y="8"/>
                  <a:pt x="4244" y="7"/>
                  <a:pt x="4122" y="7"/>
                </a:cubicBezTo>
                <a:cubicBezTo>
                  <a:pt x="2758" y="7"/>
                  <a:pt x="1346" y="112"/>
                  <a:pt x="651" y="1510"/>
                </a:cubicBezTo>
                <a:cubicBezTo>
                  <a:pt x="0" y="2802"/>
                  <a:pt x="368" y="4829"/>
                  <a:pt x="1701" y="5553"/>
                </a:cubicBezTo>
                <a:cubicBezTo>
                  <a:pt x="2055" y="5745"/>
                  <a:pt x="2430" y="5831"/>
                  <a:pt x="2803" y="5831"/>
                </a:cubicBezTo>
                <a:cubicBezTo>
                  <a:pt x="3816" y="5831"/>
                  <a:pt x="4818" y="5200"/>
                  <a:pt x="5356" y="4356"/>
                </a:cubicBezTo>
                <a:cubicBezTo>
                  <a:pt x="6018" y="3327"/>
                  <a:pt x="6459" y="1447"/>
                  <a:pt x="5576" y="470"/>
                </a:cubicBezTo>
                <a:cubicBezTo>
                  <a:pt x="5314" y="208"/>
                  <a:pt x="5125" y="8"/>
                  <a:pt x="4715" y="8"/>
                </a:cubicBezTo>
                <a:lnTo>
                  <a:pt x="4642" y="8"/>
                </a:lnTo>
                <a:cubicBezTo>
                  <a:pt x="4615" y="3"/>
                  <a:pt x="4589" y="1"/>
                  <a:pt x="45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grpSp>
        <p:nvGrpSpPr>
          <p:cNvPr id="4534" name="Google Shape;4534;p78"/>
          <p:cNvGrpSpPr/>
          <p:nvPr/>
        </p:nvGrpSpPr>
        <p:grpSpPr>
          <a:xfrm>
            <a:off x="1029889" y="1603011"/>
            <a:ext cx="2597728" cy="2401793"/>
            <a:chOff x="8047175" y="968060"/>
            <a:chExt cx="2017172" cy="1716153"/>
          </a:xfrm>
        </p:grpSpPr>
        <p:sp>
          <p:nvSpPr>
            <p:cNvPr id="4535" name="Google Shape;4535;p78"/>
            <p:cNvSpPr/>
            <p:nvPr/>
          </p:nvSpPr>
          <p:spPr>
            <a:xfrm>
              <a:off x="8047175" y="968060"/>
              <a:ext cx="2017169" cy="1716153"/>
            </a:xfrm>
            <a:custGeom>
              <a:avLst/>
              <a:gdLst/>
              <a:ahLst/>
              <a:cxnLst/>
              <a:rect l="l" t="t" r="r" b="b"/>
              <a:pathLst>
                <a:path w="14453" h="12296" extrusionOk="0">
                  <a:moveTo>
                    <a:pt x="5558" y="1"/>
                  </a:moveTo>
                  <a:cubicBezTo>
                    <a:pt x="5179" y="1"/>
                    <a:pt x="4778" y="141"/>
                    <a:pt x="4431" y="444"/>
                  </a:cubicBezTo>
                  <a:cubicBezTo>
                    <a:pt x="4258" y="304"/>
                    <a:pt x="4052" y="239"/>
                    <a:pt x="3857" y="239"/>
                  </a:cubicBezTo>
                  <a:cubicBezTo>
                    <a:pt x="3240" y="239"/>
                    <a:pt x="2633" y="813"/>
                    <a:pt x="2958" y="1409"/>
                  </a:cubicBezTo>
                  <a:lnTo>
                    <a:pt x="2828" y="1409"/>
                  </a:lnTo>
                  <a:cubicBezTo>
                    <a:pt x="2824" y="1409"/>
                    <a:pt x="2820" y="1409"/>
                    <a:pt x="2816" y="1409"/>
                  </a:cubicBezTo>
                  <a:cubicBezTo>
                    <a:pt x="1841" y="1409"/>
                    <a:pt x="1650" y="2775"/>
                    <a:pt x="2221" y="3001"/>
                  </a:cubicBezTo>
                  <a:cubicBezTo>
                    <a:pt x="1853" y="3218"/>
                    <a:pt x="2048" y="4084"/>
                    <a:pt x="2546" y="4084"/>
                  </a:cubicBezTo>
                  <a:cubicBezTo>
                    <a:pt x="2568" y="4084"/>
                    <a:pt x="2579" y="4084"/>
                    <a:pt x="2601" y="4074"/>
                  </a:cubicBezTo>
                  <a:cubicBezTo>
                    <a:pt x="2741" y="4409"/>
                    <a:pt x="3088" y="4474"/>
                    <a:pt x="3283" y="4486"/>
                  </a:cubicBezTo>
                  <a:cubicBezTo>
                    <a:pt x="3424" y="5016"/>
                    <a:pt x="3781" y="5742"/>
                    <a:pt x="4756" y="5991"/>
                  </a:cubicBezTo>
                  <a:cubicBezTo>
                    <a:pt x="4767" y="6089"/>
                    <a:pt x="4767" y="6175"/>
                    <a:pt x="4767" y="6273"/>
                  </a:cubicBezTo>
                  <a:cubicBezTo>
                    <a:pt x="4756" y="6468"/>
                    <a:pt x="4713" y="6663"/>
                    <a:pt x="4583" y="6771"/>
                  </a:cubicBezTo>
                  <a:cubicBezTo>
                    <a:pt x="4496" y="6847"/>
                    <a:pt x="4344" y="6955"/>
                    <a:pt x="4149" y="7064"/>
                  </a:cubicBezTo>
                  <a:cubicBezTo>
                    <a:pt x="4149" y="7064"/>
                    <a:pt x="2341" y="7064"/>
                    <a:pt x="1788" y="7529"/>
                  </a:cubicBezTo>
                  <a:cubicBezTo>
                    <a:pt x="1636" y="7659"/>
                    <a:pt x="1030" y="8515"/>
                    <a:pt x="911" y="9046"/>
                  </a:cubicBezTo>
                  <a:cubicBezTo>
                    <a:pt x="911" y="9046"/>
                    <a:pt x="1" y="10952"/>
                    <a:pt x="1160" y="11895"/>
                  </a:cubicBezTo>
                  <a:cubicBezTo>
                    <a:pt x="1528" y="12187"/>
                    <a:pt x="2081" y="12296"/>
                    <a:pt x="2698" y="12296"/>
                  </a:cubicBezTo>
                  <a:cubicBezTo>
                    <a:pt x="4269" y="12296"/>
                    <a:pt x="6208" y="11602"/>
                    <a:pt x="6208" y="11602"/>
                  </a:cubicBezTo>
                  <a:cubicBezTo>
                    <a:pt x="6208" y="11602"/>
                    <a:pt x="6479" y="11646"/>
                    <a:pt x="6836" y="11646"/>
                  </a:cubicBezTo>
                  <a:cubicBezTo>
                    <a:pt x="7281" y="11646"/>
                    <a:pt x="7854" y="11581"/>
                    <a:pt x="8191" y="11310"/>
                  </a:cubicBezTo>
                  <a:cubicBezTo>
                    <a:pt x="8504" y="11061"/>
                    <a:pt x="8602" y="10844"/>
                    <a:pt x="8624" y="10704"/>
                  </a:cubicBezTo>
                  <a:cubicBezTo>
                    <a:pt x="9241" y="10541"/>
                    <a:pt x="9512" y="10367"/>
                    <a:pt x="9512" y="10367"/>
                  </a:cubicBezTo>
                  <a:lnTo>
                    <a:pt x="9252" y="9046"/>
                  </a:lnTo>
                  <a:lnTo>
                    <a:pt x="9804" y="9014"/>
                  </a:lnTo>
                  <a:lnTo>
                    <a:pt x="9801" y="8591"/>
                  </a:lnTo>
                  <a:lnTo>
                    <a:pt x="10184" y="8591"/>
                  </a:lnTo>
                  <a:cubicBezTo>
                    <a:pt x="14008" y="8591"/>
                    <a:pt x="14452" y="7779"/>
                    <a:pt x="14181" y="7129"/>
                  </a:cubicBezTo>
                  <a:cubicBezTo>
                    <a:pt x="14138" y="7020"/>
                    <a:pt x="14019" y="6771"/>
                    <a:pt x="13867" y="6457"/>
                  </a:cubicBezTo>
                  <a:cubicBezTo>
                    <a:pt x="13119" y="4908"/>
                    <a:pt x="11397" y="1517"/>
                    <a:pt x="11246" y="1463"/>
                  </a:cubicBezTo>
                  <a:lnTo>
                    <a:pt x="11234" y="1463"/>
                  </a:lnTo>
                  <a:cubicBezTo>
                    <a:pt x="11094" y="1463"/>
                    <a:pt x="11234" y="2221"/>
                    <a:pt x="11234" y="2264"/>
                  </a:cubicBezTo>
                  <a:cubicBezTo>
                    <a:pt x="11213" y="2221"/>
                    <a:pt x="10856" y="1419"/>
                    <a:pt x="10661" y="1419"/>
                  </a:cubicBezTo>
                  <a:lnTo>
                    <a:pt x="10649" y="1419"/>
                  </a:lnTo>
                  <a:cubicBezTo>
                    <a:pt x="10454" y="1431"/>
                    <a:pt x="10736" y="2329"/>
                    <a:pt x="10747" y="2384"/>
                  </a:cubicBezTo>
                  <a:cubicBezTo>
                    <a:pt x="10714" y="2329"/>
                    <a:pt x="10303" y="1626"/>
                    <a:pt x="10043" y="1626"/>
                  </a:cubicBezTo>
                  <a:lnTo>
                    <a:pt x="10011" y="1626"/>
                  </a:lnTo>
                  <a:cubicBezTo>
                    <a:pt x="9751" y="1691"/>
                    <a:pt x="10259" y="2719"/>
                    <a:pt x="10259" y="2719"/>
                  </a:cubicBezTo>
                  <a:cubicBezTo>
                    <a:pt x="10259" y="2719"/>
                    <a:pt x="9761" y="2156"/>
                    <a:pt x="9556" y="2156"/>
                  </a:cubicBezTo>
                  <a:cubicBezTo>
                    <a:pt x="9534" y="2156"/>
                    <a:pt x="9512" y="2167"/>
                    <a:pt x="9491" y="2189"/>
                  </a:cubicBezTo>
                  <a:cubicBezTo>
                    <a:pt x="9349" y="2362"/>
                    <a:pt x="10324" y="3608"/>
                    <a:pt x="10324" y="3608"/>
                  </a:cubicBezTo>
                  <a:lnTo>
                    <a:pt x="10119" y="3608"/>
                  </a:lnTo>
                  <a:cubicBezTo>
                    <a:pt x="9924" y="3608"/>
                    <a:pt x="9653" y="3619"/>
                    <a:pt x="9653" y="3727"/>
                  </a:cubicBezTo>
                  <a:cubicBezTo>
                    <a:pt x="9653" y="4009"/>
                    <a:pt x="10617" y="4193"/>
                    <a:pt x="10617" y="4193"/>
                  </a:cubicBezTo>
                  <a:lnTo>
                    <a:pt x="11776" y="6609"/>
                  </a:lnTo>
                  <a:lnTo>
                    <a:pt x="9772" y="6609"/>
                  </a:lnTo>
                  <a:cubicBezTo>
                    <a:pt x="9566" y="6587"/>
                    <a:pt x="9349" y="6587"/>
                    <a:pt x="9122" y="6587"/>
                  </a:cubicBezTo>
                  <a:cubicBezTo>
                    <a:pt x="8147" y="6587"/>
                    <a:pt x="7194" y="6695"/>
                    <a:pt x="7194" y="6695"/>
                  </a:cubicBezTo>
                  <a:cubicBezTo>
                    <a:pt x="7194" y="6695"/>
                    <a:pt x="7064" y="6717"/>
                    <a:pt x="6901" y="6717"/>
                  </a:cubicBezTo>
                  <a:cubicBezTo>
                    <a:pt x="6641" y="6717"/>
                    <a:pt x="6284" y="6652"/>
                    <a:pt x="6164" y="6359"/>
                  </a:cubicBezTo>
                  <a:cubicBezTo>
                    <a:pt x="6132" y="6240"/>
                    <a:pt x="6099" y="6110"/>
                    <a:pt x="6089" y="6002"/>
                  </a:cubicBezTo>
                  <a:cubicBezTo>
                    <a:pt x="6674" y="5829"/>
                    <a:pt x="7009" y="5406"/>
                    <a:pt x="7194" y="5016"/>
                  </a:cubicBezTo>
                  <a:cubicBezTo>
                    <a:pt x="7627" y="4984"/>
                    <a:pt x="7606" y="4529"/>
                    <a:pt x="7606" y="4529"/>
                  </a:cubicBezTo>
                  <a:lnTo>
                    <a:pt x="7703" y="4529"/>
                  </a:lnTo>
                  <a:cubicBezTo>
                    <a:pt x="7876" y="4529"/>
                    <a:pt x="8244" y="4474"/>
                    <a:pt x="8494" y="4009"/>
                  </a:cubicBezTo>
                  <a:cubicBezTo>
                    <a:pt x="8829" y="3381"/>
                    <a:pt x="8321" y="2806"/>
                    <a:pt x="8321" y="2806"/>
                  </a:cubicBezTo>
                  <a:cubicBezTo>
                    <a:pt x="8321" y="2806"/>
                    <a:pt x="8689" y="1777"/>
                    <a:pt x="7963" y="1777"/>
                  </a:cubicBezTo>
                  <a:cubicBezTo>
                    <a:pt x="7941" y="1777"/>
                    <a:pt x="7919" y="1788"/>
                    <a:pt x="7887" y="1788"/>
                  </a:cubicBezTo>
                  <a:cubicBezTo>
                    <a:pt x="8093" y="1539"/>
                    <a:pt x="7779" y="954"/>
                    <a:pt x="7183" y="954"/>
                  </a:cubicBezTo>
                  <a:cubicBezTo>
                    <a:pt x="7053" y="954"/>
                    <a:pt x="6912" y="986"/>
                    <a:pt x="6761" y="1041"/>
                  </a:cubicBezTo>
                  <a:cubicBezTo>
                    <a:pt x="6739" y="391"/>
                    <a:pt x="6186" y="1"/>
                    <a:pt x="5558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536" name="Google Shape;4536;p78"/>
            <p:cNvGrpSpPr/>
            <p:nvPr/>
          </p:nvGrpSpPr>
          <p:grpSpPr>
            <a:xfrm>
              <a:off x="8047175" y="968300"/>
              <a:ext cx="2017172" cy="1715686"/>
              <a:chOff x="8047175" y="968300"/>
              <a:chExt cx="2017172" cy="1715686"/>
            </a:xfrm>
          </p:grpSpPr>
          <p:sp>
            <p:nvSpPr>
              <p:cNvPr id="4537" name="Google Shape;4537;p78"/>
              <p:cNvSpPr/>
              <p:nvPr/>
            </p:nvSpPr>
            <p:spPr>
              <a:xfrm>
                <a:off x="8277216" y="968300"/>
                <a:ext cx="1002189" cy="699807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6288" extrusionOk="0">
                    <a:moveTo>
                      <a:pt x="4903" y="0"/>
                    </a:moveTo>
                    <a:cubicBezTo>
                      <a:pt x="4429" y="0"/>
                      <a:pt x="3915" y="175"/>
                      <a:pt x="3480" y="557"/>
                    </a:cubicBezTo>
                    <a:cubicBezTo>
                      <a:pt x="3265" y="374"/>
                      <a:pt x="3010" y="295"/>
                      <a:pt x="2758" y="295"/>
                    </a:cubicBezTo>
                    <a:cubicBezTo>
                      <a:pt x="1992" y="295"/>
                      <a:pt x="1241" y="1018"/>
                      <a:pt x="1649" y="1759"/>
                    </a:cubicBezTo>
                    <a:cubicBezTo>
                      <a:pt x="1592" y="1752"/>
                      <a:pt x="1536" y="1749"/>
                      <a:pt x="1483" y="1749"/>
                    </a:cubicBezTo>
                    <a:cubicBezTo>
                      <a:pt x="250" y="1749"/>
                      <a:pt x="1" y="3473"/>
                      <a:pt x="717" y="3764"/>
                    </a:cubicBezTo>
                    <a:cubicBezTo>
                      <a:pt x="249" y="4023"/>
                      <a:pt x="500" y="5113"/>
                      <a:pt x="1116" y="5113"/>
                    </a:cubicBezTo>
                    <a:cubicBezTo>
                      <a:pt x="1141" y="5113"/>
                      <a:pt x="1167" y="5111"/>
                      <a:pt x="1194" y="5107"/>
                    </a:cubicBezTo>
                    <a:cubicBezTo>
                      <a:pt x="1374" y="5565"/>
                      <a:pt x="1882" y="5621"/>
                      <a:pt x="2120" y="5621"/>
                    </a:cubicBezTo>
                    <a:cubicBezTo>
                      <a:pt x="2196" y="5621"/>
                      <a:pt x="2245" y="5616"/>
                      <a:pt x="2245" y="5616"/>
                    </a:cubicBezTo>
                    <a:cubicBezTo>
                      <a:pt x="2245" y="5616"/>
                      <a:pt x="5614" y="6006"/>
                      <a:pt x="6556" y="6244"/>
                    </a:cubicBezTo>
                    <a:cubicBezTo>
                      <a:pt x="6678" y="6274"/>
                      <a:pt x="6784" y="6288"/>
                      <a:pt x="6876" y="6288"/>
                    </a:cubicBezTo>
                    <a:cubicBezTo>
                      <a:pt x="7502" y="6288"/>
                      <a:pt x="7477" y="5670"/>
                      <a:pt x="7477" y="5670"/>
                    </a:cubicBezTo>
                    <a:lnTo>
                      <a:pt x="7477" y="5670"/>
                    </a:lnTo>
                    <a:cubicBezTo>
                      <a:pt x="7477" y="5670"/>
                      <a:pt x="7523" y="5680"/>
                      <a:pt x="7599" y="5680"/>
                    </a:cubicBezTo>
                    <a:cubicBezTo>
                      <a:pt x="7813" y="5680"/>
                      <a:pt x="8262" y="5603"/>
                      <a:pt x="8582" y="5020"/>
                    </a:cubicBezTo>
                    <a:cubicBezTo>
                      <a:pt x="9005" y="4229"/>
                      <a:pt x="8365" y="3504"/>
                      <a:pt x="8365" y="3504"/>
                    </a:cubicBezTo>
                    <a:cubicBezTo>
                      <a:pt x="8365" y="3504"/>
                      <a:pt x="8827" y="2222"/>
                      <a:pt x="7905" y="2222"/>
                    </a:cubicBezTo>
                    <a:cubicBezTo>
                      <a:pt x="7879" y="2222"/>
                      <a:pt x="7852" y="2223"/>
                      <a:pt x="7824" y="2225"/>
                    </a:cubicBezTo>
                    <a:cubicBezTo>
                      <a:pt x="8083" y="1912"/>
                      <a:pt x="7694" y="1195"/>
                      <a:pt x="6937" y="1195"/>
                    </a:cubicBezTo>
                    <a:cubicBezTo>
                      <a:pt x="6775" y="1195"/>
                      <a:pt x="6597" y="1228"/>
                      <a:pt x="6405" y="1304"/>
                    </a:cubicBezTo>
                    <a:cubicBezTo>
                      <a:pt x="6378" y="485"/>
                      <a:pt x="5695" y="0"/>
                      <a:pt x="49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38" name="Google Shape;4538;p78"/>
              <p:cNvSpPr/>
              <p:nvPr/>
            </p:nvSpPr>
            <p:spPr>
              <a:xfrm>
                <a:off x="8392292" y="1693371"/>
                <a:ext cx="913155" cy="504600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4534" extrusionOk="0">
                    <a:moveTo>
                      <a:pt x="4493" y="0"/>
                    </a:moveTo>
                    <a:lnTo>
                      <a:pt x="2728" y="292"/>
                    </a:lnTo>
                    <a:cubicBezTo>
                      <a:pt x="2728" y="292"/>
                      <a:pt x="2901" y="845"/>
                      <a:pt x="2879" y="1343"/>
                    </a:cubicBezTo>
                    <a:cubicBezTo>
                      <a:pt x="2868" y="1592"/>
                      <a:pt x="2803" y="1831"/>
                      <a:pt x="2651" y="1972"/>
                    </a:cubicBezTo>
                    <a:cubicBezTo>
                      <a:pt x="2186" y="2383"/>
                      <a:pt x="236" y="3272"/>
                      <a:pt x="236" y="3272"/>
                    </a:cubicBezTo>
                    <a:cubicBezTo>
                      <a:pt x="0" y="3733"/>
                      <a:pt x="1385" y="4533"/>
                      <a:pt x="3349" y="4533"/>
                    </a:cubicBezTo>
                    <a:cubicBezTo>
                      <a:pt x="3551" y="4533"/>
                      <a:pt x="3760" y="4525"/>
                      <a:pt x="3973" y="4507"/>
                    </a:cubicBezTo>
                    <a:cubicBezTo>
                      <a:pt x="6248" y="4312"/>
                      <a:pt x="7613" y="3293"/>
                      <a:pt x="7472" y="2817"/>
                    </a:cubicBezTo>
                    <a:lnTo>
                      <a:pt x="7472" y="2817"/>
                    </a:lnTo>
                    <a:cubicBezTo>
                      <a:pt x="7556" y="2830"/>
                      <a:pt x="7618" y="2837"/>
                      <a:pt x="7662" y="2837"/>
                    </a:cubicBezTo>
                    <a:cubicBezTo>
                      <a:pt x="8204" y="2837"/>
                      <a:pt x="5923" y="1863"/>
                      <a:pt x="5923" y="1863"/>
                    </a:cubicBezTo>
                    <a:cubicBezTo>
                      <a:pt x="5923" y="1863"/>
                      <a:pt x="5757" y="1896"/>
                      <a:pt x="5541" y="1896"/>
                    </a:cubicBezTo>
                    <a:cubicBezTo>
                      <a:pt x="5218" y="1896"/>
                      <a:pt x="4783" y="1822"/>
                      <a:pt x="4634" y="1452"/>
                    </a:cubicBezTo>
                    <a:cubicBezTo>
                      <a:pt x="4363" y="791"/>
                      <a:pt x="4493" y="0"/>
                      <a:pt x="4493" y="0"/>
                    </a:cubicBez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39" name="Google Shape;4539;p78"/>
              <p:cNvSpPr/>
              <p:nvPr/>
            </p:nvSpPr>
            <p:spPr>
              <a:xfrm>
                <a:off x="8695786" y="1693371"/>
                <a:ext cx="212346" cy="174507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568" extrusionOk="0">
                    <a:moveTo>
                      <a:pt x="1766" y="0"/>
                    </a:moveTo>
                    <a:lnTo>
                      <a:pt x="1" y="292"/>
                    </a:lnTo>
                    <a:cubicBezTo>
                      <a:pt x="1" y="292"/>
                      <a:pt x="174" y="845"/>
                      <a:pt x="152" y="1343"/>
                    </a:cubicBezTo>
                    <a:cubicBezTo>
                      <a:pt x="444" y="1462"/>
                      <a:pt x="759" y="1538"/>
                      <a:pt x="1073" y="1560"/>
                    </a:cubicBezTo>
                    <a:cubicBezTo>
                      <a:pt x="1136" y="1565"/>
                      <a:pt x="1200" y="1568"/>
                      <a:pt x="1264" y="1568"/>
                    </a:cubicBezTo>
                    <a:cubicBezTo>
                      <a:pt x="1484" y="1568"/>
                      <a:pt x="1706" y="1536"/>
                      <a:pt x="1907" y="1452"/>
                    </a:cubicBezTo>
                    <a:cubicBezTo>
                      <a:pt x="1691" y="769"/>
                      <a:pt x="1766" y="0"/>
                      <a:pt x="1766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0" name="Google Shape;4540;p78"/>
              <p:cNvSpPr/>
              <p:nvPr/>
            </p:nvSpPr>
            <p:spPr>
              <a:xfrm>
                <a:off x="8392069" y="1216371"/>
                <a:ext cx="788507" cy="599644"/>
              </a:xfrm>
              <a:custGeom>
                <a:avLst/>
                <a:gdLst/>
                <a:ahLst/>
                <a:cxnLst/>
                <a:rect l="l" t="t" r="r" b="b"/>
                <a:pathLst>
                  <a:path w="7085" h="5388" extrusionOk="0">
                    <a:moveTo>
                      <a:pt x="3383" y="0"/>
                    </a:moveTo>
                    <a:cubicBezTo>
                      <a:pt x="2605" y="0"/>
                      <a:pt x="1884" y="126"/>
                      <a:pt x="1657" y="353"/>
                    </a:cubicBezTo>
                    <a:cubicBezTo>
                      <a:pt x="1007" y="1015"/>
                      <a:pt x="1093" y="1762"/>
                      <a:pt x="1093" y="1762"/>
                    </a:cubicBezTo>
                    <a:cubicBezTo>
                      <a:pt x="1093" y="1762"/>
                      <a:pt x="918" y="1284"/>
                      <a:pt x="568" y="1284"/>
                    </a:cubicBezTo>
                    <a:cubicBezTo>
                      <a:pt x="510" y="1284"/>
                      <a:pt x="446" y="1297"/>
                      <a:pt x="378" y="1328"/>
                    </a:cubicBezTo>
                    <a:cubicBezTo>
                      <a:pt x="1" y="1504"/>
                      <a:pt x="148" y="2721"/>
                      <a:pt x="634" y="2721"/>
                    </a:cubicBezTo>
                    <a:cubicBezTo>
                      <a:pt x="719" y="2721"/>
                      <a:pt x="815" y="2684"/>
                      <a:pt x="920" y="2596"/>
                    </a:cubicBezTo>
                    <a:lnTo>
                      <a:pt x="920" y="2596"/>
                    </a:lnTo>
                    <a:cubicBezTo>
                      <a:pt x="920" y="2596"/>
                      <a:pt x="812" y="5120"/>
                      <a:pt x="3390" y="5369"/>
                    </a:cubicBezTo>
                    <a:cubicBezTo>
                      <a:pt x="3515" y="5382"/>
                      <a:pt x="3634" y="5387"/>
                      <a:pt x="3749" y="5387"/>
                    </a:cubicBezTo>
                    <a:cubicBezTo>
                      <a:pt x="6089" y="5387"/>
                      <a:pt x="6218" y="2964"/>
                      <a:pt x="6218" y="2964"/>
                    </a:cubicBezTo>
                    <a:cubicBezTo>
                      <a:pt x="6218" y="2964"/>
                      <a:pt x="6309" y="3099"/>
                      <a:pt x="6453" y="3099"/>
                    </a:cubicBezTo>
                    <a:cubicBezTo>
                      <a:pt x="6526" y="3099"/>
                      <a:pt x="6611" y="3066"/>
                      <a:pt x="6705" y="2964"/>
                    </a:cubicBezTo>
                    <a:cubicBezTo>
                      <a:pt x="6976" y="2650"/>
                      <a:pt x="7084" y="1805"/>
                      <a:pt x="6716" y="1697"/>
                    </a:cubicBezTo>
                    <a:cubicBezTo>
                      <a:pt x="6689" y="1688"/>
                      <a:pt x="6663" y="1684"/>
                      <a:pt x="6638" y="1684"/>
                    </a:cubicBezTo>
                    <a:cubicBezTo>
                      <a:pt x="6309" y="1684"/>
                      <a:pt x="6131" y="2358"/>
                      <a:pt x="6131" y="2358"/>
                    </a:cubicBezTo>
                    <a:cubicBezTo>
                      <a:pt x="6131" y="2358"/>
                      <a:pt x="6207" y="1328"/>
                      <a:pt x="5708" y="625"/>
                    </a:cubicBezTo>
                    <a:cubicBezTo>
                      <a:pt x="5397" y="193"/>
                      <a:pt x="4346" y="0"/>
                      <a:pt x="3383" y="0"/>
                    </a:cubicBez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1" name="Google Shape;4541;p78"/>
              <p:cNvSpPr/>
              <p:nvPr/>
            </p:nvSpPr>
            <p:spPr>
              <a:xfrm>
                <a:off x="8674084" y="1452200"/>
                <a:ext cx="41067" cy="37506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37" extrusionOk="0">
                    <a:moveTo>
                      <a:pt x="181" y="0"/>
                    </a:moveTo>
                    <a:cubicBezTo>
                      <a:pt x="116" y="0"/>
                      <a:pt x="58" y="42"/>
                      <a:pt x="33" y="109"/>
                    </a:cubicBezTo>
                    <a:cubicBezTo>
                      <a:pt x="1" y="196"/>
                      <a:pt x="44" y="293"/>
                      <a:pt x="131" y="325"/>
                    </a:cubicBezTo>
                    <a:cubicBezTo>
                      <a:pt x="147" y="333"/>
                      <a:pt x="165" y="336"/>
                      <a:pt x="183" y="336"/>
                    </a:cubicBezTo>
                    <a:cubicBezTo>
                      <a:pt x="246" y="336"/>
                      <a:pt x="311" y="295"/>
                      <a:pt x="336" y="228"/>
                    </a:cubicBezTo>
                    <a:cubicBezTo>
                      <a:pt x="369" y="141"/>
                      <a:pt x="326" y="44"/>
                      <a:pt x="239" y="11"/>
                    </a:cubicBezTo>
                    <a:cubicBezTo>
                      <a:pt x="220" y="4"/>
                      <a:pt x="200" y="0"/>
                      <a:pt x="1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2" name="Google Shape;4542;p78"/>
              <p:cNvSpPr/>
              <p:nvPr/>
            </p:nvSpPr>
            <p:spPr>
              <a:xfrm>
                <a:off x="8884982" y="1460658"/>
                <a:ext cx="42402" cy="36281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26" extrusionOk="0">
                    <a:moveTo>
                      <a:pt x="191" y="0"/>
                    </a:moveTo>
                    <a:cubicBezTo>
                      <a:pt x="123" y="0"/>
                      <a:pt x="59" y="41"/>
                      <a:pt x="34" y="108"/>
                    </a:cubicBezTo>
                    <a:cubicBezTo>
                      <a:pt x="1" y="195"/>
                      <a:pt x="44" y="282"/>
                      <a:pt x="131" y="314"/>
                    </a:cubicBezTo>
                    <a:cubicBezTo>
                      <a:pt x="151" y="322"/>
                      <a:pt x="171" y="325"/>
                      <a:pt x="191" y="325"/>
                    </a:cubicBezTo>
                    <a:cubicBezTo>
                      <a:pt x="259" y="325"/>
                      <a:pt x="323" y="286"/>
                      <a:pt x="348" y="228"/>
                    </a:cubicBezTo>
                    <a:cubicBezTo>
                      <a:pt x="381" y="141"/>
                      <a:pt x="337" y="43"/>
                      <a:pt x="251" y="11"/>
                    </a:cubicBezTo>
                    <a:cubicBezTo>
                      <a:pt x="231" y="4"/>
                      <a:pt x="211" y="0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3" name="Google Shape;4543;p78"/>
              <p:cNvSpPr/>
              <p:nvPr/>
            </p:nvSpPr>
            <p:spPr>
              <a:xfrm>
                <a:off x="8775360" y="1371402"/>
                <a:ext cx="37394" cy="184634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659" extrusionOk="0">
                    <a:moveTo>
                      <a:pt x="174" y="0"/>
                    </a:moveTo>
                    <a:cubicBezTo>
                      <a:pt x="152" y="0"/>
                      <a:pt x="131" y="22"/>
                      <a:pt x="131" y="44"/>
                    </a:cubicBezTo>
                    <a:cubicBezTo>
                      <a:pt x="131" y="55"/>
                      <a:pt x="131" y="1051"/>
                      <a:pt x="22" y="1495"/>
                    </a:cubicBezTo>
                    <a:cubicBezTo>
                      <a:pt x="1" y="1560"/>
                      <a:pt x="22" y="1604"/>
                      <a:pt x="44" y="1625"/>
                    </a:cubicBezTo>
                    <a:cubicBezTo>
                      <a:pt x="76" y="1647"/>
                      <a:pt x="109" y="1658"/>
                      <a:pt x="152" y="1658"/>
                    </a:cubicBezTo>
                    <a:cubicBezTo>
                      <a:pt x="217" y="1658"/>
                      <a:pt x="293" y="1625"/>
                      <a:pt x="304" y="1625"/>
                    </a:cubicBezTo>
                    <a:cubicBezTo>
                      <a:pt x="326" y="1615"/>
                      <a:pt x="336" y="1593"/>
                      <a:pt x="326" y="1571"/>
                    </a:cubicBezTo>
                    <a:cubicBezTo>
                      <a:pt x="326" y="1560"/>
                      <a:pt x="304" y="1550"/>
                      <a:pt x="282" y="1550"/>
                    </a:cubicBezTo>
                    <a:cubicBezTo>
                      <a:pt x="244" y="1565"/>
                      <a:pt x="184" y="1580"/>
                      <a:pt x="140" y="1580"/>
                    </a:cubicBezTo>
                    <a:cubicBezTo>
                      <a:pt x="122" y="1580"/>
                      <a:pt x="107" y="1578"/>
                      <a:pt x="98" y="1571"/>
                    </a:cubicBezTo>
                    <a:cubicBezTo>
                      <a:pt x="87" y="1560"/>
                      <a:pt x="87" y="1528"/>
                      <a:pt x="98" y="1506"/>
                    </a:cubicBezTo>
                    <a:cubicBezTo>
                      <a:pt x="206" y="1062"/>
                      <a:pt x="206" y="87"/>
                      <a:pt x="206" y="44"/>
                    </a:cubicBezTo>
                    <a:cubicBezTo>
                      <a:pt x="206" y="22"/>
                      <a:pt x="196" y="0"/>
                      <a:pt x="174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4" name="Google Shape;4544;p78"/>
              <p:cNvSpPr/>
              <p:nvPr/>
            </p:nvSpPr>
            <p:spPr>
              <a:xfrm>
                <a:off x="8430576" y="1380973"/>
                <a:ext cx="60321" cy="107509"/>
              </a:xfrm>
              <a:custGeom>
                <a:avLst/>
                <a:gdLst/>
                <a:ahLst/>
                <a:cxnLst/>
                <a:rect l="l" t="t" r="r" b="b"/>
                <a:pathLst>
                  <a:path w="542" h="966" extrusionOk="0">
                    <a:moveTo>
                      <a:pt x="213" y="1"/>
                    </a:moveTo>
                    <a:cubicBezTo>
                      <a:pt x="211" y="1"/>
                      <a:pt x="208" y="1"/>
                      <a:pt x="206" y="1"/>
                    </a:cubicBezTo>
                    <a:cubicBezTo>
                      <a:pt x="162" y="1"/>
                      <a:pt x="119" y="23"/>
                      <a:pt x="87" y="66"/>
                    </a:cubicBezTo>
                    <a:cubicBezTo>
                      <a:pt x="0" y="164"/>
                      <a:pt x="22" y="369"/>
                      <a:pt x="22" y="381"/>
                    </a:cubicBezTo>
                    <a:cubicBezTo>
                      <a:pt x="22" y="402"/>
                      <a:pt x="32" y="413"/>
                      <a:pt x="54" y="413"/>
                    </a:cubicBezTo>
                    <a:cubicBezTo>
                      <a:pt x="76" y="413"/>
                      <a:pt x="97" y="391"/>
                      <a:pt x="87" y="381"/>
                    </a:cubicBezTo>
                    <a:cubicBezTo>
                      <a:pt x="87" y="326"/>
                      <a:pt x="87" y="174"/>
                      <a:pt x="141" y="109"/>
                    </a:cubicBezTo>
                    <a:cubicBezTo>
                      <a:pt x="162" y="88"/>
                      <a:pt x="184" y="77"/>
                      <a:pt x="217" y="77"/>
                    </a:cubicBezTo>
                    <a:cubicBezTo>
                      <a:pt x="271" y="77"/>
                      <a:pt x="379" y="261"/>
                      <a:pt x="422" y="499"/>
                    </a:cubicBezTo>
                    <a:cubicBezTo>
                      <a:pt x="455" y="662"/>
                      <a:pt x="455" y="857"/>
                      <a:pt x="336" y="889"/>
                    </a:cubicBezTo>
                    <a:cubicBezTo>
                      <a:pt x="314" y="900"/>
                      <a:pt x="304" y="922"/>
                      <a:pt x="314" y="933"/>
                    </a:cubicBezTo>
                    <a:cubicBezTo>
                      <a:pt x="314" y="954"/>
                      <a:pt x="336" y="965"/>
                      <a:pt x="347" y="965"/>
                    </a:cubicBezTo>
                    <a:lnTo>
                      <a:pt x="357" y="965"/>
                    </a:lnTo>
                    <a:cubicBezTo>
                      <a:pt x="499" y="922"/>
                      <a:pt x="542" y="738"/>
                      <a:pt x="499" y="478"/>
                    </a:cubicBezTo>
                    <a:cubicBezTo>
                      <a:pt x="466" y="276"/>
                      <a:pt x="351" y="1"/>
                      <a:pt x="213" y="1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5" name="Google Shape;4545;p78"/>
              <p:cNvSpPr/>
              <p:nvPr/>
            </p:nvSpPr>
            <p:spPr>
              <a:xfrm>
                <a:off x="9081636" y="1424043"/>
                <a:ext cx="71116" cy="105394"/>
              </a:xfrm>
              <a:custGeom>
                <a:avLst/>
                <a:gdLst/>
                <a:ahLst/>
                <a:cxnLst/>
                <a:rect l="l" t="t" r="r" b="b"/>
                <a:pathLst>
                  <a:path w="639" h="947" extrusionOk="0">
                    <a:moveTo>
                      <a:pt x="408" y="0"/>
                    </a:moveTo>
                    <a:cubicBezTo>
                      <a:pt x="366" y="0"/>
                      <a:pt x="324" y="16"/>
                      <a:pt x="282" y="59"/>
                    </a:cubicBezTo>
                    <a:cubicBezTo>
                      <a:pt x="141" y="210"/>
                      <a:pt x="0" y="697"/>
                      <a:pt x="119" y="871"/>
                    </a:cubicBezTo>
                    <a:cubicBezTo>
                      <a:pt x="152" y="903"/>
                      <a:pt x="184" y="947"/>
                      <a:pt x="260" y="947"/>
                    </a:cubicBezTo>
                    <a:cubicBezTo>
                      <a:pt x="292" y="947"/>
                      <a:pt x="325" y="936"/>
                      <a:pt x="368" y="914"/>
                    </a:cubicBezTo>
                    <a:cubicBezTo>
                      <a:pt x="390" y="903"/>
                      <a:pt x="401" y="882"/>
                      <a:pt x="390" y="871"/>
                    </a:cubicBezTo>
                    <a:cubicBezTo>
                      <a:pt x="382" y="855"/>
                      <a:pt x="368" y="845"/>
                      <a:pt x="357" y="845"/>
                    </a:cubicBezTo>
                    <a:cubicBezTo>
                      <a:pt x="353" y="845"/>
                      <a:pt x="350" y="846"/>
                      <a:pt x="347" y="849"/>
                    </a:cubicBezTo>
                    <a:cubicBezTo>
                      <a:pt x="310" y="862"/>
                      <a:pt x="281" y="867"/>
                      <a:pt x="259" y="867"/>
                    </a:cubicBezTo>
                    <a:cubicBezTo>
                      <a:pt x="209" y="867"/>
                      <a:pt x="192" y="842"/>
                      <a:pt x="184" y="827"/>
                    </a:cubicBezTo>
                    <a:cubicBezTo>
                      <a:pt x="87" y="687"/>
                      <a:pt x="217" y="232"/>
                      <a:pt x="336" y="112"/>
                    </a:cubicBezTo>
                    <a:cubicBezTo>
                      <a:pt x="368" y="80"/>
                      <a:pt x="401" y="69"/>
                      <a:pt x="433" y="69"/>
                    </a:cubicBezTo>
                    <a:cubicBezTo>
                      <a:pt x="498" y="91"/>
                      <a:pt x="552" y="199"/>
                      <a:pt x="563" y="242"/>
                    </a:cubicBezTo>
                    <a:cubicBezTo>
                      <a:pt x="574" y="254"/>
                      <a:pt x="596" y="264"/>
                      <a:pt x="617" y="264"/>
                    </a:cubicBezTo>
                    <a:cubicBezTo>
                      <a:pt x="628" y="254"/>
                      <a:pt x="639" y="232"/>
                      <a:pt x="639" y="210"/>
                    </a:cubicBezTo>
                    <a:cubicBezTo>
                      <a:pt x="628" y="199"/>
                      <a:pt x="563" y="26"/>
                      <a:pt x="444" y="4"/>
                    </a:cubicBezTo>
                    <a:cubicBezTo>
                      <a:pt x="432" y="2"/>
                      <a:pt x="420" y="0"/>
                      <a:pt x="408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6" name="Google Shape;4546;p78"/>
              <p:cNvSpPr/>
              <p:nvPr/>
            </p:nvSpPr>
            <p:spPr>
              <a:xfrm>
                <a:off x="8735517" y="1572730"/>
                <a:ext cx="117080" cy="40288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362" extrusionOk="0">
                    <a:moveTo>
                      <a:pt x="1052" y="1"/>
                    </a:moveTo>
                    <a:lnTo>
                      <a:pt x="1052" y="1"/>
                    </a:lnTo>
                    <a:cubicBezTo>
                      <a:pt x="575" y="33"/>
                      <a:pt x="1" y="44"/>
                      <a:pt x="1" y="44"/>
                    </a:cubicBezTo>
                    <a:cubicBezTo>
                      <a:pt x="46" y="264"/>
                      <a:pt x="273" y="362"/>
                      <a:pt x="504" y="362"/>
                    </a:cubicBezTo>
                    <a:cubicBezTo>
                      <a:pt x="775" y="362"/>
                      <a:pt x="1052" y="228"/>
                      <a:pt x="10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7" name="Google Shape;4547;p78"/>
              <p:cNvSpPr/>
              <p:nvPr/>
            </p:nvSpPr>
            <p:spPr>
              <a:xfrm>
                <a:off x="8572808" y="1496940"/>
                <a:ext cx="86919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93" extrusionOk="0">
                    <a:moveTo>
                      <a:pt x="393" y="0"/>
                    </a:moveTo>
                    <a:cubicBezTo>
                      <a:pt x="249" y="0"/>
                      <a:pt x="117" y="90"/>
                      <a:pt x="66" y="227"/>
                    </a:cubicBezTo>
                    <a:cubicBezTo>
                      <a:pt x="1" y="411"/>
                      <a:pt x="87" y="606"/>
                      <a:pt x="271" y="671"/>
                    </a:cubicBezTo>
                    <a:cubicBezTo>
                      <a:pt x="310" y="685"/>
                      <a:pt x="350" y="692"/>
                      <a:pt x="390" y="692"/>
                    </a:cubicBezTo>
                    <a:cubicBezTo>
                      <a:pt x="526" y="692"/>
                      <a:pt x="656" y="610"/>
                      <a:pt x="716" y="476"/>
                    </a:cubicBezTo>
                    <a:cubicBezTo>
                      <a:pt x="781" y="292"/>
                      <a:pt x="683" y="97"/>
                      <a:pt x="509" y="21"/>
                    </a:cubicBezTo>
                    <a:cubicBezTo>
                      <a:pt x="470" y="7"/>
                      <a:pt x="431" y="0"/>
                      <a:pt x="393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8" name="Google Shape;4548;p78"/>
              <p:cNvSpPr/>
              <p:nvPr/>
            </p:nvSpPr>
            <p:spPr>
              <a:xfrm>
                <a:off x="8924825" y="1516082"/>
                <a:ext cx="86919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93" extrusionOk="0">
                    <a:moveTo>
                      <a:pt x="390" y="0"/>
                    </a:moveTo>
                    <a:cubicBezTo>
                      <a:pt x="251" y="0"/>
                      <a:pt x="116" y="83"/>
                      <a:pt x="66" y="217"/>
                    </a:cubicBezTo>
                    <a:cubicBezTo>
                      <a:pt x="1" y="401"/>
                      <a:pt x="88" y="596"/>
                      <a:pt x="271" y="672"/>
                    </a:cubicBezTo>
                    <a:cubicBezTo>
                      <a:pt x="308" y="686"/>
                      <a:pt x="346" y="692"/>
                      <a:pt x="385" y="692"/>
                    </a:cubicBezTo>
                    <a:cubicBezTo>
                      <a:pt x="526" y="692"/>
                      <a:pt x="665" y="603"/>
                      <a:pt x="716" y="466"/>
                    </a:cubicBezTo>
                    <a:cubicBezTo>
                      <a:pt x="781" y="282"/>
                      <a:pt x="694" y="87"/>
                      <a:pt x="510" y="22"/>
                    </a:cubicBezTo>
                    <a:cubicBezTo>
                      <a:pt x="471" y="7"/>
                      <a:pt x="430" y="0"/>
                      <a:pt x="390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9" name="Google Shape;4549;p78"/>
              <p:cNvSpPr/>
              <p:nvPr/>
            </p:nvSpPr>
            <p:spPr>
              <a:xfrm>
                <a:off x="8173714" y="1886575"/>
                <a:ext cx="1240800" cy="619454"/>
              </a:xfrm>
              <a:custGeom>
                <a:avLst/>
                <a:gdLst/>
                <a:ahLst/>
                <a:cxnLst/>
                <a:rect l="l" t="t" r="r" b="b"/>
                <a:pathLst>
                  <a:path w="11149" h="5566" extrusionOk="0">
                    <a:moveTo>
                      <a:pt x="10358" y="1"/>
                    </a:moveTo>
                    <a:cubicBezTo>
                      <a:pt x="9107" y="1"/>
                      <a:pt x="7887" y="127"/>
                      <a:pt x="7887" y="127"/>
                    </a:cubicBezTo>
                    <a:cubicBezTo>
                      <a:pt x="7887" y="127"/>
                      <a:pt x="7085" y="1546"/>
                      <a:pt x="5992" y="1611"/>
                    </a:cubicBezTo>
                    <a:cubicBezTo>
                      <a:pt x="5964" y="1613"/>
                      <a:pt x="5937" y="1613"/>
                      <a:pt x="5910" y="1613"/>
                    </a:cubicBezTo>
                    <a:cubicBezTo>
                      <a:pt x="4846" y="1613"/>
                      <a:pt x="4063" y="593"/>
                      <a:pt x="4063" y="593"/>
                    </a:cubicBezTo>
                    <a:cubicBezTo>
                      <a:pt x="4063" y="593"/>
                      <a:pt x="1799" y="593"/>
                      <a:pt x="1105" y="1189"/>
                    </a:cubicBezTo>
                    <a:cubicBezTo>
                      <a:pt x="910" y="1341"/>
                      <a:pt x="142" y="2424"/>
                      <a:pt x="0" y="3096"/>
                    </a:cubicBezTo>
                    <a:lnTo>
                      <a:pt x="2275" y="3604"/>
                    </a:lnTo>
                    <a:lnTo>
                      <a:pt x="2124" y="4786"/>
                    </a:lnTo>
                    <a:cubicBezTo>
                      <a:pt x="2124" y="4786"/>
                      <a:pt x="3857" y="5566"/>
                      <a:pt x="6230" y="5566"/>
                    </a:cubicBezTo>
                    <a:cubicBezTo>
                      <a:pt x="9490" y="5566"/>
                      <a:pt x="10790" y="4742"/>
                      <a:pt x="10790" y="4742"/>
                    </a:cubicBezTo>
                    <a:lnTo>
                      <a:pt x="10465" y="3096"/>
                    </a:lnTo>
                    <a:lnTo>
                      <a:pt x="11148" y="3041"/>
                    </a:lnTo>
                    <a:lnTo>
                      <a:pt x="11126" y="19"/>
                    </a:lnTo>
                    <a:cubicBezTo>
                      <a:pt x="10876" y="6"/>
                      <a:pt x="10616" y="1"/>
                      <a:pt x="103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0" name="Google Shape;4550;p78"/>
              <p:cNvSpPr/>
              <p:nvPr/>
            </p:nvSpPr>
            <p:spPr>
              <a:xfrm>
                <a:off x="8359349" y="2287673"/>
                <a:ext cx="502931" cy="290696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2612" extrusionOk="0">
                    <a:moveTo>
                      <a:pt x="607" y="0"/>
                    </a:moveTo>
                    <a:lnTo>
                      <a:pt x="1" y="1528"/>
                    </a:lnTo>
                    <a:lnTo>
                      <a:pt x="3500" y="2612"/>
                    </a:lnTo>
                    <a:lnTo>
                      <a:pt x="4519" y="1962"/>
                    </a:lnTo>
                    <a:cubicBezTo>
                      <a:pt x="2167" y="1962"/>
                      <a:pt x="456" y="1182"/>
                      <a:pt x="456" y="1182"/>
                    </a:cubicBezTo>
                    <a:lnTo>
                      <a:pt x="607" y="0"/>
                    </a:lnTo>
                    <a:close/>
                  </a:path>
                </a:pathLst>
              </a:custGeom>
              <a:solidFill>
                <a:srgbClr val="E0D6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1" name="Google Shape;4551;p78"/>
              <p:cNvSpPr/>
              <p:nvPr/>
            </p:nvSpPr>
            <p:spPr>
              <a:xfrm>
                <a:off x="8409987" y="2167143"/>
                <a:ext cx="615002" cy="338886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3045" extrusionOk="0">
                    <a:moveTo>
                      <a:pt x="326" y="0"/>
                    </a:moveTo>
                    <a:lnTo>
                      <a:pt x="152" y="1083"/>
                    </a:lnTo>
                    <a:lnTo>
                      <a:pt x="1" y="2265"/>
                    </a:lnTo>
                    <a:cubicBezTo>
                      <a:pt x="1" y="2265"/>
                      <a:pt x="1712" y="3045"/>
                      <a:pt x="4064" y="3045"/>
                    </a:cubicBezTo>
                    <a:lnTo>
                      <a:pt x="5526" y="2102"/>
                    </a:lnTo>
                    <a:lnTo>
                      <a:pt x="662" y="1615"/>
                    </a:lnTo>
                    <a:lnTo>
                      <a:pt x="326" y="0"/>
                    </a:ln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2" name="Google Shape;4552;p78"/>
              <p:cNvSpPr/>
              <p:nvPr/>
            </p:nvSpPr>
            <p:spPr>
              <a:xfrm>
                <a:off x="8701795" y="1951904"/>
                <a:ext cx="628246" cy="59452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5342" extrusionOk="0">
                    <a:moveTo>
                      <a:pt x="2824" y="0"/>
                    </a:moveTo>
                    <a:cubicBezTo>
                      <a:pt x="2725" y="0"/>
                      <a:pt x="2625" y="6"/>
                      <a:pt x="2525" y="17"/>
                    </a:cubicBezTo>
                    <a:cubicBezTo>
                      <a:pt x="1052" y="179"/>
                      <a:pt x="0" y="1512"/>
                      <a:pt x="174" y="2974"/>
                    </a:cubicBezTo>
                    <a:cubicBezTo>
                      <a:pt x="325" y="4337"/>
                      <a:pt x="1483" y="5342"/>
                      <a:pt x="2832" y="5342"/>
                    </a:cubicBezTo>
                    <a:cubicBezTo>
                      <a:pt x="2931" y="5342"/>
                      <a:pt x="3031" y="5336"/>
                      <a:pt x="3131" y="5325"/>
                    </a:cubicBezTo>
                    <a:cubicBezTo>
                      <a:pt x="4594" y="5152"/>
                      <a:pt x="5645" y="3830"/>
                      <a:pt x="5471" y="2367"/>
                    </a:cubicBezTo>
                    <a:cubicBezTo>
                      <a:pt x="5320" y="1006"/>
                      <a:pt x="4163" y="0"/>
                      <a:pt x="28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3" name="Google Shape;4553;p78"/>
              <p:cNvSpPr/>
              <p:nvPr/>
            </p:nvSpPr>
            <p:spPr>
              <a:xfrm>
                <a:off x="8778921" y="1923524"/>
                <a:ext cx="408889" cy="125538"/>
              </a:xfrm>
              <a:custGeom>
                <a:avLst/>
                <a:gdLst/>
                <a:ahLst/>
                <a:cxnLst/>
                <a:rect l="l" t="t" r="r" b="b"/>
                <a:pathLst>
                  <a:path w="3674" h="1128" extrusionOk="0">
                    <a:moveTo>
                      <a:pt x="3673" y="1"/>
                    </a:moveTo>
                    <a:lnTo>
                      <a:pt x="1" y="478"/>
                    </a:lnTo>
                    <a:lnTo>
                      <a:pt x="651" y="1127"/>
                    </a:lnTo>
                    <a:lnTo>
                      <a:pt x="3153" y="846"/>
                    </a:lnTo>
                    <a:lnTo>
                      <a:pt x="36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4" name="Google Shape;4554;p78"/>
              <p:cNvSpPr/>
              <p:nvPr/>
            </p:nvSpPr>
            <p:spPr>
              <a:xfrm>
                <a:off x="8693337" y="2129749"/>
                <a:ext cx="176176" cy="32330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2905" extrusionOk="0">
                    <a:moveTo>
                      <a:pt x="705" y="1"/>
                    </a:moveTo>
                    <a:cubicBezTo>
                      <a:pt x="705" y="1"/>
                      <a:pt x="1" y="1929"/>
                      <a:pt x="1583" y="2904"/>
                    </a:cubicBezTo>
                    <a:cubicBezTo>
                      <a:pt x="868" y="1484"/>
                      <a:pt x="1301" y="11"/>
                      <a:pt x="1301" y="11"/>
                    </a:cubicBezTo>
                    <a:lnTo>
                      <a:pt x="70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5" name="Google Shape;4555;p78"/>
              <p:cNvSpPr/>
              <p:nvPr/>
            </p:nvSpPr>
            <p:spPr>
              <a:xfrm>
                <a:off x="8845251" y="2137651"/>
                <a:ext cx="369046" cy="211678"/>
              </a:xfrm>
              <a:custGeom>
                <a:avLst/>
                <a:gdLst/>
                <a:ahLst/>
                <a:cxnLst/>
                <a:rect l="l" t="t" r="r" b="b"/>
                <a:pathLst>
                  <a:path w="3316" h="1902" extrusionOk="0">
                    <a:moveTo>
                      <a:pt x="2313" y="1"/>
                    </a:moveTo>
                    <a:cubicBezTo>
                      <a:pt x="2182" y="1"/>
                      <a:pt x="2041" y="20"/>
                      <a:pt x="1896" y="70"/>
                    </a:cubicBezTo>
                    <a:cubicBezTo>
                      <a:pt x="1301" y="265"/>
                      <a:pt x="965" y="915"/>
                      <a:pt x="965" y="915"/>
                    </a:cubicBezTo>
                    <a:lnTo>
                      <a:pt x="1" y="568"/>
                    </a:lnTo>
                    <a:lnTo>
                      <a:pt x="499" y="1901"/>
                    </a:lnTo>
                    <a:lnTo>
                      <a:pt x="998" y="1348"/>
                    </a:lnTo>
                    <a:cubicBezTo>
                      <a:pt x="998" y="1348"/>
                      <a:pt x="1578" y="1766"/>
                      <a:pt x="2178" y="1766"/>
                    </a:cubicBezTo>
                    <a:cubicBezTo>
                      <a:pt x="2320" y="1766"/>
                      <a:pt x="2464" y="1743"/>
                      <a:pt x="2601" y="1685"/>
                    </a:cubicBezTo>
                    <a:cubicBezTo>
                      <a:pt x="3316" y="1381"/>
                      <a:pt x="3229" y="320"/>
                      <a:pt x="3229" y="320"/>
                    </a:cubicBezTo>
                    <a:cubicBezTo>
                      <a:pt x="3229" y="320"/>
                      <a:pt x="2841" y="1"/>
                      <a:pt x="23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6" name="Google Shape;4556;p78"/>
              <p:cNvSpPr/>
              <p:nvPr/>
            </p:nvSpPr>
            <p:spPr>
              <a:xfrm>
                <a:off x="9057485" y="2167032"/>
                <a:ext cx="45964" cy="43961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95" extrusionOk="0">
                    <a:moveTo>
                      <a:pt x="204" y="0"/>
                    </a:moveTo>
                    <a:cubicBezTo>
                      <a:pt x="198" y="0"/>
                      <a:pt x="191" y="0"/>
                      <a:pt x="184" y="1"/>
                    </a:cubicBezTo>
                    <a:cubicBezTo>
                      <a:pt x="76" y="12"/>
                      <a:pt x="0" y="109"/>
                      <a:pt x="11" y="218"/>
                    </a:cubicBezTo>
                    <a:cubicBezTo>
                      <a:pt x="21" y="315"/>
                      <a:pt x="100" y="394"/>
                      <a:pt x="194" y="394"/>
                    </a:cubicBezTo>
                    <a:cubicBezTo>
                      <a:pt x="205" y="394"/>
                      <a:pt x="216" y="393"/>
                      <a:pt x="228" y="391"/>
                    </a:cubicBezTo>
                    <a:cubicBezTo>
                      <a:pt x="336" y="381"/>
                      <a:pt x="412" y="283"/>
                      <a:pt x="401" y="174"/>
                    </a:cubicBezTo>
                    <a:cubicBezTo>
                      <a:pt x="391" y="73"/>
                      <a:pt x="304" y="0"/>
                      <a:pt x="204" y="0"/>
                    </a:cubicBezTo>
                    <a:close/>
                  </a:path>
                </a:pathLst>
              </a:custGeom>
              <a:solidFill>
                <a:srgbClr val="4931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7" name="Google Shape;4557;p78"/>
              <p:cNvSpPr/>
              <p:nvPr/>
            </p:nvSpPr>
            <p:spPr>
              <a:xfrm>
                <a:off x="9002062" y="2287673"/>
                <a:ext cx="74789" cy="59208"/>
              </a:xfrm>
              <a:custGeom>
                <a:avLst/>
                <a:gdLst/>
                <a:ahLst/>
                <a:cxnLst/>
                <a:rect l="l" t="t" r="r" b="b"/>
                <a:pathLst>
                  <a:path w="672" h="532" extrusionOk="0">
                    <a:moveTo>
                      <a:pt x="607" y="0"/>
                    </a:moveTo>
                    <a:lnTo>
                      <a:pt x="401" y="22"/>
                    </a:lnTo>
                    <a:lnTo>
                      <a:pt x="0" y="510"/>
                    </a:lnTo>
                    <a:lnTo>
                      <a:pt x="672" y="532"/>
                    </a:lnTo>
                    <a:lnTo>
                      <a:pt x="6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8" name="Google Shape;4558;p78"/>
              <p:cNvSpPr/>
              <p:nvPr/>
            </p:nvSpPr>
            <p:spPr>
              <a:xfrm>
                <a:off x="8874187" y="2231025"/>
                <a:ext cx="61545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07" extrusionOk="0">
                    <a:moveTo>
                      <a:pt x="1" y="1"/>
                    </a:moveTo>
                    <a:lnTo>
                      <a:pt x="76" y="206"/>
                    </a:lnTo>
                    <a:lnTo>
                      <a:pt x="553" y="15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9" name="Google Shape;4559;p78"/>
              <p:cNvSpPr/>
              <p:nvPr/>
            </p:nvSpPr>
            <p:spPr>
              <a:xfrm>
                <a:off x="8886318" y="2257624"/>
                <a:ext cx="53087" cy="2904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261" extrusionOk="0">
                    <a:moveTo>
                      <a:pt x="477" y="0"/>
                    </a:moveTo>
                    <a:cubicBezTo>
                      <a:pt x="466" y="0"/>
                      <a:pt x="0" y="54"/>
                      <a:pt x="0" y="54"/>
                    </a:cubicBezTo>
                    <a:lnTo>
                      <a:pt x="76" y="260"/>
                    </a:lnTo>
                    <a:lnTo>
                      <a:pt x="4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0" name="Google Shape;4560;p78"/>
              <p:cNvSpPr/>
              <p:nvPr/>
            </p:nvSpPr>
            <p:spPr>
              <a:xfrm>
                <a:off x="8895889" y="2273205"/>
                <a:ext cx="45964" cy="45964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13" extrusionOk="0">
                    <a:moveTo>
                      <a:pt x="413" y="0"/>
                    </a:moveTo>
                    <a:cubicBezTo>
                      <a:pt x="412" y="1"/>
                      <a:pt x="1" y="228"/>
                      <a:pt x="11" y="228"/>
                    </a:cubicBezTo>
                    <a:cubicBezTo>
                      <a:pt x="23" y="228"/>
                      <a:pt x="98" y="412"/>
                      <a:pt x="98" y="412"/>
                    </a:cubicBezTo>
                    <a:lnTo>
                      <a:pt x="4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1" name="Google Shape;4561;p78"/>
              <p:cNvSpPr/>
              <p:nvPr/>
            </p:nvSpPr>
            <p:spPr>
              <a:xfrm>
                <a:off x="8492010" y="1147592"/>
                <a:ext cx="536652" cy="184523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1658" extrusionOk="0">
                    <a:moveTo>
                      <a:pt x="1781" y="1"/>
                    </a:moveTo>
                    <a:cubicBezTo>
                      <a:pt x="1107" y="1"/>
                      <a:pt x="591" y="136"/>
                      <a:pt x="412" y="343"/>
                    </a:cubicBezTo>
                    <a:cubicBezTo>
                      <a:pt x="0" y="831"/>
                      <a:pt x="195" y="1535"/>
                      <a:pt x="195" y="1535"/>
                    </a:cubicBezTo>
                    <a:cubicBezTo>
                      <a:pt x="195" y="1535"/>
                      <a:pt x="446" y="1658"/>
                      <a:pt x="703" y="1658"/>
                    </a:cubicBezTo>
                    <a:cubicBezTo>
                      <a:pt x="904" y="1658"/>
                      <a:pt x="1108" y="1583"/>
                      <a:pt x="1203" y="1318"/>
                    </a:cubicBezTo>
                    <a:cubicBezTo>
                      <a:pt x="1346" y="1451"/>
                      <a:pt x="1551" y="1508"/>
                      <a:pt x="1774" y="1508"/>
                    </a:cubicBezTo>
                    <a:cubicBezTo>
                      <a:pt x="2279" y="1508"/>
                      <a:pt x="2878" y="1214"/>
                      <a:pt x="3067" y="831"/>
                    </a:cubicBezTo>
                    <a:cubicBezTo>
                      <a:pt x="3190" y="1149"/>
                      <a:pt x="3584" y="1371"/>
                      <a:pt x="3980" y="1371"/>
                    </a:cubicBezTo>
                    <a:cubicBezTo>
                      <a:pt x="4311" y="1371"/>
                      <a:pt x="4644" y="1216"/>
                      <a:pt x="4821" y="831"/>
                    </a:cubicBezTo>
                    <a:cubicBezTo>
                      <a:pt x="3804" y="230"/>
                      <a:pt x="2658" y="1"/>
                      <a:pt x="1781" y="1"/>
                    </a:cubicBezTo>
                    <a:close/>
                  </a:path>
                </a:pathLst>
              </a:custGeom>
              <a:solidFill>
                <a:srgbClr val="AD8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2" name="Google Shape;4562;p78"/>
              <p:cNvSpPr/>
              <p:nvPr/>
            </p:nvSpPr>
            <p:spPr>
              <a:xfrm>
                <a:off x="8492010" y="1147592"/>
                <a:ext cx="536652" cy="184523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1658" extrusionOk="0">
                    <a:moveTo>
                      <a:pt x="1781" y="1"/>
                    </a:moveTo>
                    <a:cubicBezTo>
                      <a:pt x="1107" y="1"/>
                      <a:pt x="591" y="136"/>
                      <a:pt x="412" y="343"/>
                    </a:cubicBezTo>
                    <a:cubicBezTo>
                      <a:pt x="0" y="831"/>
                      <a:pt x="195" y="1535"/>
                      <a:pt x="195" y="1535"/>
                    </a:cubicBezTo>
                    <a:cubicBezTo>
                      <a:pt x="195" y="1535"/>
                      <a:pt x="446" y="1658"/>
                      <a:pt x="703" y="1658"/>
                    </a:cubicBezTo>
                    <a:cubicBezTo>
                      <a:pt x="904" y="1658"/>
                      <a:pt x="1108" y="1583"/>
                      <a:pt x="1203" y="1318"/>
                    </a:cubicBezTo>
                    <a:cubicBezTo>
                      <a:pt x="1346" y="1451"/>
                      <a:pt x="1551" y="1508"/>
                      <a:pt x="1774" y="1508"/>
                    </a:cubicBezTo>
                    <a:cubicBezTo>
                      <a:pt x="2279" y="1508"/>
                      <a:pt x="2878" y="1214"/>
                      <a:pt x="3067" y="831"/>
                    </a:cubicBezTo>
                    <a:cubicBezTo>
                      <a:pt x="3190" y="1149"/>
                      <a:pt x="3584" y="1371"/>
                      <a:pt x="3980" y="1371"/>
                    </a:cubicBezTo>
                    <a:cubicBezTo>
                      <a:pt x="4311" y="1371"/>
                      <a:pt x="4644" y="1216"/>
                      <a:pt x="4821" y="831"/>
                    </a:cubicBezTo>
                    <a:cubicBezTo>
                      <a:pt x="3804" y="230"/>
                      <a:pt x="2658" y="1"/>
                      <a:pt x="1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3" name="Google Shape;4563;p78"/>
              <p:cNvSpPr/>
              <p:nvPr/>
            </p:nvSpPr>
            <p:spPr>
              <a:xfrm>
                <a:off x="8047175" y="2231025"/>
                <a:ext cx="1223772" cy="452960"/>
              </a:xfrm>
              <a:custGeom>
                <a:avLst/>
                <a:gdLst/>
                <a:ahLst/>
                <a:cxnLst/>
                <a:rect l="l" t="t" r="r" b="b"/>
                <a:pathLst>
                  <a:path w="10996" h="4070" extrusionOk="0">
                    <a:moveTo>
                      <a:pt x="1137" y="1"/>
                    </a:moveTo>
                    <a:cubicBezTo>
                      <a:pt x="1137" y="1"/>
                      <a:pt x="0" y="2384"/>
                      <a:pt x="1452" y="3564"/>
                    </a:cubicBezTo>
                    <a:cubicBezTo>
                      <a:pt x="1909" y="3936"/>
                      <a:pt x="2609" y="4069"/>
                      <a:pt x="3379" y="4069"/>
                    </a:cubicBezTo>
                    <a:cubicBezTo>
                      <a:pt x="5349" y="4069"/>
                      <a:pt x="7779" y="3196"/>
                      <a:pt x="7779" y="3196"/>
                    </a:cubicBezTo>
                    <a:cubicBezTo>
                      <a:pt x="7779" y="3196"/>
                      <a:pt x="8122" y="3246"/>
                      <a:pt x="8571" y="3246"/>
                    </a:cubicBezTo>
                    <a:cubicBezTo>
                      <a:pt x="9127" y="3246"/>
                      <a:pt x="9844" y="3170"/>
                      <a:pt x="10270" y="2828"/>
                    </a:cubicBezTo>
                    <a:cubicBezTo>
                      <a:pt x="10995" y="2254"/>
                      <a:pt x="10801" y="1821"/>
                      <a:pt x="10801" y="1821"/>
                    </a:cubicBezTo>
                    <a:lnTo>
                      <a:pt x="10801" y="1821"/>
                    </a:lnTo>
                    <a:cubicBezTo>
                      <a:pt x="10800" y="1821"/>
                      <a:pt x="10334" y="2361"/>
                      <a:pt x="9489" y="2361"/>
                    </a:cubicBezTo>
                    <a:cubicBezTo>
                      <a:pt x="9423" y="2361"/>
                      <a:pt x="9354" y="2358"/>
                      <a:pt x="9284" y="2351"/>
                    </a:cubicBezTo>
                    <a:cubicBezTo>
                      <a:pt x="9729" y="2180"/>
                      <a:pt x="10014" y="1837"/>
                      <a:pt x="9397" y="1837"/>
                    </a:cubicBezTo>
                    <a:cubicBezTo>
                      <a:pt x="9353" y="1837"/>
                      <a:pt x="9305" y="1839"/>
                      <a:pt x="9252" y="1842"/>
                    </a:cubicBezTo>
                    <a:cubicBezTo>
                      <a:pt x="8645" y="1874"/>
                      <a:pt x="7887" y="1994"/>
                      <a:pt x="7887" y="1994"/>
                    </a:cubicBezTo>
                    <a:lnTo>
                      <a:pt x="3315" y="1506"/>
                    </a:lnTo>
                    <a:lnTo>
                      <a:pt x="3412" y="509"/>
                    </a:lnTo>
                    <a:lnTo>
                      <a:pt x="1137" y="1"/>
                    </a:ln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4" name="Google Shape;4564;p78"/>
              <p:cNvSpPr/>
              <p:nvPr/>
            </p:nvSpPr>
            <p:spPr>
              <a:xfrm>
                <a:off x="9352855" y="1165288"/>
                <a:ext cx="711493" cy="1002189"/>
              </a:xfrm>
              <a:custGeom>
                <a:avLst/>
                <a:gdLst/>
                <a:ahLst/>
                <a:cxnLst/>
                <a:rect l="l" t="t" r="r" b="b"/>
                <a:pathLst>
                  <a:path w="6393" h="9005" extrusionOk="0">
                    <a:moveTo>
                      <a:pt x="1625" y="0"/>
                    </a:moveTo>
                    <a:lnTo>
                      <a:pt x="1625" y="0"/>
                    </a:lnTo>
                    <a:cubicBezTo>
                      <a:pt x="1376" y="11"/>
                      <a:pt x="1723" y="1149"/>
                      <a:pt x="1745" y="1202"/>
                    </a:cubicBezTo>
                    <a:cubicBezTo>
                      <a:pt x="1713" y="1151"/>
                      <a:pt x="1186" y="255"/>
                      <a:pt x="865" y="255"/>
                    </a:cubicBezTo>
                    <a:cubicBezTo>
                      <a:pt x="851" y="255"/>
                      <a:pt x="837" y="257"/>
                      <a:pt x="824" y="260"/>
                    </a:cubicBezTo>
                    <a:cubicBezTo>
                      <a:pt x="499" y="347"/>
                      <a:pt x="1127" y="1636"/>
                      <a:pt x="1127" y="1636"/>
                    </a:cubicBezTo>
                    <a:cubicBezTo>
                      <a:pt x="1127" y="1636"/>
                      <a:pt x="512" y="927"/>
                      <a:pt x="253" y="927"/>
                    </a:cubicBezTo>
                    <a:cubicBezTo>
                      <a:pt x="220" y="927"/>
                      <a:pt x="193" y="938"/>
                      <a:pt x="174" y="964"/>
                    </a:cubicBezTo>
                    <a:cubicBezTo>
                      <a:pt x="0" y="1181"/>
                      <a:pt x="1213" y="2752"/>
                      <a:pt x="1213" y="2752"/>
                    </a:cubicBezTo>
                    <a:cubicBezTo>
                      <a:pt x="1213" y="2752"/>
                      <a:pt x="1095" y="2743"/>
                      <a:pt x="946" y="2743"/>
                    </a:cubicBezTo>
                    <a:cubicBezTo>
                      <a:pt x="699" y="2743"/>
                      <a:pt x="369" y="2768"/>
                      <a:pt x="369" y="2903"/>
                    </a:cubicBezTo>
                    <a:cubicBezTo>
                      <a:pt x="369" y="3250"/>
                      <a:pt x="1582" y="3488"/>
                      <a:pt x="1582" y="3488"/>
                    </a:cubicBezTo>
                    <a:lnTo>
                      <a:pt x="3033" y="6500"/>
                    </a:lnTo>
                    <a:lnTo>
                      <a:pt x="531" y="6500"/>
                    </a:lnTo>
                    <a:cubicBezTo>
                      <a:pt x="531" y="6500"/>
                      <a:pt x="542" y="7692"/>
                      <a:pt x="542" y="8482"/>
                    </a:cubicBezTo>
                    <a:cubicBezTo>
                      <a:pt x="553" y="8699"/>
                      <a:pt x="553" y="8872"/>
                      <a:pt x="553" y="9002"/>
                    </a:cubicBezTo>
                    <a:cubicBezTo>
                      <a:pt x="707" y="9004"/>
                      <a:pt x="857" y="9005"/>
                      <a:pt x="1003" y="9005"/>
                    </a:cubicBezTo>
                    <a:cubicBezTo>
                      <a:pt x="5831" y="9005"/>
                      <a:pt x="6393" y="7981"/>
                      <a:pt x="6056" y="7172"/>
                    </a:cubicBezTo>
                    <a:cubicBezTo>
                      <a:pt x="5991" y="7020"/>
                      <a:pt x="5850" y="6717"/>
                      <a:pt x="5655" y="6316"/>
                    </a:cubicBezTo>
                    <a:cubicBezTo>
                      <a:pt x="4713" y="4377"/>
                      <a:pt x="2557" y="119"/>
                      <a:pt x="2373" y="54"/>
                    </a:cubicBezTo>
                    <a:cubicBezTo>
                      <a:pt x="2365" y="51"/>
                      <a:pt x="2358" y="50"/>
                      <a:pt x="2351" y="50"/>
                    </a:cubicBezTo>
                    <a:cubicBezTo>
                      <a:pt x="2170" y="50"/>
                      <a:pt x="2352" y="999"/>
                      <a:pt x="2362" y="1062"/>
                    </a:cubicBezTo>
                    <a:cubicBezTo>
                      <a:pt x="2330" y="997"/>
                      <a:pt x="1885" y="0"/>
                      <a:pt x="1625" y="0"/>
                    </a:cubicBez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5" name="Google Shape;4565;p78"/>
              <p:cNvSpPr/>
              <p:nvPr/>
            </p:nvSpPr>
            <p:spPr>
              <a:xfrm>
                <a:off x="9413064" y="1868100"/>
                <a:ext cx="622236" cy="299154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2688" extrusionOk="0">
                    <a:moveTo>
                      <a:pt x="5114" y="1"/>
                    </a:moveTo>
                    <a:lnTo>
                      <a:pt x="5114" y="1"/>
                    </a:lnTo>
                    <a:cubicBezTo>
                      <a:pt x="5082" y="488"/>
                      <a:pt x="5157" y="1344"/>
                      <a:pt x="4377" y="1734"/>
                    </a:cubicBezTo>
                    <a:cubicBezTo>
                      <a:pt x="3652" y="2092"/>
                      <a:pt x="1106" y="2145"/>
                      <a:pt x="1" y="2167"/>
                    </a:cubicBezTo>
                    <a:cubicBezTo>
                      <a:pt x="12" y="2384"/>
                      <a:pt x="12" y="2557"/>
                      <a:pt x="12" y="2687"/>
                    </a:cubicBezTo>
                    <a:lnTo>
                      <a:pt x="489" y="2687"/>
                    </a:lnTo>
                    <a:cubicBezTo>
                      <a:pt x="4584" y="2687"/>
                      <a:pt x="5591" y="1940"/>
                      <a:pt x="5591" y="1225"/>
                    </a:cubicBezTo>
                    <a:cubicBezTo>
                      <a:pt x="5591" y="1095"/>
                      <a:pt x="5559" y="976"/>
                      <a:pt x="5515" y="857"/>
                    </a:cubicBezTo>
                    <a:cubicBezTo>
                      <a:pt x="5450" y="705"/>
                      <a:pt x="5309" y="402"/>
                      <a:pt x="5114" y="1"/>
                    </a:cubicBezTo>
                    <a:close/>
                  </a:path>
                </a:pathLst>
              </a:custGeom>
              <a:solidFill>
                <a:srgbClr val="F78B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6" name="Google Shape;4566;p78"/>
              <p:cNvSpPr/>
              <p:nvPr/>
            </p:nvSpPr>
            <p:spPr>
              <a:xfrm>
                <a:off x="9528807" y="1553476"/>
                <a:ext cx="271442" cy="335324"/>
              </a:xfrm>
              <a:custGeom>
                <a:avLst/>
                <a:gdLst/>
                <a:ahLst/>
                <a:cxnLst/>
                <a:rect l="l" t="t" r="r" b="b"/>
                <a:pathLst>
                  <a:path w="2439" h="3013" extrusionOk="0">
                    <a:moveTo>
                      <a:pt x="1" y="0"/>
                    </a:moveTo>
                    <a:lnTo>
                      <a:pt x="1452" y="3012"/>
                    </a:lnTo>
                    <a:lnTo>
                      <a:pt x="2439" y="2990"/>
                    </a:lnTo>
                    <a:lnTo>
                      <a:pt x="424" y="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78B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7" name="Google Shape;4567;p78"/>
              <p:cNvSpPr/>
              <p:nvPr/>
            </p:nvSpPr>
            <p:spPr>
              <a:xfrm>
                <a:off x="8619773" y="1370845"/>
                <a:ext cx="129211" cy="70559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634" extrusionOk="0">
                    <a:moveTo>
                      <a:pt x="677" y="1"/>
                    </a:moveTo>
                    <a:cubicBezTo>
                      <a:pt x="606" y="1"/>
                      <a:pt x="525" y="15"/>
                      <a:pt x="434" y="49"/>
                    </a:cubicBezTo>
                    <a:cubicBezTo>
                      <a:pt x="1" y="200"/>
                      <a:pt x="55" y="634"/>
                      <a:pt x="55" y="634"/>
                    </a:cubicBezTo>
                    <a:lnTo>
                      <a:pt x="1160" y="363"/>
                    </a:lnTo>
                    <a:cubicBezTo>
                      <a:pt x="1160" y="363"/>
                      <a:pt x="1039" y="1"/>
                      <a:pt x="6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8" name="Google Shape;4568;p78"/>
              <p:cNvSpPr/>
              <p:nvPr/>
            </p:nvSpPr>
            <p:spPr>
              <a:xfrm>
                <a:off x="8859719" y="1372069"/>
                <a:ext cx="130324" cy="70559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634" extrusionOk="0">
                    <a:moveTo>
                      <a:pt x="486" y="0"/>
                    </a:moveTo>
                    <a:cubicBezTo>
                      <a:pt x="129" y="0"/>
                      <a:pt x="1" y="363"/>
                      <a:pt x="1" y="363"/>
                    </a:cubicBezTo>
                    <a:lnTo>
                      <a:pt x="1106" y="634"/>
                    </a:lnTo>
                    <a:cubicBezTo>
                      <a:pt x="1106" y="634"/>
                      <a:pt x="1171" y="201"/>
                      <a:pt x="726" y="49"/>
                    </a:cubicBezTo>
                    <a:cubicBezTo>
                      <a:pt x="637" y="15"/>
                      <a:pt x="557" y="0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FB4002A4-7031-2197-A9C2-49253F7FC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D152B6AD-137F-6EB0-74EC-2A42D6E087FD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89DE1B0C-4A7A-4D57-7127-48EDCC9D7CD5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05D943ED-9121-A23C-856B-A17976801C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1707850"/>
            <a:ext cx="3515700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Увод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20BA544C-7CEF-E576-EB5F-5EFB81B1DBE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65539" y="753765"/>
            <a:ext cx="66962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1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EAADFDBB-69E1-77DE-1696-88B121C1568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100" y="3046032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Осъзнаване на проблема.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CA51074E-AD93-F8E5-C82B-01AFFE19A068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E96F39BA-376C-873F-5314-A25C7B90211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F36EE748-DEDE-18E8-987B-04CF966C26A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BCFC6176-D52E-D724-427E-906006FA4E5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6FEC8A5C-6D34-0351-A0C3-E7690DB0EBF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DC1D00F-1E96-04C8-0CA1-1D5BC2474B5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04F8C4F2-C589-D753-2294-840C91B55993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E4C6A409-48D5-29B8-D0DE-9E1D381C851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F2B01811-F711-B620-BEF7-BEB344E65F15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C8B7AA84-1C0F-40D3-1B7E-38E7E33AA60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3E2D82D4-C126-CED9-3B28-2680916178A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701A2475-4B08-67F0-0559-66EBA2337FC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2431;p54">
            <a:extLst>
              <a:ext uri="{FF2B5EF4-FFF2-40B4-BE49-F238E27FC236}">
                <a16:creationId xmlns:a16="http://schemas.microsoft.com/office/drawing/2014/main" id="{463CC2C4-07F2-68C8-0A96-3CF21BB3B109}"/>
              </a:ext>
            </a:extLst>
          </p:cNvPr>
          <p:cNvGrpSpPr/>
          <p:nvPr/>
        </p:nvGrpSpPr>
        <p:grpSpPr>
          <a:xfrm>
            <a:off x="4985915" y="1595565"/>
            <a:ext cx="3092546" cy="2101577"/>
            <a:chOff x="3025725" y="1616175"/>
            <a:chExt cx="3092546" cy="2101577"/>
          </a:xfrm>
        </p:grpSpPr>
        <p:sp>
          <p:nvSpPr>
            <p:cNvPr id="3" name="Google Shape;2432;p54">
              <a:extLst>
                <a:ext uri="{FF2B5EF4-FFF2-40B4-BE49-F238E27FC236}">
                  <a16:creationId xmlns:a16="http://schemas.microsoft.com/office/drawing/2014/main" id="{55AB4A1F-AE57-E66C-2AAA-C88DB330BE0C}"/>
                </a:ext>
              </a:extLst>
            </p:cNvPr>
            <p:cNvSpPr/>
            <p:nvPr/>
          </p:nvSpPr>
          <p:spPr>
            <a:xfrm>
              <a:off x="3025737" y="1616475"/>
              <a:ext cx="3092524" cy="2100981"/>
            </a:xfrm>
            <a:custGeom>
              <a:avLst/>
              <a:gdLst/>
              <a:ahLst/>
              <a:cxnLst/>
              <a:rect l="l" t="t" r="r" b="b"/>
              <a:pathLst>
                <a:path w="28828" h="19585" extrusionOk="0">
                  <a:moveTo>
                    <a:pt x="3413" y="10311"/>
                  </a:moveTo>
                  <a:cubicBezTo>
                    <a:pt x="3403" y="10332"/>
                    <a:pt x="3403" y="10342"/>
                    <a:pt x="3392" y="10363"/>
                  </a:cubicBezTo>
                  <a:cubicBezTo>
                    <a:pt x="3392" y="10374"/>
                    <a:pt x="3382" y="10394"/>
                    <a:pt x="3372" y="10404"/>
                  </a:cubicBezTo>
                  <a:cubicBezTo>
                    <a:pt x="3351" y="10394"/>
                    <a:pt x="3330" y="10394"/>
                    <a:pt x="3299" y="10383"/>
                  </a:cubicBezTo>
                  <a:cubicBezTo>
                    <a:pt x="3341" y="10363"/>
                    <a:pt x="3372" y="10342"/>
                    <a:pt x="3413" y="10311"/>
                  </a:cubicBezTo>
                  <a:close/>
                  <a:moveTo>
                    <a:pt x="25363" y="10321"/>
                  </a:moveTo>
                  <a:lnTo>
                    <a:pt x="25456" y="10383"/>
                  </a:lnTo>
                  <a:cubicBezTo>
                    <a:pt x="25436" y="10394"/>
                    <a:pt x="25404" y="10394"/>
                    <a:pt x="25383" y="10404"/>
                  </a:cubicBezTo>
                  <a:cubicBezTo>
                    <a:pt x="25373" y="10383"/>
                    <a:pt x="25363" y="10353"/>
                    <a:pt x="25363" y="10321"/>
                  </a:cubicBezTo>
                  <a:close/>
                  <a:moveTo>
                    <a:pt x="24751" y="17718"/>
                  </a:moveTo>
                  <a:cubicBezTo>
                    <a:pt x="24772" y="17769"/>
                    <a:pt x="24792" y="17811"/>
                    <a:pt x="24823" y="17852"/>
                  </a:cubicBezTo>
                  <a:cubicBezTo>
                    <a:pt x="24740" y="17842"/>
                    <a:pt x="24657" y="17842"/>
                    <a:pt x="24564" y="17831"/>
                  </a:cubicBezTo>
                  <a:cubicBezTo>
                    <a:pt x="24564" y="17811"/>
                    <a:pt x="24564" y="17790"/>
                    <a:pt x="24553" y="17769"/>
                  </a:cubicBezTo>
                  <a:cubicBezTo>
                    <a:pt x="24626" y="17748"/>
                    <a:pt x="24689" y="17728"/>
                    <a:pt x="24751" y="17718"/>
                  </a:cubicBezTo>
                  <a:close/>
                  <a:moveTo>
                    <a:pt x="4015" y="17707"/>
                  </a:moveTo>
                  <a:lnTo>
                    <a:pt x="4202" y="17769"/>
                  </a:lnTo>
                  <a:cubicBezTo>
                    <a:pt x="4192" y="17790"/>
                    <a:pt x="4192" y="17821"/>
                    <a:pt x="4192" y="17852"/>
                  </a:cubicBezTo>
                  <a:lnTo>
                    <a:pt x="4192" y="17863"/>
                  </a:lnTo>
                  <a:cubicBezTo>
                    <a:pt x="4098" y="17873"/>
                    <a:pt x="4005" y="17884"/>
                    <a:pt x="3911" y="17884"/>
                  </a:cubicBezTo>
                  <a:cubicBezTo>
                    <a:pt x="3953" y="17842"/>
                    <a:pt x="3984" y="17780"/>
                    <a:pt x="4015" y="17707"/>
                  </a:cubicBezTo>
                  <a:close/>
                  <a:moveTo>
                    <a:pt x="25456" y="17469"/>
                  </a:moveTo>
                  <a:cubicBezTo>
                    <a:pt x="25487" y="17603"/>
                    <a:pt x="25487" y="17759"/>
                    <a:pt x="25508" y="17904"/>
                  </a:cubicBezTo>
                  <a:cubicBezTo>
                    <a:pt x="25404" y="17894"/>
                    <a:pt x="25300" y="17884"/>
                    <a:pt x="25197" y="17884"/>
                  </a:cubicBezTo>
                  <a:cubicBezTo>
                    <a:pt x="25207" y="17831"/>
                    <a:pt x="25217" y="17769"/>
                    <a:pt x="25207" y="17686"/>
                  </a:cubicBezTo>
                  <a:cubicBezTo>
                    <a:pt x="25197" y="17645"/>
                    <a:pt x="25187" y="17614"/>
                    <a:pt x="25176" y="17572"/>
                  </a:cubicBezTo>
                  <a:cubicBezTo>
                    <a:pt x="25270" y="17541"/>
                    <a:pt x="25363" y="17499"/>
                    <a:pt x="25456" y="17469"/>
                  </a:cubicBezTo>
                  <a:close/>
                  <a:moveTo>
                    <a:pt x="3299" y="17469"/>
                  </a:moveTo>
                  <a:cubicBezTo>
                    <a:pt x="3392" y="17510"/>
                    <a:pt x="3486" y="17541"/>
                    <a:pt x="3579" y="17572"/>
                  </a:cubicBezTo>
                  <a:cubicBezTo>
                    <a:pt x="3569" y="17614"/>
                    <a:pt x="3569" y="17645"/>
                    <a:pt x="3558" y="17686"/>
                  </a:cubicBezTo>
                  <a:cubicBezTo>
                    <a:pt x="3548" y="17790"/>
                    <a:pt x="3558" y="17863"/>
                    <a:pt x="3579" y="17914"/>
                  </a:cubicBezTo>
                  <a:cubicBezTo>
                    <a:pt x="3465" y="17925"/>
                    <a:pt x="3351" y="17935"/>
                    <a:pt x="3247" y="17946"/>
                  </a:cubicBezTo>
                  <a:cubicBezTo>
                    <a:pt x="3268" y="17790"/>
                    <a:pt x="3268" y="17614"/>
                    <a:pt x="3299" y="17469"/>
                  </a:cubicBezTo>
                  <a:close/>
                  <a:moveTo>
                    <a:pt x="14326" y="0"/>
                  </a:moveTo>
                  <a:cubicBezTo>
                    <a:pt x="12946" y="0"/>
                    <a:pt x="11525" y="363"/>
                    <a:pt x="10706" y="1307"/>
                  </a:cubicBezTo>
                  <a:cubicBezTo>
                    <a:pt x="9865" y="2283"/>
                    <a:pt x="9731" y="3776"/>
                    <a:pt x="8496" y="4367"/>
                  </a:cubicBezTo>
                  <a:cubicBezTo>
                    <a:pt x="7635" y="4772"/>
                    <a:pt x="6567" y="4565"/>
                    <a:pt x="5602" y="4731"/>
                  </a:cubicBezTo>
                  <a:cubicBezTo>
                    <a:pt x="4150" y="4980"/>
                    <a:pt x="3279" y="5965"/>
                    <a:pt x="3113" y="7116"/>
                  </a:cubicBezTo>
                  <a:cubicBezTo>
                    <a:pt x="3092" y="7158"/>
                    <a:pt x="3092" y="7209"/>
                    <a:pt x="3092" y="7272"/>
                  </a:cubicBezTo>
                  <a:cubicBezTo>
                    <a:pt x="3071" y="7614"/>
                    <a:pt x="3102" y="7956"/>
                    <a:pt x="3206" y="8299"/>
                  </a:cubicBezTo>
                  <a:lnTo>
                    <a:pt x="3206" y="8309"/>
                  </a:lnTo>
                  <a:cubicBezTo>
                    <a:pt x="3009" y="8174"/>
                    <a:pt x="2812" y="8029"/>
                    <a:pt x="2687" y="7935"/>
                  </a:cubicBezTo>
                  <a:cubicBezTo>
                    <a:pt x="2407" y="7739"/>
                    <a:pt x="2127" y="7023"/>
                    <a:pt x="1744" y="7023"/>
                  </a:cubicBezTo>
                  <a:cubicBezTo>
                    <a:pt x="1723" y="7023"/>
                    <a:pt x="1702" y="7023"/>
                    <a:pt x="1681" y="7033"/>
                  </a:cubicBezTo>
                  <a:cubicBezTo>
                    <a:pt x="1266" y="7106"/>
                    <a:pt x="1712" y="7531"/>
                    <a:pt x="1992" y="7749"/>
                  </a:cubicBezTo>
                  <a:cubicBezTo>
                    <a:pt x="2055" y="7801"/>
                    <a:pt x="2117" y="7832"/>
                    <a:pt x="2148" y="7863"/>
                  </a:cubicBezTo>
                  <a:cubicBezTo>
                    <a:pt x="2283" y="7946"/>
                    <a:pt x="2625" y="8091"/>
                    <a:pt x="2874" y="8257"/>
                  </a:cubicBezTo>
                  <a:cubicBezTo>
                    <a:pt x="2977" y="8320"/>
                    <a:pt x="2926" y="8475"/>
                    <a:pt x="2812" y="8475"/>
                  </a:cubicBezTo>
                  <a:lnTo>
                    <a:pt x="2781" y="8475"/>
                  </a:lnTo>
                  <a:cubicBezTo>
                    <a:pt x="2470" y="8382"/>
                    <a:pt x="2158" y="8278"/>
                    <a:pt x="1868" y="8143"/>
                  </a:cubicBezTo>
                  <a:cubicBezTo>
                    <a:pt x="1598" y="8018"/>
                    <a:pt x="1017" y="7375"/>
                    <a:pt x="737" y="7375"/>
                  </a:cubicBezTo>
                  <a:lnTo>
                    <a:pt x="706" y="7375"/>
                  </a:lnTo>
                  <a:cubicBezTo>
                    <a:pt x="135" y="7448"/>
                    <a:pt x="861" y="8403"/>
                    <a:pt x="1048" y="8548"/>
                  </a:cubicBezTo>
                  <a:cubicBezTo>
                    <a:pt x="1422" y="8838"/>
                    <a:pt x="1744" y="8973"/>
                    <a:pt x="2231" y="8973"/>
                  </a:cubicBezTo>
                  <a:lnTo>
                    <a:pt x="2241" y="8973"/>
                  </a:lnTo>
                  <a:cubicBezTo>
                    <a:pt x="2397" y="8973"/>
                    <a:pt x="2542" y="8942"/>
                    <a:pt x="2677" y="8911"/>
                  </a:cubicBezTo>
                  <a:cubicBezTo>
                    <a:pt x="2822" y="8880"/>
                    <a:pt x="2957" y="8848"/>
                    <a:pt x="3092" y="8848"/>
                  </a:cubicBezTo>
                  <a:lnTo>
                    <a:pt x="3175" y="8848"/>
                  </a:lnTo>
                  <a:cubicBezTo>
                    <a:pt x="3299" y="8869"/>
                    <a:pt x="3320" y="9046"/>
                    <a:pt x="3196" y="9087"/>
                  </a:cubicBezTo>
                  <a:cubicBezTo>
                    <a:pt x="3040" y="9139"/>
                    <a:pt x="2853" y="9159"/>
                    <a:pt x="2698" y="9159"/>
                  </a:cubicBezTo>
                  <a:cubicBezTo>
                    <a:pt x="2490" y="9170"/>
                    <a:pt x="1982" y="9150"/>
                    <a:pt x="2262" y="9533"/>
                  </a:cubicBezTo>
                  <a:cubicBezTo>
                    <a:pt x="2345" y="9647"/>
                    <a:pt x="2459" y="9689"/>
                    <a:pt x="2583" y="9689"/>
                  </a:cubicBezTo>
                  <a:cubicBezTo>
                    <a:pt x="2853" y="9689"/>
                    <a:pt x="3185" y="9512"/>
                    <a:pt x="3475" y="9388"/>
                  </a:cubicBezTo>
                  <a:lnTo>
                    <a:pt x="3507" y="9637"/>
                  </a:lnTo>
                  <a:cubicBezTo>
                    <a:pt x="3133" y="9761"/>
                    <a:pt x="2687" y="9876"/>
                    <a:pt x="2666" y="10197"/>
                  </a:cubicBezTo>
                  <a:cubicBezTo>
                    <a:pt x="2656" y="10197"/>
                    <a:pt x="2646" y="10197"/>
                    <a:pt x="2625" y="10187"/>
                  </a:cubicBezTo>
                  <a:lnTo>
                    <a:pt x="2625" y="10187"/>
                  </a:lnTo>
                  <a:lnTo>
                    <a:pt x="2832" y="11120"/>
                  </a:lnTo>
                  <a:cubicBezTo>
                    <a:pt x="2802" y="11162"/>
                    <a:pt x="2760" y="11193"/>
                    <a:pt x="2719" y="11224"/>
                  </a:cubicBezTo>
                  <a:cubicBezTo>
                    <a:pt x="2511" y="10923"/>
                    <a:pt x="2314" y="10446"/>
                    <a:pt x="2179" y="10114"/>
                  </a:cubicBezTo>
                  <a:cubicBezTo>
                    <a:pt x="2044" y="10104"/>
                    <a:pt x="1919" y="10093"/>
                    <a:pt x="1785" y="10093"/>
                  </a:cubicBezTo>
                  <a:cubicBezTo>
                    <a:pt x="1391" y="10093"/>
                    <a:pt x="1007" y="10166"/>
                    <a:pt x="644" y="10311"/>
                  </a:cubicBezTo>
                  <a:cubicBezTo>
                    <a:pt x="571" y="10342"/>
                    <a:pt x="519" y="10404"/>
                    <a:pt x="509" y="10477"/>
                  </a:cubicBezTo>
                  <a:cubicBezTo>
                    <a:pt x="499" y="10498"/>
                    <a:pt x="499" y="10519"/>
                    <a:pt x="509" y="10540"/>
                  </a:cubicBezTo>
                  <a:cubicBezTo>
                    <a:pt x="582" y="11141"/>
                    <a:pt x="851" y="11784"/>
                    <a:pt x="1204" y="12407"/>
                  </a:cubicBezTo>
                  <a:cubicBezTo>
                    <a:pt x="1163" y="12448"/>
                    <a:pt x="1121" y="12490"/>
                    <a:pt x="1090" y="12531"/>
                  </a:cubicBezTo>
                  <a:cubicBezTo>
                    <a:pt x="1048" y="12583"/>
                    <a:pt x="1007" y="12624"/>
                    <a:pt x="976" y="12676"/>
                  </a:cubicBezTo>
                  <a:cubicBezTo>
                    <a:pt x="831" y="12593"/>
                    <a:pt x="519" y="12469"/>
                    <a:pt x="301" y="12469"/>
                  </a:cubicBezTo>
                  <a:cubicBezTo>
                    <a:pt x="167" y="12469"/>
                    <a:pt x="63" y="12520"/>
                    <a:pt x="84" y="12686"/>
                  </a:cubicBezTo>
                  <a:cubicBezTo>
                    <a:pt x="94" y="12842"/>
                    <a:pt x="426" y="13050"/>
                    <a:pt x="665" y="13226"/>
                  </a:cubicBezTo>
                  <a:cubicBezTo>
                    <a:pt x="623" y="13329"/>
                    <a:pt x="592" y="13444"/>
                    <a:pt x="571" y="13548"/>
                  </a:cubicBezTo>
                  <a:cubicBezTo>
                    <a:pt x="426" y="13444"/>
                    <a:pt x="239" y="13329"/>
                    <a:pt x="115" y="13329"/>
                  </a:cubicBezTo>
                  <a:cubicBezTo>
                    <a:pt x="42" y="13329"/>
                    <a:pt x="1" y="13371"/>
                    <a:pt x="11" y="13485"/>
                  </a:cubicBezTo>
                  <a:cubicBezTo>
                    <a:pt x="22" y="13693"/>
                    <a:pt x="280" y="13797"/>
                    <a:pt x="519" y="13890"/>
                  </a:cubicBezTo>
                  <a:cubicBezTo>
                    <a:pt x="499" y="14087"/>
                    <a:pt x="499" y="14295"/>
                    <a:pt x="529" y="14491"/>
                  </a:cubicBezTo>
                  <a:cubicBezTo>
                    <a:pt x="343" y="14502"/>
                    <a:pt x="198" y="14585"/>
                    <a:pt x="426" y="14772"/>
                  </a:cubicBezTo>
                  <a:cubicBezTo>
                    <a:pt x="478" y="14823"/>
                    <a:pt x="540" y="14855"/>
                    <a:pt x="612" y="14875"/>
                  </a:cubicBezTo>
                  <a:cubicBezTo>
                    <a:pt x="654" y="15021"/>
                    <a:pt x="695" y="15166"/>
                    <a:pt x="758" y="15300"/>
                  </a:cubicBezTo>
                  <a:cubicBezTo>
                    <a:pt x="665" y="15332"/>
                    <a:pt x="602" y="15383"/>
                    <a:pt x="592" y="15466"/>
                  </a:cubicBezTo>
                  <a:cubicBezTo>
                    <a:pt x="561" y="15674"/>
                    <a:pt x="706" y="15736"/>
                    <a:pt x="914" y="15736"/>
                  </a:cubicBezTo>
                  <a:lnTo>
                    <a:pt x="997" y="15736"/>
                  </a:lnTo>
                  <a:lnTo>
                    <a:pt x="1121" y="15923"/>
                  </a:lnTo>
                  <a:cubicBezTo>
                    <a:pt x="1163" y="15975"/>
                    <a:pt x="1204" y="16026"/>
                    <a:pt x="1246" y="16068"/>
                  </a:cubicBezTo>
                  <a:cubicBezTo>
                    <a:pt x="1204" y="16109"/>
                    <a:pt x="1163" y="16151"/>
                    <a:pt x="1131" y="16192"/>
                  </a:cubicBezTo>
                  <a:cubicBezTo>
                    <a:pt x="965" y="16421"/>
                    <a:pt x="1090" y="16514"/>
                    <a:pt x="1276" y="16514"/>
                  </a:cubicBezTo>
                  <a:cubicBezTo>
                    <a:pt x="1329" y="16514"/>
                    <a:pt x="1391" y="16504"/>
                    <a:pt x="1442" y="16494"/>
                  </a:cubicBezTo>
                  <a:cubicBezTo>
                    <a:pt x="1505" y="16473"/>
                    <a:pt x="1557" y="16462"/>
                    <a:pt x="1598" y="16431"/>
                  </a:cubicBezTo>
                  <a:cubicBezTo>
                    <a:pt x="1640" y="16473"/>
                    <a:pt x="1681" y="16504"/>
                    <a:pt x="1712" y="16545"/>
                  </a:cubicBezTo>
                  <a:cubicBezTo>
                    <a:pt x="1536" y="16639"/>
                    <a:pt x="1359" y="16732"/>
                    <a:pt x="1297" y="16856"/>
                  </a:cubicBezTo>
                  <a:cubicBezTo>
                    <a:pt x="1214" y="17033"/>
                    <a:pt x="1287" y="17095"/>
                    <a:pt x="1412" y="17095"/>
                  </a:cubicBezTo>
                  <a:cubicBezTo>
                    <a:pt x="1619" y="17095"/>
                    <a:pt x="1951" y="16950"/>
                    <a:pt x="2055" y="16877"/>
                  </a:cubicBezTo>
                  <a:cubicBezTo>
                    <a:pt x="2075" y="16867"/>
                    <a:pt x="2085" y="16856"/>
                    <a:pt x="2106" y="16836"/>
                  </a:cubicBezTo>
                  <a:cubicBezTo>
                    <a:pt x="2168" y="16888"/>
                    <a:pt x="2241" y="16929"/>
                    <a:pt x="2314" y="16971"/>
                  </a:cubicBezTo>
                  <a:cubicBezTo>
                    <a:pt x="2283" y="17002"/>
                    <a:pt x="2251" y="17022"/>
                    <a:pt x="2221" y="17054"/>
                  </a:cubicBezTo>
                  <a:cubicBezTo>
                    <a:pt x="1972" y="17282"/>
                    <a:pt x="1951" y="17665"/>
                    <a:pt x="2210" y="17665"/>
                  </a:cubicBezTo>
                  <a:cubicBezTo>
                    <a:pt x="2283" y="17665"/>
                    <a:pt x="2366" y="17635"/>
                    <a:pt x="2480" y="17572"/>
                  </a:cubicBezTo>
                  <a:cubicBezTo>
                    <a:pt x="2604" y="17499"/>
                    <a:pt x="2708" y="17375"/>
                    <a:pt x="2791" y="17241"/>
                  </a:cubicBezTo>
                  <a:cubicBezTo>
                    <a:pt x="2843" y="17271"/>
                    <a:pt x="2905" y="17292"/>
                    <a:pt x="2957" y="17323"/>
                  </a:cubicBezTo>
                  <a:cubicBezTo>
                    <a:pt x="2864" y="17520"/>
                    <a:pt x="2749" y="17790"/>
                    <a:pt x="2698" y="17997"/>
                  </a:cubicBezTo>
                  <a:cubicBezTo>
                    <a:pt x="1225" y="18163"/>
                    <a:pt x="363" y="18350"/>
                    <a:pt x="363" y="18568"/>
                  </a:cubicBezTo>
                  <a:cubicBezTo>
                    <a:pt x="363" y="19128"/>
                    <a:pt x="6733" y="19585"/>
                    <a:pt x="14595" y="19585"/>
                  </a:cubicBezTo>
                  <a:cubicBezTo>
                    <a:pt x="22458" y="19585"/>
                    <a:pt x="28827" y="19128"/>
                    <a:pt x="28827" y="18568"/>
                  </a:cubicBezTo>
                  <a:cubicBezTo>
                    <a:pt x="28827" y="18340"/>
                    <a:pt x="27790" y="18122"/>
                    <a:pt x="26047" y="17956"/>
                  </a:cubicBezTo>
                  <a:cubicBezTo>
                    <a:pt x="25996" y="17748"/>
                    <a:pt x="25892" y="17510"/>
                    <a:pt x="25798" y="17313"/>
                  </a:cubicBezTo>
                  <a:cubicBezTo>
                    <a:pt x="25860" y="17292"/>
                    <a:pt x="25913" y="17261"/>
                    <a:pt x="25964" y="17230"/>
                  </a:cubicBezTo>
                  <a:cubicBezTo>
                    <a:pt x="26058" y="17375"/>
                    <a:pt x="26151" y="17499"/>
                    <a:pt x="26286" y="17572"/>
                  </a:cubicBezTo>
                  <a:cubicBezTo>
                    <a:pt x="26390" y="17635"/>
                    <a:pt x="26483" y="17665"/>
                    <a:pt x="26545" y="17665"/>
                  </a:cubicBezTo>
                  <a:cubicBezTo>
                    <a:pt x="26805" y="17665"/>
                    <a:pt x="26794" y="17282"/>
                    <a:pt x="26535" y="17054"/>
                  </a:cubicBezTo>
                  <a:cubicBezTo>
                    <a:pt x="26504" y="17022"/>
                    <a:pt x="26473" y="16992"/>
                    <a:pt x="26441" y="16971"/>
                  </a:cubicBezTo>
                  <a:cubicBezTo>
                    <a:pt x="26514" y="16919"/>
                    <a:pt x="26577" y="16877"/>
                    <a:pt x="26649" y="16836"/>
                  </a:cubicBezTo>
                  <a:cubicBezTo>
                    <a:pt x="26670" y="16846"/>
                    <a:pt x="26690" y="16867"/>
                    <a:pt x="26711" y="16877"/>
                  </a:cubicBezTo>
                  <a:cubicBezTo>
                    <a:pt x="26805" y="16950"/>
                    <a:pt x="27147" y="17095"/>
                    <a:pt x="27344" y="17095"/>
                  </a:cubicBezTo>
                  <a:cubicBezTo>
                    <a:pt x="27479" y="17095"/>
                    <a:pt x="27552" y="17033"/>
                    <a:pt x="27469" y="16856"/>
                  </a:cubicBezTo>
                  <a:cubicBezTo>
                    <a:pt x="27406" y="16732"/>
                    <a:pt x="27220" y="16628"/>
                    <a:pt x="27033" y="16535"/>
                  </a:cubicBezTo>
                  <a:cubicBezTo>
                    <a:pt x="27074" y="16504"/>
                    <a:pt x="27116" y="16462"/>
                    <a:pt x="27157" y="16431"/>
                  </a:cubicBezTo>
                  <a:cubicBezTo>
                    <a:pt x="27199" y="16452"/>
                    <a:pt x="27250" y="16473"/>
                    <a:pt x="27313" y="16494"/>
                  </a:cubicBezTo>
                  <a:cubicBezTo>
                    <a:pt x="27375" y="16504"/>
                    <a:pt x="27427" y="16514"/>
                    <a:pt x="27479" y="16514"/>
                  </a:cubicBezTo>
                  <a:cubicBezTo>
                    <a:pt x="27676" y="16514"/>
                    <a:pt x="27801" y="16421"/>
                    <a:pt x="27635" y="16192"/>
                  </a:cubicBezTo>
                  <a:cubicBezTo>
                    <a:pt x="27603" y="16151"/>
                    <a:pt x="27552" y="16099"/>
                    <a:pt x="27499" y="16068"/>
                  </a:cubicBezTo>
                  <a:cubicBezTo>
                    <a:pt x="27593" y="15964"/>
                    <a:pt x="27676" y="15851"/>
                    <a:pt x="27748" y="15736"/>
                  </a:cubicBezTo>
                  <a:lnTo>
                    <a:pt x="27852" y="15736"/>
                  </a:lnTo>
                  <a:cubicBezTo>
                    <a:pt x="28050" y="15736"/>
                    <a:pt x="28195" y="15674"/>
                    <a:pt x="28163" y="15466"/>
                  </a:cubicBezTo>
                  <a:cubicBezTo>
                    <a:pt x="28153" y="15383"/>
                    <a:pt x="28091" y="15332"/>
                    <a:pt x="27997" y="15300"/>
                  </a:cubicBezTo>
                  <a:cubicBezTo>
                    <a:pt x="28060" y="15166"/>
                    <a:pt x="28112" y="15021"/>
                    <a:pt x="28153" y="14875"/>
                  </a:cubicBezTo>
                  <a:cubicBezTo>
                    <a:pt x="28225" y="14855"/>
                    <a:pt x="28288" y="14823"/>
                    <a:pt x="28340" y="14772"/>
                  </a:cubicBezTo>
                  <a:cubicBezTo>
                    <a:pt x="28568" y="14585"/>
                    <a:pt x="28412" y="14502"/>
                    <a:pt x="28225" y="14491"/>
                  </a:cubicBezTo>
                  <a:cubicBezTo>
                    <a:pt x="28257" y="14295"/>
                    <a:pt x="28267" y="14087"/>
                    <a:pt x="28246" y="13890"/>
                  </a:cubicBezTo>
                  <a:cubicBezTo>
                    <a:pt x="28485" y="13797"/>
                    <a:pt x="28734" y="13693"/>
                    <a:pt x="28755" y="13485"/>
                  </a:cubicBezTo>
                  <a:cubicBezTo>
                    <a:pt x="28765" y="13371"/>
                    <a:pt x="28713" y="13329"/>
                    <a:pt x="28640" y="13329"/>
                  </a:cubicBezTo>
                  <a:cubicBezTo>
                    <a:pt x="28527" y="13329"/>
                    <a:pt x="28340" y="13444"/>
                    <a:pt x="28195" y="13548"/>
                  </a:cubicBezTo>
                  <a:cubicBezTo>
                    <a:pt x="28174" y="13433"/>
                    <a:pt x="28142" y="13329"/>
                    <a:pt x="28101" y="13216"/>
                  </a:cubicBezTo>
                  <a:cubicBezTo>
                    <a:pt x="28340" y="13050"/>
                    <a:pt x="28661" y="12842"/>
                    <a:pt x="28682" y="12686"/>
                  </a:cubicBezTo>
                  <a:cubicBezTo>
                    <a:pt x="28703" y="12520"/>
                    <a:pt x="28599" y="12469"/>
                    <a:pt x="28454" y="12469"/>
                  </a:cubicBezTo>
                  <a:cubicBezTo>
                    <a:pt x="28257" y="12469"/>
                    <a:pt x="27977" y="12583"/>
                    <a:pt x="27821" y="12656"/>
                  </a:cubicBezTo>
                  <a:cubicBezTo>
                    <a:pt x="27748" y="12552"/>
                    <a:pt x="27676" y="12458"/>
                    <a:pt x="27582" y="12365"/>
                  </a:cubicBezTo>
                  <a:cubicBezTo>
                    <a:pt x="27914" y="11753"/>
                    <a:pt x="28174" y="11120"/>
                    <a:pt x="28257" y="10540"/>
                  </a:cubicBezTo>
                  <a:lnTo>
                    <a:pt x="28257" y="10477"/>
                  </a:lnTo>
                  <a:cubicBezTo>
                    <a:pt x="28246" y="10404"/>
                    <a:pt x="28195" y="10342"/>
                    <a:pt x="28112" y="10311"/>
                  </a:cubicBezTo>
                  <a:cubicBezTo>
                    <a:pt x="27759" y="10166"/>
                    <a:pt x="27375" y="10093"/>
                    <a:pt x="26981" y="10093"/>
                  </a:cubicBezTo>
                  <a:cubicBezTo>
                    <a:pt x="26846" y="10093"/>
                    <a:pt x="26711" y="10104"/>
                    <a:pt x="26587" y="10114"/>
                  </a:cubicBezTo>
                  <a:cubicBezTo>
                    <a:pt x="26441" y="10466"/>
                    <a:pt x="26224" y="10975"/>
                    <a:pt x="26016" y="11276"/>
                  </a:cubicBezTo>
                  <a:cubicBezTo>
                    <a:pt x="25985" y="11245"/>
                    <a:pt x="25943" y="11213"/>
                    <a:pt x="25913" y="11183"/>
                  </a:cubicBezTo>
                  <a:lnTo>
                    <a:pt x="26130" y="10187"/>
                  </a:lnTo>
                  <a:lnTo>
                    <a:pt x="26130" y="10187"/>
                  </a:lnTo>
                  <a:cubicBezTo>
                    <a:pt x="26120" y="10197"/>
                    <a:pt x="26109" y="10197"/>
                    <a:pt x="26089" y="10197"/>
                  </a:cubicBezTo>
                  <a:cubicBezTo>
                    <a:pt x="26068" y="9886"/>
                    <a:pt x="25684" y="9772"/>
                    <a:pt x="25332" y="9657"/>
                  </a:cubicBezTo>
                  <a:cubicBezTo>
                    <a:pt x="25332" y="9574"/>
                    <a:pt x="25342" y="9502"/>
                    <a:pt x="25363" y="9419"/>
                  </a:cubicBezTo>
                  <a:cubicBezTo>
                    <a:pt x="25632" y="9544"/>
                    <a:pt x="25933" y="9689"/>
                    <a:pt x="26172" y="9689"/>
                  </a:cubicBezTo>
                  <a:cubicBezTo>
                    <a:pt x="26307" y="9689"/>
                    <a:pt x="26411" y="9647"/>
                    <a:pt x="26494" y="9533"/>
                  </a:cubicBezTo>
                  <a:cubicBezTo>
                    <a:pt x="26784" y="9150"/>
                    <a:pt x="26275" y="9170"/>
                    <a:pt x="26068" y="9159"/>
                  </a:cubicBezTo>
                  <a:cubicBezTo>
                    <a:pt x="25902" y="9159"/>
                    <a:pt x="25726" y="9139"/>
                    <a:pt x="25560" y="9087"/>
                  </a:cubicBezTo>
                  <a:cubicBezTo>
                    <a:pt x="25436" y="9046"/>
                    <a:pt x="25466" y="8869"/>
                    <a:pt x="25591" y="8848"/>
                  </a:cubicBezTo>
                  <a:lnTo>
                    <a:pt x="25674" y="8848"/>
                  </a:lnTo>
                  <a:cubicBezTo>
                    <a:pt x="25809" y="8848"/>
                    <a:pt x="25943" y="8880"/>
                    <a:pt x="26079" y="8911"/>
                  </a:cubicBezTo>
                  <a:cubicBezTo>
                    <a:pt x="26224" y="8942"/>
                    <a:pt x="26358" y="8973"/>
                    <a:pt x="26514" y="8973"/>
                  </a:cubicBezTo>
                  <a:lnTo>
                    <a:pt x="26535" y="8973"/>
                  </a:lnTo>
                  <a:cubicBezTo>
                    <a:pt x="27012" y="8973"/>
                    <a:pt x="27344" y="8838"/>
                    <a:pt x="27718" y="8548"/>
                  </a:cubicBezTo>
                  <a:cubicBezTo>
                    <a:pt x="27904" y="8403"/>
                    <a:pt x="28620" y="7448"/>
                    <a:pt x="28050" y="7375"/>
                  </a:cubicBezTo>
                  <a:lnTo>
                    <a:pt x="28029" y="7375"/>
                  </a:lnTo>
                  <a:cubicBezTo>
                    <a:pt x="27738" y="7375"/>
                    <a:pt x="27167" y="8018"/>
                    <a:pt x="26898" y="8143"/>
                  </a:cubicBezTo>
                  <a:cubicBezTo>
                    <a:pt x="26597" y="8278"/>
                    <a:pt x="26296" y="8382"/>
                    <a:pt x="25985" y="8475"/>
                  </a:cubicBezTo>
                  <a:lnTo>
                    <a:pt x="25954" y="8475"/>
                  </a:lnTo>
                  <a:cubicBezTo>
                    <a:pt x="25840" y="8475"/>
                    <a:pt x="25788" y="8320"/>
                    <a:pt x="25892" y="8257"/>
                  </a:cubicBezTo>
                  <a:cubicBezTo>
                    <a:pt x="26141" y="8091"/>
                    <a:pt x="26483" y="7946"/>
                    <a:pt x="26618" y="7863"/>
                  </a:cubicBezTo>
                  <a:cubicBezTo>
                    <a:pt x="26649" y="7832"/>
                    <a:pt x="26701" y="7801"/>
                    <a:pt x="26763" y="7749"/>
                  </a:cubicBezTo>
                  <a:cubicBezTo>
                    <a:pt x="27054" y="7531"/>
                    <a:pt x="27499" y="7106"/>
                    <a:pt x="27074" y="7033"/>
                  </a:cubicBezTo>
                  <a:cubicBezTo>
                    <a:pt x="27054" y="7023"/>
                    <a:pt x="27033" y="7023"/>
                    <a:pt x="27022" y="7023"/>
                  </a:cubicBezTo>
                  <a:cubicBezTo>
                    <a:pt x="26628" y="7023"/>
                    <a:pt x="26358" y="7739"/>
                    <a:pt x="26079" y="7935"/>
                  </a:cubicBezTo>
                  <a:cubicBezTo>
                    <a:pt x="25964" y="8029"/>
                    <a:pt x="25788" y="8154"/>
                    <a:pt x="25602" y="8278"/>
                  </a:cubicBezTo>
                  <a:cubicBezTo>
                    <a:pt x="25611" y="8247"/>
                    <a:pt x="25611" y="8226"/>
                    <a:pt x="25611" y="8205"/>
                  </a:cubicBezTo>
                  <a:cubicBezTo>
                    <a:pt x="25664" y="7925"/>
                    <a:pt x="25684" y="7624"/>
                    <a:pt x="25664" y="7334"/>
                  </a:cubicBezTo>
                  <a:cubicBezTo>
                    <a:pt x="25674" y="7230"/>
                    <a:pt x="25674" y="7137"/>
                    <a:pt x="25632" y="7085"/>
                  </a:cubicBezTo>
                  <a:cubicBezTo>
                    <a:pt x="25487" y="6172"/>
                    <a:pt x="24968" y="5311"/>
                    <a:pt x="24025" y="4948"/>
                  </a:cubicBezTo>
                  <a:cubicBezTo>
                    <a:pt x="22852" y="4512"/>
                    <a:pt x="21400" y="4938"/>
                    <a:pt x="20300" y="4388"/>
                  </a:cubicBezTo>
                  <a:cubicBezTo>
                    <a:pt x="19014" y="3745"/>
                    <a:pt x="18890" y="2168"/>
                    <a:pt x="17935" y="1183"/>
                  </a:cubicBezTo>
                  <a:cubicBezTo>
                    <a:pt x="17168" y="405"/>
                    <a:pt x="15934" y="83"/>
                    <a:pt x="14803" y="10"/>
                  </a:cubicBezTo>
                  <a:cubicBezTo>
                    <a:pt x="14637" y="0"/>
                    <a:pt x="14482" y="0"/>
                    <a:pt x="14326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2433;p54">
              <a:extLst>
                <a:ext uri="{FF2B5EF4-FFF2-40B4-BE49-F238E27FC236}">
                  <a16:creationId xmlns:a16="http://schemas.microsoft.com/office/drawing/2014/main" id="{D6DF1937-BA6B-D6F6-8CB9-23170ED88EF4}"/>
                </a:ext>
              </a:extLst>
            </p:cNvPr>
            <p:cNvGrpSpPr/>
            <p:nvPr/>
          </p:nvGrpSpPr>
          <p:grpSpPr>
            <a:xfrm>
              <a:off x="3025725" y="1616175"/>
              <a:ext cx="3092546" cy="2101577"/>
              <a:chOff x="3025725" y="1616175"/>
              <a:chExt cx="3092546" cy="2101577"/>
            </a:xfrm>
          </p:grpSpPr>
          <p:sp>
            <p:nvSpPr>
              <p:cNvPr id="5" name="Google Shape;2434;p54">
                <a:extLst>
                  <a:ext uri="{FF2B5EF4-FFF2-40B4-BE49-F238E27FC236}">
                    <a16:creationId xmlns:a16="http://schemas.microsoft.com/office/drawing/2014/main" id="{6FD360D8-07C4-59CE-3084-0918418545AF}"/>
                  </a:ext>
                </a:extLst>
              </p:cNvPr>
              <p:cNvSpPr/>
              <p:nvPr/>
            </p:nvSpPr>
            <p:spPr>
              <a:xfrm>
                <a:off x="3064712" y="3529711"/>
                <a:ext cx="3053559" cy="188042"/>
              </a:xfrm>
              <a:custGeom>
                <a:avLst/>
                <a:gdLst/>
                <a:ahLst/>
                <a:cxnLst/>
                <a:rect l="l" t="t" r="r" b="b"/>
                <a:pathLst>
                  <a:path w="52240" h="3217" extrusionOk="0">
                    <a:moveTo>
                      <a:pt x="44429" y="1"/>
                    </a:moveTo>
                    <a:lnTo>
                      <a:pt x="44429" y="12"/>
                    </a:lnTo>
                    <a:lnTo>
                      <a:pt x="44429" y="32"/>
                    </a:lnTo>
                    <a:cubicBezTo>
                      <a:pt x="44418" y="125"/>
                      <a:pt x="44346" y="198"/>
                      <a:pt x="44252" y="198"/>
                    </a:cubicBezTo>
                    <a:cubicBezTo>
                      <a:pt x="44242" y="198"/>
                      <a:pt x="44222" y="198"/>
                      <a:pt x="44211" y="188"/>
                    </a:cubicBezTo>
                    <a:cubicBezTo>
                      <a:pt x="44086" y="157"/>
                      <a:pt x="43973" y="95"/>
                      <a:pt x="43869" y="12"/>
                    </a:cubicBezTo>
                    <a:cubicBezTo>
                      <a:pt x="43433" y="115"/>
                      <a:pt x="42987" y="198"/>
                      <a:pt x="42541" y="271"/>
                    </a:cubicBezTo>
                    <a:cubicBezTo>
                      <a:pt x="42500" y="364"/>
                      <a:pt x="42406" y="437"/>
                      <a:pt x="42261" y="437"/>
                    </a:cubicBezTo>
                    <a:cubicBezTo>
                      <a:pt x="42230" y="437"/>
                      <a:pt x="42198" y="427"/>
                      <a:pt x="42157" y="427"/>
                    </a:cubicBezTo>
                    <a:cubicBezTo>
                      <a:pt x="42085" y="406"/>
                      <a:pt x="42022" y="385"/>
                      <a:pt x="41970" y="344"/>
                    </a:cubicBezTo>
                    <a:cubicBezTo>
                      <a:pt x="40197" y="582"/>
                      <a:pt x="38371" y="602"/>
                      <a:pt x="36555" y="602"/>
                    </a:cubicBezTo>
                    <a:lnTo>
                      <a:pt x="35933" y="602"/>
                    </a:lnTo>
                    <a:cubicBezTo>
                      <a:pt x="34896" y="602"/>
                      <a:pt x="33848" y="602"/>
                      <a:pt x="32811" y="593"/>
                    </a:cubicBezTo>
                    <a:cubicBezTo>
                      <a:pt x="32790" y="644"/>
                      <a:pt x="32759" y="676"/>
                      <a:pt x="32738" y="717"/>
                    </a:cubicBezTo>
                    <a:cubicBezTo>
                      <a:pt x="32604" y="893"/>
                      <a:pt x="32406" y="987"/>
                      <a:pt x="32199" y="1070"/>
                    </a:cubicBezTo>
                    <a:cubicBezTo>
                      <a:pt x="32064" y="1121"/>
                      <a:pt x="31929" y="1173"/>
                      <a:pt x="31784" y="1215"/>
                    </a:cubicBezTo>
                    <a:cubicBezTo>
                      <a:pt x="31763" y="1225"/>
                      <a:pt x="31742" y="1236"/>
                      <a:pt x="31712" y="1236"/>
                    </a:cubicBezTo>
                    <a:lnTo>
                      <a:pt x="31691" y="1236"/>
                    </a:lnTo>
                    <a:cubicBezTo>
                      <a:pt x="31400" y="1308"/>
                      <a:pt x="31099" y="1339"/>
                      <a:pt x="30799" y="1339"/>
                    </a:cubicBezTo>
                    <a:cubicBezTo>
                      <a:pt x="30249" y="1339"/>
                      <a:pt x="29688" y="1225"/>
                      <a:pt x="29191" y="987"/>
                    </a:cubicBezTo>
                    <a:cubicBezTo>
                      <a:pt x="28983" y="893"/>
                      <a:pt x="28786" y="768"/>
                      <a:pt x="28651" y="593"/>
                    </a:cubicBezTo>
                    <a:cubicBezTo>
                      <a:pt x="26577" y="582"/>
                      <a:pt x="24502" y="582"/>
                      <a:pt x="22427" y="582"/>
                    </a:cubicBezTo>
                    <a:cubicBezTo>
                      <a:pt x="22210" y="665"/>
                      <a:pt x="21982" y="748"/>
                      <a:pt x="21763" y="821"/>
                    </a:cubicBezTo>
                    <a:cubicBezTo>
                      <a:pt x="21546" y="883"/>
                      <a:pt x="21328" y="945"/>
                      <a:pt x="21100" y="997"/>
                    </a:cubicBezTo>
                    <a:cubicBezTo>
                      <a:pt x="20239" y="1215"/>
                      <a:pt x="19347" y="1329"/>
                      <a:pt x="18444" y="1339"/>
                    </a:cubicBezTo>
                    <a:lnTo>
                      <a:pt x="18299" y="1339"/>
                    </a:lnTo>
                    <a:cubicBezTo>
                      <a:pt x="18123" y="1339"/>
                      <a:pt x="17936" y="1339"/>
                      <a:pt x="17750" y="1329"/>
                    </a:cubicBezTo>
                    <a:cubicBezTo>
                      <a:pt x="17023" y="1287"/>
                      <a:pt x="16286" y="1194"/>
                      <a:pt x="15571" y="1017"/>
                    </a:cubicBezTo>
                    <a:cubicBezTo>
                      <a:pt x="15364" y="976"/>
                      <a:pt x="15145" y="914"/>
                      <a:pt x="14938" y="862"/>
                    </a:cubicBezTo>
                    <a:cubicBezTo>
                      <a:pt x="14731" y="800"/>
                      <a:pt x="14523" y="738"/>
                      <a:pt x="14316" y="665"/>
                    </a:cubicBezTo>
                    <a:cubicBezTo>
                      <a:pt x="14181" y="810"/>
                      <a:pt x="14015" y="934"/>
                      <a:pt x="13818" y="1007"/>
                    </a:cubicBezTo>
                    <a:cubicBezTo>
                      <a:pt x="13610" y="1090"/>
                      <a:pt x="13393" y="1132"/>
                      <a:pt x="13175" y="1132"/>
                    </a:cubicBezTo>
                    <a:cubicBezTo>
                      <a:pt x="12687" y="1132"/>
                      <a:pt x="12190" y="976"/>
                      <a:pt x="11702" y="893"/>
                    </a:cubicBezTo>
                    <a:cubicBezTo>
                      <a:pt x="11443" y="851"/>
                      <a:pt x="11194" y="831"/>
                      <a:pt x="10934" y="831"/>
                    </a:cubicBezTo>
                    <a:cubicBezTo>
                      <a:pt x="10519" y="831"/>
                      <a:pt x="10094" y="883"/>
                      <a:pt x="9689" y="997"/>
                    </a:cubicBezTo>
                    <a:cubicBezTo>
                      <a:pt x="9327" y="1100"/>
                      <a:pt x="8974" y="1246"/>
                      <a:pt x="8600" y="1246"/>
                    </a:cubicBezTo>
                    <a:cubicBezTo>
                      <a:pt x="8569" y="1246"/>
                      <a:pt x="8538" y="1236"/>
                      <a:pt x="8507" y="1236"/>
                    </a:cubicBezTo>
                    <a:cubicBezTo>
                      <a:pt x="7967" y="1204"/>
                      <a:pt x="7490" y="810"/>
                      <a:pt x="7252" y="333"/>
                    </a:cubicBezTo>
                    <a:cubicBezTo>
                      <a:pt x="7231" y="281"/>
                      <a:pt x="7210" y="240"/>
                      <a:pt x="7190" y="198"/>
                    </a:cubicBezTo>
                    <a:cubicBezTo>
                      <a:pt x="7107" y="198"/>
                      <a:pt x="7045" y="136"/>
                      <a:pt x="7024" y="53"/>
                    </a:cubicBezTo>
                    <a:cubicBezTo>
                      <a:pt x="6847" y="63"/>
                      <a:pt x="6681" y="84"/>
                      <a:pt x="6505" y="95"/>
                    </a:cubicBezTo>
                    <a:cubicBezTo>
                      <a:pt x="6381" y="229"/>
                      <a:pt x="6245" y="312"/>
                      <a:pt x="6121" y="312"/>
                    </a:cubicBezTo>
                    <a:cubicBezTo>
                      <a:pt x="6017" y="312"/>
                      <a:pt x="5934" y="261"/>
                      <a:pt x="5893" y="146"/>
                    </a:cubicBezTo>
                    <a:cubicBezTo>
                      <a:pt x="5685" y="167"/>
                      <a:pt x="5489" y="188"/>
                      <a:pt x="5291" y="198"/>
                    </a:cubicBezTo>
                    <a:cubicBezTo>
                      <a:pt x="5240" y="551"/>
                      <a:pt x="5115" y="862"/>
                      <a:pt x="4721" y="1007"/>
                    </a:cubicBezTo>
                    <a:cubicBezTo>
                      <a:pt x="4627" y="1038"/>
                      <a:pt x="4544" y="1059"/>
                      <a:pt x="4482" y="1059"/>
                    </a:cubicBezTo>
                    <a:cubicBezTo>
                      <a:pt x="4295" y="1059"/>
                      <a:pt x="4223" y="924"/>
                      <a:pt x="4223" y="706"/>
                    </a:cubicBezTo>
                    <a:cubicBezTo>
                      <a:pt x="4223" y="593"/>
                      <a:pt x="4244" y="457"/>
                      <a:pt x="4285" y="302"/>
                    </a:cubicBezTo>
                    <a:lnTo>
                      <a:pt x="4285" y="302"/>
                    </a:lnTo>
                    <a:cubicBezTo>
                      <a:pt x="1578" y="602"/>
                      <a:pt x="1" y="955"/>
                      <a:pt x="1" y="1339"/>
                    </a:cubicBezTo>
                    <a:cubicBezTo>
                      <a:pt x="1" y="2377"/>
                      <a:pt x="11692" y="3217"/>
                      <a:pt x="26120" y="3217"/>
                    </a:cubicBezTo>
                    <a:cubicBezTo>
                      <a:pt x="40539" y="3217"/>
                      <a:pt x="52239" y="2377"/>
                      <a:pt x="52239" y="1339"/>
                    </a:cubicBezTo>
                    <a:cubicBezTo>
                      <a:pt x="52239" y="924"/>
                      <a:pt x="50342" y="530"/>
                      <a:pt x="47147" y="219"/>
                    </a:cubicBezTo>
                    <a:lnTo>
                      <a:pt x="47147" y="219"/>
                    </a:lnTo>
                    <a:cubicBezTo>
                      <a:pt x="47198" y="406"/>
                      <a:pt x="47230" y="572"/>
                      <a:pt x="47230" y="706"/>
                    </a:cubicBezTo>
                    <a:cubicBezTo>
                      <a:pt x="47230" y="924"/>
                      <a:pt x="47157" y="1059"/>
                      <a:pt x="46960" y="1059"/>
                    </a:cubicBezTo>
                    <a:cubicBezTo>
                      <a:pt x="46898" y="1059"/>
                      <a:pt x="46825" y="1038"/>
                      <a:pt x="46732" y="1007"/>
                    </a:cubicBezTo>
                    <a:cubicBezTo>
                      <a:pt x="46306" y="851"/>
                      <a:pt x="46192" y="510"/>
                      <a:pt x="46151" y="136"/>
                    </a:cubicBezTo>
                    <a:cubicBezTo>
                      <a:pt x="45964" y="115"/>
                      <a:pt x="45777" y="105"/>
                      <a:pt x="45580" y="84"/>
                    </a:cubicBezTo>
                    <a:cubicBezTo>
                      <a:pt x="45538" y="240"/>
                      <a:pt x="45446" y="312"/>
                      <a:pt x="45331" y="312"/>
                    </a:cubicBezTo>
                    <a:cubicBezTo>
                      <a:pt x="45186" y="312"/>
                      <a:pt x="45020" y="208"/>
                      <a:pt x="44895" y="32"/>
                    </a:cubicBezTo>
                    <a:lnTo>
                      <a:pt x="444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2435;p54">
                <a:extLst>
                  <a:ext uri="{FF2B5EF4-FFF2-40B4-BE49-F238E27FC236}">
                    <a16:creationId xmlns:a16="http://schemas.microsoft.com/office/drawing/2014/main" id="{9306BDA1-4BB4-BFE4-5416-866FCC6507F2}"/>
                  </a:ext>
                </a:extLst>
              </p:cNvPr>
              <p:cNvSpPr/>
              <p:nvPr/>
            </p:nvSpPr>
            <p:spPr>
              <a:xfrm>
                <a:off x="3078682" y="1616175"/>
                <a:ext cx="2978973" cy="1911221"/>
              </a:xfrm>
              <a:custGeom>
                <a:avLst/>
                <a:gdLst/>
                <a:ahLst/>
                <a:cxnLst/>
                <a:rect l="l" t="t" r="r" b="b"/>
                <a:pathLst>
                  <a:path w="50964" h="32697" extrusionOk="0">
                    <a:moveTo>
                      <a:pt x="36203" y="11712"/>
                    </a:moveTo>
                    <a:lnTo>
                      <a:pt x="36203" y="11712"/>
                    </a:lnTo>
                    <a:cubicBezTo>
                      <a:pt x="36254" y="11764"/>
                      <a:pt x="36306" y="11805"/>
                      <a:pt x="36358" y="11857"/>
                    </a:cubicBezTo>
                    <a:lnTo>
                      <a:pt x="36399" y="11857"/>
                    </a:lnTo>
                    <a:cubicBezTo>
                      <a:pt x="36462" y="11857"/>
                      <a:pt x="36524" y="11857"/>
                      <a:pt x="36586" y="11867"/>
                    </a:cubicBezTo>
                    <a:cubicBezTo>
                      <a:pt x="36462" y="11816"/>
                      <a:pt x="36327" y="11764"/>
                      <a:pt x="36203" y="11712"/>
                    </a:cubicBezTo>
                    <a:close/>
                    <a:moveTo>
                      <a:pt x="11297" y="14481"/>
                    </a:moveTo>
                    <a:lnTo>
                      <a:pt x="11297" y="14481"/>
                    </a:lnTo>
                    <a:cubicBezTo>
                      <a:pt x="11307" y="14626"/>
                      <a:pt x="11297" y="14782"/>
                      <a:pt x="11276" y="14928"/>
                    </a:cubicBezTo>
                    <a:cubicBezTo>
                      <a:pt x="11338" y="14845"/>
                      <a:pt x="11390" y="14751"/>
                      <a:pt x="11453" y="14668"/>
                    </a:cubicBezTo>
                    <a:lnTo>
                      <a:pt x="11297" y="14481"/>
                    </a:lnTo>
                    <a:close/>
                    <a:moveTo>
                      <a:pt x="4772" y="13361"/>
                    </a:moveTo>
                    <a:cubicBezTo>
                      <a:pt x="4720" y="13973"/>
                      <a:pt x="4782" y="14617"/>
                      <a:pt x="4969" y="15239"/>
                    </a:cubicBezTo>
                    <a:lnTo>
                      <a:pt x="4969" y="15249"/>
                    </a:lnTo>
                    <a:cubicBezTo>
                      <a:pt x="5208" y="15394"/>
                      <a:pt x="5446" y="15529"/>
                      <a:pt x="5654" y="15622"/>
                    </a:cubicBezTo>
                    <a:cubicBezTo>
                      <a:pt x="5685" y="15633"/>
                      <a:pt x="5716" y="15643"/>
                      <a:pt x="5747" y="15643"/>
                    </a:cubicBezTo>
                    <a:cubicBezTo>
                      <a:pt x="5893" y="15643"/>
                      <a:pt x="6017" y="15488"/>
                      <a:pt x="5944" y="15332"/>
                    </a:cubicBezTo>
                    <a:cubicBezTo>
                      <a:pt x="5757" y="14896"/>
                      <a:pt x="5114" y="14357"/>
                      <a:pt x="4948" y="14004"/>
                    </a:cubicBezTo>
                    <a:cubicBezTo>
                      <a:pt x="4865" y="13828"/>
                      <a:pt x="4793" y="13568"/>
                      <a:pt x="4772" y="13361"/>
                    </a:cubicBezTo>
                    <a:close/>
                    <a:moveTo>
                      <a:pt x="42789" y="16203"/>
                    </a:moveTo>
                    <a:cubicBezTo>
                      <a:pt x="42779" y="16245"/>
                      <a:pt x="42759" y="16276"/>
                      <a:pt x="42738" y="16318"/>
                    </a:cubicBezTo>
                    <a:cubicBezTo>
                      <a:pt x="42738" y="16546"/>
                      <a:pt x="42706" y="16763"/>
                      <a:pt x="42655" y="16982"/>
                    </a:cubicBezTo>
                    <a:cubicBezTo>
                      <a:pt x="42665" y="17023"/>
                      <a:pt x="42685" y="17065"/>
                      <a:pt x="42706" y="17095"/>
                    </a:cubicBezTo>
                    <a:cubicBezTo>
                      <a:pt x="42800" y="17240"/>
                      <a:pt x="42872" y="17303"/>
                      <a:pt x="42924" y="17303"/>
                    </a:cubicBezTo>
                    <a:cubicBezTo>
                      <a:pt x="43070" y="17303"/>
                      <a:pt x="43090" y="16867"/>
                      <a:pt x="43080" y="16514"/>
                    </a:cubicBezTo>
                    <a:lnTo>
                      <a:pt x="43080" y="16514"/>
                    </a:lnTo>
                    <a:cubicBezTo>
                      <a:pt x="43028" y="16587"/>
                      <a:pt x="42966" y="16650"/>
                      <a:pt x="42893" y="16722"/>
                    </a:cubicBezTo>
                    <a:cubicBezTo>
                      <a:pt x="42862" y="16546"/>
                      <a:pt x="42821" y="16369"/>
                      <a:pt x="42789" y="16203"/>
                    </a:cubicBezTo>
                    <a:close/>
                    <a:moveTo>
                      <a:pt x="5820" y="17106"/>
                    </a:moveTo>
                    <a:cubicBezTo>
                      <a:pt x="5789" y="17106"/>
                      <a:pt x="5768" y="17116"/>
                      <a:pt x="5737" y="17127"/>
                    </a:cubicBezTo>
                    <a:cubicBezTo>
                      <a:pt x="5654" y="17158"/>
                      <a:pt x="5561" y="17189"/>
                      <a:pt x="5467" y="17231"/>
                    </a:cubicBezTo>
                    <a:cubicBezTo>
                      <a:pt x="5499" y="17386"/>
                      <a:pt x="5508" y="17531"/>
                      <a:pt x="5519" y="17687"/>
                    </a:cubicBezTo>
                    <a:cubicBezTo>
                      <a:pt x="5654" y="17635"/>
                      <a:pt x="5789" y="17583"/>
                      <a:pt x="5903" y="17531"/>
                    </a:cubicBezTo>
                    <a:cubicBezTo>
                      <a:pt x="6142" y="17427"/>
                      <a:pt x="6027" y="17106"/>
                      <a:pt x="5820" y="17106"/>
                    </a:cubicBezTo>
                    <a:close/>
                    <a:moveTo>
                      <a:pt x="10727" y="16888"/>
                    </a:moveTo>
                    <a:cubicBezTo>
                      <a:pt x="10591" y="17168"/>
                      <a:pt x="10591" y="17531"/>
                      <a:pt x="10591" y="17531"/>
                    </a:cubicBezTo>
                    <a:cubicBezTo>
                      <a:pt x="10508" y="17406"/>
                      <a:pt x="10478" y="17240"/>
                      <a:pt x="10457" y="17085"/>
                    </a:cubicBezTo>
                    <a:cubicBezTo>
                      <a:pt x="10384" y="17261"/>
                      <a:pt x="10322" y="17448"/>
                      <a:pt x="10280" y="17645"/>
                    </a:cubicBezTo>
                    <a:cubicBezTo>
                      <a:pt x="10229" y="17842"/>
                      <a:pt x="9980" y="18485"/>
                      <a:pt x="10093" y="18683"/>
                    </a:cubicBezTo>
                    <a:cubicBezTo>
                      <a:pt x="10146" y="18766"/>
                      <a:pt x="10197" y="18807"/>
                      <a:pt x="10249" y="18807"/>
                    </a:cubicBezTo>
                    <a:cubicBezTo>
                      <a:pt x="10457" y="18807"/>
                      <a:pt x="10654" y="18236"/>
                      <a:pt x="10727" y="18060"/>
                    </a:cubicBezTo>
                    <a:cubicBezTo>
                      <a:pt x="10778" y="17915"/>
                      <a:pt x="10830" y="17770"/>
                      <a:pt x="10893" y="17635"/>
                    </a:cubicBezTo>
                    <a:cubicBezTo>
                      <a:pt x="10736" y="17293"/>
                      <a:pt x="10727" y="16888"/>
                      <a:pt x="10727" y="16888"/>
                    </a:cubicBezTo>
                    <a:close/>
                    <a:moveTo>
                      <a:pt x="7376" y="17572"/>
                    </a:moveTo>
                    <a:cubicBezTo>
                      <a:pt x="7064" y="17572"/>
                      <a:pt x="6474" y="18112"/>
                      <a:pt x="6297" y="18257"/>
                    </a:cubicBezTo>
                    <a:cubicBezTo>
                      <a:pt x="6142" y="18372"/>
                      <a:pt x="5768" y="18683"/>
                      <a:pt x="5353" y="18932"/>
                    </a:cubicBezTo>
                    <a:cubicBezTo>
                      <a:pt x="5343" y="18962"/>
                      <a:pt x="5333" y="18994"/>
                      <a:pt x="5322" y="19015"/>
                    </a:cubicBezTo>
                    <a:lnTo>
                      <a:pt x="5291" y="19108"/>
                    </a:lnTo>
                    <a:cubicBezTo>
                      <a:pt x="5312" y="19118"/>
                      <a:pt x="5333" y="19128"/>
                      <a:pt x="5363" y="19128"/>
                    </a:cubicBezTo>
                    <a:cubicBezTo>
                      <a:pt x="5664" y="19025"/>
                      <a:pt x="6059" y="18962"/>
                      <a:pt x="6266" y="18869"/>
                    </a:cubicBezTo>
                    <a:cubicBezTo>
                      <a:pt x="6598" y="18724"/>
                      <a:pt x="7542" y="18330"/>
                      <a:pt x="7562" y="17884"/>
                    </a:cubicBezTo>
                    <a:cubicBezTo>
                      <a:pt x="7573" y="17655"/>
                      <a:pt x="7490" y="17572"/>
                      <a:pt x="7376" y="17572"/>
                    </a:cubicBezTo>
                    <a:close/>
                    <a:moveTo>
                      <a:pt x="11307" y="18112"/>
                    </a:moveTo>
                    <a:cubicBezTo>
                      <a:pt x="11245" y="18185"/>
                      <a:pt x="11183" y="18247"/>
                      <a:pt x="11131" y="18319"/>
                    </a:cubicBezTo>
                    <a:cubicBezTo>
                      <a:pt x="10902" y="18610"/>
                      <a:pt x="10540" y="19004"/>
                      <a:pt x="10654" y="19430"/>
                    </a:cubicBezTo>
                    <a:cubicBezTo>
                      <a:pt x="10727" y="19699"/>
                      <a:pt x="10840" y="19803"/>
                      <a:pt x="10965" y="19803"/>
                    </a:cubicBezTo>
                    <a:cubicBezTo>
                      <a:pt x="11151" y="19803"/>
                      <a:pt x="11349" y="19564"/>
                      <a:pt x="11473" y="19284"/>
                    </a:cubicBezTo>
                    <a:cubicBezTo>
                      <a:pt x="11577" y="19045"/>
                      <a:pt x="11639" y="18776"/>
                      <a:pt x="11743" y="18517"/>
                    </a:cubicBezTo>
                    <a:cubicBezTo>
                      <a:pt x="11536" y="18413"/>
                      <a:pt x="11400" y="18257"/>
                      <a:pt x="11307" y="18112"/>
                    </a:cubicBezTo>
                    <a:close/>
                    <a:moveTo>
                      <a:pt x="40154" y="19741"/>
                    </a:moveTo>
                    <a:lnTo>
                      <a:pt x="40154" y="19741"/>
                    </a:lnTo>
                    <a:cubicBezTo>
                      <a:pt x="40082" y="19762"/>
                      <a:pt x="39999" y="19772"/>
                      <a:pt x="39916" y="19782"/>
                    </a:cubicBezTo>
                    <a:cubicBezTo>
                      <a:pt x="39947" y="19792"/>
                      <a:pt x="39979" y="19803"/>
                      <a:pt x="40009" y="19803"/>
                    </a:cubicBezTo>
                    <a:cubicBezTo>
                      <a:pt x="40062" y="19803"/>
                      <a:pt x="40113" y="19782"/>
                      <a:pt x="40154" y="19741"/>
                    </a:cubicBezTo>
                    <a:close/>
                    <a:moveTo>
                      <a:pt x="8050" y="18372"/>
                    </a:moveTo>
                    <a:cubicBezTo>
                      <a:pt x="8030" y="18372"/>
                      <a:pt x="8019" y="18382"/>
                      <a:pt x="7998" y="18382"/>
                    </a:cubicBezTo>
                    <a:cubicBezTo>
                      <a:pt x="7428" y="18517"/>
                      <a:pt x="6961" y="19181"/>
                      <a:pt x="6453" y="19606"/>
                    </a:cubicBezTo>
                    <a:lnTo>
                      <a:pt x="6857" y="19824"/>
                    </a:lnTo>
                    <a:cubicBezTo>
                      <a:pt x="7096" y="19730"/>
                      <a:pt x="7345" y="19658"/>
                      <a:pt x="7573" y="19481"/>
                    </a:cubicBezTo>
                    <a:cubicBezTo>
                      <a:pt x="7874" y="19243"/>
                      <a:pt x="8071" y="19004"/>
                      <a:pt x="8237" y="18713"/>
                    </a:cubicBezTo>
                    <a:cubicBezTo>
                      <a:pt x="8330" y="18558"/>
                      <a:pt x="8216" y="18372"/>
                      <a:pt x="8050" y="18372"/>
                    </a:cubicBezTo>
                    <a:close/>
                    <a:moveTo>
                      <a:pt x="42924" y="18372"/>
                    </a:moveTo>
                    <a:cubicBezTo>
                      <a:pt x="42759" y="18372"/>
                      <a:pt x="42644" y="18558"/>
                      <a:pt x="42738" y="18713"/>
                    </a:cubicBezTo>
                    <a:cubicBezTo>
                      <a:pt x="42904" y="19004"/>
                      <a:pt x="43100" y="19243"/>
                      <a:pt x="43391" y="19481"/>
                    </a:cubicBezTo>
                    <a:cubicBezTo>
                      <a:pt x="43619" y="19658"/>
                      <a:pt x="43879" y="19730"/>
                      <a:pt x="44117" y="19824"/>
                    </a:cubicBezTo>
                    <a:lnTo>
                      <a:pt x="44522" y="19606"/>
                    </a:lnTo>
                    <a:cubicBezTo>
                      <a:pt x="44003" y="19181"/>
                      <a:pt x="43547" y="18517"/>
                      <a:pt x="42976" y="18382"/>
                    </a:cubicBezTo>
                    <a:cubicBezTo>
                      <a:pt x="42955" y="18382"/>
                      <a:pt x="42934" y="18372"/>
                      <a:pt x="42924" y="18372"/>
                    </a:cubicBezTo>
                    <a:close/>
                    <a:moveTo>
                      <a:pt x="9201" y="18828"/>
                    </a:moveTo>
                    <a:cubicBezTo>
                      <a:pt x="8610" y="18828"/>
                      <a:pt x="7832" y="20020"/>
                      <a:pt x="7604" y="20249"/>
                    </a:cubicBezTo>
                    <a:cubicBezTo>
                      <a:pt x="7770" y="20352"/>
                      <a:pt x="7936" y="20467"/>
                      <a:pt x="8092" y="20571"/>
                    </a:cubicBezTo>
                    <a:cubicBezTo>
                      <a:pt x="8890" y="20052"/>
                      <a:pt x="9782" y="19347"/>
                      <a:pt x="9523" y="18994"/>
                    </a:cubicBezTo>
                    <a:lnTo>
                      <a:pt x="9512" y="18983"/>
                    </a:lnTo>
                    <a:cubicBezTo>
                      <a:pt x="9503" y="18973"/>
                      <a:pt x="9492" y="18962"/>
                      <a:pt x="9482" y="18942"/>
                    </a:cubicBezTo>
                    <a:cubicBezTo>
                      <a:pt x="9388" y="18859"/>
                      <a:pt x="9295" y="18828"/>
                      <a:pt x="9201" y="18828"/>
                    </a:cubicBezTo>
                    <a:close/>
                    <a:moveTo>
                      <a:pt x="41773" y="18828"/>
                    </a:moveTo>
                    <a:cubicBezTo>
                      <a:pt x="41669" y="18828"/>
                      <a:pt x="41576" y="18859"/>
                      <a:pt x="41493" y="18942"/>
                    </a:cubicBezTo>
                    <a:cubicBezTo>
                      <a:pt x="41482" y="18962"/>
                      <a:pt x="41472" y="18973"/>
                      <a:pt x="41461" y="18983"/>
                    </a:cubicBezTo>
                    <a:cubicBezTo>
                      <a:pt x="41452" y="18983"/>
                      <a:pt x="41452" y="18994"/>
                      <a:pt x="41452" y="18994"/>
                    </a:cubicBezTo>
                    <a:lnTo>
                      <a:pt x="41441" y="18994"/>
                    </a:lnTo>
                    <a:cubicBezTo>
                      <a:pt x="41192" y="19347"/>
                      <a:pt x="42084" y="20052"/>
                      <a:pt x="42872" y="20571"/>
                    </a:cubicBezTo>
                    <a:cubicBezTo>
                      <a:pt x="43038" y="20467"/>
                      <a:pt x="43204" y="20352"/>
                      <a:pt x="43370" y="20249"/>
                    </a:cubicBezTo>
                    <a:cubicBezTo>
                      <a:pt x="43132" y="20020"/>
                      <a:pt x="42354" y="18828"/>
                      <a:pt x="41773" y="18828"/>
                    </a:cubicBezTo>
                    <a:close/>
                    <a:moveTo>
                      <a:pt x="12801" y="18683"/>
                    </a:moveTo>
                    <a:cubicBezTo>
                      <a:pt x="12697" y="18693"/>
                      <a:pt x="12604" y="18693"/>
                      <a:pt x="12511" y="18693"/>
                    </a:cubicBezTo>
                    <a:lnTo>
                      <a:pt x="12458" y="18693"/>
                    </a:lnTo>
                    <a:cubicBezTo>
                      <a:pt x="12200" y="18932"/>
                      <a:pt x="11981" y="19211"/>
                      <a:pt x="11847" y="19513"/>
                    </a:cubicBezTo>
                    <a:cubicBezTo>
                      <a:pt x="11660" y="19928"/>
                      <a:pt x="11463" y="20695"/>
                      <a:pt x="11722" y="20695"/>
                    </a:cubicBezTo>
                    <a:cubicBezTo>
                      <a:pt x="11815" y="20695"/>
                      <a:pt x="11951" y="20612"/>
                      <a:pt x="12158" y="20394"/>
                    </a:cubicBezTo>
                    <a:cubicBezTo>
                      <a:pt x="12168" y="20384"/>
                      <a:pt x="12179" y="20384"/>
                      <a:pt x="12179" y="20373"/>
                    </a:cubicBezTo>
                    <a:cubicBezTo>
                      <a:pt x="12230" y="19679"/>
                      <a:pt x="12656" y="19191"/>
                      <a:pt x="12936" y="18942"/>
                    </a:cubicBezTo>
                    <a:lnTo>
                      <a:pt x="12801" y="18683"/>
                    </a:lnTo>
                    <a:close/>
                    <a:moveTo>
                      <a:pt x="39325" y="20114"/>
                    </a:moveTo>
                    <a:lnTo>
                      <a:pt x="39325" y="20114"/>
                    </a:lnTo>
                    <a:cubicBezTo>
                      <a:pt x="39283" y="20218"/>
                      <a:pt x="39221" y="20311"/>
                      <a:pt x="39169" y="20394"/>
                    </a:cubicBezTo>
                    <a:cubicBezTo>
                      <a:pt x="39128" y="20446"/>
                      <a:pt x="39096" y="20498"/>
                      <a:pt x="39055" y="20550"/>
                    </a:cubicBezTo>
                    <a:cubicBezTo>
                      <a:pt x="39045" y="20560"/>
                      <a:pt x="39034" y="20581"/>
                      <a:pt x="39024" y="20591"/>
                    </a:cubicBezTo>
                    <a:cubicBezTo>
                      <a:pt x="39117" y="20664"/>
                      <a:pt x="39190" y="20695"/>
                      <a:pt x="39252" y="20695"/>
                    </a:cubicBezTo>
                    <a:cubicBezTo>
                      <a:pt x="39408" y="20695"/>
                      <a:pt x="39398" y="20425"/>
                      <a:pt x="39325" y="20114"/>
                    </a:cubicBezTo>
                    <a:close/>
                    <a:moveTo>
                      <a:pt x="4295" y="20415"/>
                    </a:moveTo>
                    <a:cubicBezTo>
                      <a:pt x="4222" y="20488"/>
                      <a:pt x="4150" y="20550"/>
                      <a:pt x="4077" y="20612"/>
                    </a:cubicBezTo>
                    <a:cubicBezTo>
                      <a:pt x="4160" y="20737"/>
                      <a:pt x="4243" y="20850"/>
                      <a:pt x="4316" y="20933"/>
                    </a:cubicBezTo>
                    <a:cubicBezTo>
                      <a:pt x="4357" y="20954"/>
                      <a:pt x="4388" y="20975"/>
                      <a:pt x="4430" y="20996"/>
                    </a:cubicBezTo>
                    <a:lnTo>
                      <a:pt x="4295" y="20415"/>
                    </a:lnTo>
                    <a:close/>
                    <a:moveTo>
                      <a:pt x="46648" y="20529"/>
                    </a:moveTo>
                    <a:lnTo>
                      <a:pt x="46544" y="20996"/>
                    </a:lnTo>
                    <a:cubicBezTo>
                      <a:pt x="46576" y="20975"/>
                      <a:pt x="46617" y="20954"/>
                      <a:pt x="46648" y="20933"/>
                    </a:cubicBezTo>
                    <a:cubicBezTo>
                      <a:pt x="46710" y="20871"/>
                      <a:pt x="46783" y="20788"/>
                      <a:pt x="46845" y="20695"/>
                    </a:cubicBezTo>
                    <a:cubicBezTo>
                      <a:pt x="46772" y="20643"/>
                      <a:pt x="46710" y="20591"/>
                      <a:pt x="46648" y="20529"/>
                    </a:cubicBezTo>
                    <a:close/>
                    <a:moveTo>
                      <a:pt x="3195" y="21401"/>
                    </a:moveTo>
                    <a:cubicBezTo>
                      <a:pt x="3164" y="21410"/>
                      <a:pt x="3133" y="21410"/>
                      <a:pt x="3092" y="21410"/>
                    </a:cubicBezTo>
                    <a:lnTo>
                      <a:pt x="3102" y="21410"/>
                    </a:lnTo>
                    <a:cubicBezTo>
                      <a:pt x="3133" y="21410"/>
                      <a:pt x="3164" y="21410"/>
                      <a:pt x="3195" y="21401"/>
                    </a:cubicBezTo>
                    <a:close/>
                    <a:moveTo>
                      <a:pt x="10083" y="20166"/>
                    </a:moveTo>
                    <a:cubicBezTo>
                      <a:pt x="9907" y="20166"/>
                      <a:pt x="9699" y="20207"/>
                      <a:pt x="9533" y="20269"/>
                    </a:cubicBezTo>
                    <a:cubicBezTo>
                      <a:pt x="9201" y="20384"/>
                      <a:pt x="8869" y="20654"/>
                      <a:pt x="8569" y="20913"/>
                    </a:cubicBezTo>
                    <a:cubicBezTo>
                      <a:pt x="8869" y="21131"/>
                      <a:pt x="9150" y="21348"/>
                      <a:pt x="9420" y="21587"/>
                    </a:cubicBezTo>
                    <a:cubicBezTo>
                      <a:pt x="9803" y="21318"/>
                      <a:pt x="10291" y="20944"/>
                      <a:pt x="10436" y="20695"/>
                    </a:cubicBezTo>
                    <a:cubicBezTo>
                      <a:pt x="10674" y="20301"/>
                      <a:pt x="10415" y="20166"/>
                      <a:pt x="10083" y="20166"/>
                    </a:cubicBezTo>
                    <a:close/>
                    <a:moveTo>
                      <a:pt x="40891" y="20166"/>
                    </a:moveTo>
                    <a:cubicBezTo>
                      <a:pt x="40549" y="20166"/>
                      <a:pt x="40300" y="20301"/>
                      <a:pt x="40528" y="20695"/>
                    </a:cubicBezTo>
                    <a:cubicBezTo>
                      <a:pt x="40684" y="20944"/>
                      <a:pt x="41161" y="21318"/>
                      <a:pt x="41555" y="21587"/>
                    </a:cubicBezTo>
                    <a:cubicBezTo>
                      <a:pt x="41825" y="21348"/>
                      <a:pt x="42105" y="21131"/>
                      <a:pt x="42395" y="20913"/>
                    </a:cubicBezTo>
                    <a:cubicBezTo>
                      <a:pt x="42105" y="20654"/>
                      <a:pt x="41773" y="20384"/>
                      <a:pt x="41441" y="20269"/>
                    </a:cubicBezTo>
                    <a:cubicBezTo>
                      <a:pt x="41275" y="20207"/>
                      <a:pt x="41067" y="20166"/>
                      <a:pt x="40891" y="20166"/>
                    </a:cubicBezTo>
                    <a:close/>
                    <a:moveTo>
                      <a:pt x="38619" y="22220"/>
                    </a:moveTo>
                    <a:lnTo>
                      <a:pt x="38619" y="22220"/>
                    </a:lnTo>
                    <a:cubicBezTo>
                      <a:pt x="38589" y="22230"/>
                      <a:pt x="38557" y="22230"/>
                      <a:pt x="38516" y="22230"/>
                    </a:cubicBezTo>
                    <a:cubicBezTo>
                      <a:pt x="38516" y="22261"/>
                      <a:pt x="38516" y="22282"/>
                      <a:pt x="38506" y="22303"/>
                    </a:cubicBezTo>
                    <a:cubicBezTo>
                      <a:pt x="38547" y="22282"/>
                      <a:pt x="38589" y="22251"/>
                      <a:pt x="38619" y="22220"/>
                    </a:cubicBezTo>
                    <a:close/>
                    <a:moveTo>
                      <a:pt x="12428" y="20674"/>
                    </a:moveTo>
                    <a:cubicBezTo>
                      <a:pt x="12386" y="20716"/>
                      <a:pt x="12355" y="20767"/>
                      <a:pt x="12324" y="20820"/>
                    </a:cubicBezTo>
                    <a:lnTo>
                      <a:pt x="12241" y="21048"/>
                    </a:lnTo>
                    <a:cubicBezTo>
                      <a:pt x="12230" y="21027"/>
                      <a:pt x="12230" y="21016"/>
                      <a:pt x="12230" y="21006"/>
                    </a:cubicBezTo>
                    <a:cubicBezTo>
                      <a:pt x="12200" y="21079"/>
                      <a:pt x="12179" y="21141"/>
                      <a:pt x="12168" y="21224"/>
                    </a:cubicBezTo>
                    <a:cubicBezTo>
                      <a:pt x="12106" y="21556"/>
                      <a:pt x="12168" y="22313"/>
                      <a:pt x="12583" y="22334"/>
                    </a:cubicBezTo>
                    <a:cubicBezTo>
                      <a:pt x="12573" y="22023"/>
                      <a:pt x="12583" y="21722"/>
                      <a:pt x="12594" y="21452"/>
                    </a:cubicBezTo>
                    <a:cubicBezTo>
                      <a:pt x="12479" y="21152"/>
                      <a:pt x="12438" y="20830"/>
                      <a:pt x="12428" y="20674"/>
                    </a:cubicBezTo>
                    <a:close/>
                    <a:moveTo>
                      <a:pt x="5363" y="22355"/>
                    </a:moveTo>
                    <a:cubicBezTo>
                      <a:pt x="5353" y="22365"/>
                      <a:pt x="5333" y="22376"/>
                      <a:pt x="5322" y="22386"/>
                    </a:cubicBezTo>
                    <a:cubicBezTo>
                      <a:pt x="5343" y="22386"/>
                      <a:pt x="5374" y="22386"/>
                      <a:pt x="5405" y="22396"/>
                    </a:cubicBezTo>
                    <a:lnTo>
                      <a:pt x="5363" y="22355"/>
                    </a:lnTo>
                    <a:close/>
                    <a:moveTo>
                      <a:pt x="45611" y="22355"/>
                    </a:moveTo>
                    <a:cubicBezTo>
                      <a:pt x="45590" y="22365"/>
                      <a:pt x="45580" y="22386"/>
                      <a:pt x="45569" y="22396"/>
                    </a:cubicBezTo>
                    <a:cubicBezTo>
                      <a:pt x="45590" y="22386"/>
                      <a:pt x="45621" y="22386"/>
                      <a:pt x="45652" y="22386"/>
                    </a:cubicBezTo>
                    <a:cubicBezTo>
                      <a:pt x="45642" y="22376"/>
                      <a:pt x="45621" y="22365"/>
                      <a:pt x="45611" y="22355"/>
                    </a:cubicBezTo>
                    <a:close/>
                    <a:moveTo>
                      <a:pt x="5425" y="22406"/>
                    </a:moveTo>
                    <a:cubicBezTo>
                      <a:pt x="5425" y="22417"/>
                      <a:pt x="5436" y="22417"/>
                      <a:pt x="5446" y="22427"/>
                    </a:cubicBezTo>
                    <a:lnTo>
                      <a:pt x="5425" y="22406"/>
                    </a:lnTo>
                    <a:close/>
                    <a:moveTo>
                      <a:pt x="11048" y="21162"/>
                    </a:moveTo>
                    <a:cubicBezTo>
                      <a:pt x="10561" y="21162"/>
                      <a:pt x="10156" y="21493"/>
                      <a:pt x="9772" y="21898"/>
                    </a:cubicBezTo>
                    <a:cubicBezTo>
                      <a:pt x="9980" y="22085"/>
                      <a:pt x="10176" y="22282"/>
                      <a:pt x="10374" y="22479"/>
                    </a:cubicBezTo>
                    <a:cubicBezTo>
                      <a:pt x="10799" y="22168"/>
                      <a:pt x="11172" y="21815"/>
                      <a:pt x="11287" y="21442"/>
                    </a:cubicBezTo>
                    <a:cubicBezTo>
                      <a:pt x="11328" y="21307"/>
                      <a:pt x="11224" y="21172"/>
                      <a:pt x="11079" y="21162"/>
                    </a:cubicBezTo>
                    <a:close/>
                    <a:moveTo>
                      <a:pt x="39896" y="21162"/>
                    </a:moveTo>
                    <a:cubicBezTo>
                      <a:pt x="39750" y="21172"/>
                      <a:pt x="39636" y="21307"/>
                      <a:pt x="39677" y="21442"/>
                    </a:cubicBezTo>
                    <a:cubicBezTo>
                      <a:pt x="39792" y="21815"/>
                      <a:pt x="40165" y="22168"/>
                      <a:pt x="40601" y="22479"/>
                    </a:cubicBezTo>
                    <a:cubicBezTo>
                      <a:pt x="40788" y="22282"/>
                      <a:pt x="40995" y="22085"/>
                      <a:pt x="41203" y="21898"/>
                    </a:cubicBezTo>
                    <a:cubicBezTo>
                      <a:pt x="40818" y="21493"/>
                      <a:pt x="40414" y="21162"/>
                      <a:pt x="39926" y="21162"/>
                    </a:cubicBezTo>
                    <a:close/>
                    <a:moveTo>
                      <a:pt x="25373" y="0"/>
                    </a:moveTo>
                    <a:cubicBezTo>
                      <a:pt x="22852" y="0"/>
                      <a:pt x="20249" y="675"/>
                      <a:pt x="18744" y="2407"/>
                    </a:cubicBezTo>
                    <a:cubicBezTo>
                      <a:pt x="17189" y="4202"/>
                      <a:pt x="16950" y="6940"/>
                      <a:pt x="14689" y="8019"/>
                    </a:cubicBezTo>
                    <a:cubicBezTo>
                      <a:pt x="13102" y="8766"/>
                      <a:pt x="11151" y="8382"/>
                      <a:pt x="9378" y="8683"/>
                    </a:cubicBezTo>
                    <a:cubicBezTo>
                      <a:pt x="6702" y="9140"/>
                      <a:pt x="5094" y="10965"/>
                      <a:pt x="4803" y="13061"/>
                    </a:cubicBezTo>
                    <a:cubicBezTo>
                      <a:pt x="4835" y="12978"/>
                      <a:pt x="4897" y="12936"/>
                      <a:pt x="4990" y="12936"/>
                    </a:cubicBezTo>
                    <a:cubicBezTo>
                      <a:pt x="5084" y="12936"/>
                      <a:pt x="5208" y="12988"/>
                      <a:pt x="5374" y="13102"/>
                    </a:cubicBezTo>
                    <a:cubicBezTo>
                      <a:pt x="6162" y="13651"/>
                      <a:pt x="6110" y="15177"/>
                      <a:pt x="6857" y="15924"/>
                    </a:cubicBezTo>
                    <a:cubicBezTo>
                      <a:pt x="6909" y="15965"/>
                      <a:pt x="6961" y="15986"/>
                      <a:pt x="7013" y="15986"/>
                    </a:cubicBezTo>
                    <a:cubicBezTo>
                      <a:pt x="7147" y="15986"/>
                      <a:pt x="7272" y="15861"/>
                      <a:pt x="7230" y="15705"/>
                    </a:cubicBezTo>
                    <a:cubicBezTo>
                      <a:pt x="7013" y="14845"/>
                      <a:pt x="6432" y="13351"/>
                      <a:pt x="7054" y="13091"/>
                    </a:cubicBezTo>
                    <a:cubicBezTo>
                      <a:pt x="7147" y="13050"/>
                      <a:pt x="7241" y="13040"/>
                      <a:pt x="7313" y="13040"/>
                    </a:cubicBezTo>
                    <a:cubicBezTo>
                      <a:pt x="8247" y="13040"/>
                      <a:pt x="7926" y="15685"/>
                      <a:pt x="7905" y="16120"/>
                    </a:cubicBezTo>
                    <a:cubicBezTo>
                      <a:pt x="7894" y="16359"/>
                      <a:pt x="7832" y="17303"/>
                      <a:pt x="8050" y="17303"/>
                    </a:cubicBezTo>
                    <a:cubicBezTo>
                      <a:pt x="8102" y="17303"/>
                      <a:pt x="8175" y="17240"/>
                      <a:pt x="8268" y="17095"/>
                    </a:cubicBezTo>
                    <a:cubicBezTo>
                      <a:pt x="8444" y="16816"/>
                      <a:pt x="8371" y="15944"/>
                      <a:pt x="8454" y="15602"/>
                    </a:cubicBezTo>
                    <a:cubicBezTo>
                      <a:pt x="8579" y="15073"/>
                      <a:pt x="8683" y="14326"/>
                      <a:pt x="9035" y="13900"/>
                    </a:cubicBezTo>
                    <a:cubicBezTo>
                      <a:pt x="9201" y="13693"/>
                      <a:pt x="9347" y="13610"/>
                      <a:pt x="9471" y="13610"/>
                    </a:cubicBezTo>
                    <a:cubicBezTo>
                      <a:pt x="9731" y="13610"/>
                      <a:pt x="9876" y="14004"/>
                      <a:pt x="9897" y="14451"/>
                    </a:cubicBezTo>
                    <a:cubicBezTo>
                      <a:pt x="9927" y="15280"/>
                      <a:pt x="9284" y="15322"/>
                      <a:pt x="9035" y="16016"/>
                    </a:cubicBezTo>
                    <a:cubicBezTo>
                      <a:pt x="8869" y="16494"/>
                      <a:pt x="8942" y="16961"/>
                      <a:pt x="9088" y="17427"/>
                    </a:cubicBezTo>
                    <a:cubicBezTo>
                      <a:pt x="9118" y="17531"/>
                      <a:pt x="9212" y="17583"/>
                      <a:pt x="9305" y="17583"/>
                    </a:cubicBezTo>
                    <a:cubicBezTo>
                      <a:pt x="9388" y="17583"/>
                      <a:pt x="9482" y="17531"/>
                      <a:pt x="9512" y="17427"/>
                    </a:cubicBezTo>
                    <a:cubicBezTo>
                      <a:pt x="9668" y="16940"/>
                      <a:pt x="9814" y="16224"/>
                      <a:pt x="9917" y="15986"/>
                    </a:cubicBezTo>
                    <a:cubicBezTo>
                      <a:pt x="10146" y="15467"/>
                      <a:pt x="10208" y="14264"/>
                      <a:pt x="10654" y="13890"/>
                    </a:cubicBezTo>
                    <a:cubicBezTo>
                      <a:pt x="10695" y="13859"/>
                      <a:pt x="10727" y="13828"/>
                      <a:pt x="10768" y="13807"/>
                    </a:cubicBezTo>
                    <a:cubicBezTo>
                      <a:pt x="10612" y="13600"/>
                      <a:pt x="10467" y="13393"/>
                      <a:pt x="10332" y="13174"/>
                    </a:cubicBezTo>
                    <a:cubicBezTo>
                      <a:pt x="10135" y="12863"/>
                      <a:pt x="9948" y="12521"/>
                      <a:pt x="9938" y="12148"/>
                    </a:cubicBezTo>
                    <a:cubicBezTo>
                      <a:pt x="9938" y="12003"/>
                      <a:pt x="9969" y="11847"/>
                      <a:pt x="10073" y="11754"/>
                    </a:cubicBezTo>
                    <a:cubicBezTo>
                      <a:pt x="10176" y="11660"/>
                      <a:pt x="10322" y="11650"/>
                      <a:pt x="10467" y="11639"/>
                    </a:cubicBezTo>
                    <a:cubicBezTo>
                      <a:pt x="10736" y="11618"/>
                      <a:pt x="11006" y="11618"/>
                      <a:pt x="11276" y="11618"/>
                    </a:cubicBezTo>
                    <a:cubicBezTo>
                      <a:pt x="11774" y="11618"/>
                      <a:pt x="12272" y="11650"/>
                      <a:pt x="12770" y="11733"/>
                    </a:cubicBezTo>
                    <a:cubicBezTo>
                      <a:pt x="13341" y="11837"/>
                      <a:pt x="13901" y="12012"/>
                      <a:pt x="14409" y="12282"/>
                    </a:cubicBezTo>
                    <a:cubicBezTo>
                      <a:pt x="14689" y="12189"/>
                      <a:pt x="14989" y="12116"/>
                      <a:pt x="15280" y="12075"/>
                    </a:cubicBezTo>
                    <a:cubicBezTo>
                      <a:pt x="15332" y="11639"/>
                      <a:pt x="15384" y="11214"/>
                      <a:pt x="15477" y="10788"/>
                    </a:cubicBezTo>
                    <a:cubicBezTo>
                      <a:pt x="15560" y="10426"/>
                      <a:pt x="15674" y="10052"/>
                      <a:pt x="15934" y="9783"/>
                    </a:cubicBezTo>
                    <a:cubicBezTo>
                      <a:pt x="16027" y="9679"/>
                      <a:pt x="16151" y="9596"/>
                      <a:pt x="16286" y="9596"/>
                    </a:cubicBezTo>
                    <a:lnTo>
                      <a:pt x="16296" y="9596"/>
                    </a:lnTo>
                    <a:cubicBezTo>
                      <a:pt x="16442" y="9596"/>
                      <a:pt x="16556" y="9700"/>
                      <a:pt x="16660" y="9793"/>
                    </a:cubicBezTo>
                    <a:cubicBezTo>
                      <a:pt x="17241" y="10301"/>
                      <a:pt x="17780" y="10851"/>
                      <a:pt x="18226" y="11484"/>
                    </a:cubicBezTo>
                    <a:cubicBezTo>
                      <a:pt x="18589" y="11992"/>
                      <a:pt x="18880" y="12552"/>
                      <a:pt x="19035" y="13154"/>
                    </a:cubicBezTo>
                    <a:cubicBezTo>
                      <a:pt x="19274" y="13361"/>
                      <a:pt x="19481" y="13579"/>
                      <a:pt x="19657" y="13817"/>
                    </a:cubicBezTo>
                    <a:cubicBezTo>
                      <a:pt x="19896" y="14139"/>
                      <a:pt x="20176" y="14451"/>
                      <a:pt x="20477" y="14720"/>
                    </a:cubicBezTo>
                    <a:cubicBezTo>
                      <a:pt x="20685" y="14917"/>
                      <a:pt x="20840" y="15104"/>
                      <a:pt x="20954" y="15280"/>
                    </a:cubicBezTo>
                    <a:cubicBezTo>
                      <a:pt x="21255" y="15758"/>
                      <a:pt x="21234" y="16120"/>
                      <a:pt x="21234" y="16120"/>
                    </a:cubicBezTo>
                    <a:lnTo>
                      <a:pt x="21037" y="16058"/>
                    </a:lnTo>
                    <a:lnTo>
                      <a:pt x="21037" y="16058"/>
                    </a:lnTo>
                    <a:cubicBezTo>
                      <a:pt x="21203" y="16971"/>
                      <a:pt x="20622" y="17406"/>
                      <a:pt x="20622" y="17406"/>
                    </a:cubicBezTo>
                    <a:lnTo>
                      <a:pt x="20622" y="17085"/>
                    </a:lnTo>
                    <a:cubicBezTo>
                      <a:pt x="20415" y="17874"/>
                      <a:pt x="20072" y="18060"/>
                      <a:pt x="20072" y="18060"/>
                    </a:cubicBezTo>
                    <a:lnTo>
                      <a:pt x="20072" y="17583"/>
                    </a:lnTo>
                    <a:lnTo>
                      <a:pt x="19865" y="18123"/>
                    </a:lnTo>
                    <a:cubicBezTo>
                      <a:pt x="20529" y="18361"/>
                      <a:pt x="20477" y="19128"/>
                      <a:pt x="20477" y="19128"/>
                    </a:cubicBezTo>
                    <a:lnTo>
                      <a:pt x="20187" y="18900"/>
                    </a:lnTo>
                    <a:lnTo>
                      <a:pt x="20187" y="18900"/>
                    </a:lnTo>
                    <a:cubicBezTo>
                      <a:pt x="20197" y="19004"/>
                      <a:pt x="20176" y="19098"/>
                      <a:pt x="20145" y="19170"/>
                    </a:cubicBezTo>
                    <a:cubicBezTo>
                      <a:pt x="20383" y="19326"/>
                      <a:pt x="20622" y="19481"/>
                      <a:pt x="20840" y="19637"/>
                    </a:cubicBezTo>
                    <a:cubicBezTo>
                      <a:pt x="20975" y="19741"/>
                      <a:pt x="21110" y="19834"/>
                      <a:pt x="21234" y="19937"/>
                    </a:cubicBezTo>
                    <a:cubicBezTo>
                      <a:pt x="21784" y="20373"/>
                      <a:pt x="22292" y="20850"/>
                      <a:pt x="22739" y="21369"/>
                    </a:cubicBezTo>
                    <a:cubicBezTo>
                      <a:pt x="22842" y="21483"/>
                      <a:pt x="22935" y="21597"/>
                      <a:pt x="23029" y="21712"/>
                    </a:cubicBezTo>
                    <a:cubicBezTo>
                      <a:pt x="23267" y="22012"/>
                      <a:pt x="23495" y="22323"/>
                      <a:pt x="23714" y="22645"/>
                    </a:cubicBezTo>
                    <a:cubicBezTo>
                      <a:pt x="23880" y="21006"/>
                      <a:pt x="24772" y="19440"/>
                      <a:pt x="26213" y="18641"/>
                    </a:cubicBezTo>
                    <a:cubicBezTo>
                      <a:pt x="27313" y="18029"/>
                      <a:pt x="28599" y="17894"/>
                      <a:pt x="29864" y="17894"/>
                    </a:cubicBezTo>
                    <a:cubicBezTo>
                      <a:pt x="30051" y="17894"/>
                      <a:pt x="30238" y="17904"/>
                      <a:pt x="30425" y="17904"/>
                    </a:cubicBezTo>
                    <a:cubicBezTo>
                      <a:pt x="31068" y="17925"/>
                      <a:pt x="31701" y="17957"/>
                      <a:pt x="32344" y="17957"/>
                    </a:cubicBezTo>
                    <a:cubicBezTo>
                      <a:pt x="32800" y="17957"/>
                      <a:pt x="33246" y="17936"/>
                      <a:pt x="33692" y="17884"/>
                    </a:cubicBezTo>
                    <a:cubicBezTo>
                      <a:pt x="33755" y="17884"/>
                      <a:pt x="33806" y="17874"/>
                      <a:pt x="33858" y="17863"/>
                    </a:cubicBezTo>
                    <a:cubicBezTo>
                      <a:pt x="34200" y="17821"/>
                      <a:pt x="34512" y="17635"/>
                      <a:pt x="34719" y="17355"/>
                    </a:cubicBezTo>
                    <a:cubicBezTo>
                      <a:pt x="34730" y="17334"/>
                      <a:pt x="34730" y="17314"/>
                      <a:pt x="34740" y="17282"/>
                    </a:cubicBezTo>
                    <a:lnTo>
                      <a:pt x="34802" y="17002"/>
                    </a:lnTo>
                    <a:cubicBezTo>
                      <a:pt x="34751" y="16961"/>
                      <a:pt x="34688" y="16919"/>
                      <a:pt x="34636" y="16867"/>
                    </a:cubicBezTo>
                    <a:cubicBezTo>
                      <a:pt x="34585" y="16961"/>
                      <a:pt x="34553" y="17065"/>
                      <a:pt x="34522" y="17178"/>
                    </a:cubicBezTo>
                    <a:cubicBezTo>
                      <a:pt x="34502" y="17240"/>
                      <a:pt x="34491" y="17314"/>
                      <a:pt x="34481" y="17386"/>
                    </a:cubicBezTo>
                    <a:cubicBezTo>
                      <a:pt x="34460" y="17344"/>
                      <a:pt x="34449" y="17293"/>
                      <a:pt x="34439" y="17240"/>
                    </a:cubicBezTo>
                    <a:cubicBezTo>
                      <a:pt x="34387" y="17023"/>
                      <a:pt x="34356" y="16805"/>
                      <a:pt x="34346" y="16577"/>
                    </a:cubicBezTo>
                    <a:cubicBezTo>
                      <a:pt x="34170" y="16380"/>
                      <a:pt x="34024" y="16152"/>
                      <a:pt x="33921" y="15903"/>
                    </a:cubicBezTo>
                    <a:lnTo>
                      <a:pt x="33827" y="16369"/>
                    </a:lnTo>
                    <a:cubicBezTo>
                      <a:pt x="33474" y="15944"/>
                      <a:pt x="33184" y="15467"/>
                      <a:pt x="32966" y="14958"/>
                    </a:cubicBezTo>
                    <a:cubicBezTo>
                      <a:pt x="32873" y="15041"/>
                      <a:pt x="32821" y="15156"/>
                      <a:pt x="32810" y="15280"/>
                    </a:cubicBezTo>
                    <a:cubicBezTo>
                      <a:pt x="32676" y="15011"/>
                      <a:pt x="32531" y="14709"/>
                      <a:pt x="32531" y="14419"/>
                    </a:cubicBezTo>
                    <a:cubicBezTo>
                      <a:pt x="32531" y="14357"/>
                      <a:pt x="32541" y="14295"/>
                      <a:pt x="32551" y="14232"/>
                    </a:cubicBezTo>
                    <a:cubicBezTo>
                      <a:pt x="32603" y="13983"/>
                      <a:pt x="32780" y="13776"/>
                      <a:pt x="32956" y="13589"/>
                    </a:cubicBezTo>
                    <a:cubicBezTo>
                      <a:pt x="33661" y="12812"/>
                      <a:pt x="34460" y="12116"/>
                      <a:pt x="35248" y="11432"/>
                    </a:cubicBezTo>
                    <a:cubicBezTo>
                      <a:pt x="35341" y="11359"/>
                      <a:pt x="35456" y="11318"/>
                      <a:pt x="35570" y="11318"/>
                    </a:cubicBezTo>
                    <a:cubicBezTo>
                      <a:pt x="35684" y="11318"/>
                      <a:pt x="35788" y="11359"/>
                      <a:pt x="35881" y="11432"/>
                    </a:cubicBezTo>
                    <a:lnTo>
                      <a:pt x="36099" y="11618"/>
                    </a:lnTo>
                    <a:cubicBezTo>
                      <a:pt x="36296" y="11556"/>
                      <a:pt x="36514" y="11525"/>
                      <a:pt x="36731" y="11525"/>
                    </a:cubicBezTo>
                    <a:cubicBezTo>
                      <a:pt x="37033" y="11525"/>
                      <a:pt x="37344" y="11588"/>
                      <a:pt x="37623" y="11722"/>
                    </a:cubicBezTo>
                    <a:lnTo>
                      <a:pt x="37655" y="11629"/>
                    </a:lnTo>
                    <a:cubicBezTo>
                      <a:pt x="37976" y="11432"/>
                      <a:pt x="38350" y="11328"/>
                      <a:pt x="38723" y="11328"/>
                    </a:cubicBezTo>
                    <a:cubicBezTo>
                      <a:pt x="38858" y="11328"/>
                      <a:pt x="38993" y="11339"/>
                      <a:pt x="39128" y="11369"/>
                    </a:cubicBezTo>
                    <a:cubicBezTo>
                      <a:pt x="38993" y="11452"/>
                      <a:pt x="38858" y="11525"/>
                      <a:pt x="38723" y="11608"/>
                    </a:cubicBezTo>
                    <a:cubicBezTo>
                      <a:pt x="38930" y="11567"/>
                      <a:pt x="39138" y="11546"/>
                      <a:pt x="39356" y="11546"/>
                    </a:cubicBezTo>
                    <a:cubicBezTo>
                      <a:pt x="39740" y="11546"/>
                      <a:pt x="40124" y="11608"/>
                      <a:pt x="40466" y="11754"/>
                    </a:cubicBezTo>
                    <a:cubicBezTo>
                      <a:pt x="40559" y="11629"/>
                      <a:pt x="40642" y="11505"/>
                      <a:pt x="40735" y="11380"/>
                    </a:cubicBezTo>
                    <a:cubicBezTo>
                      <a:pt x="40829" y="11256"/>
                      <a:pt x="40974" y="11183"/>
                      <a:pt x="41130" y="11183"/>
                    </a:cubicBezTo>
                    <a:cubicBezTo>
                      <a:pt x="41203" y="11183"/>
                      <a:pt x="41275" y="11203"/>
                      <a:pt x="41348" y="11235"/>
                    </a:cubicBezTo>
                    <a:cubicBezTo>
                      <a:pt x="42281" y="11722"/>
                      <a:pt x="43204" y="12231"/>
                      <a:pt x="44075" y="12822"/>
                    </a:cubicBezTo>
                    <a:cubicBezTo>
                      <a:pt x="44283" y="12967"/>
                      <a:pt x="44501" y="13123"/>
                      <a:pt x="44615" y="13351"/>
                    </a:cubicBezTo>
                    <a:cubicBezTo>
                      <a:pt x="44677" y="13485"/>
                      <a:pt x="44709" y="13631"/>
                      <a:pt x="44709" y="13787"/>
                    </a:cubicBezTo>
                    <a:cubicBezTo>
                      <a:pt x="44698" y="13994"/>
                      <a:pt x="44646" y="14222"/>
                      <a:pt x="44594" y="14430"/>
                    </a:cubicBezTo>
                    <a:cubicBezTo>
                      <a:pt x="44563" y="14315"/>
                      <a:pt x="44480" y="14222"/>
                      <a:pt x="44377" y="14160"/>
                    </a:cubicBezTo>
                    <a:cubicBezTo>
                      <a:pt x="44283" y="14709"/>
                      <a:pt x="44107" y="15228"/>
                      <a:pt x="43858" y="15726"/>
                    </a:cubicBezTo>
                    <a:cubicBezTo>
                      <a:pt x="43827" y="15675"/>
                      <a:pt x="43806" y="15612"/>
                      <a:pt x="43775" y="15560"/>
                    </a:cubicBezTo>
                    <a:cubicBezTo>
                      <a:pt x="43764" y="15612"/>
                      <a:pt x="43754" y="15654"/>
                      <a:pt x="43744" y="15705"/>
                    </a:cubicBezTo>
                    <a:cubicBezTo>
                      <a:pt x="43702" y="15861"/>
                      <a:pt x="43827" y="15986"/>
                      <a:pt x="43962" y="15986"/>
                    </a:cubicBezTo>
                    <a:cubicBezTo>
                      <a:pt x="44013" y="15986"/>
                      <a:pt x="44066" y="15965"/>
                      <a:pt x="44107" y="15924"/>
                    </a:cubicBezTo>
                    <a:cubicBezTo>
                      <a:pt x="44854" y="15177"/>
                      <a:pt x="44802" y="13651"/>
                      <a:pt x="45601" y="13102"/>
                    </a:cubicBezTo>
                    <a:cubicBezTo>
                      <a:pt x="45767" y="12988"/>
                      <a:pt x="45891" y="12936"/>
                      <a:pt x="45984" y="12936"/>
                    </a:cubicBezTo>
                    <a:cubicBezTo>
                      <a:pt x="46046" y="12936"/>
                      <a:pt x="46099" y="12957"/>
                      <a:pt x="46140" y="13008"/>
                    </a:cubicBezTo>
                    <a:cubicBezTo>
                      <a:pt x="45880" y="11328"/>
                      <a:pt x="44926" y="9751"/>
                      <a:pt x="43183" y="9098"/>
                    </a:cubicBezTo>
                    <a:cubicBezTo>
                      <a:pt x="41037" y="8289"/>
                      <a:pt x="38370" y="9067"/>
                      <a:pt x="36348" y="8061"/>
                    </a:cubicBezTo>
                    <a:cubicBezTo>
                      <a:pt x="33983" y="6888"/>
                      <a:pt x="33765" y="3974"/>
                      <a:pt x="32001" y="2169"/>
                    </a:cubicBezTo>
                    <a:cubicBezTo>
                      <a:pt x="30601" y="737"/>
                      <a:pt x="28340" y="156"/>
                      <a:pt x="26255" y="21"/>
                    </a:cubicBezTo>
                    <a:cubicBezTo>
                      <a:pt x="25964" y="0"/>
                      <a:pt x="25674" y="0"/>
                      <a:pt x="25373" y="0"/>
                    </a:cubicBezTo>
                    <a:close/>
                    <a:moveTo>
                      <a:pt x="45175" y="22728"/>
                    </a:moveTo>
                    <a:lnTo>
                      <a:pt x="45175" y="22728"/>
                    </a:lnTo>
                    <a:cubicBezTo>
                      <a:pt x="45113" y="22791"/>
                      <a:pt x="45041" y="22853"/>
                      <a:pt x="44978" y="22915"/>
                    </a:cubicBezTo>
                    <a:cubicBezTo>
                      <a:pt x="45050" y="22853"/>
                      <a:pt x="45113" y="22791"/>
                      <a:pt x="45175" y="22728"/>
                    </a:cubicBezTo>
                    <a:close/>
                    <a:moveTo>
                      <a:pt x="11297" y="21971"/>
                    </a:moveTo>
                    <a:cubicBezTo>
                      <a:pt x="11006" y="21971"/>
                      <a:pt x="10644" y="22386"/>
                      <a:pt x="10384" y="22770"/>
                    </a:cubicBezTo>
                    <a:cubicBezTo>
                      <a:pt x="10374" y="23070"/>
                      <a:pt x="10374" y="23413"/>
                      <a:pt x="10363" y="23776"/>
                    </a:cubicBezTo>
                    <a:cubicBezTo>
                      <a:pt x="10955" y="23413"/>
                      <a:pt x="12044" y="23298"/>
                      <a:pt x="11691" y="22344"/>
                    </a:cubicBezTo>
                    <a:cubicBezTo>
                      <a:pt x="11587" y="22074"/>
                      <a:pt x="11453" y="21971"/>
                      <a:pt x="11297" y="21971"/>
                    </a:cubicBezTo>
                    <a:close/>
                    <a:moveTo>
                      <a:pt x="39667" y="21971"/>
                    </a:moveTo>
                    <a:cubicBezTo>
                      <a:pt x="39522" y="21971"/>
                      <a:pt x="39387" y="22074"/>
                      <a:pt x="39283" y="22344"/>
                    </a:cubicBezTo>
                    <a:cubicBezTo>
                      <a:pt x="38930" y="23298"/>
                      <a:pt x="40020" y="23413"/>
                      <a:pt x="40611" y="23776"/>
                    </a:cubicBezTo>
                    <a:cubicBezTo>
                      <a:pt x="40601" y="23413"/>
                      <a:pt x="40601" y="23070"/>
                      <a:pt x="40590" y="22770"/>
                    </a:cubicBezTo>
                    <a:cubicBezTo>
                      <a:pt x="40331" y="22386"/>
                      <a:pt x="39968" y="21971"/>
                      <a:pt x="39667" y="21971"/>
                    </a:cubicBezTo>
                    <a:close/>
                    <a:moveTo>
                      <a:pt x="43941" y="23932"/>
                    </a:moveTo>
                    <a:cubicBezTo>
                      <a:pt x="43920" y="23962"/>
                      <a:pt x="43900" y="23983"/>
                      <a:pt x="43879" y="24004"/>
                    </a:cubicBezTo>
                    <a:lnTo>
                      <a:pt x="43879" y="24004"/>
                    </a:lnTo>
                    <a:lnTo>
                      <a:pt x="43941" y="23941"/>
                    </a:lnTo>
                    <a:lnTo>
                      <a:pt x="43941" y="23932"/>
                    </a:lnTo>
                    <a:close/>
                    <a:moveTo>
                      <a:pt x="7023" y="23932"/>
                    </a:moveTo>
                    <a:lnTo>
                      <a:pt x="7023" y="23941"/>
                    </a:lnTo>
                    <a:lnTo>
                      <a:pt x="7085" y="24004"/>
                    </a:lnTo>
                    <a:cubicBezTo>
                      <a:pt x="7096" y="24004"/>
                      <a:pt x="7096" y="24004"/>
                      <a:pt x="7096" y="24015"/>
                    </a:cubicBezTo>
                    <a:lnTo>
                      <a:pt x="7096" y="24004"/>
                    </a:lnTo>
                    <a:cubicBezTo>
                      <a:pt x="7064" y="23983"/>
                      <a:pt x="7044" y="23962"/>
                      <a:pt x="7023" y="23932"/>
                    </a:cubicBezTo>
                    <a:close/>
                    <a:moveTo>
                      <a:pt x="11608" y="24035"/>
                    </a:moveTo>
                    <a:cubicBezTo>
                      <a:pt x="11702" y="24201"/>
                      <a:pt x="11795" y="24377"/>
                      <a:pt x="11868" y="24543"/>
                    </a:cubicBezTo>
                    <a:cubicBezTo>
                      <a:pt x="11909" y="24419"/>
                      <a:pt x="11909" y="24305"/>
                      <a:pt x="11868" y="24232"/>
                    </a:cubicBezTo>
                    <a:cubicBezTo>
                      <a:pt x="11815" y="24118"/>
                      <a:pt x="11722" y="24056"/>
                      <a:pt x="11608" y="24035"/>
                    </a:cubicBezTo>
                    <a:close/>
                    <a:moveTo>
                      <a:pt x="39366" y="24035"/>
                    </a:moveTo>
                    <a:cubicBezTo>
                      <a:pt x="39252" y="24056"/>
                      <a:pt x="39159" y="24118"/>
                      <a:pt x="39096" y="24232"/>
                    </a:cubicBezTo>
                    <a:cubicBezTo>
                      <a:pt x="39055" y="24305"/>
                      <a:pt x="39066" y="24419"/>
                      <a:pt x="39096" y="24543"/>
                    </a:cubicBezTo>
                    <a:cubicBezTo>
                      <a:pt x="39179" y="24377"/>
                      <a:pt x="39262" y="24201"/>
                      <a:pt x="39366" y="24035"/>
                    </a:cubicBezTo>
                    <a:close/>
                    <a:moveTo>
                      <a:pt x="11328" y="24045"/>
                    </a:moveTo>
                    <a:lnTo>
                      <a:pt x="11328" y="24045"/>
                    </a:lnTo>
                    <a:cubicBezTo>
                      <a:pt x="11121" y="24087"/>
                      <a:pt x="10902" y="24211"/>
                      <a:pt x="10778" y="24315"/>
                    </a:cubicBezTo>
                    <a:cubicBezTo>
                      <a:pt x="10944" y="24388"/>
                      <a:pt x="11110" y="24471"/>
                      <a:pt x="11266" y="24564"/>
                    </a:cubicBezTo>
                    <a:cubicBezTo>
                      <a:pt x="11297" y="24398"/>
                      <a:pt x="11317" y="24222"/>
                      <a:pt x="11328" y="24045"/>
                    </a:cubicBezTo>
                    <a:close/>
                    <a:moveTo>
                      <a:pt x="12822" y="24668"/>
                    </a:moveTo>
                    <a:lnTo>
                      <a:pt x="12822" y="24668"/>
                    </a:lnTo>
                    <a:cubicBezTo>
                      <a:pt x="12718" y="24958"/>
                      <a:pt x="12739" y="25239"/>
                      <a:pt x="12967" y="25322"/>
                    </a:cubicBezTo>
                    <a:cubicBezTo>
                      <a:pt x="12915" y="25103"/>
                      <a:pt x="12863" y="24886"/>
                      <a:pt x="12822" y="24668"/>
                    </a:cubicBezTo>
                    <a:close/>
                    <a:moveTo>
                      <a:pt x="38028" y="24409"/>
                    </a:moveTo>
                    <a:lnTo>
                      <a:pt x="38028" y="24409"/>
                    </a:lnTo>
                    <a:cubicBezTo>
                      <a:pt x="37935" y="24741"/>
                      <a:pt x="37831" y="25031"/>
                      <a:pt x="37727" y="25331"/>
                    </a:cubicBezTo>
                    <a:cubicBezTo>
                      <a:pt x="37779" y="25331"/>
                      <a:pt x="37821" y="25342"/>
                      <a:pt x="37862" y="25342"/>
                    </a:cubicBezTo>
                    <a:cubicBezTo>
                      <a:pt x="38319" y="25342"/>
                      <a:pt x="38267" y="24803"/>
                      <a:pt x="38028" y="24409"/>
                    </a:cubicBezTo>
                    <a:close/>
                    <a:moveTo>
                      <a:pt x="12117" y="25166"/>
                    </a:moveTo>
                    <a:cubicBezTo>
                      <a:pt x="12126" y="25186"/>
                      <a:pt x="12137" y="25218"/>
                      <a:pt x="12147" y="25239"/>
                    </a:cubicBezTo>
                    <a:cubicBezTo>
                      <a:pt x="12209" y="25311"/>
                      <a:pt x="12282" y="25373"/>
                      <a:pt x="12355" y="25435"/>
                    </a:cubicBezTo>
                    <a:cubicBezTo>
                      <a:pt x="12355" y="25435"/>
                      <a:pt x="12365" y="25435"/>
                      <a:pt x="12365" y="25446"/>
                    </a:cubicBezTo>
                    <a:cubicBezTo>
                      <a:pt x="12438" y="25508"/>
                      <a:pt x="12511" y="25570"/>
                      <a:pt x="12583" y="25643"/>
                    </a:cubicBezTo>
                    <a:cubicBezTo>
                      <a:pt x="12562" y="25414"/>
                      <a:pt x="12438" y="25218"/>
                      <a:pt x="12158" y="25166"/>
                    </a:cubicBezTo>
                    <a:close/>
                    <a:moveTo>
                      <a:pt x="312" y="24284"/>
                    </a:moveTo>
                    <a:cubicBezTo>
                      <a:pt x="239" y="24471"/>
                      <a:pt x="177" y="24678"/>
                      <a:pt x="135" y="24875"/>
                    </a:cubicBezTo>
                    <a:cubicBezTo>
                      <a:pt x="156" y="24896"/>
                      <a:pt x="188" y="24917"/>
                      <a:pt x="208" y="24927"/>
                    </a:cubicBezTo>
                    <a:cubicBezTo>
                      <a:pt x="301" y="25000"/>
                      <a:pt x="374" y="25062"/>
                      <a:pt x="416" y="25103"/>
                    </a:cubicBezTo>
                    <a:cubicBezTo>
                      <a:pt x="582" y="25259"/>
                      <a:pt x="903" y="25674"/>
                      <a:pt x="1214" y="25965"/>
                    </a:cubicBezTo>
                    <a:cubicBezTo>
                      <a:pt x="1246" y="25995"/>
                      <a:pt x="1287" y="26016"/>
                      <a:pt x="1329" y="26016"/>
                    </a:cubicBezTo>
                    <a:cubicBezTo>
                      <a:pt x="1422" y="26016"/>
                      <a:pt x="1504" y="25944"/>
                      <a:pt x="1504" y="25840"/>
                    </a:cubicBezTo>
                    <a:cubicBezTo>
                      <a:pt x="1504" y="25819"/>
                      <a:pt x="1495" y="25788"/>
                      <a:pt x="1484" y="25757"/>
                    </a:cubicBezTo>
                    <a:cubicBezTo>
                      <a:pt x="1256" y="25363"/>
                      <a:pt x="997" y="24979"/>
                      <a:pt x="706" y="24616"/>
                    </a:cubicBezTo>
                    <a:cubicBezTo>
                      <a:pt x="633" y="24522"/>
                      <a:pt x="488" y="24409"/>
                      <a:pt x="312" y="24284"/>
                    </a:cubicBezTo>
                    <a:close/>
                    <a:moveTo>
                      <a:pt x="50673" y="24263"/>
                    </a:moveTo>
                    <a:cubicBezTo>
                      <a:pt x="50497" y="24398"/>
                      <a:pt x="50341" y="24512"/>
                      <a:pt x="50258" y="24616"/>
                    </a:cubicBezTo>
                    <a:cubicBezTo>
                      <a:pt x="49967" y="24979"/>
                      <a:pt x="49718" y="25363"/>
                      <a:pt x="49490" y="25757"/>
                    </a:cubicBezTo>
                    <a:cubicBezTo>
                      <a:pt x="49469" y="25788"/>
                      <a:pt x="49469" y="25819"/>
                      <a:pt x="49469" y="25840"/>
                    </a:cubicBezTo>
                    <a:cubicBezTo>
                      <a:pt x="49469" y="25944"/>
                      <a:pt x="49552" y="26016"/>
                      <a:pt x="49646" y="26016"/>
                    </a:cubicBezTo>
                    <a:cubicBezTo>
                      <a:pt x="49677" y="26016"/>
                      <a:pt x="49718" y="25995"/>
                      <a:pt x="49760" y="25965"/>
                    </a:cubicBezTo>
                    <a:cubicBezTo>
                      <a:pt x="50061" y="25674"/>
                      <a:pt x="50382" y="25259"/>
                      <a:pt x="50559" y="25103"/>
                    </a:cubicBezTo>
                    <a:cubicBezTo>
                      <a:pt x="50601" y="25062"/>
                      <a:pt x="50673" y="25000"/>
                      <a:pt x="50767" y="24927"/>
                    </a:cubicBezTo>
                    <a:cubicBezTo>
                      <a:pt x="50787" y="24907"/>
                      <a:pt x="50818" y="24886"/>
                      <a:pt x="50849" y="24865"/>
                    </a:cubicBezTo>
                    <a:cubicBezTo>
                      <a:pt x="50808" y="24668"/>
                      <a:pt x="50746" y="24460"/>
                      <a:pt x="50673" y="24263"/>
                    </a:cubicBezTo>
                    <a:close/>
                    <a:moveTo>
                      <a:pt x="33029" y="25487"/>
                    </a:moveTo>
                    <a:cubicBezTo>
                      <a:pt x="32946" y="25539"/>
                      <a:pt x="32863" y="25580"/>
                      <a:pt x="32769" y="25633"/>
                    </a:cubicBezTo>
                    <a:cubicBezTo>
                      <a:pt x="32738" y="25819"/>
                      <a:pt x="32697" y="26016"/>
                      <a:pt x="32655" y="26203"/>
                    </a:cubicBezTo>
                    <a:cubicBezTo>
                      <a:pt x="32842" y="26006"/>
                      <a:pt x="32966" y="25757"/>
                      <a:pt x="33029" y="25487"/>
                    </a:cubicBezTo>
                    <a:close/>
                    <a:moveTo>
                      <a:pt x="1297" y="22780"/>
                    </a:moveTo>
                    <a:cubicBezTo>
                      <a:pt x="1225" y="22853"/>
                      <a:pt x="1152" y="22925"/>
                      <a:pt x="1090" y="23008"/>
                    </a:cubicBezTo>
                    <a:cubicBezTo>
                      <a:pt x="1007" y="23091"/>
                      <a:pt x="934" y="23185"/>
                      <a:pt x="872" y="23268"/>
                    </a:cubicBezTo>
                    <a:cubicBezTo>
                      <a:pt x="914" y="23298"/>
                      <a:pt x="944" y="23319"/>
                      <a:pt x="976" y="23340"/>
                    </a:cubicBezTo>
                    <a:cubicBezTo>
                      <a:pt x="1515" y="23755"/>
                      <a:pt x="1806" y="24160"/>
                      <a:pt x="1992" y="24824"/>
                    </a:cubicBezTo>
                    <a:cubicBezTo>
                      <a:pt x="2117" y="25301"/>
                      <a:pt x="2002" y="25746"/>
                      <a:pt x="2148" y="26172"/>
                    </a:cubicBezTo>
                    <a:cubicBezTo>
                      <a:pt x="2179" y="26244"/>
                      <a:pt x="2241" y="26286"/>
                      <a:pt x="2314" y="26286"/>
                    </a:cubicBezTo>
                    <a:cubicBezTo>
                      <a:pt x="2397" y="26286"/>
                      <a:pt x="2480" y="26224"/>
                      <a:pt x="2480" y="26131"/>
                    </a:cubicBezTo>
                    <a:cubicBezTo>
                      <a:pt x="2490" y="26089"/>
                      <a:pt x="2490" y="26048"/>
                      <a:pt x="2490" y="26006"/>
                    </a:cubicBezTo>
                    <a:cubicBezTo>
                      <a:pt x="2490" y="25799"/>
                      <a:pt x="2449" y="25591"/>
                      <a:pt x="2407" y="25405"/>
                    </a:cubicBezTo>
                    <a:cubicBezTo>
                      <a:pt x="2376" y="25269"/>
                      <a:pt x="2324" y="25062"/>
                      <a:pt x="2324" y="24896"/>
                    </a:cubicBezTo>
                    <a:cubicBezTo>
                      <a:pt x="2324" y="24771"/>
                      <a:pt x="2355" y="24668"/>
                      <a:pt x="2459" y="24626"/>
                    </a:cubicBezTo>
                    <a:cubicBezTo>
                      <a:pt x="2044" y="24045"/>
                      <a:pt x="1650" y="23413"/>
                      <a:pt x="1297" y="22780"/>
                    </a:cubicBezTo>
                    <a:close/>
                    <a:moveTo>
                      <a:pt x="49718" y="22697"/>
                    </a:moveTo>
                    <a:cubicBezTo>
                      <a:pt x="49356" y="23361"/>
                      <a:pt x="48941" y="24015"/>
                      <a:pt x="48515" y="24626"/>
                    </a:cubicBezTo>
                    <a:cubicBezTo>
                      <a:pt x="48619" y="24668"/>
                      <a:pt x="48650" y="24771"/>
                      <a:pt x="48650" y="24896"/>
                    </a:cubicBezTo>
                    <a:cubicBezTo>
                      <a:pt x="48650" y="25062"/>
                      <a:pt x="48588" y="25269"/>
                      <a:pt x="48567" y="25405"/>
                    </a:cubicBezTo>
                    <a:cubicBezTo>
                      <a:pt x="48515" y="25591"/>
                      <a:pt x="48484" y="25799"/>
                      <a:pt x="48484" y="26006"/>
                    </a:cubicBezTo>
                    <a:lnTo>
                      <a:pt x="48484" y="26131"/>
                    </a:lnTo>
                    <a:cubicBezTo>
                      <a:pt x="48494" y="26224"/>
                      <a:pt x="48577" y="26286"/>
                      <a:pt x="48660" y="26286"/>
                    </a:cubicBezTo>
                    <a:cubicBezTo>
                      <a:pt x="48723" y="26286"/>
                      <a:pt x="48796" y="26244"/>
                      <a:pt x="48826" y="26172"/>
                    </a:cubicBezTo>
                    <a:cubicBezTo>
                      <a:pt x="48972" y="25746"/>
                      <a:pt x="48858" y="25301"/>
                      <a:pt x="48982" y="24824"/>
                    </a:cubicBezTo>
                    <a:cubicBezTo>
                      <a:pt x="49158" y="24160"/>
                      <a:pt x="49459" y="23755"/>
                      <a:pt x="49999" y="23340"/>
                    </a:cubicBezTo>
                    <a:cubicBezTo>
                      <a:pt x="50030" y="23309"/>
                      <a:pt x="50092" y="23278"/>
                      <a:pt x="50154" y="23236"/>
                    </a:cubicBezTo>
                    <a:cubicBezTo>
                      <a:pt x="50030" y="23049"/>
                      <a:pt x="49884" y="22873"/>
                      <a:pt x="49718" y="22697"/>
                    </a:cubicBezTo>
                    <a:close/>
                    <a:moveTo>
                      <a:pt x="38817" y="25166"/>
                    </a:moveTo>
                    <a:cubicBezTo>
                      <a:pt x="38215" y="25280"/>
                      <a:pt x="38340" y="26016"/>
                      <a:pt x="38589" y="26359"/>
                    </a:cubicBezTo>
                    <a:cubicBezTo>
                      <a:pt x="38640" y="25954"/>
                      <a:pt x="38723" y="25550"/>
                      <a:pt x="38858" y="25166"/>
                    </a:cubicBezTo>
                    <a:close/>
                    <a:moveTo>
                      <a:pt x="37478" y="26265"/>
                    </a:moveTo>
                    <a:cubicBezTo>
                      <a:pt x="37468" y="26338"/>
                      <a:pt x="37448" y="26421"/>
                      <a:pt x="37437" y="26504"/>
                    </a:cubicBezTo>
                    <a:cubicBezTo>
                      <a:pt x="37478" y="26410"/>
                      <a:pt x="37489" y="26327"/>
                      <a:pt x="37478" y="26265"/>
                    </a:cubicBezTo>
                    <a:close/>
                    <a:moveTo>
                      <a:pt x="39636" y="24045"/>
                    </a:moveTo>
                    <a:lnTo>
                      <a:pt x="39636" y="24045"/>
                    </a:lnTo>
                    <a:cubicBezTo>
                      <a:pt x="39719" y="24854"/>
                      <a:pt x="39896" y="25560"/>
                      <a:pt x="40092" y="26110"/>
                    </a:cubicBezTo>
                    <a:cubicBezTo>
                      <a:pt x="40134" y="26161"/>
                      <a:pt x="40175" y="26203"/>
                      <a:pt x="40196" y="26234"/>
                    </a:cubicBezTo>
                    <a:cubicBezTo>
                      <a:pt x="40383" y="26452"/>
                      <a:pt x="40549" y="26629"/>
                      <a:pt x="40715" y="26774"/>
                    </a:cubicBezTo>
                    <a:cubicBezTo>
                      <a:pt x="40684" y="26307"/>
                      <a:pt x="40652" y="25695"/>
                      <a:pt x="40642" y="25073"/>
                    </a:cubicBezTo>
                    <a:cubicBezTo>
                      <a:pt x="40539" y="24803"/>
                      <a:pt x="40435" y="24554"/>
                      <a:pt x="40237" y="24356"/>
                    </a:cubicBezTo>
                    <a:cubicBezTo>
                      <a:pt x="40113" y="24243"/>
                      <a:pt x="39875" y="24098"/>
                      <a:pt x="39636" y="24045"/>
                    </a:cubicBezTo>
                    <a:close/>
                    <a:moveTo>
                      <a:pt x="5571" y="24792"/>
                    </a:moveTo>
                    <a:cubicBezTo>
                      <a:pt x="4720" y="24792"/>
                      <a:pt x="3797" y="24886"/>
                      <a:pt x="3071" y="24990"/>
                    </a:cubicBezTo>
                    <a:cubicBezTo>
                      <a:pt x="3113" y="25103"/>
                      <a:pt x="3123" y="25228"/>
                      <a:pt x="3123" y="25373"/>
                    </a:cubicBezTo>
                    <a:cubicBezTo>
                      <a:pt x="3123" y="25757"/>
                      <a:pt x="2998" y="26234"/>
                      <a:pt x="2968" y="26629"/>
                    </a:cubicBezTo>
                    <a:lnTo>
                      <a:pt x="2968" y="26649"/>
                    </a:lnTo>
                    <a:cubicBezTo>
                      <a:pt x="2968" y="26753"/>
                      <a:pt x="3050" y="26815"/>
                      <a:pt x="3143" y="26815"/>
                    </a:cubicBezTo>
                    <a:cubicBezTo>
                      <a:pt x="3216" y="26815"/>
                      <a:pt x="3289" y="26774"/>
                      <a:pt x="3309" y="26680"/>
                    </a:cubicBezTo>
                    <a:cubicBezTo>
                      <a:pt x="3341" y="26442"/>
                      <a:pt x="3351" y="26161"/>
                      <a:pt x="3382" y="25892"/>
                    </a:cubicBezTo>
                    <a:lnTo>
                      <a:pt x="3258" y="25736"/>
                    </a:lnTo>
                    <a:lnTo>
                      <a:pt x="3403" y="25716"/>
                    </a:lnTo>
                    <a:cubicBezTo>
                      <a:pt x="3455" y="25322"/>
                      <a:pt x="3590" y="25000"/>
                      <a:pt x="3984" y="24969"/>
                    </a:cubicBezTo>
                    <a:lnTo>
                      <a:pt x="4026" y="24969"/>
                    </a:lnTo>
                    <a:cubicBezTo>
                      <a:pt x="4284" y="24969"/>
                      <a:pt x="4367" y="25145"/>
                      <a:pt x="4367" y="25384"/>
                    </a:cubicBezTo>
                    <a:cubicBezTo>
                      <a:pt x="4367" y="25446"/>
                      <a:pt x="4367" y="25497"/>
                      <a:pt x="4357" y="25570"/>
                    </a:cubicBezTo>
                    <a:lnTo>
                      <a:pt x="4669" y="25518"/>
                    </a:lnTo>
                    <a:cubicBezTo>
                      <a:pt x="4699" y="25508"/>
                      <a:pt x="4731" y="25497"/>
                      <a:pt x="4762" y="25497"/>
                    </a:cubicBezTo>
                    <a:lnTo>
                      <a:pt x="4782" y="25497"/>
                    </a:lnTo>
                    <a:lnTo>
                      <a:pt x="7490" y="25083"/>
                    </a:lnTo>
                    <a:cubicBezTo>
                      <a:pt x="7034" y="24865"/>
                      <a:pt x="6328" y="24792"/>
                      <a:pt x="5571" y="24792"/>
                    </a:cubicBezTo>
                    <a:close/>
                    <a:moveTo>
                      <a:pt x="45393" y="24792"/>
                    </a:moveTo>
                    <a:cubicBezTo>
                      <a:pt x="44636" y="24792"/>
                      <a:pt x="43941" y="24865"/>
                      <a:pt x="43485" y="25083"/>
                    </a:cubicBezTo>
                    <a:lnTo>
                      <a:pt x="46192" y="25497"/>
                    </a:lnTo>
                    <a:lnTo>
                      <a:pt x="46212" y="25497"/>
                    </a:lnTo>
                    <a:cubicBezTo>
                      <a:pt x="46244" y="25497"/>
                      <a:pt x="46275" y="25508"/>
                      <a:pt x="46306" y="25518"/>
                    </a:cubicBezTo>
                    <a:lnTo>
                      <a:pt x="46617" y="25570"/>
                    </a:lnTo>
                    <a:cubicBezTo>
                      <a:pt x="46606" y="25497"/>
                      <a:pt x="46606" y="25446"/>
                      <a:pt x="46606" y="25384"/>
                    </a:cubicBezTo>
                    <a:cubicBezTo>
                      <a:pt x="46606" y="25145"/>
                      <a:pt x="46689" y="24969"/>
                      <a:pt x="46949" y="24969"/>
                    </a:cubicBezTo>
                    <a:lnTo>
                      <a:pt x="46991" y="24969"/>
                    </a:lnTo>
                    <a:cubicBezTo>
                      <a:pt x="47374" y="25000"/>
                      <a:pt x="47509" y="25322"/>
                      <a:pt x="47572" y="25716"/>
                    </a:cubicBezTo>
                    <a:lnTo>
                      <a:pt x="47717" y="25736"/>
                    </a:lnTo>
                    <a:lnTo>
                      <a:pt x="47592" y="25892"/>
                    </a:lnTo>
                    <a:cubicBezTo>
                      <a:pt x="47623" y="26161"/>
                      <a:pt x="47623" y="26442"/>
                      <a:pt x="47665" y="26680"/>
                    </a:cubicBezTo>
                    <a:cubicBezTo>
                      <a:pt x="47685" y="26774"/>
                      <a:pt x="47758" y="26815"/>
                      <a:pt x="47831" y="26815"/>
                    </a:cubicBezTo>
                    <a:cubicBezTo>
                      <a:pt x="47924" y="26815"/>
                      <a:pt x="48007" y="26753"/>
                      <a:pt x="48007" y="26649"/>
                    </a:cubicBezTo>
                    <a:lnTo>
                      <a:pt x="48007" y="26629"/>
                    </a:lnTo>
                    <a:cubicBezTo>
                      <a:pt x="47966" y="26234"/>
                      <a:pt x="47841" y="25757"/>
                      <a:pt x="47841" y="25373"/>
                    </a:cubicBezTo>
                    <a:cubicBezTo>
                      <a:pt x="47841" y="25228"/>
                      <a:pt x="47862" y="25103"/>
                      <a:pt x="47904" y="24990"/>
                    </a:cubicBezTo>
                    <a:cubicBezTo>
                      <a:pt x="47177" y="24886"/>
                      <a:pt x="46244" y="24792"/>
                      <a:pt x="45393" y="24792"/>
                    </a:cubicBezTo>
                    <a:close/>
                    <a:moveTo>
                      <a:pt x="32" y="25487"/>
                    </a:moveTo>
                    <a:cubicBezTo>
                      <a:pt x="1" y="25861"/>
                      <a:pt x="11" y="26234"/>
                      <a:pt x="63" y="26608"/>
                    </a:cubicBezTo>
                    <a:lnTo>
                      <a:pt x="167" y="26608"/>
                    </a:lnTo>
                    <a:cubicBezTo>
                      <a:pt x="271" y="26608"/>
                      <a:pt x="374" y="26608"/>
                      <a:pt x="467" y="26629"/>
                    </a:cubicBezTo>
                    <a:cubicBezTo>
                      <a:pt x="758" y="26691"/>
                      <a:pt x="1287" y="27074"/>
                      <a:pt x="1660" y="27126"/>
                    </a:cubicBezTo>
                    <a:lnTo>
                      <a:pt x="1681" y="27126"/>
                    </a:lnTo>
                    <a:cubicBezTo>
                      <a:pt x="1785" y="27126"/>
                      <a:pt x="1847" y="27043"/>
                      <a:pt x="1847" y="26960"/>
                    </a:cubicBezTo>
                    <a:cubicBezTo>
                      <a:pt x="1847" y="26919"/>
                      <a:pt x="1836" y="26887"/>
                      <a:pt x="1816" y="26857"/>
                    </a:cubicBezTo>
                    <a:cubicBezTo>
                      <a:pt x="1536" y="26483"/>
                      <a:pt x="997" y="26048"/>
                      <a:pt x="716" y="25809"/>
                    </a:cubicBezTo>
                    <a:cubicBezTo>
                      <a:pt x="561" y="25684"/>
                      <a:pt x="301" y="25591"/>
                      <a:pt x="32" y="25487"/>
                    </a:cubicBezTo>
                    <a:close/>
                    <a:moveTo>
                      <a:pt x="50942" y="25487"/>
                    </a:moveTo>
                    <a:cubicBezTo>
                      <a:pt x="50673" y="25591"/>
                      <a:pt x="50403" y="25684"/>
                      <a:pt x="50258" y="25809"/>
                    </a:cubicBezTo>
                    <a:cubicBezTo>
                      <a:pt x="49967" y="26048"/>
                      <a:pt x="49428" y="26483"/>
                      <a:pt x="49158" y="26857"/>
                    </a:cubicBezTo>
                    <a:cubicBezTo>
                      <a:pt x="49128" y="26887"/>
                      <a:pt x="49117" y="26919"/>
                      <a:pt x="49117" y="26960"/>
                    </a:cubicBezTo>
                    <a:cubicBezTo>
                      <a:pt x="49117" y="27043"/>
                      <a:pt x="49190" y="27126"/>
                      <a:pt x="49294" y="27126"/>
                    </a:cubicBezTo>
                    <a:lnTo>
                      <a:pt x="49314" y="27126"/>
                    </a:lnTo>
                    <a:cubicBezTo>
                      <a:pt x="49688" y="27074"/>
                      <a:pt x="50216" y="26691"/>
                      <a:pt x="50507" y="26629"/>
                    </a:cubicBezTo>
                    <a:cubicBezTo>
                      <a:pt x="50601" y="26608"/>
                      <a:pt x="50704" y="26608"/>
                      <a:pt x="50808" y="26608"/>
                    </a:cubicBezTo>
                    <a:lnTo>
                      <a:pt x="50901" y="26608"/>
                    </a:lnTo>
                    <a:cubicBezTo>
                      <a:pt x="50953" y="26234"/>
                      <a:pt x="50963" y="25861"/>
                      <a:pt x="50942" y="25487"/>
                    </a:cubicBezTo>
                    <a:close/>
                    <a:moveTo>
                      <a:pt x="14108" y="26099"/>
                    </a:moveTo>
                    <a:lnTo>
                      <a:pt x="14108" y="26099"/>
                    </a:lnTo>
                    <a:cubicBezTo>
                      <a:pt x="14025" y="26348"/>
                      <a:pt x="13869" y="26691"/>
                      <a:pt x="13755" y="26970"/>
                    </a:cubicBezTo>
                    <a:lnTo>
                      <a:pt x="13973" y="27344"/>
                    </a:lnTo>
                    <a:cubicBezTo>
                      <a:pt x="14046" y="27458"/>
                      <a:pt x="14108" y="27572"/>
                      <a:pt x="14180" y="27687"/>
                    </a:cubicBezTo>
                    <a:cubicBezTo>
                      <a:pt x="14233" y="27385"/>
                      <a:pt x="14243" y="27189"/>
                      <a:pt x="14243" y="27189"/>
                    </a:cubicBezTo>
                    <a:cubicBezTo>
                      <a:pt x="14253" y="27106"/>
                      <a:pt x="14253" y="27033"/>
                      <a:pt x="14253" y="26950"/>
                    </a:cubicBezTo>
                    <a:cubicBezTo>
                      <a:pt x="14139" y="26691"/>
                      <a:pt x="14087" y="26390"/>
                      <a:pt x="14108" y="26099"/>
                    </a:cubicBezTo>
                    <a:close/>
                    <a:moveTo>
                      <a:pt x="3994" y="26670"/>
                    </a:moveTo>
                    <a:cubicBezTo>
                      <a:pt x="3963" y="26742"/>
                      <a:pt x="3943" y="26795"/>
                      <a:pt x="3922" y="26836"/>
                    </a:cubicBezTo>
                    <a:cubicBezTo>
                      <a:pt x="3860" y="26981"/>
                      <a:pt x="3611" y="27448"/>
                      <a:pt x="3611" y="27707"/>
                    </a:cubicBezTo>
                    <a:cubicBezTo>
                      <a:pt x="3611" y="27811"/>
                      <a:pt x="3652" y="27873"/>
                      <a:pt x="3756" y="27873"/>
                    </a:cubicBezTo>
                    <a:cubicBezTo>
                      <a:pt x="3797" y="27873"/>
                      <a:pt x="3839" y="27873"/>
                      <a:pt x="3880" y="27853"/>
                    </a:cubicBezTo>
                    <a:cubicBezTo>
                      <a:pt x="4118" y="27780"/>
                      <a:pt x="4243" y="27385"/>
                      <a:pt x="4316" y="27053"/>
                    </a:cubicBezTo>
                    <a:cubicBezTo>
                      <a:pt x="4212" y="26929"/>
                      <a:pt x="4109" y="26804"/>
                      <a:pt x="3994" y="26670"/>
                    </a:cubicBezTo>
                    <a:close/>
                    <a:moveTo>
                      <a:pt x="46980" y="26670"/>
                    </a:moveTo>
                    <a:cubicBezTo>
                      <a:pt x="46866" y="26804"/>
                      <a:pt x="46763" y="26929"/>
                      <a:pt x="46659" y="27053"/>
                    </a:cubicBezTo>
                    <a:cubicBezTo>
                      <a:pt x="46731" y="27385"/>
                      <a:pt x="46855" y="27780"/>
                      <a:pt x="47084" y="27853"/>
                    </a:cubicBezTo>
                    <a:cubicBezTo>
                      <a:pt x="47136" y="27873"/>
                      <a:pt x="47177" y="27873"/>
                      <a:pt x="47208" y="27873"/>
                    </a:cubicBezTo>
                    <a:cubicBezTo>
                      <a:pt x="47323" y="27873"/>
                      <a:pt x="47364" y="27811"/>
                      <a:pt x="47364" y="27707"/>
                    </a:cubicBezTo>
                    <a:cubicBezTo>
                      <a:pt x="47364" y="27448"/>
                      <a:pt x="47115" y="26981"/>
                      <a:pt x="47053" y="26836"/>
                    </a:cubicBezTo>
                    <a:cubicBezTo>
                      <a:pt x="47032" y="26795"/>
                      <a:pt x="47011" y="26742"/>
                      <a:pt x="46980" y="26670"/>
                    </a:cubicBezTo>
                    <a:close/>
                    <a:moveTo>
                      <a:pt x="208" y="27313"/>
                    </a:moveTo>
                    <a:lnTo>
                      <a:pt x="208" y="27313"/>
                    </a:lnTo>
                    <a:cubicBezTo>
                      <a:pt x="280" y="27583"/>
                      <a:pt x="374" y="27842"/>
                      <a:pt x="488" y="28091"/>
                    </a:cubicBezTo>
                    <a:cubicBezTo>
                      <a:pt x="695" y="28019"/>
                      <a:pt x="976" y="28008"/>
                      <a:pt x="1276" y="28008"/>
                    </a:cubicBezTo>
                    <a:lnTo>
                      <a:pt x="1733" y="28008"/>
                    </a:lnTo>
                    <a:cubicBezTo>
                      <a:pt x="1878" y="28019"/>
                      <a:pt x="2023" y="28019"/>
                      <a:pt x="2148" y="28019"/>
                    </a:cubicBezTo>
                    <a:lnTo>
                      <a:pt x="2179" y="28019"/>
                    </a:lnTo>
                    <a:cubicBezTo>
                      <a:pt x="2283" y="28019"/>
                      <a:pt x="2355" y="27936"/>
                      <a:pt x="2355" y="27853"/>
                    </a:cubicBezTo>
                    <a:cubicBezTo>
                      <a:pt x="2355" y="27790"/>
                      <a:pt x="2324" y="27738"/>
                      <a:pt x="2272" y="27707"/>
                    </a:cubicBezTo>
                    <a:cubicBezTo>
                      <a:pt x="1691" y="27355"/>
                      <a:pt x="820" y="27521"/>
                      <a:pt x="208" y="27313"/>
                    </a:cubicBezTo>
                    <a:close/>
                    <a:moveTo>
                      <a:pt x="50756" y="27313"/>
                    </a:moveTo>
                    <a:lnTo>
                      <a:pt x="50756" y="27313"/>
                    </a:lnTo>
                    <a:cubicBezTo>
                      <a:pt x="50154" y="27521"/>
                      <a:pt x="49273" y="27355"/>
                      <a:pt x="48702" y="27707"/>
                    </a:cubicBezTo>
                    <a:cubicBezTo>
                      <a:pt x="48640" y="27738"/>
                      <a:pt x="48619" y="27790"/>
                      <a:pt x="48619" y="27853"/>
                    </a:cubicBezTo>
                    <a:cubicBezTo>
                      <a:pt x="48619" y="27936"/>
                      <a:pt x="48681" y="28019"/>
                      <a:pt x="48796" y="28019"/>
                    </a:cubicBezTo>
                    <a:lnTo>
                      <a:pt x="48816" y="28019"/>
                    </a:lnTo>
                    <a:cubicBezTo>
                      <a:pt x="48951" y="28019"/>
                      <a:pt x="49086" y="28019"/>
                      <a:pt x="49241" y="28008"/>
                    </a:cubicBezTo>
                    <a:lnTo>
                      <a:pt x="49698" y="28008"/>
                    </a:lnTo>
                    <a:cubicBezTo>
                      <a:pt x="49988" y="28008"/>
                      <a:pt x="50269" y="28019"/>
                      <a:pt x="50476" y="28091"/>
                    </a:cubicBezTo>
                    <a:cubicBezTo>
                      <a:pt x="50590" y="27842"/>
                      <a:pt x="50684" y="27583"/>
                      <a:pt x="50756" y="27313"/>
                    </a:cubicBezTo>
                    <a:close/>
                    <a:moveTo>
                      <a:pt x="4586" y="27375"/>
                    </a:moveTo>
                    <a:cubicBezTo>
                      <a:pt x="4450" y="27614"/>
                      <a:pt x="4347" y="27853"/>
                      <a:pt x="4347" y="28081"/>
                    </a:cubicBezTo>
                    <a:lnTo>
                      <a:pt x="4347" y="28091"/>
                    </a:lnTo>
                    <a:cubicBezTo>
                      <a:pt x="4347" y="28194"/>
                      <a:pt x="4430" y="28257"/>
                      <a:pt x="4513" y="28257"/>
                    </a:cubicBezTo>
                    <a:cubicBezTo>
                      <a:pt x="4565" y="28257"/>
                      <a:pt x="4606" y="28247"/>
                      <a:pt x="4637" y="28205"/>
                    </a:cubicBezTo>
                    <a:cubicBezTo>
                      <a:pt x="4772" y="28081"/>
                      <a:pt x="4876" y="27946"/>
                      <a:pt x="4969" y="27790"/>
                    </a:cubicBezTo>
                    <a:cubicBezTo>
                      <a:pt x="4845" y="27655"/>
                      <a:pt x="4710" y="27510"/>
                      <a:pt x="4586" y="27375"/>
                    </a:cubicBezTo>
                    <a:close/>
                    <a:moveTo>
                      <a:pt x="46389" y="27375"/>
                    </a:moveTo>
                    <a:cubicBezTo>
                      <a:pt x="46265" y="27510"/>
                      <a:pt x="46129" y="27655"/>
                      <a:pt x="45995" y="27790"/>
                    </a:cubicBezTo>
                    <a:cubicBezTo>
                      <a:pt x="46088" y="27946"/>
                      <a:pt x="46202" y="28081"/>
                      <a:pt x="46327" y="28205"/>
                    </a:cubicBezTo>
                    <a:cubicBezTo>
                      <a:pt x="46368" y="28247"/>
                      <a:pt x="46410" y="28257"/>
                      <a:pt x="46451" y="28257"/>
                    </a:cubicBezTo>
                    <a:cubicBezTo>
                      <a:pt x="46544" y="28257"/>
                      <a:pt x="46627" y="28194"/>
                      <a:pt x="46627" y="28091"/>
                    </a:cubicBezTo>
                    <a:lnTo>
                      <a:pt x="46627" y="28081"/>
                    </a:lnTo>
                    <a:cubicBezTo>
                      <a:pt x="46627" y="27853"/>
                      <a:pt x="46524" y="27614"/>
                      <a:pt x="46389" y="27375"/>
                    </a:cubicBezTo>
                    <a:close/>
                    <a:moveTo>
                      <a:pt x="13164" y="26970"/>
                    </a:moveTo>
                    <a:lnTo>
                      <a:pt x="13164" y="26970"/>
                    </a:lnTo>
                    <a:cubicBezTo>
                      <a:pt x="13205" y="27427"/>
                      <a:pt x="13309" y="27873"/>
                      <a:pt x="13465" y="28309"/>
                    </a:cubicBezTo>
                    <a:cubicBezTo>
                      <a:pt x="13475" y="28330"/>
                      <a:pt x="13486" y="28360"/>
                      <a:pt x="13496" y="28392"/>
                    </a:cubicBezTo>
                    <a:cubicBezTo>
                      <a:pt x="13548" y="28526"/>
                      <a:pt x="13599" y="28662"/>
                      <a:pt x="13662" y="28796"/>
                    </a:cubicBezTo>
                    <a:cubicBezTo>
                      <a:pt x="13703" y="28869"/>
                      <a:pt x="13735" y="28952"/>
                      <a:pt x="13776" y="29035"/>
                    </a:cubicBezTo>
                    <a:cubicBezTo>
                      <a:pt x="13818" y="28941"/>
                      <a:pt x="13848" y="28858"/>
                      <a:pt x="13890" y="28765"/>
                    </a:cubicBezTo>
                    <a:cubicBezTo>
                      <a:pt x="13880" y="28765"/>
                      <a:pt x="13869" y="28765"/>
                      <a:pt x="13859" y="28775"/>
                    </a:cubicBezTo>
                    <a:lnTo>
                      <a:pt x="13807" y="28775"/>
                    </a:lnTo>
                    <a:cubicBezTo>
                      <a:pt x="13693" y="28775"/>
                      <a:pt x="13589" y="28682"/>
                      <a:pt x="13589" y="28568"/>
                    </a:cubicBezTo>
                    <a:cubicBezTo>
                      <a:pt x="13569" y="28060"/>
                      <a:pt x="13496" y="27355"/>
                      <a:pt x="13226" y="27033"/>
                    </a:cubicBezTo>
                    <a:lnTo>
                      <a:pt x="13164" y="26970"/>
                    </a:lnTo>
                    <a:close/>
                    <a:moveTo>
                      <a:pt x="5239" y="28039"/>
                    </a:moveTo>
                    <a:cubicBezTo>
                      <a:pt x="5063" y="28298"/>
                      <a:pt x="4897" y="28589"/>
                      <a:pt x="4897" y="28817"/>
                    </a:cubicBezTo>
                    <a:cubicBezTo>
                      <a:pt x="4897" y="28931"/>
                      <a:pt x="4938" y="29024"/>
                      <a:pt x="5052" y="29097"/>
                    </a:cubicBezTo>
                    <a:cubicBezTo>
                      <a:pt x="5063" y="29107"/>
                      <a:pt x="5073" y="29107"/>
                      <a:pt x="5084" y="29118"/>
                    </a:cubicBezTo>
                    <a:lnTo>
                      <a:pt x="5104" y="29118"/>
                    </a:lnTo>
                    <a:cubicBezTo>
                      <a:pt x="5125" y="29128"/>
                      <a:pt x="5146" y="29139"/>
                      <a:pt x="5167" y="29139"/>
                    </a:cubicBezTo>
                    <a:cubicBezTo>
                      <a:pt x="5353" y="29139"/>
                      <a:pt x="5550" y="28838"/>
                      <a:pt x="5727" y="28454"/>
                    </a:cubicBezTo>
                    <a:cubicBezTo>
                      <a:pt x="5561" y="28330"/>
                      <a:pt x="5395" y="28184"/>
                      <a:pt x="5239" y="28039"/>
                    </a:cubicBezTo>
                    <a:close/>
                    <a:moveTo>
                      <a:pt x="45735" y="28039"/>
                    </a:moveTo>
                    <a:cubicBezTo>
                      <a:pt x="45580" y="28184"/>
                      <a:pt x="45414" y="28330"/>
                      <a:pt x="45248" y="28454"/>
                    </a:cubicBezTo>
                    <a:cubicBezTo>
                      <a:pt x="45424" y="28838"/>
                      <a:pt x="45621" y="29139"/>
                      <a:pt x="45808" y="29139"/>
                    </a:cubicBezTo>
                    <a:cubicBezTo>
                      <a:pt x="45829" y="29139"/>
                      <a:pt x="45850" y="29128"/>
                      <a:pt x="45870" y="29118"/>
                    </a:cubicBezTo>
                    <a:lnTo>
                      <a:pt x="45880" y="29118"/>
                    </a:lnTo>
                    <a:cubicBezTo>
                      <a:pt x="45901" y="29107"/>
                      <a:pt x="45912" y="29107"/>
                      <a:pt x="45922" y="29097"/>
                    </a:cubicBezTo>
                    <a:cubicBezTo>
                      <a:pt x="46026" y="29024"/>
                      <a:pt x="46078" y="28931"/>
                      <a:pt x="46078" y="28817"/>
                    </a:cubicBezTo>
                    <a:cubicBezTo>
                      <a:pt x="46078" y="28589"/>
                      <a:pt x="45912" y="28298"/>
                      <a:pt x="45735" y="28039"/>
                    </a:cubicBezTo>
                    <a:close/>
                    <a:moveTo>
                      <a:pt x="47572" y="28277"/>
                    </a:moveTo>
                    <a:cubicBezTo>
                      <a:pt x="47489" y="28277"/>
                      <a:pt x="47436" y="28298"/>
                      <a:pt x="47436" y="28350"/>
                    </a:cubicBezTo>
                    <a:cubicBezTo>
                      <a:pt x="47436" y="28392"/>
                      <a:pt x="47468" y="28454"/>
                      <a:pt x="47540" y="28537"/>
                    </a:cubicBezTo>
                    <a:cubicBezTo>
                      <a:pt x="47717" y="28724"/>
                      <a:pt x="48391" y="28838"/>
                      <a:pt x="48640" y="28962"/>
                    </a:cubicBezTo>
                    <a:cubicBezTo>
                      <a:pt x="48909" y="29107"/>
                      <a:pt x="49294" y="29273"/>
                      <a:pt x="49573" y="29492"/>
                    </a:cubicBezTo>
                    <a:cubicBezTo>
                      <a:pt x="49739" y="29294"/>
                      <a:pt x="49895" y="29097"/>
                      <a:pt x="50030" y="28890"/>
                    </a:cubicBezTo>
                    <a:cubicBezTo>
                      <a:pt x="49386" y="28828"/>
                      <a:pt x="48547" y="28506"/>
                      <a:pt x="48349" y="28443"/>
                    </a:cubicBezTo>
                    <a:cubicBezTo>
                      <a:pt x="48215" y="28413"/>
                      <a:pt x="47800" y="28277"/>
                      <a:pt x="47572" y="28277"/>
                    </a:cubicBezTo>
                    <a:close/>
                    <a:moveTo>
                      <a:pt x="3392" y="28277"/>
                    </a:moveTo>
                    <a:cubicBezTo>
                      <a:pt x="3175" y="28277"/>
                      <a:pt x="2749" y="28413"/>
                      <a:pt x="2625" y="28443"/>
                    </a:cubicBezTo>
                    <a:cubicBezTo>
                      <a:pt x="2417" y="28516"/>
                      <a:pt x="1567" y="28838"/>
                      <a:pt x="924" y="28890"/>
                    </a:cubicBezTo>
                    <a:cubicBezTo>
                      <a:pt x="997" y="29004"/>
                      <a:pt x="1069" y="29118"/>
                      <a:pt x="1152" y="29222"/>
                    </a:cubicBezTo>
                    <a:cubicBezTo>
                      <a:pt x="1225" y="29315"/>
                      <a:pt x="1297" y="29409"/>
                      <a:pt x="1380" y="29501"/>
                    </a:cubicBezTo>
                    <a:cubicBezTo>
                      <a:pt x="1660" y="29284"/>
                      <a:pt x="2055" y="29118"/>
                      <a:pt x="2334" y="28962"/>
                    </a:cubicBezTo>
                    <a:cubicBezTo>
                      <a:pt x="2573" y="28838"/>
                      <a:pt x="3247" y="28724"/>
                      <a:pt x="3424" y="28537"/>
                    </a:cubicBezTo>
                    <a:cubicBezTo>
                      <a:pt x="3507" y="28454"/>
                      <a:pt x="3538" y="28392"/>
                      <a:pt x="3538" y="28350"/>
                    </a:cubicBezTo>
                    <a:cubicBezTo>
                      <a:pt x="3538" y="28298"/>
                      <a:pt x="3486" y="28277"/>
                      <a:pt x="3392" y="28277"/>
                    </a:cubicBezTo>
                    <a:close/>
                    <a:moveTo>
                      <a:pt x="6079" y="28724"/>
                    </a:moveTo>
                    <a:cubicBezTo>
                      <a:pt x="6069" y="28786"/>
                      <a:pt x="6059" y="28838"/>
                      <a:pt x="6059" y="28890"/>
                    </a:cubicBezTo>
                    <a:cubicBezTo>
                      <a:pt x="6059" y="28921"/>
                      <a:pt x="6048" y="28962"/>
                      <a:pt x="6048" y="28994"/>
                    </a:cubicBezTo>
                    <a:cubicBezTo>
                      <a:pt x="6048" y="29273"/>
                      <a:pt x="6131" y="29616"/>
                      <a:pt x="6328" y="29616"/>
                    </a:cubicBezTo>
                    <a:cubicBezTo>
                      <a:pt x="6391" y="29616"/>
                      <a:pt x="6463" y="29574"/>
                      <a:pt x="6557" y="29481"/>
                    </a:cubicBezTo>
                    <a:cubicBezTo>
                      <a:pt x="6619" y="29418"/>
                      <a:pt x="6691" y="29305"/>
                      <a:pt x="6764" y="29170"/>
                    </a:cubicBezTo>
                    <a:cubicBezTo>
                      <a:pt x="6525" y="29035"/>
                      <a:pt x="6297" y="28890"/>
                      <a:pt x="6079" y="28724"/>
                    </a:cubicBezTo>
                    <a:close/>
                    <a:moveTo>
                      <a:pt x="44885" y="28724"/>
                    </a:moveTo>
                    <a:cubicBezTo>
                      <a:pt x="44667" y="28890"/>
                      <a:pt x="44439" y="29035"/>
                      <a:pt x="44211" y="29170"/>
                    </a:cubicBezTo>
                    <a:cubicBezTo>
                      <a:pt x="44283" y="29305"/>
                      <a:pt x="44345" y="29418"/>
                      <a:pt x="44418" y="29481"/>
                    </a:cubicBezTo>
                    <a:cubicBezTo>
                      <a:pt x="44501" y="29574"/>
                      <a:pt x="44584" y="29616"/>
                      <a:pt x="44646" y="29616"/>
                    </a:cubicBezTo>
                    <a:cubicBezTo>
                      <a:pt x="44833" y="29616"/>
                      <a:pt x="44916" y="29273"/>
                      <a:pt x="44916" y="28994"/>
                    </a:cubicBezTo>
                    <a:lnTo>
                      <a:pt x="44916" y="28890"/>
                    </a:lnTo>
                    <a:cubicBezTo>
                      <a:pt x="44905" y="28838"/>
                      <a:pt x="44905" y="28786"/>
                      <a:pt x="44885" y="28724"/>
                    </a:cubicBezTo>
                    <a:close/>
                    <a:moveTo>
                      <a:pt x="40269" y="29605"/>
                    </a:moveTo>
                    <a:lnTo>
                      <a:pt x="40269" y="29605"/>
                    </a:lnTo>
                    <a:cubicBezTo>
                      <a:pt x="40258" y="29626"/>
                      <a:pt x="40248" y="29637"/>
                      <a:pt x="40248" y="29657"/>
                    </a:cubicBezTo>
                    <a:cubicBezTo>
                      <a:pt x="40248" y="29647"/>
                      <a:pt x="40258" y="29626"/>
                      <a:pt x="40269" y="29605"/>
                    </a:cubicBezTo>
                    <a:close/>
                    <a:moveTo>
                      <a:pt x="7044" y="29335"/>
                    </a:moveTo>
                    <a:cubicBezTo>
                      <a:pt x="7013" y="29439"/>
                      <a:pt x="7002" y="29543"/>
                      <a:pt x="7002" y="29647"/>
                    </a:cubicBezTo>
                    <a:cubicBezTo>
                      <a:pt x="7002" y="29720"/>
                      <a:pt x="7013" y="29803"/>
                      <a:pt x="7034" y="29875"/>
                    </a:cubicBezTo>
                    <a:cubicBezTo>
                      <a:pt x="7054" y="29958"/>
                      <a:pt x="7127" y="30010"/>
                      <a:pt x="7200" y="30010"/>
                    </a:cubicBezTo>
                    <a:cubicBezTo>
                      <a:pt x="7230" y="30010"/>
                      <a:pt x="7251" y="29999"/>
                      <a:pt x="7283" y="29979"/>
                    </a:cubicBezTo>
                    <a:cubicBezTo>
                      <a:pt x="7293" y="29979"/>
                      <a:pt x="7303" y="29969"/>
                      <a:pt x="7303" y="29969"/>
                    </a:cubicBezTo>
                    <a:cubicBezTo>
                      <a:pt x="7386" y="29803"/>
                      <a:pt x="7459" y="29678"/>
                      <a:pt x="7532" y="29574"/>
                    </a:cubicBezTo>
                    <a:cubicBezTo>
                      <a:pt x="7366" y="29501"/>
                      <a:pt x="7210" y="29418"/>
                      <a:pt x="7044" y="29335"/>
                    </a:cubicBezTo>
                    <a:close/>
                    <a:moveTo>
                      <a:pt x="43920" y="29335"/>
                    </a:moveTo>
                    <a:cubicBezTo>
                      <a:pt x="43734" y="29439"/>
                      <a:pt x="43547" y="29533"/>
                      <a:pt x="43349" y="29616"/>
                    </a:cubicBezTo>
                    <a:cubicBezTo>
                      <a:pt x="43443" y="29771"/>
                      <a:pt x="43557" y="29906"/>
                      <a:pt x="43692" y="29979"/>
                    </a:cubicBezTo>
                    <a:cubicBezTo>
                      <a:pt x="43713" y="29999"/>
                      <a:pt x="43744" y="30010"/>
                      <a:pt x="43775" y="30010"/>
                    </a:cubicBezTo>
                    <a:cubicBezTo>
                      <a:pt x="43847" y="30010"/>
                      <a:pt x="43920" y="29958"/>
                      <a:pt x="43941" y="29875"/>
                    </a:cubicBezTo>
                    <a:cubicBezTo>
                      <a:pt x="43962" y="29803"/>
                      <a:pt x="43972" y="29720"/>
                      <a:pt x="43972" y="29647"/>
                    </a:cubicBezTo>
                    <a:cubicBezTo>
                      <a:pt x="43972" y="29543"/>
                      <a:pt x="43951" y="29439"/>
                      <a:pt x="43920" y="29335"/>
                    </a:cubicBezTo>
                    <a:close/>
                    <a:moveTo>
                      <a:pt x="43266" y="29657"/>
                    </a:moveTo>
                    <a:cubicBezTo>
                      <a:pt x="42997" y="29771"/>
                      <a:pt x="42727" y="29886"/>
                      <a:pt x="42447" y="29969"/>
                    </a:cubicBezTo>
                    <a:cubicBezTo>
                      <a:pt x="42530" y="30062"/>
                      <a:pt x="42655" y="30114"/>
                      <a:pt x="42831" y="30114"/>
                    </a:cubicBezTo>
                    <a:lnTo>
                      <a:pt x="42934" y="30114"/>
                    </a:lnTo>
                    <a:cubicBezTo>
                      <a:pt x="43204" y="30082"/>
                      <a:pt x="43298" y="29969"/>
                      <a:pt x="43298" y="29823"/>
                    </a:cubicBezTo>
                    <a:cubicBezTo>
                      <a:pt x="43298" y="29771"/>
                      <a:pt x="43287" y="29709"/>
                      <a:pt x="43266" y="29657"/>
                    </a:cubicBezTo>
                    <a:close/>
                    <a:moveTo>
                      <a:pt x="47312" y="29087"/>
                    </a:moveTo>
                    <a:cubicBezTo>
                      <a:pt x="47250" y="29087"/>
                      <a:pt x="47198" y="29087"/>
                      <a:pt x="47146" y="29097"/>
                    </a:cubicBezTo>
                    <a:cubicBezTo>
                      <a:pt x="47042" y="29097"/>
                      <a:pt x="46980" y="29180"/>
                      <a:pt x="46980" y="29263"/>
                    </a:cubicBezTo>
                    <a:cubicBezTo>
                      <a:pt x="46980" y="29326"/>
                      <a:pt x="47001" y="29377"/>
                      <a:pt x="47063" y="29409"/>
                    </a:cubicBezTo>
                    <a:cubicBezTo>
                      <a:pt x="47395" y="29626"/>
                      <a:pt x="47904" y="29865"/>
                      <a:pt x="48070" y="29989"/>
                    </a:cubicBezTo>
                    <a:cubicBezTo>
                      <a:pt x="48215" y="30103"/>
                      <a:pt x="48464" y="30228"/>
                      <a:pt x="48713" y="30352"/>
                    </a:cubicBezTo>
                    <a:cubicBezTo>
                      <a:pt x="48785" y="30290"/>
                      <a:pt x="48858" y="30228"/>
                      <a:pt x="48930" y="30155"/>
                    </a:cubicBezTo>
                    <a:cubicBezTo>
                      <a:pt x="48609" y="29948"/>
                      <a:pt x="48598" y="29584"/>
                      <a:pt x="48215" y="29326"/>
                    </a:cubicBezTo>
                    <a:cubicBezTo>
                      <a:pt x="47934" y="29139"/>
                      <a:pt x="47623" y="29087"/>
                      <a:pt x="47312" y="29087"/>
                    </a:cubicBezTo>
                    <a:close/>
                    <a:moveTo>
                      <a:pt x="3662" y="29087"/>
                    </a:moveTo>
                    <a:cubicBezTo>
                      <a:pt x="3351" y="29087"/>
                      <a:pt x="3040" y="29139"/>
                      <a:pt x="2760" y="29326"/>
                    </a:cubicBezTo>
                    <a:cubicBezTo>
                      <a:pt x="2366" y="29584"/>
                      <a:pt x="2366" y="29969"/>
                      <a:pt x="2023" y="30165"/>
                    </a:cubicBezTo>
                    <a:cubicBezTo>
                      <a:pt x="2096" y="30238"/>
                      <a:pt x="2168" y="30301"/>
                      <a:pt x="2241" y="30363"/>
                    </a:cubicBezTo>
                    <a:cubicBezTo>
                      <a:pt x="2500" y="30228"/>
                      <a:pt x="2749" y="30114"/>
                      <a:pt x="2905" y="29989"/>
                    </a:cubicBezTo>
                    <a:cubicBezTo>
                      <a:pt x="3060" y="29865"/>
                      <a:pt x="3579" y="29626"/>
                      <a:pt x="3911" y="29409"/>
                    </a:cubicBezTo>
                    <a:cubicBezTo>
                      <a:pt x="3973" y="29377"/>
                      <a:pt x="3994" y="29326"/>
                      <a:pt x="3994" y="29263"/>
                    </a:cubicBezTo>
                    <a:cubicBezTo>
                      <a:pt x="3994" y="29180"/>
                      <a:pt x="3932" y="29097"/>
                      <a:pt x="3828" y="29097"/>
                    </a:cubicBezTo>
                    <a:cubicBezTo>
                      <a:pt x="3777" y="29087"/>
                      <a:pt x="3714" y="29087"/>
                      <a:pt x="3662" y="29087"/>
                    </a:cubicBezTo>
                    <a:close/>
                    <a:moveTo>
                      <a:pt x="16649" y="30435"/>
                    </a:moveTo>
                    <a:lnTo>
                      <a:pt x="16649" y="30435"/>
                    </a:lnTo>
                    <a:cubicBezTo>
                      <a:pt x="16628" y="30487"/>
                      <a:pt x="16608" y="30539"/>
                      <a:pt x="16577" y="30580"/>
                    </a:cubicBezTo>
                    <a:cubicBezTo>
                      <a:pt x="16598" y="30591"/>
                      <a:pt x="16608" y="30601"/>
                      <a:pt x="16618" y="30601"/>
                    </a:cubicBezTo>
                    <a:cubicBezTo>
                      <a:pt x="16628" y="30550"/>
                      <a:pt x="16639" y="30497"/>
                      <a:pt x="16649" y="30435"/>
                    </a:cubicBezTo>
                    <a:close/>
                    <a:moveTo>
                      <a:pt x="38236" y="26774"/>
                    </a:moveTo>
                    <a:cubicBezTo>
                      <a:pt x="38080" y="26774"/>
                      <a:pt x="37914" y="26846"/>
                      <a:pt x="37748" y="27033"/>
                    </a:cubicBezTo>
                    <a:cubicBezTo>
                      <a:pt x="37468" y="27355"/>
                      <a:pt x="37406" y="28060"/>
                      <a:pt x="37385" y="28568"/>
                    </a:cubicBezTo>
                    <a:cubicBezTo>
                      <a:pt x="37385" y="28599"/>
                      <a:pt x="37374" y="28630"/>
                      <a:pt x="37354" y="28662"/>
                    </a:cubicBezTo>
                    <a:cubicBezTo>
                      <a:pt x="37385" y="29222"/>
                      <a:pt x="37448" y="29865"/>
                      <a:pt x="37540" y="30633"/>
                    </a:cubicBezTo>
                    <a:cubicBezTo>
                      <a:pt x="37582" y="30622"/>
                      <a:pt x="37634" y="30622"/>
                      <a:pt x="37676" y="30612"/>
                    </a:cubicBezTo>
                    <a:lnTo>
                      <a:pt x="37676" y="30518"/>
                    </a:lnTo>
                    <a:cubicBezTo>
                      <a:pt x="37676" y="30425"/>
                      <a:pt x="37759" y="30342"/>
                      <a:pt x="37852" y="30342"/>
                    </a:cubicBezTo>
                    <a:cubicBezTo>
                      <a:pt x="37862" y="30342"/>
                      <a:pt x="37872" y="30352"/>
                      <a:pt x="37883" y="30352"/>
                    </a:cubicBezTo>
                    <a:cubicBezTo>
                      <a:pt x="38111" y="30404"/>
                      <a:pt x="38402" y="30446"/>
                      <a:pt x="38661" y="30446"/>
                    </a:cubicBezTo>
                    <a:cubicBezTo>
                      <a:pt x="38827" y="30446"/>
                      <a:pt x="38993" y="30425"/>
                      <a:pt x="39107" y="30373"/>
                    </a:cubicBezTo>
                    <a:cubicBezTo>
                      <a:pt x="39294" y="30280"/>
                      <a:pt x="39387" y="30155"/>
                      <a:pt x="39408" y="30020"/>
                    </a:cubicBezTo>
                    <a:cubicBezTo>
                      <a:pt x="39273" y="29813"/>
                      <a:pt x="39149" y="29584"/>
                      <a:pt x="39045" y="29356"/>
                    </a:cubicBezTo>
                    <a:cubicBezTo>
                      <a:pt x="38993" y="29315"/>
                      <a:pt x="38941" y="29284"/>
                      <a:pt x="38879" y="29253"/>
                    </a:cubicBezTo>
                    <a:cubicBezTo>
                      <a:pt x="38506" y="29077"/>
                      <a:pt x="38038" y="29087"/>
                      <a:pt x="37717" y="28807"/>
                    </a:cubicBezTo>
                    <a:cubicBezTo>
                      <a:pt x="37551" y="28672"/>
                      <a:pt x="37478" y="28537"/>
                      <a:pt x="37478" y="28423"/>
                    </a:cubicBezTo>
                    <a:cubicBezTo>
                      <a:pt x="37478" y="28267"/>
                      <a:pt x="37634" y="28153"/>
                      <a:pt x="37893" y="28153"/>
                    </a:cubicBezTo>
                    <a:cubicBezTo>
                      <a:pt x="37925" y="28153"/>
                      <a:pt x="37966" y="28153"/>
                      <a:pt x="38008" y="28164"/>
                    </a:cubicBezTo>
                    <a:cubicBezTo>
                      <a:pt x="38257" y="28184"/>
                      <a:pt x="38506" y="28309"/>
                      <a:pt x="38734" y="28443"/>
                    </a:cubicBezTo>
                    <a:cubicBezTo>
                      <a:pt x="38609" y="27977"/>
                      <a:pt x="38547" y="27500"/>
                      <a:pt x="38547" y="27023"/>
                    </a:cubicBezTo>
                    <a:cubicBezTo>
                      <a:pt x="38547" y="26970"/>
                      <a:pt x="38547" y="26919"/>
                      <a:pt x="38557" y="26867"/>
                    </a:cubicBezTo>
                    <a:cubicBezTo>
                      <a:pt x="38453" y="26804"/>
                      <a:pt x="38350" y="26774"/>
                      <a:pt x="38236" y="26774"/>
                    </a:cubicBezTo>
                    <a:close/>
                    <a:moveTo>
                      <a:pt x="45995" y="29605"/>
                    </a:moveTo>
                    <a:cubicBezTo>
                      <a:pt x="45912" y="29637"/>
                      <a:pt x="45870" y="29678"/>
                      <a:pt x="45870" y="29730"/>
                    </a:cubicBezTo>
                    <a:cubicBezTo>
                      <a:pt x="45870" y="29886"/>
                      <a:pt x="46233" y="30124"/>
                      <a:pt x="46348" y="30207"/>
                    </a:cubicBezTo>
                    <a:cubicBezTo>
                      <a:pt x="46772" y="30508"/>
                      <a:pt x="47219" y="30799"/>
                      <a:pt x="47623" y="31140"/>
                    </a:cubicBezTo>
                    <a:cubicBezTo>
                      <a:pt x="47758" y="31068"/>
                      <a:pt x="47883" y="30985"/>
                      <a:pt x="47996" y="30902"/>
                    </a:cubicBezTo>
                    <a:cubicBezTo>
                      <a:pt x="47582" y="30570"/>
                      <a:pt x="47229" y="30207"/>
                      <a:pt x="46752" y="29948"/>
                    </a:cubicBezTo>
                    <a:cubicBezTo>
                      <a:pt x="46617" y="29875"/>
                      <a:pt x="46233" y="29605"/>
                      <a:pt x="46046" y="29605"/>
                    </a:cubicBezTo>
                    <a:close/>
                    <a:moveTo>
                      <a:pt x="4928" y="29605"/>
                    </a:moveTo>
                    <a:cubicBezTo>
                      <a:pt x="4741" y="29605"/>
                      <a:pt x="4347" y="29875"/>
                      <a:pt x="4222" y="29948"/>
                    </a:cubicBezTo>
                    <a:cubicBezTo>
                      <a:pt x="3735" y="30218"/>
                      <a:pt x="3382" y="30580"/>
                      <a:pt x="2957" y="30912"/>
                    </a:cubicBezTo>
                    <a:lnTo>
                      <a:pt x="3330" y="31161"/>
                    </a:lnTo>
                    <a:cubicBezTo>
                      <a:pt x="3735" y="30808"/>
                      <a:pt x="4192" y="30518"/>
                      <a:pt x="4627" y="30207"/>
                    </a:cubicBezTo>
                    <a:cubicBezTo>
                      <a:pt x="4741" y="30124"/>
                      <a:pt x="5094" y="29886"/>
                      <a:pt x="5094" y="29730"/>
                    </a:cubicBezTo>
                    <a:cubicBezTo>
                      <a:pt x="5094" y="29678"/>
                      <a:pt x="5063" y="29637"/>
                      <a:pt x="4969" y="29605"/>
                    </a:cubicBezTo>
                    <a:close/>
                    <a:moveTo>
                      <a:pt x="45331" y="29896"/>
                    </a:moveTo>
                    <a:cubicBezTo>
                      <a:pt x="45082" y="29896"/>
                      <a:pt x="44988" y="29979"/>
                      <a:pt x="44988" y="30093"/>
                    </a:cubicBezTo>
                    <a:cubicBezTo>
                      <a:pt x="44988" y="30228"/>
                      <a:pt x="45113" y="30404"/>
                      <a:pt x="45279" y="30529"/>
                    </a:cubicBezTo>
                    <a:cubicBezTo>
                      <a:pt x="45559" y="30757"/>
                      <a:pt x="45922" y="30891"/>
                      <a:pt x="46140" y="31203"/>
                    </a:cubicBezTo>
                    <a:cubicBezTo>
                      <a:pt x="46192" y="31286"/>
                      <a:pt x="46316" y="31514"/>
                      <a:pt x="46451" y="31784"/>
                    </a:cubicBezTo>
                    <a:cubicBezTo>
                      <a:pt x="46555" y="31742"/>
                      <a:pt x="46659" y="31691"/>
                      <a:pt x="46752" y="31638"/>
                    </a:cubicBezTo>
                    <a:cubicBezTo>
                      <a:pt x="46514" y="31244"/>
                      <a:pt x="46327" y="30788"/>
                      <a:pt x="46078" y="30467"/>
                    </a:cubicBezTo>
                    <a:cubicBezTo>
                      <a:pt x="45901" y="30238"/>
                      <a:pt x="45673" y="29896"/>
                      <a:pt x="45341" y="29896"/>
                    </a:cubicBezTo>
                    <a:close/>
                    <a:moveTo>
                      <a:pt x="5633" y="29896"/>
                    </a:moveTo>
                    <a:cubicBezTo>
                      <a:pt x="5301" y="29896"/>
                      <a:pt x="5073" y="30238"/>
                      <a:pt x="4897" y="30467"/>
                    </a:cubicBezTo>
                    <a:cubicBezTo>
                      <a:pt x="4637" y="30788"/>
                      <a:pt x="4450" y="31255"/>
                      <a:pt x="4212" y="31649"/>
                    </a:cubicBezTo>
                    <a:cubicBezTo>
                      <a:pt x="4316" y="31701"/>
                      <a:pt x="4420" y="31753"/>
                      <a:pt x="4523" y="31794"/>
                    </a:cubicBezTo>
                    <a:cubicBezTo>
                      <a:pt x="4658" y="31514"/>
                      <a:pt x="4772" y="31286"/>
                      <a:pt x="4835" y="31203"/>
                    </a:cubicBezTo>
                    <a:cubicBezTo>
                      <a:pt x="5042" y="30891"/>
                      <a:pt x="5405" y="30757"/>
                      <a:pt x="5695" y="30529"/>
                    </a:cubicBezTo>
                    <a:cubicBezTo>
                      <a:pt x="5861" y="30404"/>
                      <a:pt x="5986" y="30228"/>
                      <a:pt x="5986" y="30093"/>
                    </a:cubicBezTo>
                    <a:cubicBezTo>
                      <a:pt x="5986" y="29979"/>
                      <a:pt x="5893" y="29896"/>
                      <a:pt x="5644" y="29896"/>
                    </a:cubicBezTo>
                    <a:close/>
                    <a:moveTo>
                      <a:pt x="26888" y="25819"/>
                    </a:moveTo>
                    <a:lnTo>
                      <a:pt x="26888" y="25819"/>
                    </a:lnTo>
                    <a:cubicBezTo>
                      <a:pt x="26462" y="26068"/>
                      <a:pt x="26047" y="26338"/>
                      <a:pt x="25726" y="26701"/>
                    </a:cubicBezTo>
                    <a:cubicBezTo>
                      <a:pt x="25664" y="26774"/>
                      <a:pt x="25611" y="26846"/>
                      <a:pt x="25549" y="26908"/>
                    </a:cubicBezTo>
                    <a:cubicBezTo>
                      <a:pt x="25632" y="27230"/>
                      <a:pt x="25705" y="27551"/>
                      <a:pt x="25777" y="27883"/>
                    </a:cubicBezTo>
                    <a:cubicBezTo>
                      <a:pt x="25809" y="28028"/>
                      <a:pt x="25830" y="28174"/>
                      <a:pt x="25860" y="28319"/>
                    </a:cubicBezTo>
                    <a:cubicBezTo>
                      <a:pt x="25871" y="28381"/>
                      <a:pt x="25881" y="28454"/>
                      <a:pt x="25892" y="28516"/>
                    </a:cubicBezTo>
                    <a:cubicBezTo>
                      <a:pt x="25996" y="28941"/>
                      <a:pt x="26192" y="29865"/>
                      <a:pt x="26079" y="30238"/>
                    </a:cubicBezTo>
                    <a:cubicBezTo>
                      <a:pt x="26006" y="30518"/>
                      <a:pt x="25860" y="30767"/>
                      <a:pt x="25674" y="30995"/>
                    </a:cubicBezTo>
                    <a:cubicBezTo>
                      <a:pt x="25528" y="31182"/>
                      <a:pt x="25362" y="31359"/>
                      <a:pt x="25176" y="31514"/>
                    </a:cubicBezTo>
                    <a:cubicBezTo>
                      <a:pt x="25145" y="31545"/>
                      <a:pt x="25104" y="31576"/>
                      <a:pt x="25062" y="31608"/>
                    </a:cubicBezTo>
                    <a:cubicBezTo>
                      <a:pt x="24813" y="31825"/>
                      <a:pt x="24553" y="32012"/>
                      <a:pt x="24294" y="32198"/>
                    </a:cubicBezTo>
                    <a:lnTo>
                      <a:pt x="28236" y="32198"/>
                    </a:lnTo>
                    <a:lnTo>
                      <a:pt x="28236" y="31908"/>
                    </a:lnTo>
                    <a:cubicBezTo>
                      <a:pt x="28153" y="31887"/>
                      <a:pt x="28059" y="31877"/>
                      <a:pt x="27977" y="31846"/>
                    </a:cubicBezTo>
                    <a:cubicBezTo>
                      <a:pt x="27801" y="31804"/>
                      <a:pt x="27603" y="31742"/>
                      <a:pt x="27479" y="31587"/>
                    </a:cubicBezTo>
                    <a:cubicBezTo>
                      <a:pt x="27313" y="31379"/>
                      <a:pt x="27282" y="31068"/>
                      <a:pt x="27261" y="30778"/>
                    </a:cubicBezTo>
                    <a:cubicBezTo>
                      <a:pt x="27188" y="29647"/>
                      <a:pt x="27001" y="28526"/>
                      <a:pt x="26711" y="27438"/>
                    </a:cubicBezTo>
                    <a:cubicBezTo>
                      <a:pt x="26660" y="27240"/>
                      <a:pt x="26597" y="27033"/>
                      <a:pt x="26597" y="26815"/>
                    </a:cubicBezTo>
                    <a:lnTo>
                      <a:pt x="26597" y="26804"/>
                    </a:lnTo>
                    <a:cubicBezTo>
                      <a:pt x="26607" y="26452"/>
                      <a:pt x="26773" y="26141"/>
                      <a:pt x="26888" y="25819"/>
                    </a:cubicBezTo>
                    <a:close/>
                    <a:moveTo>
                      <a:pt x="6702" y="30384"/>
                    </a:moveTo>
                    <a:cubicBezTo>
                      <a:pt x="6515" y="30384"/>
                      <a:pt x="6142" y="30601"/>
                      <a:pt x="5934" y="30767"/>
                    </a:cubicBezTo>
                    <a:cubicBezTo>
                      <a:pt x="5591" y="31047"/>
                      <a:pt x="5353" y="31472"/>
                      <a:pt x="5197" y="31887"/>
                    </a:cubicBezTo>
                    <a:cubicBezTo>
                      <a:pt x="5177" y="31940"/>
                      <a:pt x="5156" y="32002"/>
                      <a:pt x="5146" y="32064"/>
                    </a:cubicBezTo>
                    <a:cubicBezTo>
                      <a:pt x="5322" y="32136"/>
                      <a:pt x="5488" y="32198"/>
                      <a:pt x="5664" y="32261"/>
                    </a:cubicBezTo>
                    <a:cubicBezTo>
                      <a:pt x="5840" y="31721"/>
                      <a:pt x="6370" y="31306"/>
                      <a:pt x="6660" y="30840"/>
                    </a:cubicBezTo>
                    <a:cubicBezTo>
                      <a:pt x="6764" y="30674"/>
                      <a:pt x="6806" y="30560"/>
                      <a:pt x="6806" y="30487"/>
                    </a:cubicBezTo>
                    <a:cubicBezTo>
                      <a:pt x="6806" y="30414"/>
                      <a:pt x="6764" y="30384"/>
                      <a:pt x="6702" y="30384"/>
                    </a:cubicBezTo>
                    <a:close/>
                    <a:moveTo>
                      <a:pt x="44273" y="30384"/>
                    </a:moveTo>
                    <a:cubicBezTo>
                      <a:pt x="44211" y="30384"/>
                      <a:pt x="44169" y="30414"/>
                      <a:pt x="44169" y="30487"/>
                    </a:cubicBezTo>
                    <a:cubicBezTo>
                      <a:pt x="44169" y="30560"/>
                      <a:pt x="44211" y="30674"/>
                      <a:pt x="44314" y="30840"/>
                    </a:cubicBezTo>
                    <a:cubicBezTo>
                      <a:pt x="44605" y="31306"/>
                      <a:pt x="45134" y="31721"/>
                      <a:pt x="45299" y="32261"/>
                    </a:cubicBezTo>
                    <a:cubicBezTo>
                      <a:pt x="45476" y="32198"/>
                      <a:pt x="45652" y="32126"/>
                      <a:pt x="45818" y="32064"/>
                    </a:cubicBezTo>
                    <a:cubicBezTo>
                      <a:pt x="45808" y="32002"/>
                      <a:pt x="45787" y="31940"/>
                      <a:pt x="45767" y="31887"/>
                    </a:cubicBezTo>
                    <a:cubicBezTo>
                      <a:pt x="45611" y="31472"/>
                      <a:pt x="45382" y="31047"/>
                      <a:pt x="45041" y="30767"/>
                    </a:cubicBezTo>
                    <a:cubicBezTo>
                      <a:pt x="44833" y="30601"/>
                      <a:pt x="44460" y="30384"/>
                      <a:pt x="44273" y="30384"/>
                    </a:cubicBezTo>
                    <a:close/>
                    <a:moveTo>
                      <a:pt x="33796" y="25975"/>
                    </a:moveTo>
                    <a:cubicBezTo>
                      <a:pt x="33423" y="26141"/>
                      <a:pt x="33029" y="26265"/>
                      <a:pt x="32634" y="26338"/>
                    </a:cubicBezTo>
                    <a:cubicBezTo>
                      <a:pt x="32282" y="27946"/>
                      <a:pt x="31701" y="29492"/>
                      <a:pt x="30902" y="30923"/>
                    </a:cubicBezTo>
                    <a:cubicBezTo>
                      <a:pt x="30902" y="30964"/>
                      <a:pt x="30912" y="31006"/>
                      <a:pt x="30912" y="31047"/>
                    </a:cubicBezTo>
                    <a:cubicBezTo>
                      <a:pt x="30912" y="31110"/>
                      <a:pt x="30902" y="31172"/>
                      <a:pt x="30892" y="31223"/>
                    </a:cubicBezTo>
                    <a:cubicBezTo>
                      <a:pt x="30881" y="31276"/>
                      <a:pt x="30871" y="31317"/>
                      <a:pt x="30850" y="31359"/>
                    </a:cubicBezTo>
                    <a:cubicBezTo>
                      <a:pt x="30943" y="31431"/>
                      <a:pt x="31088" y="31452"/>
                      <a:pt x="31213" y="31472"/>
                    </a:cubicBezTo>
                    <a:cubicBezTo>
                      <a:pt x="31711" y="31545"/>
                      <a:pt x="32167" y="31836"/>
                      <a:pt x="32448" y="32251"/>
                    </a:cubicBezTo>
                    <a:cubicBezTo>
                      <a:pt x="33412" y="32271"/>
                      <a:pt x="34366" y="32292"/>
                      <a:pt x="35290" y="32323"/>
                    </a:cubicBezTo>
                    <a:cubicBezTo>
                      <a:pt x="35269" y="32188"/>
                      <a:pt x="35258" y="32053"/>
                      <a:pt x="35258" y="31908"/>
                    </a:cubicBezTo>
                    <a:cubicBezTo>
                      <a:pt x="35258" y="31794"/>
                      <a:pt x="35269" y="31670"/>
                      <a:pt x="35269" y="31555"/>
                    </a:cubicBezTo>
                    <a:cubicBezTo>
                      <a:pt x="35269" y="31535"/>
                      <a:pt x="35269" y="31514"/>
                      <a:pt x="35258" y="31493"/>
                    </a:cubicBezTo>
                    <a:cubicBezTo>
                      <a:pt x="35258" y="31140"/>
                      <a:pt x="35145" y="30757"/>
                      <a:pt x="34926" y="30497"/>
                    </a:cubicBezTo>
                    <a:cubicBezTo>
                      <a:pt x="34605" y="30114"/>
                      <a:pt x="34419" y="29626"/>
                      <a:pt x="34366" y="29128"/>
                    </a:cubicBezTo>
                    <a:cubicBezTo>
                      <a:pt x="34253" y="28070"/>
                      <a:pt x="34066" y="27012"/>
                      <a:pt x="33796" y="25975"/>
                    </a:cubicBezTo>
                    <a:close/>
                    <a:moveTo>
                      <a:pt x="40652" y="30404"/>
                    </a:moveTo>
                    <a:cubicBezTo>
                      <a:pt x="40497" y="30404"/>
                      <a:pt x="40383" y="30508"/>
                      <a:pt x="40383" y="30767"/>
                    </a:cubicBezTo>
                    <a:lnTo>
                      <a:pt x="40383" y="30788"/>
                    </a:lnTo>
                    <a:cubicBezTo>
                      <a:pt x="40383" y="30799"/>
                      <a:pt x="40383" y="30819"/>
                      <a:pt x="40393" y="30829"/>
                    </a:cubicBezTo>
                    <a:cubicBezTo>
                      <a:pt x="40403" y="31130"/>
                      <a:pt x="40850" y="31545"/>
                      <a:pt x="40839" y="31908"/>
                    </a:cubicBezTo>
                    <a:cubicBezTo>
                      <a:pt x="40839" y="32002"/>
                      <a:pt x="40818" y="32085"/>
                      <a:pt x="40746" y="32157"/>
                    </a:cubicBezTo>
                    <a:cubicBezTo>
                      <a:pt x="40663" y="32261"/>
                      <a:pt x="40580" y="32313"/>
                      <a:pt x="40507" y="32313"/>
                    </a:cubicBezTo>
                    <a:cubicBezTo>
                      <a:pt x="40165" y="32313"/>
                      <a:pt x="39958" y="31338"/>
                      <a:pt x="39885" y="31120"/>
                    </a:cubicBezTo>
                    <a:cubicBezTo>
                      <a:pt x="39843" y="30995"/>
                      <a:pt x="39813" y="30891"/>
                      <a:pt x="39771" y="30829"/>
                    </a:cubicBezTo>
                    <a:cubicBezTo>
                      <a:pt x="39709" y="30736"/>
                      <a:pt x="39636" y="30695"/>
                      <a:pt x="39522" y="30695"/>
                    </a:cubicBezTo>
                    <a:cubicBezTo>
                      <a:pt x="39439" y="30695"/>
                      <a:pt x="39325" y="30725"/>
                      <a:pt x="39169" y="30757"/>
                    </a:cubicBezTo>
                    <a:lnTo>
                      <a:pt x="39159" y="30757"/>
                    </a:lnTo>
                    <a:cubicBezTo>
                      <a:pt x="39013" y="30788"/>
                      <a:pt x="38868" y="30829"/>
                      <a:pt x="38734" y="30871"/>
                    </a:cubicBezTo>
                    <a:cubicBezTo>
                      <a:pt x="38692" y="30891"/>
                      <a:pt x="38651" y="30902"/>
                      <a:pt x="38599" y="30912"/>
                    </a:cubicBezTo>
                    <a:cubicBezTo>
                      <a:pt x="38951" y="31182"/>
                      <a:pt x="39169" y="31608"/>
                      <a:pt x="39252" y="32032"/>
                    </a:cubicBezTo>
                    <a:cubicBezTo>
                      <a:pt x="39273" y="32106"/>
                      <a:pt x="39283" y="32188"/>
                      <a:pt x="39283" y="32271"/>
                    </a:cubicBezTo>
                    <a:cubicBezTo>
                      <a:pt x="39283" y="32334"/>
                      <a:pt x="39273" y="32396"/>
                      <a:pt x="39262" y="32458"/>
                    </a:cubicBezTo>
                    <a:cubicBezTo>
                      <a:pt x="40051" y="32489"/>
                      <a:pt x="40808" y="32530"/>
                      <a:pt x="41534" y="32572"/>
                    </a:cubicBezTo>
                    <a:lnTo>
                      <a:pt x="41534" y="32479"/>
                    </a:lnTo>
                    <a:cubicBezTo>
                      <a:pt x="41534" y="32354"/>
                      <a:pt x="41544" y="32240"/>
                      <a:pt x="41544" y="32147"/>
                    </a:cubicBezTo>
                    <a:lnTo>
                      <a:pt x="41544" y="32064"/>
                    </a:lnTo>
                    <a:cubicBezTo>
                      <a:pt x="41544" y="31608"/>
                      <a:pt x="41503" y="31130"/>
                      <a:pt x="41223" y="30757"/>
                    </a:cubicBezTo>
                    <a:cubicBezTo>
                      <a:pt x="41203" y="30725"/>
                      <a:pt x="41171" y="30695"/>
                      <a:pt x="41150" y="30663"/>
                    </a:cubicBezTo>
                    <a:cubicBezTo>
                      <a:pt x="41005" y="30518"/>
                      <a:pt x="40808" y="30404"/>
                      <a:pt x="40652" y="30404"/>
                    </a:cubicBezTo>
                    <a:close/>
                    <a:moveTo>
                      <a:pt x="6961" y="30923"/>
                    </a:moveTo>
                    <a:cubicBezTo>
                      <a:pt x="6640" y="31306"/>
                      <a:pt x="6608" y="31908"/>
                      <a:pt x="6494" y="32375"/>
                    </a:cubicBezTo>
                    <a:cubicBezTo>
                      <a:pt x="6484" y="32427"/>
                      <a:pt x="6474" y="32468"/>
                      <a:pt x="6453" y="32510"/>
                    </a:cubicBezTo>
                    <a:cubicBezTo>
                      <a:pt x="6577" y="32551"/>
                      <a:pt x="6691" y="32583"/>
                      <a:pt x="6806" y="32613"/>
                    </a:cubicBezTo>
                    <a:cubicBezTo>
                      <a:pt x="6815" y="32583"/>
                      <a:pt x="6826" y="32562"/>
                      <a:pt x="6836" y="32541"/>
                    </a:cubicBezTo>
                    <a:cubicBezTo>
                      <a:pt x="6806" y="32375"/>
                      <a:pt x="6785" y="32209"/>
                      <a:pt x="6785" y="32043"/>
                    </a:cubicBezTo>
                    <a:cubicBezTo>
                      <a:pt x="6785" y="31857"/>
                      <a:pt x="6806" y="31670"/>
                      <a:pt x="6836" y="31483"/>
                    </a:cubicBezTo>
                    <a:cubicBezTo>
                      <a:pt x="6878" y="31276"/>
                      <a:pt x="6919" y="31099"/>
                      <a:pt x="6961" y="30923"/>
                    </a:cubicBezTo>
                    <a:close/>
                    <a:moveTo>
                      <a:pt x="43183" y="30580"/>
                    </a:moveTo>
                    <a:cubicBezTo>
                      <a:pt x="42976" y="30580"/>
                      <a:pt x="42789" y="30642"/>
                      <a:pt x="42768" y="30819"/>
                    </a:cubicBezTo>
                    <a:lnTo>
                      <a:pt x="42768" y="30829"/>
                    </a:lnTo>
                    <a:cubicBezTo>
                      <a:pt x="42768" y="31027"/>
                      <a:pt x="43443" y="31753"/>
                      <a:pt x="43588" y="31919"/>
                    </a:cubicBezTo>
                    <a:cubicBezTo>
                      <a:pt x="43764" y="32126"/>
                      <a:pt x="44086" y="32344"/>
                      <a:pt x="44169" y="32613"/>
                    </a:cubicBezTo>
                    <a:cubicBezTo>
                      <a:pt x="44283" y="32583"/>
                      <a:pt x="44397" y="32551"/>
                      <a:pt x="44522" y="32520"/>
                    </a:cubicBezTo>
                    <a:cubicBezTo>
                      <a:pt x="44501" y="32468"/>
                      <a:pt x="44480" y="32427"/>
                      <a:pt x="44470" y="32375"/>
                    </a:cubicBezTo>
                    <a:cubicBezTo>
                      <a:pt x="44324" y="31784"/>
                      <a:pt x="44324" y="30985"/>
                      <a:pt x="43692" y="30684"/>
                    </a:cubicBezTo>
                    <a:cubicBezTo>
                      <a:pt x="43568" y="30633"/>
                      <a:pt x="43370" y="30580"/>
                      <a:pt x="43183" y="30580"/>
                    </a:cubicBezTo>
                    <a:close/>
                    <a:moveTo>
                      <a:pt x="41773" y="30778"/>
                    </a:moveTo>
                    <a:cubicBezTo>
                      <a:pt x="41576" y="30778"/>
                      <a:pt x="41514" y="30850"/>
                      <a:pt x="41514" y="30954"/>
                    </a:cubicBezTo>
                    <a:cubicBezTo>
                      <a:pt x="41514" y="31213"/>
                      <a:pt x="41991" y="31732"/>
                      <a:pt x="42125" y="31981"/>
                    </a:cubicBezTo>
                    <a:cubicBezTo>
                      <a:pt x="42188" y="32106"/>
                      <a:pt x="42291" y="32375"/>
                      <a:pt x="42323" y="32613"/>
                    </a:cubicBezTo>
                    <a:cubicBezTo>
                      <a:pt x="42748" y="32634"/>
                      <a:pt x="43163" y="32666"/>
                      <a:pt x="43568" y="32696"/>
                    </a:cubicBezTo>
                    <a:cubicBezTo>
                      <a:pt x="42934" y="32106"/>
                      <a:pt x="42717" y="30778"/>
                      <a:pt x="41783" y="3077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2436;p54">
                <a:extLst>
                  <a:ext uri="{FF2B5EF4-FFF2-40B4-BE49-F238E27FC236}">
                    <a16:creationId xmlns:a16="http://schemas.microsoft.com/office/drawing/2014/main" id="{33C0AC06-BB1E-D282-85C9-7451A7E9CC60}"/>
                  </a:ext>
                </a:extLst>
              </p:cNvPr>
              <p:cNvSpPr/>
              <p:nvPr/>
            </p:nvSpPr>
            <p:spPr>
              <a:xfrm>
                <a:off x="4375607" y="3498205"/>
                <a:ext cx="1253339" cy="66753"/>
              </a:xfrm>
              <a:custGeom>
                <a:avLst/>
                <a:gdLst/>
                <a:ahLst/>
                <a:cxnLst/>
                <a:rect l="l" t="t" r="r" b="b"/>
                <a:pathLst>
                  <a:path w="21442" h="1142" extrusionOk="0">
                    <a:moveTo>
                      <a:pt x="20135" y="415"/>
                    </a:moveTo>
                    <a:cubicBezTo>
                      <a:pt x="20145" y="478"/>
                      <a:pt x="20156" y="530"/>
                      <a:pt x="20156" y="581"/>
                    </a:cubicBezTo>
                    <a:cubicBezTo>
                      <a:pt x="20156" y="664"/>
                      <a:pt x="20135" y="747"/>
                      <a:pt x="20114" y="810"/>
                    </a:cubicBezTo>
                    <a:cubicBezTo>
                      <a:pt x="20560" y="737"/>
                      <a:pt x="21006" y="654"/>
                      <a:pt x="21442" y="551"/>
                    </a:cubicBezTo>
                    <a:cubicBezTo>
                      <a:pt x="21421" y="530"/>
                      <a:pt x="21400" y="509"/>
                      <a:pt x="21380" y="498"/>
                    </a:cubicBezTo>
                    <a:cubicBezTo>
                      <a:pt x="20975" y="468"/>
                      <a:pt x="20560" y="436"/>
                      <a:pt x="20135" y="415"/>
                    </a:cubicBezTo>
                    <a:close/>
                    <a:moveTo>
                      <a:pt x="2106" y="0"/>
                    </a:moveTo>
                    <a:cubicBezTo>
                      <a:pt x="2003" y="73"/>
                      <a:pt x="1888" y="146"/>
                      <a:pt x="1785" y="219"/>
                    </a:cubicBezTo>
                    <a:cubicBezTo>
                      <a:pt x="1577" y="343"/>
                      <a:pt x="1360" y="468"/>
                      <a:pt x="1152" y="581"/>
                    </a:cubicBezTo>
                    <a:cubicBezTo>
                      <a:pt x="779" y="789"/>
                      <a:pt x="395" y="966"/>
                      <a:pt x="0" y="1121"/>
                    </a:cubicBezTo>
                    <a:cubicBezTo>
                      <a:pt x="2075" y="1121"/>
                      <a:pt x="4150" y="1121"/>
                      <a:pt x="6224" y="1132"/>
                    </a:cubicBezTo>
                    <a:cubicBezTo>
                      <a:pt x="6193" y="1090"/>
                      <a:pt x="6173" y="1049"/>
                      <a:pt x="6141" y="1007"/>
                    </a:cubicBezTo>
                    <a:cubicBezTo>
                      <a:pt x="6037" y="789"/>
                      <a:pt x="6037" y="540"/>
                      <a:pt x="6037" y="291"/>
                    </a:cubicBezTo>
                    <a:cubicBezTo>
                      <a:pt x="6048" y="198"/>
                      <a:pt x="6048" y="104"/>
                      <a:pt x="6048" y="0"/>
                    </a:cubicBezTo>
                    <a:close/>
                    <a:moveTo>
                      <a:pt x="10260" y="53"/>
                    </a:moveTo>
                    <a:lnTo>
                      <a:pt x="10260" y="53"/>
                    </a:lnTo>
                    <a:cubicBezTo>
                      <a:pt x="10467" y="374"/>
                      <a:pt x="10550" y="810"/>
                      <a:pt x="10384" y="1132"/>
                    </a:cubicBezTo>
                    <a:cubicBezTo>
                      <a:pt x="11421" y="1141"/>
                      <a:pt x="12469" y="1141"/>
                      <a:pt x="13506" y="1141"/>
                    </a:cubicBezTo>
                    <a:lnTo>
                      <a:pt x="14128" y="1141"/>
                    </a:lnTo>
                    <a:cubicBezTo>
                      <a:pt x="15944" y="1141"/>
                      <a:pt x="17770" y="1121"/>
                      <a:pt x="19543" y="883"/>
                    </a:cubicBezTo>
                    <a:cubicBezTo>
                      <a:pt x="19398" y="779"/>
                      <a:pt x="19356" y="571"/>
                      <a:pt x="19346" y="374"/>
                    </a:cubicBezTo>
                    <a:cubicBezTo>
                      <a:pt x="18620" y="332"/>
                      <a:pt x="17863" y="291"/>
                      <a:pt x="17074" y="260"/>
                    </a:cubicBezTo>
                    <a:cubicBezTo>
                      <a:pt x="17074" y="270"/>
                      <a:pt x="17074" y="291"/>
                      <a:pt x="17064" y="302"/>
                    </a:cubicBezTo>
                    <a:cubicBezTo>
                      <a:pt x="17044" y="405"/>
                      <a:pt x="17002" y="488"/>
                      <a:pt x="16961" y="551"/>
                    </a:cubicBezTo>
                    <a:cubicBezTo>
                      <a:pt x="16961" y="581"/>
                      <a:pt x="16950" y="602"/>
                      <a:pt x="16950" y="623"/>
                    </a:cubicBezTo>
                    <a:cubicBezTo>
                      <a:pt x="16929" y="685"/>
                      <a:pt x="16888" y="706"/>
                      <a:pt x="16836" y="706"/>
                    </a:cubicBezTo>
                    <a:lnTo>
                      <a:pt x="16825" y="706"/>
                    </a:lnTo>
                    <a:cubicBezTo>
                      <a:pt x="16701" y="810"/>
                      <a:pt x="16546" y="862"/>
                      <a:pt x="16390" y="893"/>
                    </a:cubicBezTo>
                    <a:cubicBezTo>
                      <a:pt x="16359" y="913"/>
                      <a:pt x="16328" y="924"/>
                      <a:pt x="16297" y="924"/>
                    </a:cubicBezTo>
                    <a:cubicBezTo>
                      <a:pt x="16276" y="924"/>
                      <a:pt x="16255" y="924"/>
                      <a:pt x="16235" y="913"/>
                    </a:cubicBezTo>
                    <a:cubicBezTo>
                      <a:pt x="16172" y="924"/>
                      <a:pt x="16110" y="924"/>
                      <a:pt x="16048" y="924"/>
                    </a:cubicBezTo>
                    <a:cubicBezTo>
                      <a:pt x="15892" y="934"/>
                      <a:pt x="15726" y="934"/>
                      <a:pt x="15571" y="934"/>
                    </a:cubicBezTo>
                    <a:cubicBezTo>
                      <a:pt x="15031" y="934"/>
                      <a:pt x="14492" y="893"/>
                      <a:pt x="13962" y="810"/>
                    </a:cubicBezTo>
                    <a:cubicBezTo>
                      <a:pt x="13745" y="779"/>
                      <a:pt x="13506" y="727"/>
                      <a:pt x="13340" y="581"/>
                    </a:cubicBezTo>
                    <a:cubicBezTo>
                      <a:pt x="13206" y="457"/>
                      <a:pt x="13133" y="302"/>
                      <a:pt x="13102" y="125"/>
                    </a:cubicBezTo>
                    <a:cubicBezTo>
                      <a:pt x="12178" y="94"/>
                      <a:pt x="11224" y="73"/>
                      <a:pt x="10260" y="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2437;p54">
                <a:extLst>
                  <a:ext uri="{FF2B5EF4-FFF2-40B4-BE49-F238E27FC236}">
                    <a16:creationId xmlns:a16="http://schemas.microsoft.com/office/drawing/2014/main" id="{EC898957-540D-D5FC-DD9A-CA7777654EE0}"/>
                  </a:ext>
                </a:extLst>
              </p:cNvPr>
              <p:cNvSpPr/>
              <p:nvPr/>
            </p:nvSpPr>
            <p:spPr>
              <a:xfrm>
                <a:off x="5615541" y="2402585"/>
                <a:ext cx="165596" cy="331718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675" extrusionOk="0">
                    <a:moveTo>
                      <a:pt x="2791" y="1"/>
                    </a:moveTo>
                    <a:lnTo>
                      <a:pt x="2791" y="1"/>
                    </a:lnTo>
                    <a:cubicBezTo>
                      <a:pt x="2760" y="197"/>
                      <a:pt x="2698" y="395"/>
                      <a:pt x="2615" y="550"/>
                    </a:cubicBezTo>
                    <a:cubicBezTo>
                      <a:pt x="2449" y="903"/>
                      <a:pt x="1806" y="1442"/>
                      <a:pt x="1619" y="1878"/>
                    </a:cubicBezTo>
                    <a:cubicBezTo>
                      <a:pt x="1557" y="2034"/>
                      <a:pt x="1681" y="2189"/>
                      <a:pt x="1826" y="2189"/>
                    </a:cubicBezTo>
                    <a:cubicBezTo>
                      <a:pt x="1857" y="2189"/>
                      <a:pt x="1889" y="2179"/>
                      <a:pt x="1909" y="2168"/>
                    </a:cubicBezTo>
                    <a:cubicBezTo>
                      <a:pt x="2147" y="2065"/>
                      <a:pt x="2417" y="1909"/>
                      <a:pt x="2687" y="1743"/>
                    </a:cubicBezTo>
                    <a:cubicBezTo>
                      <a:pt x="2698" y="1691"/>
                      <a:pt x="2698" y="1650"/>
                      <a:pt x="2708" y="1608"/>
                    </a:cubicBezTo>
                    <a:cubicBezTo>
                      <a:pt x="2801" y="1090"/>
                      <a:pt x="2832" y="540"/>
                      <a:pt x="2791" y="1"/>
                    </a:cubicBezTo>
                    <a:close/>
                    <a:moveTo>
                      <a:pt x="1753" y="3652"/>
                    </a:moveTo>
                    <a:cubicBezTo>
                      <a:pt x="1536" y="3652"/>
                      <a:pt x="1432" y="3973"/>
                      <a:pt x="1660" y="4077"/>
                    </a:cubicBezTo>
                    <a:cubicBezTo>
                      <a:pt x="1816" y="4150"/>
                      <a:pt x="1992" y="4212"/>
                      <a:pt x="2179" y="4274"/>
                    </a:cubicBezTo>
                    <a:cubicBezTo>
                      <a:pt x="2189" y="4129"/>
                      <a:pt x="2210" y="3984"/>
                      <a:pt x="2241" y="3839"/>
                    </a:cubicBezTo>
                    <a:cubicBezTo>
                      <a:pt x="2096" y="3777"/>
                      <a:pt x="1961" y="3714"/>
                      <a:pt x="1836" y="3673"/>
                    </a:cubicBezTo>
                    <a:cubicBezTo>
                      <a:pt x="1806" y="3662"/>
                      <a:pt x="1774" y="3652"/>
                      <a:pt x="1753" y="3652"/>
                    </a:cubicBezTo>
                    <a:close/>
                    <a:moveTo>
                      <a:pt x="197" y="4118"/>
                    </a:moveTo>
                    <a:cubicBezTo>
                      <a:pt x="73" y="4118"/>
                      <a:pt x="1" y="4201"/>
                      <a:pt x="11" y="4430"/>
                    </a:cubicBezTo>
                    <a:cubicBezTo>
                      <a:pt x="31" y="4876"/>
                      <a:pt x="976" y="5270"/>
                      <a:pt x="1297" y="5415"/>
                    </a:cubicBezTo>
                    <a:cubicBezTo>
                      <a:pt x="1504" y="5508"/>
                      <a:pt x="1898" y="5571"/>
                      <a:pt x="2210" y="5674"/>
                    </a:cubicBezTo>
                    <a:cubicBezTo>
                      <a:pt x="2230" y="5674"/>
                      <a:pt x="2251" y="5664"/>
                      <a:pt x="2283" y="5654"/>
                    </a:cubicBezTo>
                    <a:cubicBezTo>
                      <a:pt x="2262" y="5602"/>
                      <a:pt x="2251" y="5550"/>
                      <a:pt x="2241" y="5498"/>
                    </a:cubicBezTo>
                    <a:cubicBezTo>
                      <a:pt x="1816" y="5239"/>
                      <a:pt x="1432" y="4928"/>
                      <a:pt x="1266" y="4803"/>
                    </a:cubicBezTo>
                    <a:cubicBezTo>
                      <a:pt x="1100" y="4658"/>
                      <a:pt x="509" y="4118"/>
                      <a:pt x="197" y="4118"/>
                    </a:cubicBezTo>
                    <a:close/>
                  </a:path>
                </a:pathLst>
              </a:custGeom>
              <a:solidFill>
                <a:srgbClr val="FFE0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2438;p54">
                <a:extLst>
                  <a:ext uri="{FF2B5EF4-FFF2-40B4-BE49-F238E27FC236}">
                    <a16:creationId xmlns:a16="http://schemas.microsoft.com/office/drawing/2014/main" id="{5ED0391D-2810-D72E-B154-1537E3239958}"/>
                  </a:ext>
                </a:extLst>
              </p:cNvPr>
              <p:cNvSpPr/>
              <p:nvPr/>
            </p:nvSpPr>
            <p:spPr>
              <a:xfrm>
                <a:off x="5131094" y="2369911"/>
                <a:ext cx="965343" cy="982002"/>
              </a:xfrm>
              <a:custGeom>
                <a:avLst/>
                <a:gdLst/>
                <a:ahLst/>
                <a:cxnLst/>
                <a:rect l="l" t="t" r="r" b="b"/>
                <a:pathLst>
                  <a:path w="16515" h="16800" extrusionOk="0">
                    <a:moveTo>
                      <a:pt x="13570" y="1"/>
                    </a:moveTo>
                    <a:cubicBezTo>
                      <a:pt x="12858" y="1"/>
                      <a:pt x="12361" y="1313"/>
                      <a:pt x="11846" y="1680"/>
                    </a:cubicBezTo>
                    <a:cubicBezTo>
                      <a:pt x="11463" y="1960"/>
                      <a:pt x="10747" y="2499"/>
                      <a:pt x="10197" y="2727"/>
                    </a:cubicBezTo>
                    <a:cubicBezTo>
                      <a:pt x="10169" y="2739"/>
                      <a:pt x="10141" y="2744"/>
                      <a:pt x="10114" y="2744"/>
                    </a:cubicBezTo>
                    <a:cubicBezTo>
                      <a:pt x="9968" y="2744"/>
                      <a:pt x="9845" y="2594"/>
                      <a:pt x="9907" y="2437"/>
                    </a:cubicBezTo>
                    <a:cubicBezTo>
                      <a:pt x="10094" y="2001"/>
                      <a:pt x="10737" y="1462"/>
                      <a:pt x="10903" y="1109"/>
                    </a:cubicBezTo>
                    <a:cubicBezTo>
                      <a:pt x="11090" y="725"/>
                      <a:pt x="11214" y="39"/>
                      <a:pt x="10872" y="39"/>
                    </a:cubicBezTo>
                    <a:cubicBezTo>
                      <a:pt x="10781" y="39"/>
                      <a:pt x="10655" y="88"/>
                      <a:pt x="10488" y="207"/>
                    </a:cubicBezTo>
                    <a:cubicBezTo>
                      <a:pt x="9689" y="756"/>
                      <a:pt x="9741" y="2282"/>
                      <a:pt x="8994" y="3029"/>
                    </a:cubicBezTo>
                    <a:cubicBezTo>
                      <a:pt x="8950" y="3072"/>
                      <a:pt x="8898" y="3091"/>
                      <a:pt x="8847" y="3091"/>
                    </a:cubicBezTo>
                    <a:cubicBezTo>
                      <a:pt x="8717" y="3091"/>
                      <a:pt x="8594" y="2967"/>
                      <a:pt x="8631" y="2810"/>
                    </a:cubicBezTo>
                    <a:cubicBezTo>
                      <a:pt x="8838" y="1950"/>
                      <a:pt x="9430" y="456"/>
                      <a:pt x="8807" y="196"/>
                    </a:cubicBezTo>
                    <a:cubicBezTo>
                      <a:pt x="8710" y="156"/>
                      <a:pt x="8623" y="138"/>
                      <a:pt x="8545" y="138"/>
                    </a:cubicBezTo>
                    <a:cubicBezTo>
                      <a:pt x="7609" y="138"/>
                      <a:pt x="7938" y="2795"/>
                      <a:pt x="7957" y="3225"/>
                    </a:cubicBezTo>
                    <a:cubicBezTo>
                      <a:pt x="7965" y="3458"/>
                      <a:pt x="8026" y="4402"/>
                      <a:pt x="7811" y="4402"/>
                    </a:cubicBezTo>
                    <a:cubicBezTo>
                      <a:pt x="7757" y="4402"/>
                      <a:pt x="7686" y="4343"/>
                      <a:pt x="7593" y="4200"/>
                    </a:cubicBezTo>
                    <a:cubicBezTo>
                      <a:pt x="7417" y="3921"/>
                      <a:pt x="7489" y="3049"/>
                      <a:pt x="7407" y="2707"/>
                    </a:cubicBezTo>
                    <a:cubicBezTo>
                      <a:pt x="7282" y="2178"/>
                      <a:pt x="7178" y="1431"/>
                      <a:pt x="6826" y="1005"/>
                    </a:cubicBezTo>
                    <a:cubicBezTo>
                      <a:pt x="6658" y="798"/>
                      <a:pt x="6512" y="712"/>
                      <a:pt x="6390" y="712"/>
                    </a:cubicBezTo>
                    <a:cubicBezTo>
                      <a:pt x="6129" y="712"/>
                      <a:pt x="5979" y="1109"/>
                      <a:pt x="5965" y="1556"/>
                    </a:cubicBezTo>
                    <a:cubicBezTo>
                      <a:pt x="5934" y="2385"/>
                      <a:pt x="6577" y="2427"/>
                      <a:pt x="6816" y="3121"/>
                    </a:cubicBezTo>
                    <a:cubicBezTo>
                      <a:pt x="6982" y="3599"/>
                      <a:pt x="6909" y="4066"/>
                      <a:pt x="6774" y="4532"/>
                    </a:cubicBezTo>
                    <a:cubicBezTo>
                      <a:pt x="6743" y="4636"/>
                      <a:pt x="6652" y="4688"/>
                      <a:pt x="6561" y="4688"/>
                    </a:cubicBezTo>
                    <a:cubicBezTo>
                      <a:pt x="6470" y="4688"/>
                      <a:pt x="6380" y="4636"/>
                      <a:pt x="6348" y="4532"/>
                    </a:cubicBezTo>
                    <a:cubicBezTo>
                      <a:pt x="6193" y="4045"/>
                      <a:pt x="6048" y="3329"/>
                      <a:pt x="5944" y="3091"/>
                    </a:cubicBezTo>
                    <a:cubicBezTo>
                      <a:pt x="5716" y="2572"/>
                      <a:pt x="5643" y="1369"/>
                      <a:pt x="5207" y="995"/>
                    </a:cubicBezTo>
                    <a:cubicBezTo>
                      <a:pt x="5072" y="881"/>
                      <a:pt x="4962" y="831"/>
                      <a:pt x="4874" y="831"/>
                    </a:cubicBezTo>
                    <a:cubicBezTo>
                      <a:pt x="4389" y="831"/>
                      <a:pt x="4562" y="2333"/>
                      <a:pt x="4720" y="2727"/>
                    </a:cubicBezTo>
                    <a:cubicBezTo>
                      <a:pt x="5011" y="3423"/>
                      <a:pt x="5394" y="4004"/>
                      <a:pt x="5581" y="4750"/>
                    </a:cubicBezTo>
                    <a:cubicBezTo>
                      <a:pt x="5633" y="4947"/>
                      <a:pt x="5882" y="5590"/>
                      <a:pt x="5768" y="5788"/>
                    </a:cubicBezTo>
                    <a:cubicBezTo>
                      <a:pt x="5716" y="5872"/>
                      <a:pt x="5663" y="5907"/>
                      <a:pt x="5611" y="5907"/>
                    </a:cubicBezTo>
                    <a:cubicBezTo>
                      <a:pt x="5401" y="5907"/>
                      <a:pt x="5202" y="5340"/>
                      <a:pt x="5135" y="5165"/>
                    </a:cubicBezTo>
                    <a:cubicBezTo>
                      <a:pt x="4855" y="4439"/>
                      <a:pt x="4606" y="3692"/>
                      <a:pt x="4232" y="3008"/>
                    </a:cubicBezTo>
                    <a:cubicBezTo>
                      <a:pt x="3994" y="2562"/>
                      <a:pt x="3573" y="2294"/>
                      <a:pt x="3250" y="2294"/>
                    </a:cubicBezTo>
                    <a:cubicBezTo>
                      <a:pt x="2912" y="2294"/>
                      <a:pt x="2682" y="2588"/>
                      <a:pt x="2884" y="3277"/>
                    </a:cubicBezTo>
                    <a:cubicBezTo>
                      <a:pt x="3133" y="4149"/>
                      <a:pt x="4191" y="4740"/>
                      <a:pt x="4730" y="5424"/>
                    </a:cubicBezTo>
                    <a:cubicBezTo>
                      <a:pt x="4949" y="5715"/>
                      <a:pt x="5322" y="6109"/>
                      <a:pt x="5207" y="6535"/>
                    </a:cubicBezTo>
                    <a:cubicBezTo>
                      <a:pt x="5133" y="6802"/>
                      <a:pt x="5020" y="6906"/>
                      <a:pt x="4898" y="6906"/>
                    </a:cubicBezTo>
                    <a:cubicBezTo>
                      <a:pt x="4713" y="6906"/>
                      <a:pt x="4507" y="6665"/>
                      <a:pt x="4388" y="6389"/>
                    </a:cubicBezTo>
                    <a:cubicBezTo>
                      <a:pt x="4202" y="5974"/>
                      <a:pt x="4149" y="5477"/>
                      <a:pt x="3817" y="5103"/>
                    </a:cubicBezTo>
                    <a:cubicBezTo>
                      <a:pt x="3551" y="4812"/>
                      <a:pt x="1845" y="3315"/>
                      <a:pt x="1104" y="3315"/>
                    </a:cubicBezTo>
                    <a:cubicBezTo>
                      <a:pt x="866" y="3315"/>
                      <a:pt x="727" y="3470"/>
                      <a:pt x="768" y="3868"/>
                    </a:cubicBezTo>
                    <a:cubicBezTo>
                      <a:pt x="882" y="4958"/>
                      <a:pt x="2158" y="4864"/>
                      <a:pt x="2863" y="5352"/>
                    </a:cubicBezTo>
                    <a:cubicBezTo>
                      <a:pt x="3320" y="5673"/>
                      <a:pt x="3787" y="6109"/>
                      <a:pt x="4015" y="6618"/>
                    </a:cubicBezTo>
                    <a:cubicBezTo>
                      <a:pt x="4201" y="7029"/>
                      <a:pt x="4399" y="7806"/>
                      <a:pt x="4135" y="7806"/>
                    </a:cubicBezTo>
                    <a:cubicBezTo>
                      <a:pt x="4046" y="7806"/>
                      <a:pt x="3905" y="7718"/>
                      <a:pt x="3693" y="7499"/>
                    </a:cubicBezTo>
                    <a:cubicBezTo>
                      <a:pt x="3144" y="6929"/>
                      <a:pt x="2770" y="6005"/>
                      <a:pt x="1992" y="5694"/>
                    </a:cubicBezTo>
                    <a:cubicBezTo>
                      <a:pt x="1814" y="5624"/>
                      <a:pt x="1667" y="5594"/>
                      <a:pt x="1550" y="5594"/>
                    </a:cubicBezTo>
                    <a:cubicBezTo>
                      <a:pt x="932" y="5594"/>
                      <a:pt x="1113" y="6431"/>
                      <a:pt x="1837" y="6814"/>
                    </a:cubicBezTo>
                    <a:cubicBezTo>
                      <a:pt x="2521" y="7178"/>
                      <a:pt x="3517" y="7437"/>
                      <a:pt x="3693" y="8329"/>
                    </a:cubicBezTo>
                    <a:cubicBezTo>
                      <a:pt x="3754" y="8663"/>
                      <a:pt x="3687" y="9441"/>
                      <a:pt x="3260" y="9441"/>
                    </a:cubicBezTo>
                    <a:cubicBezTo>
                      <a:pt x="3249" y="9441"/>
                      <a:pt x="3238" y="9440"/>
                      <a:pt x="3227" y="9439"/>
                    </a:cubicBezTo>
                    <a:cubicBezTo>
                      <a:pt x="2998" y="9418"/>
                      <a:pt x="2293" y="8298"/>
                      <a:pt x="2127" y="8059"/>
                    </a:cubicBezTo>
                    <a:cubicBezTo>
                      <a:pt x="1888" y="7717"/>
                      <a:pt x="1691" y="7136"/>
                      <a:pt x="1245" y="7042"/>
                    </a:cubicBezTo>
                    <a:cubicBezTo>
                      <a:pt x="1233" y="7041"/>
                      <a:pt x="1222" y="7040"/>
                      <a:pt x="1210" y="7040"/>
                    </a:cubicBezTo>
                    <a:cubicBezTo>
                      <a:pt x="1090" y="7040"/>
                      <a:pt x="986" y="7137"/>
                      <a:pt x="986" y="7261"/>
                    </a:cubicBezTo>
                    <a:cubicBezTo>
                      <a:pt x="1007" y="8578"/>
                      <a:pt x="3340" y="9294"/>
                      <a:pt x="2967" y="10694"/>
                    </a:cubicBezTo>
                    <a:cubicBezTo>
                      <a:pt x="2914" y="10890"/>
                      <a:pt x="2830" y="10968"/>
                      <a:pt x="2729" y="10968"/>
                    </a:cubicBezTo>
                    <a:cubicBezTo>
                      <a:pt x="2397" y="10968"/>
                      <a:pt x="1874" y="10129"/>
                      <a:pt x="1588" y="9875"/>
                    </a:cubicBezTo>
                    <a:cubicBezTo>
                      <a:pt x="1375" y="9681"/>
                      <a:pt x="828" y="9317"/>
                      <a:pt x="445" y="9317"/>
                    </a:cubicBezTo>
                    <a:cubicBezTo>
                      <a:pt x="231" y="9317"/>
                      <a:pt x="68" y="9431"/>
                      <a:pt x="42" y="9750"/>
                    </a:cubicBezTo>
                    <a:cubicBezTo>
                      <a:pt x="0" y="10373"/>
                      <a:pt x="789" y="10445"/>
                      <a:pt x="1193" y="10539"/>
                    </a:cubicBezTo>
                    <a:cubicBezTo>
                      <a:pt x="1784" y="10684"/>
                      <a:pt x="2427" y="10881"/>
                      <a:pt x="2822" y="11378"/>
                    </a:cubicBezTo>
                    <a:cubicBezTo>
                      <a:pt x="2853" y="11420"/>
                      <a:pt x="2884" y="11461"/>
                      <a:pt x="2905" y="11503"/>
                    </a:cubicBezTo>
                    <a:cubicBezTo>
                      <a:pt x="3153" y="11898"/>
                      <a:pt x="3214" y="12446"/>
                      <a:pt x="2752" y="12446"/>
                    </a:cubicBezTo>
                    <a:cubicBezTo>
                      <a:pt x="2691" y="12446"/>
                      <a:pt x="2621" y="12436"/>
                      <a:pt x="2542" y="12416"/>
                    </a:cubicBezTo>
                    <a:cubicBezTo>
                      <a:pt x="2510" y="12416"/>
                      <a:pt x="2490" y="12406"/>
                      <a:pt x="2459" y="12395"/>
                    </a:cubicBezTo>
                    <a:cubicBezTo>
                      <a:pt x="2068" y="12268"/>
                      <a:pt x="1646" y="11472"/>
                      <a:pt x="1142" y="11472"/>
                    </a:cubicBezTo>
                    <a:cubicBezTo>
                      <a:pt x="1071" y="11472"/>
                      <a:pt x="998" y="11488"/>
                      <a:pt x="924" y="11524"/>
                    </a:cubicBezTo>
                    <a:cubicBezTo>
                      <a:pt x="32" y="11959"/>
                      <a:pt x="1639" y="12738"/>
                      <a:pt x="1940" y="12924"/>
                    </a:cubicBezTo>
                    <a:cubicBezTo>
                      <a:pt x="2096" y="13017"/>
                      <a:pt x="2199" y="13100"/>
                      <a:pt x="2272" y="13173"/>
                    </a:cubicBezTo>
                    <a:cubicBezTo>
                      <a:pt x="2438" y="13349"/>
                      <a:pt x="2386" y="13526"/>
                      <a:pt x="2169" y="13941"/>
                    </a:cubicBezTo>
                    <a:lnTo>
                      <a:pt x="2169" y="13951"/>
                    </a:lnTo>
                    <a:cubicBezTo>
                      <a:pt x="2075" y="14128"/>
                      <a:pt x="1982" y="14283"/>
                      <a:pt x="1888" y="14449"/>
                    </a:cubicBezTo>
                    <a:cubicBezTo>
                      <a:pt x="1691" y="14781"/>
                      <a:pt x="1494" y="15092"/>
                      <a:pt x="1328" y="15445"/>
                    </a:cubicBezTo>
                    <a:cubicBezTo>
                      <a:pt x="1266" y="15580"/>
                      <a:pt x="1339" y="15735"/>
                      <a:pt x="1484" y="15756"/>
                    </a:cubicBezTo>
                    <a:cubicBezTo>
                      <a:pt x="1515" y="15767"/>
                      <a:pt x="1546" y="15777"/>
                      <a:pt x="1577" y="15777"/>
                    </a:cubicBezTo>
                    <a:cubicBezTo>
                      <a:pt x="1722" y="15808"/>
                      <a:pt x="1867" y="15850"/>
                      <a:pt x="2003" y="15880"/>
                    </a:cubicBezTo>
                    <a:cubicBezTo>
                      <a:pt x="2019" y="15884"/>
                      <a:pt x="2035" y="15886"/>
                      <a:pt x="2052" y="15886"/>
                    </a:cubicBezTo>
                    <a:cubicBezTo>
                      <a:pt x="2168" y="15886"/>
                      <a:pt x="2272" y="15792"/>
                      <a:pt x="2272" y="15673"/>
                    </a:cubicBezTo>
                    <a:cubicBezTo>
                      <a:pt x="2293" y="15165"/>
                      <a:pt x="2355" y="14460"/>
                      <a:pt x="2635" y="14138"/>
                    </a:cubicBezTo>
                    <a:cubicBezTo>
                      <a:pt x="2797" y="13948"/>
                      <a:pt x="2966" y="13870"/>
                      <a:pt x="3127" y="13870"/>
                    </a:cubicBezTo>
                    <a:cubicBezTo>
                      <a:pt x="3520" y="13870"/>
                      <a:pt x="3864" y="14336"/>
                      <a:pt x="3953" y="14771"/>
                    </a:cubicBezTo>
                    <a:cubicBezTo>
                      <a:pt x="4056" y="15310"/>
                      <a:pt x="3890" y="15880"/>
                      <a:pt x="4139" y="16368"/>
                    </a:cubicBezTo>
                    <a:cubicBezTo>
                      <a:pt x="4286" y="16665"/>
                      <a:pt x="4460" y="16799"/>
                      <a:pt x="4618" y="16799"/>
                    </a:cubicBezTo>
                    <a:cubicBezTo>
                      <a:pt x="4817" y="16799"/>
                      <a:pt x="4989" y="16584"/>
                      <a:pt x="5041" y="16212"/>
                    </a:cubicBezTo>
                    <a:cubicBezTo>
                      <a:pt x="5114" y="15704"/>
                      <a:pt x="4886" y="15113"/>
                      <a:pt x="4720" y="14646"/>
                    </a:cubicBezTo>
                    <a:cubicBezTo>
                      <a:pt x="4461" y="13920"/>
                      <a:pt x="4108" y="13972"/>
                      <a:pt x="3589" y="13578"/>
                    </a:cubicBezTo>
                    <a:cubicBezTo>
                      <a:pt x="3278" y="13349"/>
                      <a:pt x="3019" y="12395"/>
                      <a:pt x="3704" y="12271"/>
                    </a:cubicBezTo>
                    <a:cubicBezTo>
                      <a:pt x="3721" y="12268"/>
                      <a:pt x="3739" y="12266"/>
                      <a:pt x="3756" y="12266"/>
                    </a:cubicBezTo>
                    <a:cubicBezTo>
                      <a:pt x="4218" y="12266"/>
                      <a:pt x="4581" y="13311"/>
                      <a:pt x="4741" y="13661"/>
                    </a:cubicBezTo>
                    <a:cubicBezTo>
                      <a:pt x="5032" y="14241"/>
                      <a:pt x="5353" y="14833"/>
                      <a:pt x="5944" y="15165"/>
                    </a:cubicBezTo>
                    <a:cubicBezTo>
                      <a:pt x="6132" y="15269"/>
                      <a:pt x="6367" y="15330"/>
                      <a:pt x="6583" y="15330"/>
                    </a:cubicBezTo>
                    <a:cubicBezTo>
                      <a:pt x="6950" y="15330"/>
                      <a:pt x="7261" y="15153"/>
                      <a:pt x="7189" y="14709"/>
                    </a:cubicBezTo>
                    <a:cubicBezTo>
                      <a:pt x="7178" y="14615"/>
                      <a:pt x="7116" y="14543"/>
                      <a:pt x="7023" y="14522"/>
                    </a:cubicBezTo>
                    <a:cubicBezTo>
                      <a:pt x="6162" y="14314"/>
                      <a:pt x="5716" y="14107"/>
                      <a:pt x="5083" y="13339"/>
                    </a:cubicBezTo>
                    <a:cubicBezTo>
                      <a:pt x="4834" y="13049"/>
                      <a:pt x="3766" y="11752"/>
                      <a:pt x="3983" y="11337"/>
                    </a:cubicBezTo>
                    <a:cubicBezTo>
                      <a:pt x="4065" y="11189"/>
                      <a:pt x="4204" y="11133"/>
                      <a:pt x="4360" y="11133"/>
                    </a:cubicBezTo>
                    <a:cubicBezTo>
                      <a:pt x="4642" y="11133"/>
                      <a:pt x="4978" y="11315"/>
                      <a:pt x="5124" y="11461"/>
                    </a:cubicBezTo>
                    <a:cubicBezTo>
                      <a:pt x="5477" y="11814"/>
                      <a:pt x="5550" y="12374"/>
                      <a:pt x="5799" y="12800"/>
                    </a:cubicBezTo>
                    <a:cubicBezTo>
                      <a:pt x="5996" y="13142"/>
                      <a:pt x="6297" y="13640"/>
                      <a:pt x="6743" y="13702"/>
                    </a:cubicBezTo>
                    <a:cubicBezTo>
                      <a:pt x="6789" y="13709"/>
                      <a:pt x="6833" y="13712"/>
                      <a:pt x="6873" y="13712"/>
                    </a:cubicBezTo>
                    <a:cubicBezTo>
                      <a:pt x="7257" y="13712"/>
                      <a:pt x="7371" y="13409"/>
                      <a:pt x="7231" y="12997"/>
                    </a:cubicBezTo>
                    <a:cubicBezTo>
                      <a:pt x="7085" y="12540"/>
                      <a:pt x="6639" y="12478"/>
                      <a:pt x="6359" y="12178"/>
                    </a:cubicBezTo>
                    <a:cubicBezTo>
                      <a:pt x="6017" y="11825"/>
                      <a:pt x="6027" y="11348"/>
                      <a:pt x="5675" y="11016"/>
                    </a:cubicBezTo>
                    <a:cubicBezTo>
                      <a:pt x="5177" y="10539"/>
                      <a:pt x="3776" y="10507"/>
                      <a:pt x="4170" y="9449"/>
                    </a:cubicBezTo>
                    <a:cubicBezTo>
                      <a:pt x="4269" y="9180"/>
                      <a:pt x="4404" y="9075"/>
                      <a:pt x="4554" y="9075"/>
                    </a:cubicBezTo>
                    <a:cubicBezTo>
                      <a:pt x="5021" y="9075"/>
                      <a:pt x="5639" y="10087"/>
                      <a:pt x="5820" y="10424"/>
                    </a:cubicBezTo>
                    <a:cubicBezTo>
                      <a:pt x="6215" y="11196"/>
                      <a:pt x="6789" y="11899"/>
                      <a:pt x="7706" y="11899"/>
                    </a:cubicBezTo>
                    <a:cubicBezTo>
                      <a:pt x="7800" y="11899"/>
                      <a:pt x="7897" y="11892"/>
                      <a:pt x="7998" y="11876"/>
                    </a:cubicBezTo>
                    <a:cubicBezTo>
                      <a:pt x="8517" y="11804"/>
                      <a:pt x="9108" y="11306"/>
                      <a:pt x="8392" y="10912"/>
                    </a:cubicBezTo>
                    <a:cubicBezTo>
                      <a:pt x="8278" y="10850"/>
                      <a:pt x="8128" y="10845"/>
                      <a:pt x="7975" y="10845"/>
                    </a:cubicBezTo>
                    <a:cubicBezTo>
                      <a:pt x="7944" y="10845"/>
                      <a:pt x="7914" y="10845"/>
                      <a:pt x="7883" y="10845"/>
                    </a:cubicBezTo>
                    <a:cubicBezTo>
                      <a:pt x="7761" y="10845"/>
                      <a:pt x="7641" y="10842"/>
                      <a:pt x="7542" y="10808"/>
                    </a:cubicBezTo>
                    <a:cubicBezTo>
                      <a:pt x="7293" y="10725"/>
                      <a:pt x="7044" y="10590"/>
                      <a:pt x="6836" y="10445"/>
                    </a:cubicBezTo>
                    <a:cubicBezTo>
                      <a:pt x="6265" y="10061"/>
                      <a:pt x="4813" y="9335"/>
                      <a:pt x="4564" y="8547"/>
                    </a:cubicBezTo>
                    <a:cubicBezTo>
                      <a:pt x="4523" y="8412"/>
                      <a:pt x="4637" y="8277"/>
                      <a:pt x="4783" y="8267"/>
                    </a:cubicBezTo>
                    <a:cubicBezTo>
                      <a:pt x="4793" y="8266"/>
                      <a:pt x="4803" y="8266"/>
                      <a:pt x="4814" y="8266"/>
                    </a:cubicBezTo>
                    <a:cubicBezTo>
                      <a:pt x="5844" y="8266"/>
                      <a:pt x="6534" y="9775"/>
                      <a:pt x="7365" y="10217"/>
                    </a:cubicBezTo>
                    <a:cubicBezTo>
                      <a:pt x="7586" y="10335"/>
                      <a:pt x="8084" y="10579"/>
                      <a:pt x="8428" y="10579"/>
                    </a:cubicBezTo>
                    <a:cubicBezTo>
                      <a:pt x="8505" y="10579"/>
                      <a:pt x="8574" y="10567"/>
                      <a:pt x="8631" y="10539"/>
                    </a:cubicBezTo>
                    <a:cubicBezTo>
                      <a:pt x="9253" y="10217"/>
                      <a:pt x="8527" y="9709"/>
                      <a:pt x="8153" y="9543"/>
                    </a:cubicBezTo>
                    <a:cubicBezTo>
                      <a:pt x="7687" y="9335"/>
                      <a:pt x="7231" y="9242"/>
                      <a:pt x="6805" y="8941"/>
                    </a:cubicBezTo>
                    <a:cubicBezTo>
                      <a:pt x="6463" y="8713"/>
                      <a:pt x="5622" y="8142"/>
                      <a:pt x="5415" y="7800"/>
                    </a:cubicBezTo>
                    <a:cubicBezTo>
                      <a:pt x="5182" y="7406"/>
                      <a:pt x="5433" y="7274"/>
                      <a:pt x="5766" y="7274"/>
                    </a:cubicBezTo>
                    <a:cubicBezTo>
                      <a:pt x="5951" y="7274"/>
                      <a:pt x="6161" y="7315"/>
                      <a:pt x="6328" y="7374"/>
                    </a:cubicBezTo>
                    <a:cubicBezTo>
                      <a:pt x="6795" y="7530"/>
                      <a:pt x="7251" y="7987"/>
                      <a:pt x="7625" y="8319"/>
                    </a:cubicBezTo>
                    <a:cubicBezTo>
                      <a:pt x="7909" y="8575"/>
                      <a:pt x="8893" y="9258"/>
                      <a:pt x="9459" y="9258"/>
                    </a:cubicBezTo>
                    <a:cubicBezTo>
                      <a:pt x="9739" y="9258"/>
                      <a:pt x="9916" y="9090"/>
                      <a:pt x="9855" y="8619"/>
                    </a:cubicBezTo>
                    <a:cubicBezTo>
                      <a:pt x="9845" y="8515"/>
                      <a:pt x="9762" y="8432"/>
                      <a:pt x="9668" y="8423"/>
                    </a:cubicBezTo>
                    <a:cubicBezTo>
                      <a:pt x="9564" y="8412"/>
                      <a:pt x="9460" y="8412"/>
                      <a:pt x="9367" y="8412"/>
                    </a:cubicBezTo>
                    <a:cubicBezTo>
                      <a:pt x="9322" y="8414"/>
                      <a:pt x="9276" y="8416"/>
                      <a:pt x="9231" y="8416"/>
                    </a:cubicBezTo>
                    <a:cubicBezTo>
                      <a:pt x="9090" y="8416"/>
                      <a:pt x="8951" y="8397"/>
                      <a:pt x="8817" y="8319"/>
                    </a:cubicBezTo>
                    <a:cubicBezTo>
                      <a:pt x="8455" y="8121"/>
                      <a:pt x="5924" y="6669"/>
                      <a:pt x="6328" y="6099"/>
                    </a:cubicBezTo>
                    <a:lnTo>
                      <a:pt x="6339" y="6099"/>
                    </a:lnTo>
                    <a:cubicBezTo>
                      <a:pt x="6339" y="6099"/>
                      <a:pt x="6339" y="6088"/>
                      <a:pt x="6348" y="6088"/>
                    </a:cubicBezTo>
                    <a:cubicBezTo>
                      <a:pt x="6359" y="6078"/>
                      <a:pt x="6369" y="6067"/>
                      <a:pt x="6380" y="6047"/>
                    </a:cubicBezTo>
                    <a:cubicBezTo>
                      <a:pt x="6465" y="5965"/>
                      <a:pt x="6559" y="5930"/>
                      <a:pt x="6659" y="5930"/>
                    </a:cubicBezTo>
                    <a:cubicBezTo>
                      <a:pt x="7247" y="5930"/>
                      <a:pt x="8036" y="7143"/>
                      <a:pt x="8257" y="7364"/>
                    </a:cubicBezTo>
                    <a:cubicBezTo>
                      <a:pt x="8512" y="7602"/>
                      <a:pt x="8938" y="7712"/>
                      <a:pt x="9272" y="7712"/>
                    </a:cubicBezTo>
                    <a:cubicBezTo>
                      <a:pt x="9726" y="7712"/>
                      <a:pt x="10011" y="7507"/>
                      <a:pt x="9460" y="7136"/>
                    </a:cubicBezTo>
                    <a:cubicBezTo>
                      <a:pt x="9108" y="6897"/>
                      <a:pt x="8662" y="6877"/>
                      <a:pt x="8278" y="6586"/>
                    </a:cubicBezTo>
                    <a:cubicBezTo>
                      <a:pt x="7987" y="6348"/>
                      <a:pt x="7791" y="6109"/>
                      <a:pt x="7625" y="5818"/>
                    </a:cubicBezTo>
                    <a:cubicBezTo>
                      <a:pt x="7530" y="5667"/>
                      <a:pt x="7643" y="5481"/>
                      <a:pt x="7812" y="5481"/>
                    </a:cubicBezTo>
                    <a:cubicBezTo>
                      <a:pt x="7829" y="5481"/>
                      <a:pt x="7846" y="5483"/>
                      <a:pt x="7863" y="5487"/>
                    </a:cubicBezTo>
                    <a:cubicBezTo>
                      <a:pt x="8683" y="5684"/>
                      <a:pt x="9284" y="6960"/>
                      <a:pt x="10124" y="7084"/>
                    </a:cubicBezTo>
                    <a:cubicBezTo>
                      <a:pt x="10194" y="7096"/>
                      <a:pt x="10274" y="7102"/>
                      <a:pt x="10358" y="7102"/>
                    </a:cubicBezTo>
                    <a:cubicBezTo>
                      <a:pt x="10722" y="7102"/>
                      <a:pt x="11137" y="6970"/>
                      <a:pt x="10892" y="6514"/>
                    </a:cubicBezTo>
                    <a:cubicBezTo>
                      <a:pt x="10726" y="6182"/>
                      <a:pt x="9917" y="6120"/>
                      <a:pt x="9585" y="5974"/>
                    </a:cubicBezTo>
                    <a:cubicBezTo>
                      <a:pt x="9264" y="5829"/>
                      <a:pt x="8319" y="5435"/>
                      <a:pt x="8299" y="4989"/>
                    </a:cubicBezTo>
                    <a:cubicBezTo>
                      <a:pt x="8290" y="4763"/>
                      <a:pt x="8367" y="4679"/>
                      <a:pt x="8488" y="4679"/>
                    </a:cubicBezTo>
                    <a:cubicBezTo>
                      <a:pt x="8795" y="4679"/>
                      <a:pt x="9383" y="5221"/>
                      <a:pt x="9554" y="5362"/>
                    </a:cubicBezTo>
                    <a:cubicBezTo>
                      <a:pt x="9837" y="5584"/>
                      <a:pt x="10851" y="6408"/>
                      <a:pt x="11440" y="6408"/>
                    </a:cubicBezTo>
                    <a:cubicBezTo>
                      <a:pt x="11651" y="6408"/>
                      <a:pt x="11808" y="6302"/>
                      <a:pt x="11857" y="6026"/>
                    </a:cubicBezTo>
                    <a:cubicBezTo>
                      <a:pt x="12023" y="5124"/>
                      <a:pt x="10705" y="4979"/>
                      <a:pt x="9948" y="4636"/>
                    </a:cubicBezTo>
                    <a:cubicBezTo>
                      <a:pt x="9716" y="4534"/>
                      <a:pt x="9824" y="4217"/>
                      <a:pt x="10042" y="4217"/>
                    </a:cubicBezTo>
                    <a:cubicBezTo>
                      <a:pt x="10068" y="4217"/>
                      <a:pt x="10095" y="4222"/>
                      <a:pt x="10124" y="4232"/>
                    </a:cubicBezTo>
                    <a:cubicBezTo>
                      <a:pt x="10730" y="4451"/>
                      <a:pt x="11464" y="4885"/>
                      <a:pt x="12023" y="4885"/>
                    </a:cubicBezTo>
                    <a:cubicBezTo>
                      <a:pt x="12259" y="4885"/>
                      <a:pt x="12463" y="4808"/>
                      <a:pt x="12614" y="4605"/>
                    </a:cubicBezTo>
                    <a:cubicBezTo>
                      <a:pt x="13088" y="3963"/>
                      <a:pt x="12379" y="3930"/>
                      <a:pt x="11958" y="3930"/>
                    </a:cubicBezTo>
                    <a:cubicBezTo>
                      <a:pt x="11909" y="3930"/>
                      <a:pt x="11864" y="3931"/>
                      <a:pt x="11825" y="3931"/>
                    </a:cubicBezTo>
                    <a:cubicBezTo>
                      <a:pt x="11525" y="3921"/>
                      <a:pt x="11193" y="3889"/>
                      <a:pt x="10892" y="3785"/>
                    </a:cubicBezTo>
                    <a:cubicBezTo>
                      <a:pt x="10674" y="3713"/>
                      <a:pt x="10716" y="3381"/>
                      <a:pt x="10954" y="3360"/>
                    </a:cubicBezTo>
                    <a:cubicBezTo>
                      <a:pt x="11004" y="3355"/>
                      <a:pt x="11054" y="3353"/>
                      <a:pt x="11103" y="3353"/>
                    </a:cubicBezTo>
                    <a:cubicBezTo>
                      <a:pt x="11352" y="3353"/>
                      <a:pt x="11596" y="3412"/>
                      <a:pt x="11846" y="3464"/>
                    </a:cubicBezTo>
                    <a:cubicBezTo>
                      <a:pt x="12106" y="3526"/>
                      <a:pt x="12386" y="3589"/>
                      <a:pt x="12676" y="3589"/>
                    </a:cubicBezTo>
                    <a:cubicBezTo>
                      <a:pt x="13568" y="3568"/>
                      <a:pt x="14160" y="3340"/>
                      <a:pt x="14854" y="2790"/>
                    </a:cubicBezTo>
                    <a:cubicBezTo>
                      <a:pt x="15197" y="2520"/>
                      <a:pt x="16514" y="788"/>
                      <a:pt x="15467" y="643"/>
                    </a:cubicBezTo>
                    <a:cubicBezTo>
                      <a:pt x="15452" y="641"/>
                      <a:pt x="15438" y="640"/>
                      <a:pt x="15422" y="640"/>
                    </a:cubicBezTo>
                    <a:cubicBezTo>
                      <a:pt x="14896" y="640"/>
                      <a:pt x="13834" y="1832"/>
                      <a:pt x="13340" y="2063"/>
                    </a:cubicBezTo>
                    <a:cubicBezTo>
                      <a:pt x="12800" y="2302"/>
                      <a:pt x="12240" y="2499"/>
                      <a:pt x="11670" y="2655"/>
                    </a:cubicBezTo>
                    <a:cubicBezTo>
                      <a:pt x="11647" y="2662"/>
                      <a:pt x="11625" y="2665"/>
                      <a:pt x="11604" y="2665"/>
                    </a:cubicBezTo>
                    <a:cubicBezTo>
                      <a:pt x="11407" y="2665"/>
                      <a:pt x="11306" y="2381"/>
                      <a:pt x="11493" y="2250"/>
                    </a:cubicBezTo>
                    <a:cubicBezTo>
                      <a:pt x="11961" y="1970"/>
                      <a:pt x="12583" y="1701"/>
                      <a:pt x="12821" y="1535"/>
                    </a:cubicBezTo>
                    <a:cubicBezTo>
                      <a:pt x="12894" y="1493"/>
                      <a:pt x="12987" y="1420"/>
                      <a:pt x="13102" y="1327"/>
                    </a:cubicBezTo>
                    <a:cubicBezTo>
                      <a:pt x="13630" y="922"/>
                      <a:pt x="14450" y="155"/>
                      <a:pt x="13672" y="10"/>
                    </a:cubicBezTo>
                    <a:cubicBezTo>
                      <a:pt x="13637" y="4"/>
                      <a:pt x="13603" y="1"/>
                      <a:pt x="135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2439;p54">
                <a:extLst>
                  <a:ext uri="{FF2B5EF4-FFF2-40B4-BE49-F238E27FC236}">
                    <a16:creationId xmlns:a16="http://schemas.microsoft.com/office/drawing/2014/main" id="{48488D66-28A2-4CD0-4D32-291A04E5FF9D}"/>
                  </a:ext>
                </a:extLst>
              </p:cNvPr>
              <p:cNvSpPr/>
              <p:nvPr/>
            </p:nvSpPr>
            <p:spPr>
              <a:xfrm>
                <a:off x="5741037" y="2922806"/>
                <a:ext cx="3683" cy="3098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42" y="22"/>
                      <a:pt x="21" y="42"/>
                      <a:pt x="0" y="52"/>
                    </a:cubicBezTo>
                    <a:cubicBezTo>
                      <a:pt x="21" y="42"/>
                      <a:pt x="42" y="22"/>
                      <a:pt x="63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2440;p54">
                <a:extLst>
                  <a:ext uri="{FF2B5EF4-FFF2-40B4-BE49-F238E27FC236}">
                    <a16:creationId xmlns:a16="http://schemas.microsoft.com/office/drawing/2014/main" id="{874B44FF-B2B5-005E-6006-D6096869482D}"/>
                  </a:ext>
                </a:extLst>
              </p:cNvPr>
              <p:cNvSpPr/>
              <p:nvPr/>
            </p:nvSpPr>
            <p:spPr>
              <a:xfrm>
                <a:off x="5480927" y="3242946"/>
                <a:ext cx="1286" cy="2513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22" y="1"/>
                    </a:moveTo>
                    <a:lnTo>
                      <a:pt x="22" y="1"/>
                    </a:lnTo>
                    <a:cubicBezTo>
                      <a:pt x="22" y="11"/>
                      <a:pt x="11" y="32"/>
                      <a:pt x="1" y="42"/>
                    </a:cubicBezTo>
                    <a:cubicBezTo>
                      <a:pt x="11" y="32"/>
                      <a:pt x="22" y="11"/>
                      <a:pt x="22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2441;p54">
                <a:extLst>
                  <a:ext uri="{FF2B5EF4-FFF2-40B4-BE49-F238E27FC236}">
                    <a16:creationId xmlns:a16="http://schemas.microsoft.com/office/drawing/2014/main" id="{14B77FEC-3F38-5D5D-0DCC-D06051FCD8EA}"/>
                  </a:ext>
                </a:extLst>
              </p:cNvPr>
              <p:cNvSpPr/>
              <p:nvPr/>
            </p:nvSpPr>
            <p:spPr>
              <a:xfrm>
                <a:off x="5399679" y="3352076"/>
                <a:ext cx="643" cy="1286"/>
              </a:xfrm>
              <a:custGeom>
                <a:avLst/>
                <a:gdLst/>
                <a:ahLst/>
                <a:cxnLst/>
                <a:rect l="l" t="t" r="r" b="b"/>
                <a:pathLst>
                  <a:path w="11" h="22" extrusionOk="0">
                    <a:moveTo>
                      <a:pt x="11" y="1"/>
                    </a:moveTo>
                    <a:cubicBezTo>
                      <a:pt x="11" y="1"/>
                      <a:pt x="11" y="11"/>
                      <a:pt x="1" y="22"/>
                    </a:cubicBezTo>
                    <a:cubicBezTo>
                      <a:pt x="11" y="11"/>
                      <a:pt x="11" y="1"/>
                      <a:pt x="11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2442;p54">
                <a:extLst>
                  <a:ext uri="{FF2B5EF4-FFF2-40B4-BE49-F238E27FC236}">
                    <a16:creationId xmlns:a16="http://schemas.microsoft.com/office/drawing/2014/main" id="{6E5BB0C0-90F0-2185-AF9D-51B7935870B9}"/>
                  </a:ext>
                </a:extLst>
              </p:cNvPr>
              <p:cNvSpPr/>
              <p:nvPr/>
            </p:nvSpPr>
            <p:spPr>
              <a:xfrm>
                <a:off x="5400264" y="3327234"/>
                <a:ext cx="11632" cy="24901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26" extrusionOk="0">
                    <a:moveTo>
                      <a:pt x="198" y="0"/>
                    </a:moveTo>
                    <a:lnTo>
                      <a:pt x="198" y="0"/>
                    </a:lnTo>
                    <a:cubicBezTo>
                      <a:pt x="137" y="134"/>
                      <a:pt x="75" y="278"/>
                      <a:pt x="3" y="422"/>
                    </a:cubicBezTo>
                    <a:lnTo>
                      <a:pt x="3" y="422"/>
                    </a:lnTo>
                    <a:lnTo>
                      <a:pt x="95" y="239"/>
                    </a:lnTo>
                    <a:cubicBezTo>
                      <a:pt x="125" y="156"/>
                      <a:pt x="167" y="73"/>
                      <a:pt x="198" y="0"/>
                    </a:cubicBezTo>
                    <a:close/>
                    <a:moveTo>
                      <a:pt x="3" y="422"/>
                    </a:moveTo>
                    <a:lnTo>
                      <a:pt x="1" y="426"/>
                    </a:lnTo>
                    <a:cubicBezTo>
                      <a:pt x="1" y="425"/>
                      <a:pt x="2" y="423"/>
                      <a:pt x="3" y="422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2443;p54">
                <a:extLst>
                  <a:ext uri="{FF2B5EF4-FFF2-40B4-BE49-F238E27FC236}">
                    <a16:creationId xmlns:a16="http://schemas.microsoft.com/office/drawing/2014/main" id="{36EF0AA9-916F-0E66-3C90-D97767E30AFE}"/>
                  </a:ext>
                </a:extLst>
              </p:cNvPr>
              <p:cNvSpPr/>
              <p:nvPr/>
            </p:nvSpPr>
            <p:spPr>
              <a:xfrm>
                <a:off x="5734373" y="2884578"/>
                <a:ext cx="5495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94" y="1"/>
                    </a:moveTo>
                    <a:cubicBezTo>
                      <a:pt x="63" y="22"/>
                      <a:pt x="31" y="53"/>
                      <a:pt x="1" y="74"/>
                    </a:cubicBezTo>
                    <a:cubicBezTo>
                      <a:pt x="31" y="53"/>
                      <a:pt x="63" y="22"/>
                      <a:pt x="94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2444;p54">
                <a:extLst>
                  <a:ext uri="{FF2B5EF4-FFF2-40B4-BE49-F238E27FC236}">
                    <a16:creationId xmlns:a16="http://schemas.microsoft.com/office/drawing/2014/main" id="{46AF2750-411A-2CDA-9C53-9122010D40DE}"/>
                  </a:ext>
                </a:extLst>
              </p:cNvPr>
              <p:cNvSpPr/>
              <p:nvPr/>
            </p:nvSpPr>
            <p:spPr>
              <a:xfrm>
                <a:off x="5556154" y="3064084"/>
                <a:ext cx="9762" cy="13386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29" extrusionOk="0">
                    <a:moveTo>
                      <a:pt x="166" y="0"/>
                    </a:moveTo>
                    <a:cubicBezTo>
                      <a:pt x="114" y="83"/>
                      <a:pt x="52" y="156"/>
                      <a:pt x="0" y="229"/>
                    </a:cubicBezTo>
                    <a:cubicBezTo>
                      <a:pt x="52" y="156"/>
                      <a:pt x="114" y="83"/>
                      <a:pt x="166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2445;p54">
                <a:extLst>
                  <a:ext uri="{FF2B5EF4-FFF2-40B4-BE49-F238E27FC236}">
                    <a16:creationId xmlns:a16="http://schemas.microsoft.com/office/drawing/2014/main" id="{1D5FA474-720F-B2C2-427E-01198DC371C0}"/>
                  </a:ext>
                </a:extLst>
              </p:cNvPr>
              <p:cNvSpPr/>
              <p:nvPr/>
            </p:nvSpPr>
            <p:spPr>
              <a:xfrm>
                <a:off x="5565857" y="3059875"/>
                <a:ext cx="3040" cy="4267"/>
              </a:xfrm>
              <a:custGeom>
                <a:avLst/>
                <a:gdLst/>
                <a:ahLst/>
                <a:cxnLst/>
                <a:rect l="l" t="t" r="r" b="b"/>
                <a:pathLst>
                  <a:path w="52" h="73" extrusionOk="0">
                    <a:moveTo>
                      <a:pt x="51" y="0"/>
                    </a:moveTo>
                    <a:cubicBezTo>
                      <a:pt x="42" y="31"/>
                      <a:pt x="21" y="52"/>
                      <a:pt x="0" y="72"/>
                    </a:cubicBezTo>
                    <a:lnTo>
                      <a:pt x="0" y="72"/>
                    </a:lnTo>
                    <a:cubicBezTo>
                      <a:pt x="21" y="52"/>
                      <a:pt x="42" y="31"/>
                      <a:pt x="51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2446;p54">
                <a:extLst>
                  <a:ext uri="{FF2B5EF4-FFF2-40B4-BE49-F238E27FC236}">
                    <a16:creationId xmlns:a16="http://schemas.microsoft.com/office/drawing/2014/main" id="{4C8C9521-6FB3-9A54-17C5-D05D760D927B}"/>
                  </a:ext>
                </a:extLst>
              </p:cNvPr>
              <p:cNvSpPr/>
              <p:nvPr/>
            </p:nvSpPr>
            <p:spPr>
              <a:xfrm>
                <a:off x="5955671" y="2768201"/>
                <a:ext cx="14029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240" h="63" extrusionOk="0">
                    <a:moveTo>
                      <a:pt x="239" y="0"/>
                    </a:moveTo>
                    <a:lnTo>
                      <a:pt x="239" y="0"/>
                    </a:lnTo>
                    <a:cubicBezTo>
                      <a:pt x="229" y="3"/>
                      <a:pt x="218" y="6"/>
                      <a:pt x="208" y="8"/>
                    </a:cubicBezTo>
                    <a:lnTo>
                      <a:pt x="208" y="8"/>
                    </a:lnTo>
                    <a:cubicBezTo>
                      <a:pt x="218" y="6"/>
                      <a:pt x="229" y="4"/>
                      <a:pt x="239" y="0"/>
                    </a:cubicBezTo>
                    <a:close/>
                    <a:moveTo>
                      <a:pt x="208" y="8"/>
                    </a:moveTo>
                    <a:cubicBezTo>
                      <a:pt x="187" y="12"/>
                      <a:pt x="167" y="14"/>
                      <a:pt x="146" y="21"/>
                    </a:cubicBezTo>
                    <a:cubicBezTo>
                      <a:pt x="140" y="24"/>
                      <a:pt x="133" y="27"/>
                      <a:pt x="127" y="30"/>
                    </a:cubicBezTo>
                    <a:lnTo>
                      <a:pt x="127" y="30"/>
                    </a:lnTo>
                    <a:cubicBezTo>
                      <a:pt x="153" y="23"/>
                      <a:pt x="180" y="15"/>
                      <a:pt x="208" y="8"/>
                    </a:cubicBezTo>
                    <a:close/>
                    <a:moveTo>
                      <a:pt x="127" y="30"/>
                    </a:moveTo>
                    <a:cubicBezTo>
                      <a:pt x="85" y="41"/>
                      <a:pt x="44" y="52"/>
                      <a:pt x="1" y="63"/>
                    </a:cubicBezTo>
                    <a:cubicBezTo>
                      <a:pt x="45" y="54"/>
                      <a:pt x="89" y="45"/>
                      <a:pt x="127" y="3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2447;p54">
                <a:extLst>
                  <a:ext uri="{FF2B5EF4-FFF2-40B4-BE49-F238E27FC236}">
                    <a16:creationId xmlns:a16="http://schemas.microsoft.com/office/drawing/2014/main" id="{00A83B44-B150-7F91-B11E-5548088A9D2E}"/>
                  </a:ext>
                </a:extLst>
              </p:cNvPr>
              <p:cNvSpPr/>
              <p:nvPr/>
            </p:nvSpPr>
            <p:spPr>
              <a:xfrm>
                <a:off x="5848354" y="2803330"/>
                <a:ext cx="26128" cy="1286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220" extrusionOk="0">
                    <a:moveTo>
                      <a:pt x="447" y="1"/>
                    </a:moveTo>
                    <a:lnTo>
                      <a:pt x="447" y="1"/>
                    </a:lnTo>
                    <a:cubicBezTo>
                      <a:pt x="442" y="3"/>
                      <a:pt x="438" y="5"/>
                      <a:pt x="434" y="7"/>
                    </a:cubicBezTo>
                    <a:lnTo>
                      <a:pt x="434" y="7"/>
                    </a:lnTo>
                    <a:cubicBezTo>
                      <a:pt x="438" y="5"/>
                      <a:pt x="442" y="3"/>
                      <a:pt x="447" y="1"/>
                    </a:cubicBezTo>
                    <a:close/>
                    <a:moveTo>
                      <a:pt x="434" y="7"/>
                    </a:moveTo>
                    <a:lnTo>
                      <a:pt x="434" y="7"/>
                    </a:lnTo>
                    <a:cubicBezTo>
                      <a:pt x="423" y="12"/>
                      <a:pt x="415" y="13"/>
                      <a:pt x="408" y="19"/>
                    </a:cubicBezTo>
                    <a:lnTo>
                      <a:pt x="408" y="19"/>
                    </a:lnTo>
                    <a:cubicBezTo>
                      <a:pt x="417" y="15"/>
                      <a:pt x="425" y="11"/>
                      <a:pt x="434" y="7"/>
                    </a:cubicBezTo>
                    <a:close/>
                    <a:moveTo>
                      <a:pt x="408" y="19"/>
                    </a:moveTo>
                    <a:lnTo>
                      <a:pt x="408" y="19"/>
                    </a:lnTo>
                    <a:cubicBezTo>
                      <a:pt x="382" y="31"/>
                      <a:pt x="356" y="44"/>
                      <a:pt x="331" y="56"/>
                    </a:cubicBezTo>
                    <a:lnTo>
                      <a:pt x="331" y="56"/>
                    </a:lnTo>
                    <a:cubicBezTo>
                      <a:pt x="356" y="45"/>
                      <a:pt x="380" y="33"/>
                      <a:pt x="405" y="22"/>
                    </a:cubicBezTo>
                    <a:cubicBezTo>
                      <a:pt x="406" y="21"/>
                      <a:pt x="407" y="20"/>
                      <a:pt x="408" y="19"/>
                    </a:cubicBezTo>
                    <a:close/>
                    <a:moveTo>
                      <a:pt x="331" y="56"/>
                    </a:moveTo>
                    <a:lnTo>
                      <a:pt x="331" y="56"/>
                    </a:lnTo>
                    <a:cubicBezTo>
                      <a:pt x="221" y="107"/>
                      <a:pt x="111" y="160"/>
                      <a:pt x="1" y="219"/>
                    </a:cubicBezTo>
                    <a:cubicBezTo>
                      <a:pt x="109" y="165"/>
                      <a:pt x="218" y="110"/>
                      <a:pt x="331" y="56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2448;p54">
                <a:extLst>
                  <a:ext uri="{FF2B5EF4-FFF2-40B4-BE49-F238E27FC236}">
                    <a16:creationId xmlns:a16="http://schemas.microsoft.com/office/drawing/2014/main" id="{8395A8CB-4007-4B0D-6C29-754F7A76744A}"/>
                  </a:ext>
                </a:extLst>
              </p:cNvPr>
              <p:cNvSpPr/>
              <p:nvPr/>
            </p:nvSpPr>
            <p:spPr>
              <a:xfrm>
                <a:off x="5613729" y="2987687"/>
                <a:ext cx="14613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91" extrusionOk="0">
                    <a:moveTo>
                      <a:pt x="249" y="0"/>
                    </a:moveTo>
                    <a:lnTo>
                      <a:pt x="249" y="0"/>
                    </a:lnTo>
                    <a:cubicBezTo>
                      <a:pt x="166" y="94"/>
                      <a:pt x="83" y="187"/>
                      <a:pt x="0" y="291"/>
                    </a:cubicBezTo>
                    <a:cubicBezTo>
                      <a:pt x="83" y="187"/>
                      <a:pt x="166" y="94"/>
                      <a:pt x="249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2449;p54">
                <a:extLst>
                  <a:ext uri="{FF2B5EF4-FFF2-40B4-BE49-F238E27FC236}">
                    <a16:creationId xmlns:a16="http://schemas.microsoft.com/office/drawing/2014/main" id="{0A4B1FE1-F116-DD8F-A963-6C31681B3C2D}"/>
                  </a:ext>
                </a:extLst>
              </p:cNvPr>
              <p:cNvSpPr/>
              <p:nvPr/>
            </p:nvSpPr>
            <p:spPr>
              <a:xfrm>
                <a:off x="5628284" y="2979212"/>
                <a:ext cx="7950" cy="85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6" extrusionOk="0">
                    <a:moveTo>
                      <a:pt x="135" y="0"/>
                    </a:moveTo>
                    <a:cubicBezTo>
                      <a:pt x="94" y="52"/>
                      <a:pt x="52" y="94"/>
                      <a:pt x="0" y="145"/>
                    </a:cubicBezTo>
                    <a:lnTo>
                      <a:pt x="0" y="145"/>
                    </a:lnTo>
                    <a:cubicBezTo>
                      <a:pt x="52" y="94"/>
                      <a:pt x="94" y="52"/>
                      <a:pt x="135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2450;p54">
                <a:extLst>
                  <a:ext uri="{FF2B5EF4-FFF2-40B4-BE49-F238E27FC236}">
                    <a16:creationId xmlns:a16="http://schemas.microsoft.com/office/drawing/2014/main" id="{2779E220-F965-B090-B81D-EC9E2CB1EC45}"/>
                  </a:ext>
                </a:extLst>
              </p:cNvPr>
              <p:cNvSpPr/>
              <p:nvPr/>
            </p:nvSpPr>
            <p:spPr>
              <a:xfrm>
                <a:off x="5613729" y="3004638"/>
                <a:ext cx="58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2451;p54">
                <a:extLst>
                  <a:ext uri="{FF2B5EF4-FFF2-40B4-BE49-F238E27FC236}">
                    <a16:creationId xmlns:a16="http://schemas.microsoft.com/office/drawing/2014/main" id="{CE073367-A2D4-A363-125F-5A89D5BAD93B}"/>
                  </a:ext>
                </a:extLst>
              </p:cNvPr>
              <p:cNvSpPr/>
              <p:nvPr/>
            </p:nvSpPr>
            <p:spPr>
              <a:xfrm>
                <a:off x="5604611" y="3004638"/>
                <a:ext cx="9177" cy="1040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78" extrusionOk="0">
                    <a:moveTo>
                      <a:pt x="156" y="1"/>
                    </a:moveTo>
                    <a:cubicBezTo>
                      <a:pt x="105" y="63"/>
                      <a:pt x="52" y="115"/>
                      <a:pt x="1" y="178"/>
                    </a:cubicBezTo>
                    <a:lnTo>
                      <a:pt x="1" y="178"/>
                    </a:lnTo>
                    <a:cubicBezTo>
                      <a:pt x="52" y="115"/>
                      <a:pt x="105" y="63"/>
                      <a:pt x="156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2452;p54">
                <a:extLst>
                  <a:ext uri="{FF2B5EF4-FFF2-40B4-BE49-F238E27FC236}">
                    <a16:creationId xmlns:a16="http://schemas.microsoft.com/office/drawing/2014/main" id="{710A35B9-835F-0181-0EA6-6F7C0B4E3847}"/>
                  </a:ext>
                </a:extLst>
              </p:cNvPr>
              <p:cNvSpPr/>
              <p:nvPr/>
            </p:nvSpPr>
            <p:spPr>
              <a:xfrm>
                <a:off x="5491857" y="3159886"/>
                <a:ext cx="9762" cy="15782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70" extrusionOk="0">
                    <a:moveTo>
                      <a:pt x="167" y="0"/>
                    </a:moveTo>
                    <a:cubicBezTo>
                      <a:pt x="114" y="94"/>
                      <a:pt x="52" y="177"/>
                      <a:pt x="1" y="270"/>
                    </a:cubicBezTo>
                    <a:cubicBezTo>
                      <a:pt x="52" y="177"/>
                      <a:pt x="114" y="94"/>
                      <a:pt x="167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2453;p54">
                <a:extLst>
                  <a:ext uri="{FF2B5EF4-FFF2-40B4-BE49-F238E27FC236}">
                    <a16:creationId xmlns:a16="http://schemas.microsoft.com/office/drawing/2014/main" id="{70DAE0EB-D423-8CF2-543C-CFF6C1AED3C8}"/>
                  </a:ext>
                </a:extLst>
              </p:cNvPr>
              <p:cNvSpPr/>
              <p:nvPr/>
            </p:nvSpPr>
            <p:spPr>
              <a:xfrm>
                <a:off x="5501560" y="3146559"/>
                <a:ext cx="8534" cy="1338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9" extrusionOk="0">
                    <a:moveTo>
                      <a:pt x="146" y="0"/>
                    </a:moveTo>
                    <a:lnTo>
                      <a:pt x="146" y="0"/>
                    </a:lnTo>
                    <a:cubicBezTo>
                      <a:pt x="93" y="73"/>
                      <a:pt x="42" y="156"/>
                      <a:pt x="1" y="228"/>
                    </a:cubicBezTo>
                    <a:cubicBezTo>
                      <a:pt x="52" y="156"/>
                      <a:pt x="93" y="73"/>
                      <a:pt x="146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2454;p54">
                <a:extLst>
                  <a:ext uri="{FF2B5EF4-FFF2-40B4-BE49-F238E27FC236}">
                    <a16:creationId xmlns:a16="http://schemas.microsoft.com/office/drawing/2014/main" id="{8AB36240-BAB6-3FC4-96EA-B3B68FBDA112}"/>
                  </a:ext>
                </a:extLst>
              </p:cNvPr>
              <p:cNvSpPr/>
              <p:nvPr/>
            </p:nvSpPr>
            <p:spPr>
              <a:xfrm>
                <a:off x="5536105" y="3077411"/>
                <a:ext cx="20108" cy="28583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89" extrusionOk="0">
                    <a:moveTo>
                      <a:pt x="343" y="1"/>
                    </a:moveTo>
                    <a:cubicBezTo>
                      <a:pt x="229" y="167"/>
                      <a:pt x="115" y="323"/>
                      <a:pt x="0" y="488"/>
                    </a:cubicBezTo>
                    <a:lnTo>
                      <a:pt x="0" y="488"/>
                    </a:lnTo>
                    <a:cubicBezTo>
                      <a:pt x="115" y="323"/>
                      <a:pt x="229" y="167"/>
                      <a:pt x="343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2455;p54">
                <a:extLst>
                  <a:ext uri="{FF2B5EF4-FFF2-40B4-BE49-F238E27FC236}">
                    <a16:creationId xmlns:a16="http://schemas.microsoft.com/office/drawing/2014/main" id="{4F016973-5C01-3384-B2D2-7B6A562D16F9}"/>
                  </a:ext>
                </a:extLst>
              </p:cNvPr>
              <p:cNvSpPr/>
              <p:nvPr/>
            </p:nvSpPr>
            <p:spPr>
              <a:xfrm>
                <a:off x="5526402" y="3105935"/>
                <a:ext cx="9762" cy="14613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50" extrusionOk="0">
                    <a:moveTo>
                      <a:pt x="166" y="0"/>
                    </a:moveTo>
                    <a:cubicBezTo>
                      <a:pt x="115" y="83"/>
                      <a:pt x="63" y="166"/>
                      <a:pt x="0" y="249"/>
                    </a:cubicBezTo>
                    <a:lnTo>
                      <a:pt x="0" y="249"/>
                    </a:lnTo>
                    <a:cubicBezTo>
                      <a:pt x="63" y="166"/>
                      <a:pt x="115" y="83"/>
                      <a:pt x="166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2456;p54">
                <a:extLst>
                  <a:ext uri="{FF2B5EF4-FFF2-40B4-BE49-F238E27FC236}">
                    <a16:creationId xmlns:a16="http://schemas.microsoft.com/office/drawing/2014/main" id="{079D50CE-2F61-041A-40DC-011A502B8CB9}"/>
                  </a:ext>
                </a:extLst>
              </p:cNvPr>
              <p:cNvSpPr/>
              <p:nvPr/>
            </p:nvSpPr>
            <p:spPr>
              <a:xfrm>
                <a:off x="5428145" y="3289649"/>
                <a:ext cx="1929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33" h="74" extrusionOk="0">
                    <a:moveTo>
                      <a:pt x="32" y="0"/>
                    </a:moveTo>
                    <a:cubicBezTo>
                      <a:pt x="22" y="21"/>
                      <a:pt x="12" y="52"/>
                      <a:pt x="1" y="73"/>
                    </a:cubicBezTo>
                    <a:lnTo>
                      <a:pt x="1" y="73"/>
                    </a:lnTo>
                    <a:cubicBezTo>
                      <a:pt x="12" y="52"/>
                      <a:pt x="22" y="21"/>
                      <a:pt x="32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2457;p54">
                <a:extLst>
                  <a:ext uri="{FF2B5EF4-FFF2-40B4-BE49-F238E27FC236}">
                    <a16:creationId xmlns:a16="http://schemas.microsoft.com/office/drawing/2014/main" id="{9020E40F-0C2B-54F1-98DA-61E2D08A1A59}"/>
                  </a:ext>
                </a:extLst>
              </p:cNvPr>
              <p:cNvSpPr/>
              <p:nvPr/>
            </p:nvSpPr>
            <p:spPr>
              <a:xfrm>
                <a:off x="5479758" y="3175610"/>
                <a:ext cx="12158" cy="20692"/>
              </a:xfrm>
              <a:custGeom>
                <a:avLst/>
                <a:gdLst/>
                <a:ahLst/>
                <a:cxnLst/>
                <a:rect l="l" t="t" r="r" b="b"/>
                <a:pathLst>
                  <a:path w="208" h="354" extrusionOk="0">
                    <a:moveTo>
                      <a:pt x="208" y="1"/>
                    </a:moveTo>
                    <a:cubicBezTo>
                      <a:pt x="135" y="116"/>
                      <a:pt x="72" y="240"/>
                      <a:pt x="0" y="354"/>
                    </a:cubicBezTo>
                    <a:lnTo>
                      <a:pt x="0" y="354"/>
                    </a:lnTo>
                    <a:cubicBezTo>
                      <a:pt x="72" y="240"/>
                      <a:pt x="135" y="116"/>
                      <a:pt x="208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2458;p54">
                <a:extLst>
                  <a:ext uri="{FF2B5EF4-FFF2-40B4-BE49-F238E27FC236}">
                    <a16:creationId xmlns:a16="http://schemas.microsoft.com/office/drawing/2014/main" id="{4578E5C1-5CB5-2D5A-A9A7-345821AC56E2}"/>
                  </a:ext>
                </a:extLst>
              </p:cNvPr>
              <p:cNvSpPr/>
              <p:nvPr/>
            </p:nvSpPr>
            <p:spPr>
              <a:xfrm>
                <a:off x="5473679" y="3196243"/>
                <a:ext cx="6138" cy="1098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88" extrusionOk="0">
                    <a:moveTo>
                      <a:pt x="104" y="1"/>
                    </a:moveTo>
                    <a:cubicBezTo>
                      <a:pt x="73" y="63"/>
                      <a:pt x="31" y="125"/>
                      <a:pt x="0" y="187"/>
                    </a:cubicBezTo>
                    <a:lnTo>
                      <a:pt x="0" y="187"/>
                    </a:lnTo>
                    <a:cubicBezTo>
                      <a:pt x="31" y="125"/>
                      <a:pt x="73" y="63"/>
                      <a:pt x="104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2459;p54">
                <a:extLst>
                  <a:ext uri="{FF2B5EF4-FFF2-40B4-BE49-F238E27FC236}">
                    <a16:creationId xmlns:a16="http://schemas.microsoft.com/office/drawing/2014/main" id="{BACC9A1F-4B0B-5767-922C-9D6182472667}"/>
                  </a:ext>
                </a:extLst>
              </p:cNvPr>
              <p:cNvSpPr/>
              <p:nvPr/>
            </p:nvSpPr>
            <p:spPr>
              <a:xfrm>
                <a:off x="5312411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400" y="0"/>
                    </a:moveTo>
                    <a:cubicBezTo>
                      <a:pt x="249" y="1670"/>
                      <a:pt x="0" y="3807"/>
                      <a:pt x="819" y="5674"/>
                    </a:cubicBezTo>
                    <a:cubicBezTo>
                      <a:pt x="944" y="5975"/>
                      <a:pt x="1100" y="6265"/>
                      <a:pt x="1296" y="6524"/>
                    </a:cubicBezTo>
                    <a:cubicBezTo>
                      <a:pt x="1328" y="6452"/>
                      <a:pt x="1359" y="6379"/>
                      <a:pt x="1400" y="6296"/>
                    </a:cubicBezTo>
                    <a:lnTo>
                      <a:pt x="1494" y="6079"/>
                    </a:lnTo>
                    <a:cubicBezTo>
                      <a:pt x="1566" y="5923"/>
                      <a:pt x="1639" y="5777"/>
                      <a:pt x="1701" y="5632"/>
                    </a:cubicBezTo>
                    <a:cubicBezTo>
                      <a:pt x="1525" y="5259"/>
                      <a:pt x="1151" y="4440"/>
                      <a:pt x="996" y="3631"/>
                    </a:cubicBezTo>
                    <a:cubicBezTo>
                      <a:pt x="972" y="3522"/>
                      <a:pt x="1056" y="3456"/>
                      <a:pt x="1141" y="3456"/>
                    </a:cubicBezTo>
                    <a:cubicBezTo>
                      <a:pt x="1203" y="3456"/>
                      <a:pt x="1264" y="3490"/>
                      <a:pt x="1286" y="3568"/>
                    </a:cubicBezTo>
                    <a:cubicBezTo>
                      <a:pt x="1411" y="4076"/>
                      <a:pt x="1618" y="4647"/>
                      <a:pt x="1939" y="5145"/>
                    </a:cubicBezTo>
                    <a:cubicBezTo>
                      <a:pt x="1960" y="5093"/>
                      <a:pt x="1992" y="5041"/>
                      <a:pt x="2012" y="4989"/>
                    </a:cubicBezTo>
                    <a:lnTo>
                      <a:pt x="2168" y="4678"/>
                    </a:lnTo>
                    <a:cubicBezTo>
                      <a:pt x="2199" y="4626"/>
                      <a:pt x="2220" y="4574"/>
                      <a:pt x="2251" y="4523"/>
                    </a:cubicBezTo>
                    <a:cubicBezTo>
                      <a:pt x="2271" y="4470"/>
                      <a:pt x="2303" y="4419"/>
                      <a:pt x="2334" y="4367"/>
                    </a:cubicBezTo>
                    <a:cubicBezTo>
                      <a:pt x="2354" y="4325"/>
                      <a:pt x="2386" y="4274"/>
                      <a:pt x="2407" y="4222"/>
                    </a:cubicBezTo>
                    <a:cubicBezTo>
                      <a:pt x="2437" y="4170"/>
                      <a:pt x="2469" y="4118"/>
                      <a:pt x="2490" y="4066"/>
                    </a:cubicBezTo>
                    <a:cubicBezTo>
                      <a:pt x="2520" y="4014"/>
                      <a:pt x="2541" y="3973"/>
                      <a:pt x="2573" y="3921"/>
                    </a:cubicBezTo>
                    <a:cubicBezTo>
                      <a:pt x="2437" y="3724"/>
                      <a:pt x="1504" y="2230"/>
                      <a:pt x="1400" y="0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2460;p54">
                <a:extLst>
                  <a:ext uri="{FF2B5EF4-FFF2-40B4-BE49-F238E27FC236}">
                    <a16:creationId xmlns:a16="http://schemas.microsoft.com/office/drawing/2014/main" id="{9606E13B-A84A-B6C5-F287-CD39C94EFB5B}"/>
                  </a:ext>
                </a:extLst>
              </p:cNvPr>
              <p:cNvSpPr/>
              <p:nvPr/>
            </p:nvSpPr>
            <p:spPr>
              <a:xfrm>
                <a:off x="5413591" y="2699812"/>
                <a:ext cx="644030" cy="694182"/>
              </a:xfrm>
              <a:custGeom>
                <a:avLst/>
                <a:gdLst/>
                <a:ahLst/>
                <a:cxnLst/>
                <a:rect l="l" t="t" r="r" b="b"/>
                <a:pathLst>
                  <a:path w="11018" h="11876" extrusionOk="0">
                    <a:moveTo>
                      <a:pt x="8673" y="0"/>
                    </a:moveTo>
                    <a:cubicBezTo>
                      <a:pt x="8430" y="0"/>
                      <a:pt x="8184" y="14"/>
                      <a:pt x="7937" y="40"/>
                    </a:cubicBezTo>
                    <a:cubicBezTo>
                      <a:pt x="7646" y="776"/>
                      <a:pt x="7138" y="1938"/>
                      <a:pt x="6702" y="2394"/>
                    </a:cubicBezTo>
                    <a:lnTo>
                      <a:pt x="6858" y="2301"/>
                    </a:lnTo>
                    <a:cubicBezTo>
                      <a:pt x="6899" y="2281"/>
                      <a:pt x="6951" y="2249"/>
                      <a:pt x="6992" y="2228"/>
                    </a:cubicBezTo>
                    <a:cubicBezTo>
                      <a:pt x="7045" y="2198"/>
                      <a:pt x="7086" y="2177"/>
                      <a:pt x="7138" y="2145"/>
                    </a:cubicBezTo>
                    <a:cubicBezTo>
                      <a:pt x="7190" y="2115"/>
                      <a:pt x="7231" y="2094"/>
                      <a:pt x="7283" y="2062"/>
                    </a:cubicBezTo>
                    <a:cubicBezTo>
                      <a:pt x="7335" y="2042"/>
                      <a:pt x="7387" y="2011"/>
                      <a:pt x="7428" y="1990"/>
                    </a:cubicBezTo>
                    <a:cubicBezTo>
                      <a:pt x="7584" y="1917"/>
                      <a:pt x="7729" y="1845"/>
                      <a:pt x="7885" y="1772"/>
                    </a:cubicBezTo>
                    <a:cubicBezTo>
                      <a:pt x="7875" y="1575"/>
                      <a:pt x="7895" y="1253"/>
                      <a:pt x="8061" y="932"/>
                    </a:cubicBezTo>
                    <a:cubicBezTo>
                      <a:pt x="8088" y="874"/>
                      <a:pt x="8138" y="849"/>
                      <a:pt x="8188" y="849"/>
                    </a:cubicBezTo>
                    <a:cubicBezTo>
                      <a:pt x="8274" y="849"/>
                      <a:pt x="8361" y="921"/>
                      <a:pt x="8341" y="1025"/>
                    </a:cubicBezTo>
                    <a:cubicBezTo>
                      <a:pt x="8299" y="1212"/>
                      <a:pt x="8299" y="1409"/>
                      <a:pt x="8382" y="1555"/>
                    </a:cubicBezTo>
                    <a:cubicBezTo>
                      <a:pt x="8559" y="1481"/>
                      <a:pt x="8746" y="1419"/>
                      <a:pt x="8933" y="1347"/>
                    </a:cubicBezTo>
                    <a:cubicBezTo>
                      <a:pt x="8974" y="1336"/>
                      <a:pt x="9016" y="1326"/>
                      <a:pt x="9046" y="1316"/>
                    </a:cubicBezTo>
                    <a:cubicBezTo>
                      <a:pt x="9129" y="1285"/>
                      <a:pt x="9202" y="1264"/>
                      <a:pt x="9275" y="1233"/>
                    </a:cubicBezTo>
                    <a:cubicBezTo>
                      <a:pt x="9357" y="1212"/>
                      <a:pt x="9431" y="1191"/>
                      <a:pt x="9513" y="1170"/>
                    </a:cubicBezTo>
                    <a:cubicBezTo>
                      <a:pt x="9565" y="1150"/>
                      <a:pt x="9617" y="1140"/>
                      <a:pt x="9669" y="1119"/>
                    </a:cubicBezTo>
                    <a:cubicBezTo>
                      <a:pt x="9721" y="1108"/>
                      <a:pt x="9772" y="1098"/>
                      <a:pt x="9825" y="1077"/>
                    </a:cubicBezTo>
                    <a:cubicBezTo>
                      <a:pt x="9959" y="1046"/>
                      <a:pt x="10094" y="1015"/>
                      <a:pt x="10219" y="984"/>
                    </a:cubicBezTo>
                    <a:lnTo>
                      <a:pt x="10219" y="984"/>
                    </a:lnTo>
                    <a:cubicBezTo>
                      <a:pt x="10198" y="994"/>
                      <a:pt x="10157" y="1004"/>
                      <a:pt x="10084" y="1036"/>
                    </a:cubicBezTo>
                    <a:cubicBezTo>
                      <a:pt x="10074" y="1036"/>
                      <a:pt x="10063" y="1046"/>
                      <a:pt x="10063" y="1046"/>
                    </a:cubicBezTo>
                    <a:cubicBezTo>
                      <a:pt x="10021" y="1067"/>
                      <a:pt x="9970" y="1077"/>
                      <a:pt x="9918" y="1108"/>
                    </a:cubicBezTo>
                    <a:cubicBezTo>
                      <a:pt x="9908" y="1108"/>
                      <a:pt x="9897" y="1108"/>
                      <a:pt x="9887" y="1119"/>
                    </a:cubicBezTo>
                    <a:cubicBezTo>
                      <a:pt x="9855" y="1129"/>
                      <a:pt x="9835" y="1140"/>
                      <a:pt x="9793" y="1160"/>
                    </a:cubicBezTo>
                    <a:cubicBezTo>
                      <a:pt x="9783" y="1160"/>
                      <a:pt x="9772" y="1170"/>
                      <a:pt x="9762" y="1170"/>
                    </a:cubicBezTo>
                    <a:cubicBezTo>
                      <a:pt x="9627" y="1233"/>
                      <a:pt x="9472" y="1306"/>
                      <a:pt x="9295" y="1398"/>
                    </a:cubicBezTo>
                    <a:cubicBezTo>
                      <a:pt x="9265" y="1409"/>
                      <a:pt x="9233" y="1430"/>
                      <a:pt x="9202" y="1440"/>
                    </a:cubicBezTo>
                    <a:cubicBezTo>
                      <a:pt x="9099" y="1492"/>
                      <a:pt x="9005" y="1544"/>
                      <a:pt x="8891" y="1606"/>
                    </a:cubicBezTo>
                    <a:cubicBezTo>
                      <a:pt x="8870" y="1617"/>
                      <a:pt x="8860" y="1627"/>
                      <a:pt x="8839" y="1637"/>
                    </a:cubicBezTo>
                    <a:cubicBezTo>
                      <a:pt x="8684" y="1720"/>
                      <a:pt x="8518" y="1813"/>
                      <a:pt x="8352" y="1907"/>
                    </a:cubicBezTo>
                    <a:lnTo>
                      <a:pt x="8258" y="1969"/>
                    </a:lnTo>
                    <a:cubicBezTo>
                      <a:pt x="8237" y="1979"/>
                      <a:pt x="8216" y="1990"/>
                      <a:pt x="8186" y="2000"/>
                    </a:cubicBezTo>
                    <a:cubicBezTo>
                      <a:pt x="8133" y="2042"/>
                      <a:pt x="8071" y="2073"/>
                      <a:pt x="8009" y="2115"/>
                    </a:cubicBezTo>
                    <a:cubicBezTo>
                      <a:pt x="7916" y="2166"/>
                      <a:pt x="7822" y="2228"/>
                      <a:pt x="7729" y="2291"/>
                    </a:cubicBezTo>
                    <a:cubicBezTo>
                      <a:pt x="7709" y="2301"/>
                      <a:pt x="7688" y="2311"/>
                      <a:pt x="7667" y="2332"/>
                    </a:cubicBezTo>
                    <a:cubicBezTo>
                      <a:pt x="7646" y="2343"/>
                      <a:pt x="7615" y="2364"/>
                      <a:pt x="7594" y="2384"/>
                    </a:cubicBezTo>
                    <a:cubicBezTo>
                      <a:pt x="7719" y="2436"/>
                      <a:pt x="7854" y="2477"/>
                      <a:pt x="7988" y="2509"/>
                    </a:cubicBezTo>
                    <a:cubicBezTo>
                      <a:pt x="8206" y="2558"/>
                      <a:pt x="8159" y="2874"/>
                      <a:pt x="7955" y="2874"/>
                    </a:cubicBezTo>
                    <a:cubicBezTo>
                      <a:pt x="7946" y="2874"/>
                      <a:pt x="7936" y="2873"/>
                      <a:pt x="7926" y="2871"/>
                    </a:cubicBezTo>
                    <a:cubicBezTo>
                      <a:pt x="7615" y="2841"/>
                      <a:pt x="7345" y="2758"/>
                      <a:pt x="7148" y="2675"/>
                    </a:cubicBezTo>
                    <a:cubicBezTo>
                      <a:pt x="6982" y="2788"/>
                      <a:pt x="6817" y="2913"/>
                      <a:pt x="6651" y="3037"/>
                    </a:cubicBezTo>
                    <a:cubicBezTo>
                      <a:pt x="6609" y="3069"/>
                      <a:pt x="6568" y="3100"/>
                      <a:pt x="6515" y="3131"/>
                    </a:cubicBezTo>
                    <a:lnTo>
                      <a:pt x="6360" y="3256"/>
                    </a:lnTo>
                    <a:cubicBezTo>
                      <a:pt x="6329" y="3276"/>
                      <a:pt x="6298" y="3307"/>
                      <a:pt x="6266" y="3328"/>
                    </a:cubicBezTo>
                    <a:cubicBezTo>
                      <a:pt x="6215" y="3369"/>
                      <a:pt x="6173" y="3401"/>
                      <a:pt x="6132" y="3432"/>
                    </a:cubicBezTo>
                    <a:cubicBezTo>
                      <a:pt x="6485" y="3650"/>
                      <a:pt x="6909" y="3774"/>
                      <a:pt x="7304" y="3857"/>
                    </a:cubicBezTo>
                    <a:cubicBezTo>
                      <a:pt x="7532" y="3899"/>
                      <a:pt x="7501" y="4220"/>
                      <a:pt x="7273" y="4231"/>
                    </a:cubicBezTo>
                    <a:cubicBezTo>
                      <a:pt x="7258" y="4231"/>
                      <a:pt x="7244" y="4231"/>
                      <a:pt x="7230" y="4231"/>
                    </a:cubicBezTo>
                    <a:cubicBezTo>
                      <a:pt x="6565" y="4231"/>
                      <a:pt x="6031" y="4009"/>
                      <a:pt x="5706" y="3847"/>
                    </a:cubicBezTo>
                    <a:cubicBezTo>
                      <a:pt x="5675" y="3847"/>
                      <a:pt x="5644" y="3847"/>
                      <a:pt x="5623" y="3857"/>
                    </a:cubicBezTo>
                    <a:cubicBezTo>
                      <a:pt x="5572" y="3899"/>
                      <a:pt x="5519" y="3940"/>
                      <a:pt x="5478" y="3971"/>
                    </a:cubicBezTo>
                    <a:cubicBezTo>
                      <a:pt x="5447" y="4003"/>
                      <a:pt x="5427" y="4023"/>
                      <a:pt x="5395" y="4044"/>
                    </a:cubicBezTo>
                    <a:cubicBezTo>
                      <a:pt x="5240" y="4178"/>
                      <a:pt x="5084" y="4324"/>
                      <a:pt x="4918" y="4480"/>
                    </a:cubicBezTo>
                    <a:cubicBezTo>
                      <a:pt x="5281" y="4697"/>
                      <a:pt x="5717" y="4832"/>
                      <a:pt x="6111" y="4905"/>
                    </a:cubicBezTo>
                    <a:cubicBezTo>
                      <a:pt x="6339" y="4946"/>
                      <a:pt x="6308" y="5278"/>
                      <a:pt x="6080" y="5278"/>
                    </a:cubicBezTo>
                    <a:cubicBezTo>
                      <a:pt x="6062" y="5278"/>
                      <a:pt x="6045" y="5278"/>
                      <a:pt x="6028" y="5278"/>
                    </a:cubicBezTo>
                    <a:cubicBezTo>
                      <a:pt x="5428" y="5278"/>
                      <a:pt x="4919" y="5097"/>
                      <a:pt x="4597" y="4936"/>
                    </a:cubicBezTo>
                    <a:lnTo>
                      <a:pt x="4410" y="4967"/>
                    </a:lnTo>
                    <a:cubicBezTo>
                      <a:pt x="4316" y="5071"/>
                      <a:pt x="4212" y="5164"/>
                      <a:pt x="4120" y="5268"/>
                    </a:cubicBezTo>
                    <a:cubicBezTo>
                      <a:pt x="4088" y="5310"/>
                      <a:pt x="4057" y="5340"/>
                      <a:pt x="4026" y="5372"/>
                    </a:cubicBezTo>
                    <a:lnTo>
                      <a:pt x="3995" y="5402"/>
                    </a:lnTo>
                    <a:lnTo>
                      <a:pt x="3933" y="5465"/>
                    </a:lnTo>
                    <a:lnTo>
                      <a:pt x="3901" y="5496"/>
                    </a:lnTo>
                    <a:cubicBezTo>
                      <a:pt x="3881" y="5527"/>
                      <a:pt x="3860" y="5548"/>
                      <a:pt x="3839" y="5568"/>
                    </a:cubicBezTo>
                    <a:cubicBezTo>
                      <a:pt x="3798" y="5621"/>
                      <a:pt x="3756" y="5662"/>
                      <a:pt x="3715" y="5714"/>
                    </a:cubicBezTo>
                    <a:cubicBezTo>
                      <a:pt x="3684" y="5734"/>
                      <a:pt x="3663" y="5766"/>
                      <a:pt x="3632" y="5797"/>
                    </a:cubicBezTo>
                    <a:cubicBezTo>
                      <a:pt x="3622" y="5817"/>
                      <a:pt x="3611" y="5828"/>
                      <a:pt x="3601" y="5838"/>
                    </a:cubicBezTo>
                    <a:cubicBezTo>
                      <a:pt x="3559" y="5880"/>
                      <a:pt x="3528" y="5921"/>
                      <a:pt x="3497" y="5963"/>
                    </a:cubicBezTo>
                    <a:cubicBezTo>
                      <a:pt x="3486" y="5963"/>
                      <a:pt x="3486" y="5963"/>
                      <a:pt x="3486" y="5973"/>
                    </a:cubicBezTo>
                    <a:cubicBezTo>
                      <a:pt x="3445" y="6015"/>
                      <a:pt x="3403" y="6066"/>
                      <a:pt x="3362" y="6108"/>
                    </a:cubicBezTo>
                    <a:cubicBezTo>
                      <a:pt x="3331" y="6139"/>
                      <a:pt x="3310" y="6181"/>
                      <a:pt x="3279" y="6212"/>
                    </a:cubicBezTo>
                    <a:cubicBezTo>
                      <a:pt x="3248" y="6243"/>
                      <a:pt x="3227" y="6274"/>
                      <a:pt x="3207" y="6305"/>
                    </a:cubicBezTo>
                    <a:cubicBezTo>
                      <a:pt x="3175" y="6336"/>
                      <a:pt x="3134" y="6378"/>
                      <a:pt x="3103" y="6419"/>
                    </a:cubicBezTo>
                    <a:lnTo>
                      <a:pt x="3009" y="6544"/>
                    </a:lnTo>
                    <a:lnTo>
                      <a:pt x="2792" y="6824"/>
                    </a:lnTo>
                    <a:cubicBezTo>
                      <a:pt x="2771" y="6845"/>
                      <a:pt x="2750" y="6866"/>
                      <a:pt x="2739" y="6886"/>
                    </a:cubicBezTo>
                    <a:cubicBezTo>
                      <a:pt x="2730" y="6896"/>
                      <a:pt x="2730" y="6896"/>
                      <a:pt x="2730" y="6907"/>
                    </a:cubicBezTo>
                    <a:cubicBezTo>
                      <a:pt x="2698" y="6938"/>
                      <a:pt x="2667" y="6979"/>
                      <a:pt x="2647" y="7011"/>
                    </a:cubicBezTo>
                    <a:cubicBezTo>
                      <a:pt x="2636" y="7031"/>
                      <a:pt x="2626" y="7041"/>
                      <a:pt x="2615" y="7052"/>
                    </a:cubicBezTo>
                    <a:cubicBezTo>
                      <a:pt x="2584" y="7094"/>
                      <a:pt x="2543" y="7145"/>
                      <a:pt x="2511" y="7187"/>
                    </a:cubicBezTo>
                    <a:cubicBezTo>
                      <a:pt x="2481" y="7228"/>
                      <a:pt x="2449" y="7280"/>
                      <a:pt x="2418" y="7322"/>
                    </a:cubicBezTo>
                    <a:cubicBezTo>
                      <a:pt x="2387" y="7363"/>
                      <a:pt x="2356" y="7405"/>
                      <a:pt x="2335" y="7446"/>
                    </a:cubicBezTo>
                    <a:cubicBezTo>
                      <a:pt x="2366" y="7426"/>
                      <a:pt x="2377" y="7415"/>
                      <a:pt x="2377" y="7415"/>
                    </a:cubicBezTo>
                    <a:cubicBezTo>
                      <a:pt x="2377" y="7415"/>
                      <a:pt x="2688" y="7529"/>
                      <a:pt x="3144" y="7633"/>
                    </a:cubicBezTo>
                    <a:cubicBezTo>
                      <a:pt x="3373" y="7682"/>
                      <a:pt x="3316" y="8008"/>
                      <a:pt x="3100" y="8008"/>
                    </a:cubicBezTo>
                    <a:cubicBezTo>
                      <a:pt x="3091" y="8008"/>
                      <a:pt x="3081" y="8008"/>
                      <a:pt x="3071" y="8007"/>
                    </a:cubicBezTo>
                    <a:cubicBezTo>
                      <a:pt x="2771" y="7954"/>
                      <a:pt x="2449" y="7871"/>
                      <a:pt x="2117" y="7747"/>
                    </a:cubicBezTo>
                    <a:cubicBezTo>
                      <a:pt x="2086" y="7799"/>
                      <a:pt x="2055" y="7841"/>
                      <a:pt x="2034" y="7882"/>
                    </a:cubicBezTo>
                    <a:lnTo>
                      <a:pt x="1972" y="7975"/>
                    </a:lnTo>
                    <a:lnTo>
                      <a:pt x="1910" y="8069"/>
                    </a:lnTo>
                    <a:cubicBezTo>
                      <a:pt x="1879" y="8110"/>
                      <a:pt x="1858" y="8141"/>
                      <a:pt x="1837" y="8182"/>
                    </a:cubicBezTo>
                    <a:cubicBezTo>
                      <a:pt x="1806" y="8224"/>
                      <a:pt x="1785" y="8256"/>
                      <a:pt x="1764" y="8297"/>
                    </a:cubicBezTo>
                    <a:cubicBezTo>
                      <a:pt x="1723" y="8359"/>
                      <a:pt x="1692" y="8421"/>
                      <a:pt x="1651" y="8473"/>
                    </a:cubicBezTo>
                    <a:cubicBezTo>
                      <a:pt x="1619" y="8514"/>
                      <a:pt x="1598" y="8567"/>
                      <a:pt x="1568" y="8608"/>
                    </a:cubicBezTo>
                    <a:cubicBezTo>
                      <a:pt x="1506" y="8712"/>
                      <a:pt x="1443" y="8826"/>
                      <a:pt x="1381" y="8929"/>
                    </a:cubicBezTo>
                    <a:cubicBezTo>
                      <a:pt x="1515" y="8971"/>
                      <a:pt x="1713" y="9033"/>
                      <a:pt x="1951" y="9085"/>
                    </a:cubicBezTo>
                    <a:cubicBezTo>
                      <a:pt x="2177" y="9144"/>
                      <a:pt x="2134" y="9462"/>
                      <a:pt x="1918" y="9462"/>
                    </a:cubicBezTo>
                    <a:cubicBezTo>
                      <a:pt x="1906" y="9462"/>
                      <a:pt x="1893" y="9461"/>
                      <a:pt x="1879" y="9459"/>
                    </a:cubicBezTo>
                    <a:cubicBezTo>
                      <a:pt x="1661" y="9417"/>
                      <a:pt x="1423" y="9365"/>
                      <a:pt x="1174" y="9293"/>
                    </a:cubicBezTo>
                    <a:cubicBezTo>
                      <a:pt x="1142" y="9344"/>
                      <a:pt x="1111" y="9407"/>
                      <a:pt x="1080" y="9459"/>
                    </a:cubicBezTo>
                    <a:cubicBezTo>
                      <a:pt x="1070" y="9500"/>
                      <a:pt x="1049" y="9531"/>
                      <a:pt x="1028" y="9572"/>
                    </a:cubicBezTo>
                    <a:cubicBezTo>
                      <a:pt x="935" y="9749"/>
                      <a:pt x="842" y="9925"/>
                      <a:pt x="759" y="10112"/>
                    </a:cubicBezTo>
                    <a:cubicBezTo>
                      <a:pt x="727" y="10164"/>
                      <a:pt x="706" y="10206"/>
                      <a:pt x="686" y="10257"/>
                    </a:cubicBezTo>
                    <a:lnTo>
                      <a:pt x="530" y="10600"/>
                    </a:lnTo>
                    <a:cubicBezTo>
                      <a:pt x="665" y="10589"/>
                      <a:pt x="842" y="10579"/>
                      <a:pt x="1049" y="10558"/>
                    </a:cubicBezTo>
                    <a:cubicBezTo>
                      <a:pt x="1059" y="10557"/>
                      <a:pt x="1069" y="10556"/>
                      <a:pt x="1078" y="10556"/>
                    </a:cubicBezTo>
                    <a:cubicBezTo>
                      <a:pt x="1291" y="10556"/>
                      <a:pt x="1330" y="10892"/>
                      <a:pt x="1101" y="10932"/>
                    </a:cubicBezTo>
                    <a:cubicBezTo>
                      <a:pt x="872" y="10973"/>
                      <a:pt x="613" y="10994"/>
                      <a:pt x="344" y="11004"/>
                    </a:cubicBezTo>
                    <a:cubicBezTo>
                      <a:pt x="291" y="11128"/>
                      <a:pt x="240" y="11253"/>
                      <a:pt x="188" y="11388"/>
                    </a:cubicBezTo>
                    <a:cubicBezTo>
                      <a:pt x="167" y="11440"/>
                      <a:pt x="146" y="11481"/>
                      <a:pt x="136" y="11533"/>
                    </a:cubicBezTo>
                    <a:cubicBezTo>
                      <a:pt x="116" y="11585"/>
                      <a:pt x="95" y="11647"/>
                      <a:pt x="63" y="11699"/>
                    </a:cubicBezTo>
                    <a:lnTo>
                      <a:pt x="63" y="11709"/>
                    </a:lnTo>
                    <a:cubicBezTo>
                      <a:pt x="42" y="11762"/>
                      <a:pt x="22" y="11813"/>
                      <a:pt x="1" y="11875"/>
                    </a:cubicBezTo>
                    <a:cubicBezTo>
                      <a:pt x="105" y="11875"/>
                      <a:pt x="229" y="11865"/>
                      <a:pt x="385" y="11855"/>
                    </a:cubicBezTo>
                    <a:cubicBezTo>
                      <a:pt x="2771" y="11679"/>
                      <a:pt x="4991" y="10538"/>
                      <a:pt x="6547" y="8712"/>
                    </a:cubicBezTo>
                    <a:cubicBezTo>
                      <a:pt x="6899" y="8297"/>
                      <a:pt x="7324" y="7778"/>
                      <a:pt x="7771" y="7197"/>
                    </a:cubicBezTo>
                    <a:lnTo>
                      <a:pt x="3539" y="6544"/>
                    </a:lnTo>
                    <a:cubicBezTo>
                      <a:pt x="3993" y="6327"/>
                      <a:pt x="4692" y="6252"/>
                      <a:pt x="5449" y="6252"/>
                    </a:cubicBezTo>
                    <a:cubicBezTo>
                      <a:pt x="6435" y="6252"/>
                      <a:pt x="7520" y="6380"/>
                      <a:pt x="8289" y="6492"/>
                    </a:cubicBezTo>
                    <a:cubicBezTo>
                      <a:pt x="9523" y="4770"/>
                      <a:pt x="10758" y="2654"/>
                      <a:pt x="11007" y="818"/>
                    </a:cubicBezTo>
                    <a:cubicBezTo>
                      <a:pt x="11017" y="776"/>
                      <a:pt x="11017" y="735"/>
                      <a:pt x="11007" y="704"/>
                    </a:cubicBezTo>
                    <a:cubicBezTo>
                      <a:pt x="10986" y="559"/>
                      <a:pt x="10893" y="434"/>
                      <a:pt x="10747" y="382"/>
                    </a:cubicBezTo>
                    <a:cubicBezTo>
                      <a:pt x="10090" y="119"/>
                      <a:pt x="9391" y="0"/>
                      <a:pt x="8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2461;p54">
                <a:extLst>
                  <a:ext uri="{FF2B5EF4-FFF2-40B4-BE49-F238E27FC236}">
                    <a16:creationId xmlns:a16="http://schemas.microsoft.com/office/drawing/2014/main" id="{647193FD-9C6B-12AC-8542-1688F4F0BE99}"/>
                  </a:ext>
                </a:extLst>
              </p:cNvPr>
              <p:cNvSpPr/>
              <p:nvPr/>
            </p:nvSpPr>
            <p:spPr>
              <a:xfrm>
                <a:off x="5451234" y="2709398"/>
                <a:ext cx="377779" cy="516662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8839" extrusionOk="0">
                    <a:moveTo>
                      <a:pt x="6463" y="1"/>
                    </a:moveTo>
                    <a:lnTo>
                      <a:pt x="6463" y="1"/>
                    </a:lnTo>
                    <a:cubicBezTo>
                      <a:pt x="4087" y="508"/>
                      <a:pt x="1681" y="2054"/>
                      <a:pt x="0" y="3786"/>
                    </a:cubicBezTo>
                    <a:cubicBezTo>
                      <a:pt x="11" y="5332"/>
                      <a:pt x="62" y="8184"/>
                      <a:pt x="208" y="8838"/>
                    </a:cubicBezTo>
                    <a:cubicBezTo>
                      <a:pt x="239" y="8776"/>
                      <a:pt x="281" y="8714"/>
                      <a:pt x="311" y="8641"/>
                    </a:cubicBezTo>
                    <a:cubicBezTo>
                      <a:pt x="436" y="8423"/>
                      <a:pt x="571" y="8195"/>
                      <a:pt x="696" y="7977"/>
                    </a:cubicBezTo>
                    <a:lnTo>
                      <a:pt x="1007" y="7479"/>
                    </a:lnTo>
                    <a:cubicBezTo>
                      <a:pt x="788" y="6836"/>
                      <a:pt x="726" y="6245"/>
                      <a:pt x="747" y="5747"/>
                    </a:cubicBezTo>
                    <a:cubicBezTo>
                      <a:pt x="753" y="5651"/>
                      <a:pt x="827" y="5602"/>
                      <a:pt x="899" y="5602"/>
                    </a:cubicBezTo>
                    <a:cubicBezTo>
                      <a:pt x="967" y="5602"/>
                      <a:pt x="1033" y="5646"/>
                      <a:pt x="1037" y="5736"/>
                    </a:cubicBezTo>
                    <a:cubicBezTo>
                      <a:pt x="1090" y="6287"/>
                      <a:pt x="1214" y="6753"/>
                      <a:pt x="1286" y="7033"/>
                    </a:cubicBezTo>
                    <a:cubicBezTo>
                      <a:pt x="1452" y="6784"/>
                      <a:pt x="1618" y="6536"/>
                      <a:pt x="1795" y="6297"/>
                    </a:cubicBezTo>
                    <a:cubicBezTo>
                      <a:pt x="1867" y="6204"/>
                      <a:pt x="1940" y="6100"/>
                      <a:pt x="2012" y="5996"/>
                    </a:cubicBezTo>
                    <a:lnTo>
                      <a:pt x="2065" y="5944"/>
                    </a:lnTo>
                    <a:cubicBezTo>
                      <a:pt x="2075" y="5923"/>
                      <a:pt x="2095" y="5892"/>
                      <a:pt x="2106" y="5872"/>
                    </a:cubicBezTo>
                    <a:cubicBezTo>
                      <a:pt x="2127" y="5861"/>
                      <a:pt x="2137" y="5851"/>
                      <a:pt x="2148" y="5830"/>
                    </a:cubicBezTo>
                    <a:cubicBezTo>
                      <a:pt x="2169" y="5799"/>
                      <a:pt x="2189" y="5778"/>
                      <a:pt x="2210" y="5747"/>
                    </a:cubicBezTo>
                    <a:cubicBezTo>
                      <a:pt x="2095" y="5395"/>
                      <a:pt x="1940" y="4678"/>
                      <a:pt x="2106" y="3849"/>
                    </a:cubicBezTo>
                    <a:cubicBezTo>
                      <a:pt x="2121" y="3766"/>
                      <a:pt x="2186" y="3726"/>
                      <a:pt x="2251" y="3726"/>
                    </a:cubicBezTo>
                    <a:cubicBezTo>
                      <a:pt x="2324" y="3726"/>
                      <a:pt x="2397" y="3776"/>
                      <a:pt x="2397" y="3869"/>
                    </a:cubicBezTo>
                    <a:cubicBezTo>
                      <a:pt x="2397" y="4367"/>
                      <a:pt x="2469" y="4824"/>
                      <a:pt x="2625" y="5229"/>
                    </a:cubicBezTo>
                    <a:cubicBezTo>
                      <a:pt x="2676" y="5166"/>
                      <a:pt x="2729" y="5104"/>
                      <a:pt x="2780" y="5052"/>
                    </a:cubicBezTo>
                    <a:cubicBezTo>
                      <a:pt x="2905" y="4907"/>
                      <a:pt x="3040" y="4761"/>
                      <a:pt x="3164" y="4616"/>
                    </a:cubicBezTo>
                    <a:cubicBezTo>
                      <a:pt x="3216" y="4565"/>
                      <a:pt x="3268" y="4502"/>
                      <a:pt x="3320" y="4450"/>
                    </a:cubicBezTo>
                    <a:lnTo>
                      <a:pt x="3402" y="4367"/>
                    </a:lnTo>
                    <a:lnTo>
                      <a:pt x="3485" y="4284"/>
                    </a:lnTo>
                    <a:lnTo>
                      <a:pt x="3568" y="4201"/>
                    </a:lnTo>
                    <a:lnTo>
                      <a:pt x="3704" y="4067"/>
                    </a:lnTo>
                    <a:lnTo>
                      <a:pt x="3734" y="4035"/>
                    </a:lnTo>
                    <a:lnTo>
                      <a:pt x="3797" y="3973"/>
                    </a:lnTo>
                    <a:cubicBezTo>
                      <a:pt x="3807" y="3963"/>
                      <a:pt x="3817" y="3963"/>
                      <a:pt x="3817" y="3952"/>
                    </a:cubicBezTo>
                    <a:cubicBezTo>
                      <a:pt x="3849" y="3931"/>
                      <a:pt x="3870" y="3911"/>
                      <a:pt x="3890" y="3890"/>
                    </a:cubicBezTo>
                    <a:cubicBezTo>
                      <a:pt x="3828" y="3652"/>
                      <a:pt x="3755" y="3268"/>
                      <a:pt x="3828" y="2843"/>
                    </a:cubicBezTo>
                    <a:cubicBezTo>
                      <a:pt x="3843" y="2755"/>
                      <a:pt x="3908" y="2713"/>
                      <a:pt x="3973" y="2713"/>
                    </a:cubicBezTo>
                    <a:cubicBezTo>
                      <a:pt x="4046" y="2713"/>
                      <a:pt x="4119" y="2765"/>
                      <a:pt x="4119" y="2863"/>
                    </a:cubicBezTo>
                    <a:cubicBezTo>
                      <a:pt x="4129" y="3102"/>
                      <a:pt x="4149" y="3351"/>
                      <a:pt x="4222" y="3579"/>
                    </a:cubicBezTo>
                    <a:cubicBezTo>
                      <a:pt x="4285" y="3527"/>
                      <a:pt x="4336" y="3486"/>
                      <a:pt x="4398" y="3434"/>
                    </a:cubicBezTo>
                    <a:cubicBezTo>
                      <a:pt x="4430" y="3403"/>
                      <a:pt x="4461" y="3382"/>
                      <a:pt x="4492" y="3361"/>
                    </a:cubicBezTo>
                    <a:cubicBezTo>
                      <a:pt x="4513" y="3330"/>
                      <a:pt x="4544" y="3309"/>
                      <a:pt x="4575" y="3288"/>
                    </a:cubicBezTo>
                    <a:cubicBezTo>
                      <a:pt x="4606" y="3258"/>
                      <a:pt x="4637" y="3237"/>
                      <a:pt x="4668" y="3216"/>
                    </a:cubicBezTo>
                    <a:cubicBezTo>
                      <a:pt x="4689" y="3185"/>
                      <a:pt x="4720" y="3164"/>
                      <a:pt x="4751" y="3143"/>
                    </a:cubicBezTo>
                    <a:cubicBezTo>
                      <a:pt x="4783" y="3112"/>
                      <a:pt x="4813" y="3092"/>
                      <a:pt x="4845" y="3071"/>
                    </a:cubicBezTo>
                    <a:cubicBezTo>
                      <a:pt x="4875" y="3050"/>
                      <a:pt x="4907" y="3019"/>
                      <a:pt x="4938" y="2998"/>
                    </a:cubicBezTo>
                    <a:cubicBezTo>
                      <a:pt x="4928" y="2760"/>
                      <a:pt x="4958" y="2417"/>
                      <a:pt x="5094" y="2064"/>
                    </a:cubicBezTo>
                    <a:cubicBezTo>
                      <a:pt x="5118" y="1999"/>
                      <a:pt x="5172" y="1971"/>
                      <a:pt x="5227" y="1971"/>
                    </a:cubicBezTo>
                    <a:cubicBezTo>
                      <a:pt x="5312" y="1971"/>
                      <a:pt x="5399" y="2040"/>
                      <a:pt x="5373" y="2147"/>
                    </a:cubicBezTo>
                    <a:cubicBezTo>
                      <a:pt x="5343" y="2334"/>
                      <a:pt x="5322" y="2521"/>
                      <a:pt x="5322" y="2718"/>
                    </a:cubicBezTo>
                    <a:cubicBezTo>
                      <a:pt x="5353" y="2698"/>
                      <a:pt x="5373" y="2677"/>
                      <a:pt x="5394" y="2666"/>
                    </a:cubicBezTo>
                    <a:lnTo>
                      <a:pt x="5488" y="2604"/>
                    </a:lnTo>
                    <a:cubicBezTo>
                      <a:pt x="5509" y="2583"/>
                      <a:pt x="5529" y="2573"/>
                      <a:pt x="5550" y="2552"/>
                    </a:cubicBezTo>
                    <a:cubicBezTo>
                      <a:pt x="5592" y="2532"/>
                      <a:pt x="5633" y="2500"/>
                      <a:pt x="5675" y="2479"/>
                    </a:cubicBezTo>
                    <a:lnTo>
                      <a:pt x="5768" y="2417"/>
                    </a:lnTo>
                    <a:cubicBezTo>
                      <a:pt x="5778" y="2407"/>
                      <a:pt x="5788" y="2407"/>
                      <a:pt x="5788" y="2396"/>
                    </a:cubicBezTo>
                    <a:cubicBezTo>
                      <a:pt x="5809" y="2386"/>
                      <a:pt x="5820" y="2376"/>
                      <a:pt x="5841" y="2366"/>
                    </a:cubicBezTo>
                    <a:cubicBezTo>
                      <a:pt x="5882" y="2345"/>
                      <a:pt x="5913" y="2324"/>
                      <a:pt x="5954" y="2293"/>
                    </a:cubicBezTo>
                    <a:lnTo>
                      <a:pt x="64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2462;p54">
                <a:extLst>
                  <a:ext uri="{FF2B5EF4-FFF2-40B4-BE49-F238E27FC236}">
                    <a16:creationId xmlns:a16="http://schemas.microsoft.com/office/drawing/2014/main" id="{009C3916-39A0-D60B-6810-AE05564CAB1E}"/>
                  </a:ext>
                </a:extLst>
              </p:cNvPr>
              <p:cNvSpPr/>
              <p:nvPr/>
            </p:nvSpPr>
            <p:spPr>
              <a:xfrm>
                <a:off x="5312411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400" y="0"/>
                    </a:moveTo>
                    <a:cubicBezTo>
                      <a:pt x="249" y="1670"/>
                      <a:pt x="0" y="3807"/>
                      <a:pt x="819" y="5674"/>
                    </a:cubicBezTo>
                    <a:cubicBezTo>
                      <a:pt x="944" y="5975"/>
                      <a:pt x="1100" y="6265"/>
                      <a:pt x="1296" y="6524"/>
                    </a:cubicBezTo>
                    <a:cubicBezTo>
                      <a:pt x="1328" y="6452"/>
                      <a:pt x="1359" y="6379"/>
                      <a:pt x="1400" y="6296"/>
                    </a:cubicBezTo>
                    <a:lnTo>
                      <a:pt x="1494" y="6079"/>
                    </a:lnTo>
                    <a:cubicBezTo>
                      <a:pt x="1566" y="5923"/>
                      <a:pt x="1639" y="5777"/>
                      <a:pt x="1701" y="5632"/>
                    </a:cubicBezTo>
                    <a:cubicBezTo>
                      <a:pt x="1525" y="5259"/>
                      <a:pt x="1130" y="4470"/>
                      <a:pt x="964" y="3693"/>
                    </a:cubicBezTo>
                    <a:cubicBezTo>
                      <a:pt x="940" y="3577"/>
                      <a:pt x="1031" y="3504"/>
                      <a:pt x="1122" y="3504"/>
                    </a:cubicBezTo>
                    <a:cubicBezTo>
                      <a:pt x="1186" y="3504"/>
                      <a:pt x="1250" y="3539"/>
                      <a:pt x="1276" y="3620"/>
                    </a:cubicBezTo>
                    <a:cubicBezTo>
                      <a:pt x="1411" y="4108"/>
                      <a:pt x="1618" y="4657"/>
                      <a:pt x="1939" y="5145"/>
                    </a:cubicBezTo>
                    <a:cubicBezTo>
                      <a:pt x="1960" y="5093"/>
                      <a:pt x="1992" y="5041"/>
                      <a:pt x="2012" y="4989"/>
                    </a:cubicBezTo>
                    <a:lnTo>
                      <a:pt x="2168" y="4678"/>
                    </a:lnTo>
                    <a:cubicBezTo>
                      <a:pt x="2199" y="4626"/>
                      <a:pt x="2220" y="4574"/>
                      <a:pt x="2251" y="4523"/>
                    </a:cubicBezTo>
                    <a:cubicBezTo>
                      <a:pt x="2271" y="4470"/>
                      <a:pt x="2303" y="4419"/>
                      <a:pt x="2334" y="4367"/>
                    </a:cubicBezTo>
                    <a:cubicBezTo>
                      <a:pt x="2354" y="4325"/>
                      <a:pt x="2386" y="4274"/>
                      <a:pt x="2407" y="4222"/>
                    </a:cubicBezTo>
                    <a:cubicBezTo>
                      <a:pt x="2437" y="4170"/>
                      <a:pt x="2469" y="4118"/>
                      <a:pt x="2490" y="4066"/>
                    </a:cubicBezTo>
                    <a:cubicBezTo>
                      <a:pt x="2520" y="4014"/>
                      <a:pt x="2541" y="3973"/>
                      <a:pt x="2573" y="3921"/>
                    </a:cubicBezTo>
                    <a:cubicBezTo>
                      <a:pt x="2437" y="3724"/>
                      <a:pt x="1504" y="2230"/>
                      <a:pt x="14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2463;p54">
                <a:extLst>
                  <a:ext uri="{FF2B5EF4-FFF2-40B4-BE49-F238E27FC236}">
                    <a16:creationId xmlns:a16="http://schemas.microsoft.com/office/drawing/2014/main" id="{D1EFEAF3-8ACB-173F-E305-E797E1A32F79}"/>
                  </a:ext>
                </a:extLst>
              </p:cNvPr>
              <p:cNvSpPr/>
              <p:nvPr/>
            </p:nvSpPr>
            <p:spPr>
              <a:xfrm>
                <a:off x="5365134" y="2739034"/>
                <a:ext cx="645783" cy="654960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11205" extrusionOk="0">
                    <a:moveTo>
                      <a:pt x="9110" y="1"/>
                    </a:moveTo>
                    <a:cubicBezTo>
                      <a:pt x="9079" y="1"/>
                      <a:pt x="9048" y="14"/>
                      <a:pt x="9025" y="43"/>
                    </a:cubicBezTo>
                    <a:cubicBezTo>
                      <a:pt x="8734" y="427"/>
                      <a:pt x="8704" y="863"/>
                      <a:pt x="8714" y="1101"/>
                    </a:cubicBezTo>
                    <a:cubicBezTo>
                      <a:pt x="8558" y="1174"/>
                      <a:pt x="8413" y="1246"/>
                      <a:pt x="8257" y="1319"/>
                    </a:cubicBezTo>
                    <a:cubicBezTo>
                      <a:pt x="8216" y="1340"/>
                      <a:pt x="8164" y="1371"/>
                      <a:pt x="8112" y="1391"/>
                    </a:cubicBezTo>
                    <a:cubicBezTo>
                      <a:pt x="8060" y="1423"/>
                      <a:pt x="8019" y="1444"/>
                      <a:pt x="7967" y="1474"/>
                    </a:cubicBezTo>
                    <a:cubicBezTo>
                      <a:pt x="7915" y="1506"/>
                      <a:pt x="7874" y="1527"/>
                      <a:pt x="7821" y="1557"/>
                    </a:cubicBezTo>
                    <a:cubicBezTo>
                      <a:pt x="7780" y="1578"/>
                      <a:pt x="7728" y="1610"/>
                      <a:pt x="7687" y="1630"/>
                    </a:cubicBezTo>
                    <a:lnTo>
                      <a:pt x="7531" y="1723"/>
                    </a:lnTo>
                    <a:cubicBezTo>
                      <a:pt x="7500" y="1744"/>
                      <a:pt x="7459" y="1765"/>
                      <a:pt x="7427" y="1786"/>
                    </a:cubicBezTo>
                    <a:cubicBezTo>
                      <a:pt x="7386" y="1817"/>
                      <a:pt x="7355" y="1838"/>
                      <a:pt x="7314" y="1859"/>
                    </a:cubicBezTo>
                    <a:cubicBezTo>
                      <a:pt x="7293" y="1869"/>
                      <a:pt x="7282" y="1879"/>
                      <a:pt x="7261" y="1889"/>
                    </a:cubicBezTo>
                    <a:cubicBezTo>
                      <a:pt x="7261" y="1900"/>
                      <a:pt x="7251" y="1900"/>
                      <a:pt x="7241" y="1910"/>
                    </a:cubicBezTo>
                    <a:lnTo>
                      <a:pt x="7148" y="1972"/>
                    </a:lnTo>
                    <a:cubicBezTo>
                      <a:pt x="7106" y="1993"/>
                      <a:pt x="7065" y="2025"/>
                      <a:pt x="7023" y="2045"/>
                    </a:cubicBezTo>
                    <a:cubicBezTo>
                      <a:pt x="7002" y="2066"/>
                      <a:pt x="6982" y="2076"/>
                      <a:pt x="6961" y="2097"/>
                    </a:cubicBezTo>
                    <a:lnTo>
                      <a:pt x="6867" y="2159"/>
                    </a:lnTo>
                    <a:cubicBezTo>
                      <a:pt x="6846" y="2170"/>
                      <a:pt x="6826" y="2191"/>
                      <a:pt x="6795" y="2211"/>
                    </a:cubicBezTo>
                    <a:cubicBezTo>
                      <a:pt x="6784" y="1900"/>
                      <a:pt x="6846" y="1589"/>
                      <a:pt x="6929" y="1319"/>
                    </a:cubicBezTo>
                    <a:cubicBezTo>
                      <a:pt x="6950" y="1238"/>
                      <a:pt x="6882" y="1179"/>
                      <a:pt x="6815" y="1179"/>
                    </a:cubicBezTo>
                    <a:cubicBezTo>
                      <a:pt x="6779" y="1179"/>
                      <a:pt x="6744" y="1196"/>
                      <a:pt x="6722" y="1236"/>
                    </a:cubicBezTo>
                    <a:cubicBezTo>
                      <a:pt x="6442" y="1703"/>
                      <a:pt x="6401" y="2180"/>
                      <a:pt x="6411" y="2491"/>
                    </a:cubicBezTo>
                    <a:cubicBezTo>
                      <a:pt x="6380" y="2512"/>
                      <a:pt x="6348" y="2543"/>
                      <a:pt x="6318" y="2564"/>
                    </a:cubicBezTo>
                    <a:cubicBezTo>
                      <a:pt x="6286" y="2585"/>
                      <a:pt x="6256" y="2605"/>
                      <a:pt x="6224" y="2636"/>
                    </a:cubicBezTo>
                    <a:cubicBezTo>
                      <a:pt x="6193" y="2657"/>
                      <a:pt x="6162" y="2678"/>
                      <a:pt x="6141" y="2709"/>
                    </a:cubicBezTo>
                    <a:cubicBezTo>
                      <a:pt x="6110" y="2730"/>
                      <a:pt x="6079" y="2751"/>
                      <a:pt x="6048" y="2781"/>
                    </a:cubicBezTo>
                    <a:cubicBezTo>
                      <a:pt x="6017" y="2802"/>
                      <a:pt x="5986" y="2823"/>
                      <a:pt x="5965" y="2854"/>
                    </a:cubicBezTo>
                    <a:cubicBezTo>
                      <a:pt x="5934" y="2875"/>
                      <a:pt x="5903" y="2896"/>
                      <a:pt x="5871" y="2927"/>
                    </a:cubicBezTo>
                    <a:cubicBezTo>
                      <a:pt x="5861" y="2937"/>
                      <a:pt x="5851" y="2947"/>
                      <a:pt x="5830" y="2958"/>
                    </a:cubicBezTo>
                    <a:cubicBezTo>
                      <a:pt x="5809" y="2975"/>
                      <a:pt x="5784" y="2983"/>
                      <a:pt x="5759" y="2983"/>
                    </a:cubicBezTo>
                    <a:cubicBezTo>
                      <a:pt x="5709" y="2983"/>
                      <a:pt x="5661" y="2951"/>
                      <a:pt x="5654" y="2896"/>
                    </a:cubicBezTo>
                    <a:cubicBezTo>
                      <a:pt x="5592" y="2605"/>
                      <a:pt x="5592" y="2283"/>
                      <a:pt x="5602" y="2025"/>
                    </a:cubicBezTo>
                    <a:cubicBezTo>
                      <a:pt x="5608" y="1948"/>
                      <a:pt x="5553" y="1905"/>
                      <a:pt x="5496" y="1905"/>
                    </a:cubicBezTo>
                    <a:cubicBezTo>
                      <a:pt x="5452" y="1905"/>
                      <a:pt x="5406" y="1929"/>
                      <a:pt x="5384" y="1983"/>
                    </a:cubicBezTo>
                    <a:cubicBezTo>
                      <a:pt x="5207" y="2512"/>
                      <a:pt x="5270" y="3010"/>
                      <a:pt x="5343" y="3321"/>
                    </a:cubicBezTo>
                    <a:cubicBezTo>
                      <a:pt x="5353" y="3362"/>
                      <a:pt x="5343" y="3394"/>
                      <a:pt x="5311" y="3424"/>
                    </a:cubicBezTo>
                    <a:cubicBezTo>
                      <a:pt x="5311" y="3435"/>
                      <a:pt x="5301" y="3435"/>
                      <a:pt x="5290" y="3445"/>
                    </a:cubicBezTo>
                    <a:cubicBezTo>
                      <a:pt x="5290" y="3456"/>
                      <a:pt x="5280" y="3456"/>
                      <a:pt x="5270" y="3466"/>
                    </a:cubicBezTo>
                    <a:lnTo>
                      <a:pt x="5207" y="3528"/>
                    </a:lnTo>
                    <a:lnTo>
                      <a:pt x="5177" y="3560"/>
                    </a:lnTo>
                    <a:lnTo>
                      <a:pt x="5041" y="3694"/>
                    </a:lnTo>
                    <a:lnTo>
                      <a:pt x="4958" y="3777"/>
                    </a:lnTo>
                    <a:lnTo>
                      <a:pt x="4875" y="3860"/>
                    </a:lnTo>
                    <a:lnTo>
                      <a:pt x="4793" y="3943"/>
                    </a:lnTo>
                    <a:cubicBezTo>
                      <a:pt x="4741" y="3995"/>
                      <a:pt x="4689" y="4058"/>
                      <a:pt x="4637" y="4109"/>
                    </a:cubicBezTo>
                    <a:cubicBezTo>
                      <a:pt x="4513" y="4254"/>
                      <a:pt x="4378" y="4400"/>
                      <a:pt x="4253" y="4545"/>
                    </a:cubicBezTo>
                    <a:cubicBezTo>
                      <a:pt x="4202" y="4597"/>
                      <a:pt x="4149" y="4659"/>
                      <a:pt x="4098" y="4722"/>
                    </a:cubicBezTo>
                    <a:cubicBezTo>
                      <a:pt x="3911" y="4234"/>
                      <a:pt x="3849" y="3653"/>
                      <a:pt x="3880" y="3030"/>
                    </a:cubicBezTo>
                    <a:cubicBezTo>
                      <a:pt x="3886" y="2954"/>
                      <a:pt x="3828" y="2911"/>
                      <a:pt x="3769" y="2911"/>
                    </a:cubicBezTo>
                    <a:cubicBezTo>
                      <a:pt x="3725" y="2911"/>
                      <a:pt x="3680" y="2935"/>
                      <a:pt x="3662" y="2989"/>
                    </a:cubicBezTo>
                    <a:cubicBezTo>
                      <a:pt x="3382" y="3933"/>
                      <a:pt x="3548" y="4763"/>
                      <a:pt x="3662" y="5188"/>
                    </a:cubicBezTo>
                    <a:cubicBezTo>
                      <a:pt x="3672" y="5219"/>
                      <a:pt x="3672" y="5261"/>
                      <a:pt x="3642" y="5282"/>
                    </a:cubicBezTo>
                    <a:cubicBezTo>
                      <a:pt x="3642" y="5302"/>
                      <a:pt x="3631" y="5312"/>
                      <a:pt x="3621" y="5323"/>
                    </a:cubicBezTo>
                    <a:cubicBezTo>
                      <a:pt x="3610" y="5344"/>
                      <a:pt x="3600" y="5354"/>
                      <a:pt x="3579" y="5365"/>
                    </a:cubicBezTo>
                    <a:cubicBezTo>
                      <a:pt x="3568" y="5385"/>
                      <a:pt x="3548" y="5416"/>
                      <a:pt x="3538" y="5437"/>
                    </a:cubicBezTo>
                    <a:lnTo>
                      <a:pt x="3485" y="5489"/>
                    </a:lnTo>
                    <a:cubicBezTo>
                      <a:pt x="3413" y="5593"/>
                      <a:pt x="3340" y="5697"/>
                      <a:pt x="3268" y="5790"/>
                    </a:cubicBezTo>
                    <a:cubicBezTo>
                      <a:pt x="3091" y="6029"/>
                      <a:pt x="2925" y="6277"/>
                      <a:pt x="2759" y="6526"/>
                    </a:cubicBezTo>
                    <a:cubicBezTo>
                      <a:pt x="2656" y="6163"/>
                      <a:pt x="2490" y="5468"/>
                      <a:pt x="2490" y="4711"/>
                    </a:cubicBezTo>
                    <a:cubicBezTo>
                      <a:pt x="2490" y="4641"/>
                      <a:pt x="2437" y="4604"/>
                      <a:pt x="2383" y="4604"/>
                    </a:cubicBezTo>
                    <a:cubicBezTo>
                      <a:pt x="2333" y="4604"/>
                      <a:pt x="2282" y="4636"/>
                      <a:pt x="2272" y="4701"/>
                    </a:cubicBezTo>
                    <a:cubicBezTo>
                      <a:pt x="2178" y="5302"/>
                      <a:pt x="2178" y="6080"/>
                      <a:pt x="2480" y="6972"/>
                    </a:cubicBezTo>
                    <a:lnTo>
                      <a:pt x="2169" y="7470"/>
                    </a:lnTo>
                    <a:cubicBezTo>
                      <a:pt x="2044" y="7688"/>
                      <a:pt x="1909" y="7916"/>
                      <a:pt x="1784" y="8134"/>
                    </a:cubicBezTo>
                    <a:cubicBezTo>
                      <a:pt x="1754" y="8207"/>
                      <a:pt x="1712" y="8269"/>
                      <a:pt x="1681" y="8331"/>
                    </a:cubicBezTo>
                    <a:cubicBezTo>
                      <a:pt x="1671" y="8341"/>
                      <a:pt x="1671" y="8341"/>
                      <a:pt x="1671" y="8352"/>
                    </a:cubicBezTo>
                    <a:cubicBezTo>
                      <a:pt x="1639" y="8404"/>
                      <a:pt x="1618" y="8445"/>
                      <a:pt x="1588" y="8497"/>
                    </a:cubicBezTo>
                    <a:cubicBezTo>
                      <a:pt x="1567" y="8549"/>
                      <a:pt x="1535" y="8601"/>
                      <a:pt x="1505" y="8653"/>
                    </a:cubicBezTo>
                    <a:cubicBezTo>
                      <a:pt x="1484" y="8705"/>
                      <a:pt x="1452" y="8756"/>
                      <a:pt x="1432" y="8798"/>
                    </a:cubicBezTo>
                    <a:cubicBezTo>
                      <a:pt x="1401" y="8850"/>
                      <a:pt x="1369" y="8901"/>
                      <a:pt x="1349" y="8954"/>
                    </a:cubicBezTo>
                    <a:cubicBezTo>
                      <a:pt x="1318" y="9005"/>
                      <a:pt x="1297" y="9057"/>
                      <a:pt x="1266" y="9109"/>
                    </a:cubicBezTo>
                    <a:lnTo>
                      <a:pt x="1110" y="9420"/>
                    </a:lnTo>
                    <a:cubicBezTo>
                      <a:pt x="1090" y="9472"/>
                      <a:pt x="1058" y="9524"/>
                      <a:pt x="1037" y="9576"/>
                    </a:cubicBezTo>
                    <a:cubicBezTo>
                      <a:pt x="560" y="8839"/>
                      <a:pt x="343" y="7926"/>
                      <a:pt x="239" y="7325"/>
                    </a:cubicBezTo>
                    <a:cubicBezTo>
                      <a:pt x="229" y="7261"/>
                      <a:pt x="180" y="7230"/>
                      <a:pt x="131" y="7230"/>
                    </a:cubicBezTo>
                    <a:cubicBezTo>
                      <a:pt x="76" y="7230"/>
                      <a:pt x="21" y="7269"/>
                      <a:pt x="21" y="7346"/>
                    </a:cubicBezTo>
                    <a:cubicBezTo>
                      <a:pt x="0" y="8321"/>
                      <a:pt x="571" y="9576"/>
                      <a:pt x="799" y="10063"/>
                    </a:cubicBezTo>
                    <a:cubicBezTo>
                      <a:pt x="737" y="10208"/>
                      <a:pt x="664" y="10354"/>
                      <a:pt x="592" y="10510"/>
                    </a:cubicBezTo>
                    <a:lnTo>
                      <a:pt x="498" y="10727"/>
                    </a:lnTo>
                    <a:cubicBezTo>
                      <a:pt x="467" y="10789"/>
                      <a:pt x="447" y="10842"/>
                      <a:pt x="415" y="10893"/>
                    </a:cubicBezTo>
                    <a:cubicBezTo>
                      <a:pt x="405" y="10935"/>
                      <a:pt x="405" y="10976"/>
                      <a:pt x="426" y="11008"/>
                    </a:cubicBezTo>
                    <a:cubicBezTo>
                      <a:pt x="467" y="11059"/>
                      <a:pt x="509" y="11111"/>
                      <a:pt x="560" y="11163"/>
                    </a:cubicBezTo>
                    <a:cubicBezTo>
                      <a:pt x="581" y="11194"/>
                      <a:pt x="602" y="11204"/>
                      <a:pt x="643" y="11204"/>
                    </a:cubicBezTo>
                    <a:lnTo>
                      <a:pt x="758" y="11204"/>
                    </a:lnTo>
                    <a:cubicBezTo>
                      <a:pt x="799" y="11204"/>
                      <a:pt x="841" y="11174"/>
                      <a:pt x="862" y="11132"/>
                    </a:cubicBezTo>
                    <a:lnTo>
                      <a:pt x="892" y="11038"/>
                    </a:lnTo>
                    <a:lnTo>
                      <a:pt x="892" y="11028"/>
                    </a:lnTo>
                    <a:cubicBezTo>
                      <a:pt x="924" y="10976"/>
                      <a:pt x="945" y="10914"/>
                      <a:pt x="965" y="10862"/>
                    </a:cubicBezTo>
                    <a:cubicBezTo>
                      <a:pt x="975" y="10810"/>
                      <a:pt x="996" y="10769"/>
                      <a:pt x="1017" y="10717"/>
                    </a:cubicBezTo>
                    <a:cubicBezTo>
                      <a:pt x="1058" y="10613"/>
                      <a:pt x="1110" y="10499"/>
                      <a:pt x="1152" y="10395"/>
                    </a:cubicBezTo>
                    <a:cubicBezTo>
                      <a:pt x="1162" y="10364"/>
                      <a:pt x="1203" y="10333"/>
                      <a:pt x="1245" y="10333"/>
                    </a:cubicBezTo>
                    <a:cubicBezTo>
                      <a:pt x="2075" y="10302"/>
                      <a:pt x="2739" y="10084"/>
                      <a:pt x="3237" y="9825"/>
                    </a:cubicBezTo>
                    <a:cubicBezTo>
                      <a:pt x="3349" y="9769"/>
                      <a:pt x="3292" y="9612"/>
                      <a:pt x="3182" y="9612"/>
                    </a:cubicBezTo>
                    <a:cubicBezTo>
                      <a:pt x="3170" y="9612"/>
                      <a:pt x="3157" y="9614"/>
                      <a:pt x="3144" y="9618"/>
                    </a:cubicBezTo>
                    <a:cubicBezTo>
                      <a:pt x="2542" y="9814"/>
                      <a:pt x="1940" y="9887"/>
                      <a:pt x="1535" y="9918"/>
                    </a:cubicBezTo>
                    <a:cubicBezTo>
                      <a:pt x="1452" y="9918"/>
                      <a:pt x="1401" y="9835"/>
                      <a:pt x="1432" y="9763"/>
                    </a:cubicBezTo>
                    <a:cubicBezTo>
                      <a:pt x="1463" y="9701"/>
                      <a:pt x="1484" y="9648"/>
                      <a:pt x="1515" y="9586"/>
                    </a:cubicBezTo>
                    <a:cubicBezTo>
                      <a:pt x="1535" y="9535"/>
                      <a:pt x="1556" y="9493"/>
                      <a:pt x="1588" y="9441"/>
                    </a:cubicBezTo>
                    <a:cubicBezTo>
                      <a:pt x="1671" y="9254"/>
                      <a:pt x="1764" y="9078"/>
                      <a:pt x="1857" y="8901"/>
                    </a:cubicBezTo>
                    <a:cubicBezTo>
                      <a:pt x="1878" y="8860"/>
                      <a:pt x="1899" y="8829"/>
                      <a:pt x="1909" y="8788"/>
                    </a:cubicBezTo>
                    <a:cubicBezTo>
                      <a:pt x="1940" y="8746"/>
                      <a:pt x="1961" y="8705"/>
                      <a:pt x="1982" y="8663"/>
                    </a:cubicBezTo>
                    <a:cubicBezTo>
                      <a:pt x="1992" y="8653"/>
                      <a:pt x="2003" y="8632"/>
                      <a:pt x="2003" y="8622"/>
                    </a:cubicBezTo>
                    <a:cubicBezTo>
                      <a:pt x="2528" y="8784"/>
                      <a:pt x="3015" y="8844"/>
                      <a:pt x="3444" y="8844"/>
                    </a:cubicBezTo>
                    <a:cubicBezTo>
                      <a:pt x="3676" y="8844"/>
                      <a:pt x="3891" y="8827"/>
                      <a:pt x="4087" y="8798"/>
                    </a:cubicBezTo>
                    <a:cubicBezTo>
                      <a:pt x="4222" y="8788"/>
                      <a:pt x="4212" y="8580"/>
                      <a:pt x="4077" y="8580"/>
                    </a:cubicBezTo>
                    <a:cubicBezTo>
                      <a:pt x="3372" y="8570"/>
                      <a:pt x="2718" y="8414"/>
                      <a:pt x="2344" y="8300"/>
                    </a:cubicBezTo>
                    <a:cubicBezTo>
                      <a:pt x="2272" y="8279"/>
                      <a:pt x="2241" y="8196"/>
                      <a:pt x="2282" y="8134"/>
                    </a:cubicBezTo>
                    <a:cubicBezTo>
                      <a:pt x="2324" y="8072"/>
                      <a:pt x="2355" y="7999"/>
                      <a:pt x="2397" y="7937"/>
                    </a:cubicBezTo>
                    <a:cubicBezTo>
                      <a:pt x="2427" y="7896"/>
                      <a:pt x="2448" y="7843"/>
                      <a:pt x="2480" y="7802"/>
                    </a:cubicBezTo>
                    <a:cubicBezTo>
                      <a:pt x="2521" y="7750"/>
                      <a:pt x="2552" y="7688"/>
                      <a:pt x="2593" y="7626"/>
                    </a:cubicBezTo>
                    <a:cubicBezTo>
                      <a:pt x="2614" y="7585"/>
                      <a:pt x="2635" y="7553"/>
                      <a:pt x="2666" y="7511"/>
                    </a:cubicBezTo>
                    <a:cubicBezTo>
                      <a:pt x="2687" y="7470"/>
                      <a:pt x="2708" y="7439"/>
                      <a:pt x="2739" y="7398"/>
                    </a:cubicBezTo>
                    <a:lnTo>
                      <a:pt x="2801" y="7304"/>
                    </a:lnTo>
                    <a:lnTo>
                      <a:pt x="2863" y="7211"/>
                    </a:lnTo>
                    <a:lnTo>
                      <a:pt x="2895" y="7149"/>
                    </a:lnTo>
                    <a:cubicBezTo>
                      <a:pt x="2946" y="7138"/>
                      <a:pt x="2978" y="7128"/>
                      <a:pt x="3029" y="7107"/>
                    </a:cubicBezTo>
                    <a:cubicBezTo>
                      <a:pt x="3623" y="7317"/>
                      <a:pt x="4164" y="7395"/>
                      <a:pt x="4638" y="7395"/>
                    </a:cubicBezTo>
                    <a:cubicBezTo>
                      <a:pt x="4869" y="7395"/>
                      <a:pt x="5084" y="7376"/>
                      <a:pt x="5280" y="7346"/>
                    </a:cubicBezTo>
                    <a:cubicBezTo>
                      <a:pt x="5415" y="7336"/>
                      <a:pt x="5405" y="7128"/>
                      <a:pt x="5270" y="7128"/>
                    </a:cubicBezTo>
                    <a:cubicBezTo>
                      <a:pt x="4181" y="7107"/>
                      <a:pt x="3206" y="6744"/>
                      <a:pt x="3206" y="6744"/>
                    </a:cubicBezTo>
                    <a:cubicBezTo>
                      <a:pt x="3206" y="6744"/>
                      <a:pt x="3195" y="6755"/>
                      <a:pt x="3164" y="6775"/>
                    </a:cubicBezTo>
                    <a:cubicBezTo>
                      <a:pt x="3185" y="6734"/>
                      <a:pt x="3216" y="6692"/>
                      <a:pt x="3247" y="6651"/>
                    </a:cubicBezTo>
                    <a:cubicBezTo>
                      <a:pt x="3278" y="6609"/>
                      <a:pt x="3310" y="6557"/>
                      <a:pt x="3340" y="6516"/>
                    </a:cubicBezTo>
                    <a:cubicBezTo>
                      <a:pt x="3372" y="6474"/>
                      <a:pt x="3413" y="6423"/>
                      <a:pt x="3444" y="6381"/>
                    </a:cubicBezTo>
                    <a:cubicBezTo>
                      <a:pt x="3455" y="6370"/>
                      <a:pt x="3465" y="6360"/>
                      <a:pt x="3476" y="6340"/>
                    </a:cubicBezTo>
                    <a:cubicBezTo>
                      <a:pt x="3496" y="6308"/>
                      <a:pt x="3527" y="6267"/>
                      <a:pt x="3559" y="6236"/>
                    </a:cubicBezTo>
                    <a:cubicBezTo>
                      <a:pt x="3559" y="6225"/>
                      <a:pt x="3559" y="6225"/>
                      <a:pt x="3568" y="6215"/>
                    </a:cubicBezTo>
                    <a:cubicBezTo>
                      <a:pt x="3579" y="6195"/>
                      <a:pt x="3600" y="6174"/>
                      <a:pt x="3621" y="6153"/>
                    </a:cubicBezTo>
                    <a:lnTo>
                      <a:pt x="3838" y="5873"/>
                    </a:lnTo>
                    <a:lnTo>
                      <a:pt x="3932" y="5748"/>
                    </a:lnTo>
                    <a:cubicBezTo>
                      <a:pt x="3963" y="5707"/>
                      <a:pt x="4004" y="5665"/>
                      <a:pt x="4036" y="5634"/>
                    </a:cubicBezTo>
                    <a:cubicBezTo>
                      <a:pt x="4056" y="5603"/>
                      <a:pt x="4077" y="5572"/>
                      <a:pt x="4108" y="5541"/>
                    </a:cubicBezTo>
                    <a:cubicBezTo>
                      <a:pt x="4139" y="5510"/>
                      <a:pt x="4160" y="5468"/>
                      <a:pt x="4191" y="5437"/>
                    </a:cubicBezTo>
                    <a:cubicBezTo>
                      <a:pt x="4232" y="5395"/>
                      <a:pt x="4274" y="5344"/>
                      <a:pt x="4315" y="5302"/>
                    </a:cubicBezTo>
                    <a:cubicBezTo>
                      <a:pt x="4315" y="5292"/>
                      <a:pt x="4315" y="5292"/>
                      <a:pt x="4326" y="5292"/>
                    </a:cubicBezTo>
                    <a:cubicBezTo>
                      <a:pt x="4357" y="5250"/>
                      <a:pt x="4388" y="5209"/>
                      <a:pt x="4430" y="5167"/>
                    </a:cubicBezTo>
                    <a:cubicBezTo>
                      <a:pt x="4440" y="5157"/>
                      <a:pt x="4451" y="5146"/>
                      <a:pt x="4461" y="5126"/>
                    </a:cubicBezTo>
                    <a:cubicBezTo>
                      <a:pt x="4492" y="5095"/>
                      <a:pt x="4513" y="5063"/>
                      <a:pt x="4544" y="5043"/>
                    </a:cubicBezTo>
                    <a:cubicBezTo>
                      <a:pt x="4585" y="4991"/>
                      <a:pt x="4627" y="4950"/>
                      <a:pt x="4668" y="4897"/>
                    </a:cubicBezTo>
                    <a:cubicBezTo>
                      <a:pt x="4689" y="4877"/>
                      <a:pt x="4710" y="4856"/>
                      <a:pt x="4730" y="4825"/>
                    </a:cubicBezTo>
                    <a:lnTo>
                      <a:pt x="4762" y="4794"/>
                    </a:lnTo>
                    <a:lnTo>
                      <a:pt x="4834" y="4722"/>
                    </a:lnTo>
                    <a:lnTo>
                      <a:pt x="4855" y="4701"/>
                    </a:lnTo>
                    <a:cubicBezTo>
                      <a:pt x="4886" y="4669"/>
                      <a:pt x="4917" y="4639"/>
                      <a:pt x="4949" y="4597"/>
                    </a:cubicBezTo>
                    <a:cubicBezTo>
                      <a:pt x="5021" y="4514"/>
                      <a:pt x="5104" y="4431"/>
                      <a:pt x="5187" y="4358"/>
                    </a:cubicBezTo>
                    <a:cubicBezTo>
                      <a:pt x="5290" y="4337"/>
                      <a:pt x="5384" y="4317"/>
                      <a:pt x="5488" y="4296"/>
                    </a:cubicBezTo>
                    <a:cubicBezTo>
                      <a:pt x="5813" y="4447"/>
                      <a:pt x="6294" y="4610"/>
                      <a:pt x="6865" y="4610"/>
                    </a:cubicBezTo>
                    <a:cubicBezTo>
                      <a:pt x="7076" y="4610"/>
                      <a:pt x="7299" y="4588"/>
                      <a:pt x="7531" y="4535"/>
                    </a:cubicBezTo>
                    <a:cubicBezTo>
                      <a:pt x="7646" y="4503"/>
                      <a:pt x="7635" y="4327"/>
                      <a:pt x="7510" y="4317"/>
                    </a:cubicBezTo>
                    <a:cubicBezTo>
                      <a:pt x="7054" y="4275"/>
                      <a:pt x="6401" y="4161"/>
                      <a:pt x="5882" y="3881"/>
                    </a:cubicBezTo>
                    <a:cubicBezTo>
                      <a:pt x="5820" y="3850"/>
                      <a:pt x="5809" y="3756"/>
                      <a:pt x="5861" y="3705"/>
                    </a:cubicBezTo>
                    <a:cubicBezTo>
                      <a:pt x="5986" y="3590"/>
                      <a:pt x="6110" y="3477"/>
                      <a:pt x="6224" y="3373"/>
                    </a:cubicBezTo>
                    <a:cubicBezTo>
                      <a:pt x="6256" y="3352"/>
                      <a:pt x="6276" y="3332"/>
                      <a:pt x="6307" y="3300"/>
                    </a:cubicBezTo>
                    <a:cubicBezTo>
                      <a:pt x="6348" y="3269"/>
                      <a:pt x="6390" y="3238"/>
                      <a:pt x="6431" y="3196"/>
                    </a:cubicBezTo>
                    <a:cubicBezTo>
                      <a:pt x="6452" y="3186"/>
                      <a:pt x="6473" y="3166"/>
                      <a:pt x="6494" y="3145"/>
                    </a:cubicBezTo>
                    <a:cubicBezTo>
                      <a:pt x="6803" y="3319"/>
                      <a:pt x="7359" y="3553"/>
                      <a:pt x="8048" y="3553"/>
                    </a:cubicBezTo>
                    <a:cubicBezTo>
                      <a:pt x="8262" y="3553"/>
                      <a:pt x="8488" y="3531"/>
                      <a:pt x="8724" y="3477"/>
                    </a:cubicBezTo>
                    <a:cubicBezTo>
                      <a:pt x="8838" y="3456"/>
                      <a:pt x="8828" y="3269"/>
                      <a:pt x="8704" y="3259"/>
                    </a:cubicBezTo>
                    <a:cubicBezTo>
                      <a:pt x="8247" y="3217"/>
                      <a:pt x="7625" y="3113"/>
                      <a:pt x="7106" y="2844"/>
                    </a:cubicBezTo>
                    <a:lnTo>
                      <a:pt x="7085" y="2657"/>
                    </a:lnTo>
                    <a:lnTo>
                      <a:pt x="7095" y="2657"/>
                    </a:lnTo>
                    <a:cubicBezTo>
                      <a:pt x="7127" y="2636"/>
                      <a:pt x="7158" y="2605"/>
                      <a:pt x="7189" y="2585"/>
                    </a:cubicBezTo>
                    <a:lnTo>
                      <a:pt x="7344" y="2460"/>
                    </a:lnTo>
                    <a:cubicBezTo>
                      <a:pt x="7397" y="2429"/>
                      <a:pt x="7438" y="2398"/>
                      <a:pt x="7480" y="2366"/>
                    </a:cubicBezTo>
                    <a:cubicBezTo>
                      <a:pt x="7646" y="2242"/>
                      <a:pt x="7811" y="2117"/>
                      <a:pt x="7977" y="2004"/>
                    </a:cubicBezTo>
                    <a:cubicBezTo>
                      <a:pt x="8228" y="2114"/>
                      <a:pt x="8582" y="2219"/>
                      <a:pt x="9000" y="2219"/>
                    </a:cubicBezTo>
                    <a:cubicBezTo>
                      <a:pt x="9171" y="2219"/>
                      <a:pt x="9353" y="2201"/>
                      <a:pt x="9543" y="2159"/>
                    </a:cubicBezTo>
                    <a:cubicBezTo>
                      <a:pt x="9668" y="2128"/>
                      <a:pt x="9658" y="1952"/>
                      <a:pt x="9523" y="1942"/>
                    </a:cubicBezTo>
                    <a:cubicBezTo>
                      <a:pt x="9201" y="1921"/>
                      <a:pt x="8787" y="1859"/>
                      <a:pt x="8423" y="1713"/>
                    </a:cubicBezTo>
                    <a:cubicBezTo>
                      <a:pt x="8444" y="1693"/>
                      <a:pt x="8475" y="1672"/>
                      <a:pt x="8496" y="1661"/>
                    </a:cubicBezTo>
                    <a:cubicBezTo>
                      <a:pt x="8517" y="1640"/>
                      <a:pt x="8538" y="1630"/>
                      <a:pt x="8558" y="1620"/>
                    </a:cubicBezTo>
                    <a:cubicBezTo>
                      <a:pt x="8651" y="1557"/>
                      <a:pt x="8745" y="1495"/>
                      <a:pt x="8838" y="1444"/>
                    </a:cubicBezTo>
                    <a:cubicBezTo>
                      <a:pt x="8900" y="1402"/>
                      <a:pt x="8962" y="1371"/>
                      <a:pt x="9015" y="1329"/>
                    </a:cubicBezTo>
                    <a:cubicBezTo>
                      <a:pt x="9045" y="1319"/>
                      <a:pt x="9066" y="1308"/>
                      <a:pt x="9087" y="1298"/>
                    </a:cubicBezTo>
                    <a:lnTo>
                      <a:pt x="9181" y="1236"/>
                    </a:lnTo>
                    <a:cubicBezTo>
                      <a:pt x="9347" y="1142"/>
                      <a:pt x="9513" y="1049"/>
                      <a:pt x="9668" y="966"/>
                    </a:cubicBezTo>
                    <a:cubicBezTo>
                      <a:pt x="9689" y="956"/>
                      <a:pt x="9699" y="946"/>
                      <a:pt x="9720" y="935"/>
                    </a:cubicBezTo>
                    <a:cubicBezTo>
                      <a:pt x="9834" y="873"/>
                      <a:pt x="9928" y="821"/>
                      <a:pt x="10031" y="769"/>
                    </a:cubicBezTo>
                    <a:cubicBezTo>
                      <a:pt x="10062" y="759"/>
                      <a:pt x="10094" y="738"/>
                      <a:pt x="10124" y="727"/>
                    </a:cubicBezTo>
                    <a:cubicBezTo>
                      <a:pt x="10301" y="635"/>
                      <a:pt x="10456" y="562"/>
                      <a:pt x="10591" y="499"/>
                    </a:cubicBezTo>
                    <a:cubicBezTo>
                      <a:pt x="10601" y="499"/>
                      <a:pt x="10612" y="489"/>
                      <a:pt x="10622" y="489"/>
                    </a:cubicBezTo>
                    <a:cubicBezTo>
                      <a:pt x="10664" y="469"/>
                      <a:pt x="10684" y="458"/>
                      <a:pt x="10716" y="448"/>
                    </a:cubicBezTo>
                    <a:cubicBezTo>
                      <a:pt x="10726" y="437"/>
                      <a:pt x="10737" y="437"/>
                      <a:pt x="10747" y="437"/>
                    </a:cubicBezTo>
                    <a:cubicBezTo>
                      <a:pt x="10799" y="406"/>
                      <a:pt x="10850" y="396"/>
                      <a:pt x="10892" y="375"/>
                    </a:cubicBezTo>
                    <a:cubicBezTo>
                      <a:pt x="10892" y="375"/>
                      <a:pt x="10903" y="365"/>
                      <a:pt x="10913" y="365"/>
                    </a:cubicBezTo>
                    <a:cubicBezTo>
                      <a:pt x="10986" y="333"/>
                      <a:pt x="11027" y="323"/>
                      <a:pt x="11048" y="313"/>
                    </a:cubicBezTo>
                    <a:lnTo>
                      <a:pt x="11048" y="313"/>
                    </a:lnTo>
                    <a:cubicBezTo>
                      <a:pt x="10923" y="344"/>
                      <a:pt x="10788" y="375"/>
                      <a:pt x="10654" y="406"/>
                    </a:cubicBezTo>
                    <a:cubicBezTo>
                      <a:pt x="10601" y="427"/>
                      <a:pt x="10550" y="437"/>
                      <a:pt x="10498" y="448"/>
                    </a:cubicBezTo>
                    <a:cubicBezTo>
                      <a:pt x="10446" y="469"/>
                      <a:pt x="10394" y="479"/>
                      <a:pt x="10342" y="499"/>
                    </a:cubicBezTo>
                    <a:cubicBezTo>
                      <a:pt x="10260" y="520"/>
                      <a:pt x="10186" y="541"/>
                      <a:pt x="10104" y="562"/>
                    </a:cubicBezTo>
                    <a:cubicBezTo>
                      <a:pt x="10031" y="593"/>
                      <a:pt x="9958" y="614"/>
                      <a:pt x="9875" y="645"/>
                    </a:cubicBezTo>
                    <a:cubicBezTo>
                      <a:pt x="9845" y="655"/>
                      <a:pt x="9803" y="665"/>
                      <a:pt x="9762" y="676"/>
                    </a:cubicBezTo>
                    <a:cubicBezTo>
                      <a:pt x="9616" y="727"/>
                      <a:pt x="9460" y="790"/>
                      <a:pt x="9315" y="842"/>
                    </a:cubicBezTo>
                    <a:cubicBezTo>
                      <a:pt x="9301" y="849"/>
                      <a:pt x="9286" y="852"/>
                      <a:pt x="9271" y="852"/>
                    </a:cubicBezTo>
                    <a:cubicBezTo>
                      <a:pt x="9222" y="852"/>
                      <a:pt x="9176" y="817"/>
                      <a:pt x="9160" y="769"/>
                    </a:cubicBezTo>
                    <a:cubicBezTo>
                      <a:pt x="9118" y="582"/>
                      <a:pt x="9160" y="344"/>
                      <a:pt x="9222" y="147"/>
                    </a:cubicBezTo>
                    <a:cubicBezTo>
                      <a:pt x="9243" y="61"/>
                      <a:pt x="9177" y="1"/>
                      <a:pt x="9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2464;p54">
                <a:extLst>
                  <a:ext uri="{FF2B5EF4-FFF2-40B4-BE49-F238E27FC236}">
                    <a16:creationId xmlns:a16="http://schemas.microsoft.com/office/drawing/2014/main" id="{0887EBAB-2D07-9137-BD13-7C4446B37265}"/>
                  </a:ext>
                </a:extLst>
              </p:cNvPr>
              <p:cNvSpPr/>
              <p:nvPr/>
            </p:nvSpPr>
            <p:spPr>
              <a:xfrm>
                <a:off x="3039870" y="2369911"/>
                <a:ext cx="965928" cy="982002"/>
              </a:xfrm>
              <a:custGeom>
                <a:avLst/>
                <a:gdLst/>
                <a:ahLst/>
                <a:cxnLst/>
                <a:rect l="l" t="t" r="r" b="b"/>
                <a:pathLst>
                  <a:path w="16525" h="16800" extrusionOk="0">
                    <a:moveTo>
                      <a:pt x="2946" y="1"/>
                    </a:moveTo>
                    <a:cubicBezTo>
                      <a:pt x="2912" y="1"/>
                      <a:pt x="2878" y="4"/>
                      <a:pt x="2843" y="10"/>
                    </a:cubicBezTo>
                    <a:cubicBezTo>
                      <a:pt x="2076" y="155"/>
                      <a:pt x="2895" y="922"/>
                      <a:pt x="3413" y="1327"/>
                    </a:cubicBezTo>
                    <a:cubicBezTo>
                      <a:pt x="3528" y="1420"/>
                      <a:pt x="3632" y="1493"/>
                      <a:pt x="3694" y="1535"/>
                    </a:cubicBezTo>
                    <a:cubicBezTo>
                      <a:pt x="3943" y="1701"/>
                      <a:pt x="4565" y="1970"/>
                      <a:pt x="5021" y="2250"/>
                    </a:cubicBezTo>
                    <a:cubicBezTo>
                      <a:pt x="5218" y="2381"/>
                      <a:pt x="5118" y="2665"/>
                      <a:pt x="4913" y="2665"/>
                    </a:cubicBezTo>
                    <a:cubicBezTo>
                      <a:pt x="4892" y="2665"/>
                      <a:pt x="4869" y="2662"/>
                      <a:pt x="4845" y="2655"/>
                    </a:cubicBezTo>
                    <a:cubicBezTo>
                      <a:pt x="4285" y="2499"/>
                      <a:pt x="3724" y="2302"/>
                      <a:pt x="3185" y="2063"/>
                    </a:cubicBezTo>
                    <a:cubicBezTo>
                      <a:pt x="2681" y="1832"/>
                      <a:pt x="1628" y="640"/>
                      <a:pt x="1103" y="640"/>
                    </a:cubicBezTo>
                    <a:cubicBezTo>
                      <a:pt x="1088" y="640"/>
                      <a:pt x="1073" y="641"/>
                      <a:pt x="1059" y="643"/>
                    </a:cubicBezTo>
                    <a:cubicBezTo>
                      <a:pt x="1" y="788"/>
                      <a:pt x="1329" y="2520"/>
                      <a:pt x="1671" y="2790"/>
                    </a:cubicBezTo>
                    <a:cubicBezTo>
                      <a:pt x="2366" y="3340"/>
                      <a:pt x="2957" y="3568"/>
                      <a:pt x="3849" y="3589"/>
                    </a:cubicBezTo>
                    <a:cubicBezTo>
                      <a:pt x="4139" y="3589"/>
                      <a:pt x="4409" y="3526"/>
                      <a:pt x="4679" y="3464"/>
                    </a:cubicBezTo>
                    <a:cubicBezTo>
                      <a:pt x="4930" y="3412"/>
                      <a:pt x="5174" y="3353"/>
                      <a:pt x="5422" y="3353"/>
                    </a:cubicBezTo>
                    <a:cubicBezTo>
                      <a:pt x="5471" y="3353"/>
                      <a:pt x="5521" y="3355"/>
                      <a:pt x="5571" y="3360"/>
                    </a:cubicBezTo>
                    <a:cubicBezTo>
                      <a:pt x="5810" y="3381"/>
                      <a:pt x="5851" y="3713"/>
                      <a:pt x="5623" y="3785"/>
                    </a:cubicBezTo>
                    <a:cubicBezTo>
                      <a:pt x="5333" y="3889"/>
                      <a:pt x="4990" y="3921"/>
                      <a:pt x="4700" y="3931"/>
                    </a:cubicBezTo>
                    <a:cubicBezTo>
                      <a:pt x="4660" y="3931"/>
                      <a:pt x="4614" y="3930"/>
                      <a:pt x="4565" y="3930"/>
                    </a:cubicBezTo>
                    <a:cubicBezTo>
                      <a:pt x="4138" y="3930"/>
                      <a:pt x="3437" y="3963"/>
                      <a:pt x="3911" y="4605"/>
                    </a:cubicBezTo>
                    <a:cubicBezTo>
                      <a:pt x="4062" y="4808"/>
                      <a:pt x="4267" y="4885"/>
                      <a:pt x="4502" y="4885"/>
                    </a:cubicBezTo>
                    <a:cubicBezTo>
                      <a:pt x="5061" y="4885"/>
                      <a:pt x="5795" y="4451"/>
                      <a:pt x="6401" y="4232"/>
                    </a:cubicBezTo>
                    <a:cubicBezTo>
                      <a:pt x="6430" y="4222"/>
                      <a:pt x="6457" y="4217"/>
                      <a:pt x="6483" y="4217"/>
                    </a:cubicBezTo>
                    <a:cubicBezTo>
                      <a:pt x="6699" y="4217"/>
                      <a:pt x="6799" y="4534"/>
                      <a:pt x="6567" y="4636"/>
                    </a:cubicBezTo>
                    <a:cubicBezTo>
                      <a:pt x="5820" y="4979"/>
                      <a:pt x="4503" y="5124"/>
                      <a:pt x="4669" y="6026"/>
                    </a:cubicBezTo>
                    <a:cubicBezTo>
                      <a:pt x="4718" y="6302"/>
                      <a:pt x="4875" y="6408"/>
                      <a:pt x="5085" y="6408"/>
                    </a:cubicBezTo>
                    <a:cubicBezTo>
                      <a:pt x="5674" y="6408"/>
                      <a:pt x="6686" y="5584"/>
                      <a:pt x="6961" y="5362"/>
                    </a:cubicBezTo>
                    <a:cubicBezTo>
                      <a:pt x="7132" y="5221"/>
                      <a:pt x="7725" y="4679"/>
                      <a:pt x="8035" y="4679"/>
                    </a:cubicBezTo>
                    <a:cubicBezTo>
                      <a:pt x="8157" y="4679"/>
                      <a:pt x="8235" y="4763"/>
                      <a:pt x="8226" y="4989"/>
                    </a:cubicBezTo>
                    <a:cubicBezTo>
                      <a:pt x="8206" y="5435"/>
                      <a:pt x="7262" y="5829"/>
                      <a:pt x="6930" y="5974"/>
                    </a:cubicBezTo>
                    <a:cubicBezTo>
                      <a:pt x="6608" y="6120"/>
                      <a:pt x="5799" y="6182"/>
                      <a:pt x="5623" y="6514"/>
                    </a:cubicBezTo>
                    <a:cubicBezTo>
                      <a:pt x="5387" y="6970"/>
                      <a:pt x="5803" y="7102"/>
                      <a:pt x="6167" y="7102"/>
                    </a:cubicBezTo>
                    <a:cubicBezTo>
                      <a:pt x="6251" y="7102"/>
                      <a:pt x="6331" y="7096"/>
                      <a:pt x="6401" y="7084"/>
                    </a:cubicBezTo>
                    <a:cubicBezTo>
                      <a:pt x="7241" y="6960"/>
                      <a:pt x="7843" y="5684"/>
                      <a:pt x="8662" y="5487"/>
                    </a:cubicBezTo>
                    <a:cubicBezTo>
                      <a:pt x="8678" y="5483"/>
                      <a:pt x="8695" y="5481"/>
                      <a:pt x="8710" y="5481"/>
                    </a:cubicBezTo>
                    <a:cubicBezTo>
                      <a:pt x="8874" y="5481"/>
                      <a:pt x="8996" y="5667"/>
                      <a:pt x="8901" y="5818"/>
                    </a:cubicBezTo>
                    <a:cubicBezTo>
                      <a:pt x="8735" y="6109"/>
                      <a:pt x="8538" y="6348"/>
                      <a:pt x="8237" y="6586"/>
                    </a:cubicBezTo>
                    <a:cubicBezTo>
                      <a:pt x="7864" y="6877"/>
                      <a:pt x="7417" y="6897"/>
                      <a:pt x="7065" y="7136"/>
                    </a:cubicBezTo>
                    <a:cubicBezTo>
                      <a:pt x="6514" y="7507"/>
                      <a:pt x="6799" y="7712"/>
                      <a:pt x="7251" y="7712"/>
                    </a:cubicBezTo>
                    <a:cubicBezTo>
                      <a:pt x="7584" y="7712"/>
                      <a:pt x="8007" y="7602"/>
                      <a:pt x="8258" y="7364"/>
                    </a:cubicBezTo>
                    <a:cubicBezTo>
                      <a:pt x="8488" y="7143"/>
                      <a:pt x="9271" y="5930"/>
                      <a:pt x="9863" y="5930"/>
                    </a:cubicBezTo>
                    <a:cubicBezTo>
                      <a:pt x="9964" y="5930"/>
                      <a:pt x="10059" y="5965"/>
                      <a:pt x="10146" y="6047"/>
                    </a:cubicBezTo>
                    <a:cubicBezTo>
                      <a:pt x="10156" y="6067"/>
                      <a:pt x="10167" y="6078"/>
                      <a:pt x="10176" y="6088"/>
                    </a:cubicBezTo>
                    <a:lnTo>
                      <a:pt x="10187" y="6099"/>
                    </a:lnTo>
                    <a:cubicBezTo>
                      <a:pt x="10591" y="6669"/>
                      <a:pt x="8071" y="8121"/>
                      <a:pt x="7708" y="8319"/>
                    </a:cubicBezTo>
                    <a:cubicBezTo>
                      <a:pt x="7575" y="8397"/>
                      <a:pt x="7435" y="8416"/>
                      <a:pt x="7295" y="8416"/>
                    </a:cubicBezTo>
                    <a:cubicBezTo>
                      <a:pt x="7249" y="8416"/>
                      <a:pt x="7204" y="8414"/>
                      <a:pt x="7158" y="8412"/>
                    </a:cubicBezTo>
                    <a:cubicBezTo>
                      <a:pt x="7055" y="8412"/>
                      <a:pt x="6961" y="8412"/>
                      <a:pt x="6857" y="8423"/>
                    </a:cubicBezTo>
                    <a:cubicBezTo>
                      <a:pt x="6753" y="8432"/>
                      <a:pt x="6681" y="8515"/>
                      <a:pt x="6670" y="8619"/>
                    </a:cubicBezTo>
                    <a:cubicBezTo>
                      <a:pt x="6608" y="9090"/>
                      <a:pt x="6785" y="9258"/>
                      <a:pt x="7064" y="9258"/>
                    </a:cubicBezTo>
                    <a:cubicBezTo>
                      <a:pt x="7628" y="9258"/>
                      <a:pt x="8610" y="8575"/>
                      <a:pt x="8901" y="8319"/>
                    </a:cubicBezTo>
                    <a:cubicBezTo>
                      <a:pt x="9274" y="7987"/>
                      <a:pt x="9731" y="7530"/>
                      <a:pt x="10197" y="7374"/>
                    </a:cubicBezTo>
                    <a:cubicBezTo>
                      <a:pt x="10364" y="7315"/>
                      <a:pt x="10575" y="7274"/>
                      <a:pt x="10759" y="7274"/>
                    </a:cubicBezTo>
                    <a:cubicBezTo>
                      <a:pt x="11092" y="7274"/>
                      <a:pt x="11340" y="7406"/>
                      <a:pt x="11100" y="7800"/>
                    </a:cubicBezTo>
                    <a:cubicBezTo>
                      <a:pt x="10903" y="8142"/>
                      <a:pt x="10063" y="8713"/>
                      <a:pt x="9720" y="8941"/>
                    </a:cubicBezTo>
                    <a:cubicBezTo>
                      <a:pt x="9284" y="9242"/>
                      <a:pt x="8839" y="9335"/>
                      <a:pt x="8362" y="9543"/>
                    </a:cubicBezTo>
                    <a:cubicBezTo>
                      <a:pt x="7988" y="9709"/>
                      <a:pt x="7272" y="10217"/>
                      <a:pt x="7894" y="10539"/>
                    </a:cubicBezTo>
                    <a:cubicBezTo>
                      <a:pt x="7951" y="10567"/>
                      <a:pt x="8020" y="10579"/>
                      <a:pt x="8096" y="10579"/>
                    </a:cubicBezTo>
                    <a:cubicBezTo>
                      <a:pt x="8438" y="10579"/>
                      <a:pt x="8931" y="10335"/>
                      <a:pt x="9160" y="10217"/>
                    </a:cubicBezTo>
                    <a:cubicBezTo>
                      <a:pt x="9992" y="9775"/>
                      <a:pt x="10672" y="8266"/>
                      <a:pt x="11712" y="8266"/>
                    </a:cubicBezTo>
                    <a:cubicBezTo>
                      <a:pt x="11722" y="8266"/>
                      <a:pt x="11733" y="8266"/>
                      <a:pt x="11743" y="8267"/>
                    </a:cubicBezTo>
                    <a:cubicBezTo>
                      <a:pt x="11888" y="8277"/>
                      <a:pt x="11992" y="8412"/>
                      <a:pt x="11951" y="8547"/>
                    </a:cubicBezTo>
                    <a:cubicBezTo>
                      <a:pt x="11712" y="9335"/>
                      <a:pt x="10259" y="10061"/>
                      <a:pt x="9689" y="10445"/>
                    </a:cubicBezTo>
                    <a:cubicBezTo>
                      <a:pt x="9471" y="10590"/>
                      <a:pt x="9233" y="10725"/>
                      <a:pt x="8984" y="10808"/>
                    </a:cubicBezTo>
                    <a:cubicBezTo>
                      <a:pt x="8880" y="10842"/>
                      <a:pt x="8758" y="10845"/>
                      <a:pt x="8634" y="10845"/>
                    </a:cubicBezTo>
                    <a:cubicBezTo>
                      <a:pt x="8603" y="10845"/>
                      <a:pt x="8572" y="10845"/>
                      <a:pt x="8541" y="10845"/>
                    </a:cubicBezTo>
                    <a:cubicBezTo>
                      <a:pt x="8387" y="10845"/>
                      <a:pt x="8237" y="10850"/>
                      <a:pt x="8123" y="10912"/>
                    </a:cubicBezTo>
                    <a:cubicBezTo>
                      <a:pt x="7417" y="11306"/>
                      <a:pt x="8009" y="11804"/>
                      <a:pt x="8528" y="11876"/>
                    </a:cubicBezTo>
                    <a:cubicBezTo>
                      <a:pt x="8629" y="11892"/>
                      <a:pt x="8726" y="11899"/>
                      <a:pt x="8819" y="11899"/>
                    </a:cubicBezTo>
                    <a:cubicBezTo>
                      <a:pt x="9734" y="11899"/>
                      <a:pt x="10301" y="11196"/>
                      <a:pt x="10706" y="10424"/>
                    </a:cubicBezTo>
                    <a:cubicBezTo>
                      <a:pt x="10878" y="10087"/>
                      <a:pt x="11495" y="9075"/>
                      <a:pt x="11965" y="9075"/>
                    </a:cubicBezTo>
                    <a:cubicBezTo>
                      <a:pt x="12117" y="9075"/>
                      <a:pt x="12253" y="9180"/>
                      <a:pt x="12355" y="9449"/>
                    </a:cubicBezTo>
                    <a:cubicBezTo>
                      <a:pt x="12749" y="10507"/>
                      <a:pt x="11349" y="10539"/>
                      <a:pt x="10840" y="11016"/>
                    </a:cubicBezTo>
                    <a:cubicBezTo>
                      <a:pt x="10488" y="11348"/>
                      <a:pt x="10498" y="11825"/>
                      <a:pt x="10167" y="12178"/>
                    </a:cubicBezTo>
                    <a:cubicBezTo>
                      <a:pt x="9876" y="12478"/>
                      <a:pt x="9430" y="12540"/>
                      <a:pt x="9284" y="12997"/>
                    </a:cubicBezTo>
                    <a:cubicBezTo>
                      <a:pt x="9153" y="13409"/>
                      <a:pt x="9268" y="13712"/>
                      <a:pt x="9652" y="13712"/>
                    </a:cubicBezTo>
                    <a:cubicBezTo>
                      <a:pt x="9692" y="13712"/>
                      <a:pt x="9736" y="13709"/>
                      <a:pt x="9782" y="13702"/>
                    </a:cubicBezTo>
                    <a:cubicBezTo>
                      <a:pt x="10218" y="13640"/>
                      <a:pt x="10519" y="13142"/>
                      <a:pt x="10727" y="12800"/>
                    </a:cubicBezTo>
                    <a:cubicBezTo>
                      <a:pt x="10976" y="12374"/>
                      <a:pt x="11048" y="11814"/>
                      <a:pt x="11400" y="11461"/>
                    </a:cubicBezTo>
                    <a:cubicBezTo>
                      <a:pt x="11547" y="11315"/>
                      <a:pt x="11883" y="11133"/>
                      <a:pt x="12162" y="11133"/>
                    </a:cubicBezTo>
                    <a:cubicBezTo>
                      <a:pt x="12317" y="11133"/>
                      <a:pt x="12454" y="11189"/>
                      <a:pt x="12532" y="11337"/>
                    </a:cubicBezTo>
                    <a:cubicBezTo>
                      <a:pt x="12760" y="11752"/>
                      <a:pt x="11681" y="13049"/>
                      <a:pt x="11432" y="13339"/>
                    </a:cubicBezTo>
                    <a:cubicBezTo>
                      <a:pt x="10810" y="14107"/>
                      <a:pt x="10363" y="14314"/>
                      <a:pt x="9492" y="14522"/>
                    </a:cubicBezTo>
                    <a:cubicBezTo>
                      <a:pt x="9409" y="14543"/>
                      <a:pt x="9347" y="14615"/>
                      <a:pt x="9326" y="14709"/>
                    </a:cubicBezTo>
                    <a:cubicBezTo>
                      <a:pt x="9261" y="15153"/>
                      <a:pt x="9570" y="15330"/>
                      <a:pt x="9937" y="15330"/>
                    </a:cubicBezTo>
                    <a:cubicBezTo>
                      <a:pt x="10153" y="15330"/>
                      <a:pt x="10389" y="15269"/>
                      <a:pt x="10581" y="15165"/>
                    </a:cubicBezTo>
                    <a:cubicBezTo>
                      <a:pt x="11172" y="14833"/>
                      <a:pt x="11494" y="14241"/>
                      <a:pt x="11774" y="13661"/>
                    </a:cubicBezTo>
                    <a:cubicBezTo>
                      <a:pt x="11944" y="13311"/>
                      <a:pt x="12307" y="12266"/>
                      <a:pt x="12770" y="12266"/>
                    </a:cubicBezTo>
                    <a:cubicBezTo>
                      <a:pt x="12787" y="12266"/>
                      <a:pt x="12805" y="12268"/>
                      <a:pt x="12822" y="12271"/>
                    </a:cubicBezTo>
                    <a:cubicBezTo>
                      <a:pt x="13507" y="12395"/>
                      <a:pt x="13247" y="13349"/>
                      <a:pt x="12936" y="13578"/>
                    </a:cubicBezTo>
                    <a:cubicBezTo>
                      <a:pt x="12417" y="13972"/>
                      <a:pt x="12054" y="13920"/>
                      <a:pt x="11805" y="14646"/>
                    </a:cubicBezTo>
                    <a:cubicBezTo>
                      <a:pt x="11639" y="15113"/>
                      <a:pt x="11411" y="15704"/>
                      <a:pt x="11483" y="16212"/>
                    </a:cubicBezTo>
                    <a:cubicBezTo>
                      <a:pt x="11536" y="16584"/>
                      <a:pt x="11705" y="16799"/>
                      <a:pt x="11904" y="16799"/>
                    </a:cubicBezTo>
                    <a:cubicBezTo>
                      <a:pt x="12060" y="16799"/>
                      <a:pt x="12235" y="16665"/>
                      <a:pt x="12386" y="16368"/>
                    </a:cubicBezTo>
                    <a:cubicBezTo>
                      <a:pt x="12635" y="15880"/>
                      <a:pt x="12469" y="15310"/>
                      <a:pt x="12573" y="14771"/>
                    </a:cubicBezTo>
                    <a:cubicBezTo>
                      <a:pt x="12654" y="14336"/>
                      <a:pt x="13001" y="13870"/>
                      <a:pt x="13396" y="13870"/>
                    </a:cubicBezTo>
                    <a:cubicBezTo>
                      <a:pt x="13558" y="13870"/>
                      <a:pt x="13728" y="13948"/>
                      <a:pt x="13890" y="14138"/>
                    </a:cubicBezTo>
                    <a:cubicBezTo>
                      <a:pt x="14160" y="14460"/>
                      <a:pt x="14233" y="15165"/>
                      <a:pt x="14253" y="15673"/>
                    </a:cubicBezTo>
                    <a:cubicBezTo>
                      <a:pt x="14253" y="15792"/>
                      <a:pt x="14357" y="15886"/>
                      <a:pt x="14474" y="15886"/>
                    </a:cubicBezTo>
                    <a:cubicBezTo>
                      <a:pt x="14490" y="15886"/>
                      <a:pt x="14507" y="15884"/>
                      <a:pt x="14523" y="15880"/>
                    </a:cubicBezTo>
                    <a:cubicBezTo>
                      <a:pt x="14648" y="15850"/>
                      <a:pt x="14803" y="15808"/>
                      <a:pt x="14938" y="15777"/>
                    </a:cubicBezTo>
                    <a:cubicBezTo>
                      <a:pt x="14980" y="15777"/>
                      <a:pt x="15010" y="15767"/>
                      <a:pt x="15042" y="15756"/>
                    </a:cubicBezTo>
                    <a:cubicBezTo>
                      <a:pt x="15176" y="15735"/>
                      <a:pt x="15259" y="15580"/>
                      <a:pt x="15197" y="15445"/>
                    </a:cubicBezTo>
                    <a:cubicBezTo>
                      <a:pt x="15031" y="15092"/>
                      <a:pt x="14834" y="14781"/>
                      <a:pt x="14637" y="14449"/>
                    </a:cubicBezTo>
                    <a:cubicBezTo>
                      <a:pt x="14544" y="14283"/>
                      <a:pt x="14440" y="14128"/>
                      <a:pt x="14357" y="13951"/>
                    </a:cubicBezTo>
                    <a:cubicBezTo>
                      <a:pt x="14357" y="13951"/>
                      <a:pt x="14357" y="13941"/>
                      <a:pt x="14346" y="13941"/>
                    </a:cubicBezTo>
                    <a:cubicBezTo>
                      <a:pt x="14129" y="13526"/>
                      <a:pt x="14088" y="13349"/>
                      <a:pt x="14253" y="13173"/>
                    </a:cubicBezTo>
                    <a:cubicBezTo>
                      <a:pt x="14316" y="13100"/>
                      <a:pt x="14429" y="13017"/>
                      <a:pt x="14575" y="12924"/>
                    </a:cubicBezTo>
                    <a:cubicBezTo>
                      <a:pt x="14886" y="12738"/>
                      <a:pt x="16494" y="11959"/>
                      <a:pt x="15602" y="11524"/>
                    </a:cubicBezTo>
                    <a:cubicBezTo>
                      <a:pt x="15527" y="11488"/>
                      <a:pt x="15455" y="11472"/>
                      <a:pt x="15383" y="11472"/>
                    </a:cubicBezTo>
                    <a:cubicBezTo>
                      <a:pt x="14880" y="11472"/>
                      <a:pt x="14456" y="12268"/>
                      <a:pt x="14056" y="12395"/>
                    </a:cubicBezTo>
                    <a:cubicBezTo>
                      <a:pt x="14035" y="12406"/>
                      <a:pt x="14005" y="12416"/>
                      <a:pt x="13984" y="12416"/>
                    </a:cubicBezTo>
                    <a:cubicBezTo>
                      <a:pt x="13904" y="12436"/>
                      <a:pt x="13834" y="12446"/>
                      <a:pt x="13773" y="12446"/>
                    </a:cubicBezTo>
                    <a:cubicBezTo>
                      <a:pt x="13310" y="12446"/>
                      <a:pt x="13362" y="11898"/>
                      <a:pt x="13610" y="11503"/>
                    </a:cubicBezTo>
                    <a:cubicBezTo>
                      <a:pt x="13641" y="11461"/>
                      <a:pt x="13662" y="11420"/>
                      <a:pt x="13693" y="11378"/>
                    </a:cubicBezTo>
                    <a:cubicBezTo>
                      <a:pt x="14097" y="10881"/>
                      <a:pt x="14731" y="10684"/>
                      <a:pt x="15332" y="10539"/>
                    </a:cubicBezTo>
                    <a:cubicBezTo>
                      <a:pt x="15726" y="10445"/>
                      <a:pt x="16525" y="10373"/>
                      <a:pt x="16473" y="9750"/>
                    </a:cubicBezTo>
                    <a:cubicBezTo>
                      <a:pt x="16451" y="9431"/>
                      <a:pt x="16290" y="9317"/>
                      <a:pt x="16078" y="9317"/>
                    </a:cubicBezTo>
                    <a:cubicBezTo>
                      <a:pt x="15698" y="9317"/>
                      <a:pt x="15151" y="9681"/>
                      <a:pt x="14938" y="9875"/>
                    </a:cubicBezTo>
                    <a:cubicBezTo>
                      <a:pt x="14652" y="10129"/>
                      <a:pt x="14122" y="10968"/>
                      <a:pt x="13792" y="10968"/>
                    </a:cubicBezTo>
                    <a:cubicBezTo>
                      <a:pt x="13691" y="10968"/>
                      <a:pt x="13609" y="10890"/>
                      <a:pt x="13558" y="10694"/>
                    </a:cubicBezTo>
                    <a:cubicBezTo>
                      <a:pt x="13185" y="9294"/>
                      <a:pt x="15508" y="8578"/>
                      <a:pt x="15540" y="7261"/>
                    </a:cubicBezTo>
                    <a:cubicBezTo>
                      <a:pt x="15540" y="7137"/>
                      <a:pt x="15427" y="7040"/>
                      <a:pt x="15305" y="7040"/>
                    </a:cubicBezTo>
                    <a:cubicBezTo>
                      <a:pt x="15293" y="7040"/>
                      <a:pt x="15282" y="7041"/>
                      <a:pt x="15270" y="7042"/>
                    </a:cubicBezTo>
                    <a:cubicBezTo>
                      <a:pt x="14834" y="7136"/>
                      <a:pt x="14637" y="7717"/>
                      <a:pt x="14399" y="8059"/>
                    </a:cubicBezTo>
                    <a:cubicBezTo>
                      <a:pt x="14233" y="8298"/>
                      <a:pt x="13527" y="9418"/>
                      <a:pt x="13288" y="9439"/>
                    </a:cubicBezTo>
                    <a:cubicBezTo>
                      <a:pt x="13277" y="9440"/>
                      <a:pt x="13266" y="9441"/>
                      <a:pt x="13256" y="9441"/>
                    </a:cubicBezTo>
                    <a:cubicBezTo>
                      <a:pt x="12839" y="9441"/>
                      <a:pt x="12762" y="8663"/>
                      <a:pt x="12832" y="8329"/>
                    </a:cubicBezTo>
                    <a:cubicBezTo>
                      <a:pt x="13009" y="7437"/>
                      <a:pt x="13994" y="7178"/>
                      <a:pt x="14689" y="6814"/>
                    </a:cubicBezTo>
                    <a:cubicBezTo>
                      <a:pt x="15412" y="6431"/>
                      <a:pt x="15586" y="5594"/>
                      <a:pt x="14966" y="5594"/>
                    </a:cubicBezTo>
                    <a:cubicBezTo>
                      <a:pt x="14848" y="5594"/>
                      <a:pt x="14701" y="5624"/>
                      <a:pt x="14523" y="5694"/>
                    </a:cubicBezTo>
                    <a:cubicBezTo>
                      <a:pt x="13745" y="6005"/>
                      <a:pt x="13371" y="6929"/>
                      <a:pt x="12822" y="7499"/>
                    </a:cubicBezTo>
                    <a:cubicBezTo>
                      <a:pt x="12613" y="7718"/>
                      <a:pt x="12474" y="7806"/>
                      <a:pt x="12387" y="7806"/>
                    </a:cubicBezTo>
                    <a:cubicBezTo>
                      <a:pt x="12127" y="7806"/>
                      <a:pt x="12325" y="7029"/>
                      <a:pt x="12511" y="6618"/>
                    </a:cubicBezTo>
                    <a:cubicBezTo>
                      <a:pt x="12739" y="6109"/>
                      <a:pt x="13205" y="5673"/>
                      <a:pt x="13662" y="5352"/>
                    </a:cubicBezTo>
                    <a:cubicBezTo>
                      <a:pt x="14357" y="4864"/>
                      <a:pt x="15633" y="4958"/>
                      <a:pt x="15757" y="3868"/>
                    </a:cubicBezTo>
                    <a:cubicBezTo>
                      <a:pt x="15798" y="3470"/>
                      <a:pt x="15658" y="3315"/>
                      <a:pt x="15419" y="3315"/>
                    </a:cubicBezTo>
                    <a:cubicBezTo>
                      <a:pt x="14676" y="3315"/>
                      <a:pt x="12967" y="4812"/>
                      <a:pt x="12708" y="5103"/>
                    </a:cubicBezTo>
                    <a:cubicBezTo>
                      <a:pt x="12376" y="5477"/>
                      <a:pt x="12324" y="5974"/>
                      <a:pt x="12137" y="6389"/>
                    </a:cubicBezTo>
                    <a:cubicBezTo>
                      <a:pt x="12018" y="6665"/>
                      <a:pt x="11812" y="6906"/>
                      <a:pt x="11627" y="6906"/>
                    </a:cubicBezTo>
                    <a:cubicBezTo>
                      <a:pt x="11505" y="6906"/>
                      <a:pt x="11392" y="6802"/>
                      <a:pt x="11318" y="6535"/>
                    </a:cubicBezTo>
                    <a:cubicBezTo>
                      <a:pt x="11204" y="6109"/>
                      <a:pt x="11566" y="5715"/>
                      <a:pt x="11795" y="5424"/>
                    </a:cubicBezTo>
                    <a:cubicBezTo>
                      <a:pt x="12334" y="4740"/>
                      <a:pt x="13382" y="4149"/>
                      <a:pt x="13641" y="3277"/>
                    </a:cubicBezTo>
                    <a:cubicBezTo>
                      <a:pt x="13838" y="2588"/>
                      <a:pt x="13608" y="2294"/>
                      <a:pt x="13271" y="2294"/>
                    </a:cubicBezTo>
                    <a:cubicBezTo>
                      <a:pt x="12950" y="2294"/>
                      <a:pt x="12531" y="2562"/>
                      <a:pt x="12293" y="3008"/>
                    </a:cubicBezTo>
                    <a:cubicBezTo>
                      <a:pt x="11919" y="3692"/>
                      <a:pt x="11670" y="4439"/>
                      <a:pt x="11391" y="5165"/>
                    </a:cubicBezTo>
                    <a:cubicBezTo>
                      <a:pt x="11324" y="5340"/>
                      <a:pt x="11124" y="5907"/>
                      <a:pt x="10914" y="5907"/>
                    </a:cubicBezTo>
                    <a:cubicBezTo>
                      <a:pt x="10862" y="5907"/>
                      <a:pt x="10809" y="5872"/>
                      <a:pt x="10757" y="5788"/>
                    </a:cubicBezTo>
                    <a:cubicBezTo>
                      <a:pt x="10644" y="5590"/>
                      <a:pt x="10893" y="4947"/>
                      <a:pt x="10944" y="4750"/>
                    </a:cubicBezTo>
                    <a:cubicBezTo>
                      <a:pt x="11131" y="4004"/>
                      <a:pt x="11504" y="3423"/>
                      <a:pt x="11795" y="2727"/>
                    </a:cubicBezTo>
                    <a:cubicBezTo>
                      <a:pt x="11962" y="2333"/>
                      <a:pt x="12136" y="831"/>
                      <a:pt x="11651" y="831"/>
                    </a:cubicBezTo>
                    <a:cubicBezTo>
                      <a:pt x="11563" y="831"/>
                      <a:pt x="11453" y="881"/>
                      <a:pt x="11318" y="995"/>
                    </a:cubicBezTo>
                    <a:cubicBezTo>
                      <a:pt x="10872" y="1369"/>
                      <a:pt x="10810" y="2572"/>
                      <a:pt x="10581" y="3091"/>
                    </a:cubicBezTo>
                    <a:cubicBezTo>
                      <a:pt x="10478" y="3329"/>
                      <a:pt x="10332" y="4045"/>
                      <a:pt x="10176" y="4532"/>
                    </a:cubicBezTo>
                    <a:cubicBezTo>
                      <a:pt x="10140" y="4636"/>
                      <a:pt x="10050" y="4688"/>
                      <a:pt x="9960" y="4688"/>
                    </a:cubicBezTo>
                    <a:cubicBezTo>
                      <a:pt x="9871" y="4688"/>
                      <a:pt x="9783" y="4636"/>
                      <a:pt x="9752" y="4532"/>
                    </a:cubicBezTo>
                    <a:cubicBezTo>
                      <a:pt x="9606" y="4066"/>
                      <a:pt x="9533" y="3599"/>
                      <a:pt x="9699" y="3121"/>
                    </a:cubicBezTo>
                    <a:cubicBezTo>
                      <a:pt x="9948" y="2427"/>
                      <a:pt x="10591" y="2385"/>
                      <a:pt x="10561" y="1556"/>
                    </a:cubicBezTo>
                    <a:cubicBezTo>
                      <a:pt x="10547" y="1109"/>
                      <a:pt x="10397" y="712"/>
                      <a:pt x="10135" y="712"/>
                    </a:cubicBezTo>
                    <a:cubicBezTo>
                      <a:pt x="10014" y="712"/>
                      <a:pt x="9867" y="798"/>
                      <a:pt x="9699" y="1005"/>
                    </a:cubicBezTo>
                    <a:cubicBezTo>
                      <a:pt x="9347" y="1431"/>
                      <a:pt x="9243" y="2178"/>
                      <a:pt x="9118" y="2707"/>
                    </a:cubicBezTo>
                    <a:cubicBezTo>
                      <a:pt x="9035" y="3049"/>
                      <a:pt x="9108" y="3921"/>
                      <a:pt x="8932" y="4200"/>
                    </a:cubicBezTo>
                    <a:cubicBezTo>
                      <a:pt x="8839" y="4343"/>
                      <a:pt x="8768" y="4402"/>
                      <a:pt x="8713" y="4402"/>
                    </a:cubicBezTo>
                    <a:cubicBezTo>
                      <a:pt x="8496" y="4402"/>
                      <a:pt x="8552" y="3458"/>
                      <a:pt x="8569" y="3225"/>
                    </a:cubicBezTo>
                    <a:cubicBezTo>
                      <a:pt x="8588" y="2795"/>
                      <a:pt x="8916" y="138"/>
                      <a:pt x="7981" y="138"/>
                    </a:cubicBezTo>
                    <a:cubicBezTo>
                      <a:pt x="7902" y="138"/>
                      <a:pt x="7815" y="156"/>
                      <a:pt x="7718" y="196"/>
                    </a:cubicBezTo>
                    <a:cubicBezTo>
                      <a:pt x="7096" y="456"/>
                      <a:pt x="7677" y="1950"/>
                      <a:pt x="7894" y="2810"/>
                    </a:cubicBezTo>
                    <a:cubicBezTo>
                      <a:pt x="7932" y="2967"/>
                      <a:pt x="7803" y="3091"/>
                      <a:pt x="7670" y="3091"/>
                    </a:cubicBezTo>
                    <a:cubicBezTo>
                      <a:pt x="7618" y="3091"/>
                      <a:pt x="7565" y="3072"/>
                      <a:pt x="7521" y="3029"/>
                    </a:cubicBezTo>
                    <a:cubicBezTo>
                      <a:pt x="6774" y="2282"/>
                      <a:pt x="6826" y="756"/>
                      <a:pt x="6038" y="207"/>
                    </a:cubicBezTo>
                    <a:cubicBezTo>
                      <a:pt x="5871" y="88"/>
                      <a:pt x="5745" y="39"/>
                      <a:pt x="5652" y="39"/>
                    </a:cubicBezTo>
                    <a:cubicBezTo>
                      <a:pt x="5308" y="39"/>
                      <a:pt x="5425" y="725"/>
                      <a:pt x="5612" y="1109"/>
                    </a:cubicBezTo>
                    <a:cubicBezTo>
                      <a:pt x="5778" y="1462"/>
                      <a:pt x="6421" y="2001"/>
                      <a:pt x="6608" y="2437"/>
                    </a:cubicBezTo>
                    <a:cubicBezTo>
                      <a:pt x="6678" y="2594"/>
                      <a:pt x="6557" y="2744"/>
                      <a:pt x="6405" y="2744"/>
                    </a:cubicBezTo>
                    <a:cubicBezTo>
                      <a:pt x="6377" y="2744"/>
                      <a:pt x="6347" y="2739"/>
                      <a:pt x="6318" y="2727"/>
                    </a:cubicBezTo>
                    <a:cubicBezTo>
                      <a:pt x="5778" y="2499"/>
                      <a:pt x="5063" y="1960"/>
                      <a:pt x="4679" y="1680"/>
                    </a:cubicBezTo>
                    <a:cubicBezTo>
                      <a:pt x="4164" y="1313"/>
                      <a:pt x="3667" y="1"/>
                      <a:pt x="29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2465;p54">
                <a:extLst>
                  <a:ext uri="{FF2B5EF4-FFF2-40B4-BE49-F238E27FC236}">
                    <a16:creationId xmlns:a16="http://schemas.microsoft.com/office/drawing/2014/main" id="{D70996DB-59BB-7CA4-E8AC-BF758DB5C6D1}"/>
                  </a:ext>
                </a:extLst>
              </p:cNvPr>
              <p:cNvSpPr/>
              <p:nvPr/>
            </p:nvSpPr>
            <p:spPr>
              <a:xfrm>
                <a:off x="3392158" y="2922806"/>
                <a:ext cx="3683" cy="3098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2"/>
                      <a:pt x="42" y="42"/>
                      <a:pt x="62" y="52"/>
                    </a:cubicBezTo>
                    <a:cubicBezTo>
                      <a:pt x="42" y="42"/>
                      <a:pt x="21" y="22"/>
                      <a:pt x="0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2466;p54">
                <a:extLst>
                  <a:ext uri="{FF2B5EF4-FFF2-40B4-BE49-F238E27FC236}">
                    <a16:creationId xmlns:a16="http://schemas.microsoft.com/office/drawing/2014/main" id="{73FC459E-81A3-FE03-2C69-6AD87FEC39BE}"/>
                  </a:ext>
                </a:extLst>
              </p:cNvPr>
              <p:cNvSpPr/>
              <p:nvPr/>
            </p:nvSpPr>
            <p:spPr>
              <a:xfrm>
                <a:off x="3654080" y="3242946"/>
                <a:ext cx="1286" cy="2513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1" y="11"/>
                      <a:pt x="21" y="32"/>
                      <a:pt x="21" y="42"/>
                    </a:cubicBezTo>
                    <a:cubicBezTo>
                      <a:pt x="21" y="32"/>
                      <a:pt x="11" y="11"/>
                      <a:pt x="0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2467;p54">
                <a:extLst>
                  <a:ext uri="{FF2B5EF4-FFF2-40B4-BE49-F238E27FC236}">
                    <a16:creationId xmlns:a16="http://schemas.microsoft.com/office/drawing/2014/main" id="{A8F0893B-B24A-76AC-FD60-58344256D355}"/>
                  </a:ext>
                </a:extLst>
              </p:cNvPr>
              <p:cNvSpPr/>
              <p:nvPr/>
            </p:nvSpPr>
            <p:spPr>
              <a:xfrm>
                <a:off x="3397010" y="2884578"/>
                <a:ext cx="5553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95" h="7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2" y="22"/>
                      <a:pt x="62" y="53"/>
                      <a:pt x="94" y="74"/>
                    </a:cubicBezTo>
                    <a:cubicBezTo>
                      <a:pt x="62" y="53"/>
                      <a:pt x="32" y="22"/>
                      <a:pt x="0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2468;p54">
                <a:extLst>
                  <a:ext uri="{FF2B5EF4-FFF2-40B4-BE49-F238E27FC236}">
                    <a16:creationId xmlns:a16="http://schemas.microsoft.com/office/drawing/2014/main" id="{ACA278B9-FD46-2269-6740-FB2CDECAA8FB}"/>
                  </a:ext>
                </a:extLst>
              </p:cNvPr>
              <p:cNvSpPr/>
              <p:nvPr/>
            </p:nvSpPr>
            <p:spPr>
              <a:xfrm>
                <a:off x="3167236" y="2768201"/>
                <a:ext cx="13386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229" h="63" extrusionOk="0">
                    <a:moveTo>
                      <a:pt x="0" y="0"/>
                    </a:moveTo>
                    <a:cubicBezTo>
                      <a:pt x="83" y="21"/>
                      <a:pt x="155" y="42"/>
                      <a:pt x="228" y="63"/>
                    </a:cubicBezTo>
                    <a:cubicBezTo>
                      <a:pt x="166" y="42"/>
                      <a:pt x="93" y="21"/>
                      <a:pt x="21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2469;p54">
                <a:extLst>
                  <a:ext uri="{FF2B5EF4-FFF2-40B4-BE49-F238E27FC236}">
                    <a16:creationId xmlns:a16="http://schemas.microsoft.com/office/drawing/2014/main" id="{E960822C-689E-BE60-5A29-A3F617D00BF1}"/>
                  </a:ext>
                </a:extLst>
              </p:cNvPr>
              <p:cNvSpPr/>
              <p:nvPr/>
            </p:nvSpPr>
            <p:spPr>
              <a:xfrm>
                <a:off x="3262396" y="2803330"/>
                <a:ext cx="26128" cy="1286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22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56" y="74"/>
                      <a:pt x="302" y="146"/>
                      <a:pt x="447" y="219"/>
                    </a:cubicBezTo>
                    <a:cubicBezTo>
                      <a:pt x="302" y="146"/>
                      <a:pt x="156" y="74"/>
                      <a:pt x="0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2470;p54">
                <a:extLst>
                  <a:ext uri="{FF2B5EF4-FFF2-40B4-BE49-F238E27FC236}">
                    <a16:creationId xmlns:a16="http://schemas.microsoft.com/office/drawing/2014/main" id="{E48FB5F6-A0B8-A4BA-B5A5-BB4DF06DCDD4}"/>
                  </a:ext>
                </a:extLst>
              </p:cNvPr>
              <p:cNvSpPr/>
              <p:nvPr/>
            </p:nvSpPr>
            <p:spPr>
              <a:xfrm>
                <a:off x="3507951" y="2987687"/>
                <a:ext cx="15198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91" extrusionOk="0">
                    <a:moveTo>
                      <a:pt x="1" y="0"/>
                    </a:moveTo>
                    <a:cubicBezTo>
                      <a:pt x="84" y="94"/>
                      <a:pt x="177" y="187"/>
                      <a:pt x="260" y="291"/>
                    </a:cubicBezTo>
                    <a:cubicBezTo>
                      <a:pt x="177" y="187"/>
                      <a:pt x="84" y="94"/>
                      <a:pt x="1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2471;p54">
                <a:extLst>
                  <a:ext uri="{FF2B5EF4-FFF2-40B4-BE49-F238E27FC236}">
                    <a16:creationId xmlns:a16="http://schemas.microsoft.com/office/drawing/2014/main" id="{5FA592E7-D803-C451-D02F-19ECE2A6AACA}"/>
                  </a:ext>
                </a:extLst>
              </p:cNvPr>
              <p:cNvSpPr/>
              <p:nvPr/>
            </p:nvSpPr>
            <p:spPr>
              <a:xfrm>
                <a:off x="3500060" y="2979212"/>
                <a:ext cx="7950" cy="85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6" extrusionOk="0">
                    <a:moveTo>
                      <a:pt x="1" y="0"/>
                    </a:moveTo>
                    <a:cubicBezTo>
                      <a:pt x="53" y="52"/>
                      <a:pt x="94" y="94"/>
                      <a:pt x="136" y="145"/>
                    </a:cubicBezTo>
                    <a:lnTo>
                      <a:pt x="136" y="145"/>
                    </a:lnTo>
                    <a:cubicBezTo>
                      <a:pt x="94" y="94"/>
                      <a:pt x="53" y="52"/>
                      <a:pt x="1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2472;p54">
                <a:extLst>
                  <a:ext uri="{FF2B5EF4-FFF2-40B4-BE49-F238E27FC236}">
                    <a16:creationId xmlns:a16="http://schemas.microsoft.com/office/drawing/2014/main" id="{E01EAF0E-FA52-1D9F-4864-3D71DDBFD056}"/>
                  </a:ext>
                </a:extLst>
              </p:cNvPr>
              <p:cNvSpPr/>
              <p:nvPr/>
            </p:nvSpPr>
            <p:spPr>
              <a:xfrm>
                <a:off x="3523090" y="3004638"/>
                <a:ext cx="58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2473;p54">
                <a:extLst>
                  <a:ext uri="{FF2B5EF4-FFF2-40B4-BE49-F238E27FC236}">
                    <a16:creationId xmlns:a16="http://schemas.microsoft.com/office/drawing/2014/main" id="{B7E2CADA-B45F-2EB1-4CC8-6BA1315865B6}"/>
                  </a:ext>
                </a:extLst>
              </p:cNvPr>
              <p:cNvSpPr/>
              <p:nvPr/>
            </p:nvSpPr>
            <p:spPr>
              <a:xfrm>
                <a:off x="3523090" y="3004638"/>
                <a:ext cx="8593" cy="1040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7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3" y="63"/>
                      <a:pt x="105" y="115"/>
                      <a:pt x="146" y="178"/>
                    </a:cubicBezTo>
                    <a:lnTo>
                      <a:pt x="146" y="178"/>
                    </a:lnTo>
                    <a:cubicBezTo>
                      <a:pt x="105" y="115"/>
                      <a:pt x="53" y="63"/>
                      <a:pt x="1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2474;p54">
                <a:extLst>
                  <a:ext uri="{FF2B5EF4-FFF2-40B4-BE49-F238E27FC236}">
                    <a16:creationId xmlns:a16="http://schemas.microsoft.com/office/drawing/2014/main" id="{30DC042D-106C-218B-BD9A-FDD0C595A209}"/>
                  </a:ext>
                </a:extLst>
              </p:cNvPr>
              <p:cNvSpPr/>
              <p:nvPr/>
            </p:nvSpPr>
            <p:spPr>
              <a:xfrm>
                <a:off x="3079267" y="2699812"/>
                <a:ext cx="643387" cy="694182"/>
              </a:xfrm>
              <a:custGeom>
                <a:avLst/>
                <a:gdLst/>
                <a:ahLst/>
                <a:cxnLst/>
                <a:rect l="l" t="t" r="r" b="b"/>
                <a:pathLst>
                  <a:path w="11007" h="11876" extrusionOk="0">
                    <a:moveTo>
                      <a:pt x="2344" y="0"/>
                    </a:moveTo>
                    <a:cubicBezTo>
                      <a:pt x="1623" y="0"/>
                      <a:pt x="918" y="119"/>
                      <a:pt x="261" y="382"/>
                    </a:cubicBezTo>
                    <a:cubicBezTo>
                      <a:pt x="125" y="434"/>
                      <a:pt x="32" y="559"/>
                      <a:pt x="12" y="704"/>
                    </a:cubicBezTo>
                    <a:cubicBezTo>
                      <a:pt x="1" y="735"/>
                      <a:pt x="1" y="776"/>
                      <a:pt x="12" y="818"/>
                    </a:cubicBezTo>
                    <a:cubicBezTo>
                      <a:pt x="250" y="2654"/>
                      <a:pt x="1494" y="4770"/>
                      <a:pt x="2729" y="6492"/>
                    </a:cubicBezTo>
                    <a:cubicBezTo>
                      <a:pt x="3498" y="6380"/>
                      <a:pt x="4583" y="6252"/>
                      <a:pt x="5570" y="6252"/>
                    </a:cubicBezTo>
                    <a:cubicBezTo>
                      <a:pt x="6326" y="6252"/>
                      <a:pt x="7025" y="6327"/>
                      <a:pt x="7480" y="6544"/>
                    </a:cubicBezTo>
                    <a:lnTo>
                      <a:pt x="3248" y="7197"/>
                    </a:lnTo>
                    <a:cubicBezTo>
                      <a:pt x="3694" y="7778"/>
                      <a:pt x="4108" y="8297"/>
                      <a:pt x="4472" y="8712"/>
                    </a:cubicBezTo>
                    <a:cubicBezTo>
                      <a:pt x="6028" y="10538"/>
                      <a:pt x="8237" y="11679"/>
                      <a:pt x="10634" y="11855"/>
                    </a:cubicBezTo>
                    <a:cubicBezTo>
                      <a:pt x="10789" y="11865"/>
                      <a:pt x="10913" y="11875"/>
                      <a:pt x="11007" y="11875"/>
                    </a:cubicBezTo>
                    <a:cubicBezTo>
                      <a:pt x="10986" y="11813"/>
                      <a:pt x="10965" y="11762"/>
                      <a:pt x="10955" y="11709"/>
                    </a:cubicBezTo>
                    <a:cubicBezTo>
                      <a:pt x="10945" y="11709"/>
                      <a:pt x="10945" y="11699"/>
                      <a:pt x="10945" y="11699"/>
                    </a:cubicBezTo>
                    <a:cubicBezTo>
                      <a:pt x="10924" y="11647"/>
                      <a:pt x="10903" y="11585"/>
                      <a:pt x="10883" y="11533"/>
                    </a:cubicBezTo>
                    <a:cubicBezTo>
                      <a:pt x="10862" y="11481"/>
                      <a:pt x="10841" y="11440"/>
                      <a:pt x="10820" y="11388"/>
                    </a:cubicBezTo>
                    <a:cubicBezTo>
                      <a:pt x="10768" y="11253"/>
                      <a:pt x="10717" y="11128"/>
                      <a:pt x="10664" y="11004"/>
                    </a:cubicBezTo>
                    <a:cubicBezTo>
                      <a:pt x="10395" y="10994"/>
                      <a:pt x="10146" y="10973"/>
                      <a:pt x="9907" y="10932"/>
                    </a:cubicBezTo>
                    <a:cubicBezTo>
                      <a:pt x="9678" y="10892"/>
                      <a:pt x="9726" y="10556"/>
                      <a:pt x="9941" y="10556"/>
                    </a:cubicBezTo>
                    <a:cubicBezTo>
                      <a:pt x="9950" y="10556"/>
                      <a:pt x="9960" y="10557"/>
                      <a:pt x="9970" y="10558"/>
                    </a:cubicBezTo>
                    <a:cubicBezTo>
                      <a:pt x="10177" y="10579"/>
                      <a:pt x="10353" y="10589"/>
                      <a:pt x="10488" y="10600"/>
                    </a:cubicBezTo>
                    <a:lnTo>
                      <a:pt x="10332" y="10257"/>
                    </a:lnTo>
                    <a:cubicBezTo>
                      <a:pt x="10312" y="10206"/>
                      <a:pt x="10281" y="10164"/>
                      <a:pt x="10260" y="10112"/>
                    </a:cubicBezTo>
                    <a:cubicBezTo>
                      <a:pt x="10166" y="9925"/>
                      <a:pt x="10083" y="9749"/>
                      <a:pt x="9990" y="9572"/>
                    </a:cubicBezTo>
                    <a:cubicBezTo>
                      <a:pt x="9970" y="9531"/>
                      <a:pt x="9949" y="9500"/>
                      <a:pt x="9928" y="9459"/>
                    </a:cubicBezTo>
                    <a:cubicBezTo>
                      <a:pt x="9897" y="9407"/>
                      <a:pt x="9866" y="9344"/>
                      <a:pt x="9834" y="9293"/>
                    </a:cubicBezTo>
                    <a:cubicBezTo>
                      <a:pt x="9596" y="9365"/>
                      <a:pt x="9357" y="9417"/>
                      <a:pt x="9129" y="9459"/>
                    </a:cubicBezTo>
                    <a:cubicBezTo>
                      <a:pt x="9116" y="9461"/>
                      <a:pt x="9103" y="9462"/>
                      <a:pt x="9091" y="9462"/>
                    </a:cubicBezTo>
                    <a:cubicBezTo>
                      <a:pt x="8885" y="9462"/>
                      <a:pt x="8841" y="9144"/>
                      <a:pt x="9057" y="9085"/>
                    </a:cubicBezTo>
                    <a:cubicBezTo>
                      <a:pt x="9306" y="9033"/>
                      <a:pt x="9502" y="8971"/>
                      <a:pt x="9638" y="8929"/>
                    </a:cubicBezTo>
                    <a:cubicBezTo>
                      <a:pt x="9576" y="8826"/>
                      <a:pt x="9513" y="8712"/>
                      <a:pt x="9440" y="8608"/>
                    </a:cubicBezTo>
                    <a:cubicBezTo>
                      <a:pt x="9419" y="8567"/>
                      <a:pt x="9389" y="8514"/>
                      <a:pt x="9368" y="8473"/>
                    </a:cubicBezTo>
                    <a:cubicBezTo>
                      <a:pt x="9327" y="8421"/>
                      <a:pt x="9295" y="8359"/>
                      <a:pt x="9254" y="8297"/>
                    </a:cubicBezTo>
                    <a:cubicBezTo>
                      <a:pt x="9233" y="8256"/>
                      <a:pt x="9202" y="8224"/>
                      <a:pt x="9181" y="8182"/>
                    </a:cubicBezTo>
                    <a:cubicBezTo>
                      <a:pt x="9161" y="8141"/>
                      <a:pt x="9129" y="8110"/>
                      <a:pt x="9108" y="8069"/>
                    </a:cubicBezTo>
                    <a:lnTo>
                      <a:pt x="9046" y="7975"/>
                    </a:lnTo>
                    <a:lnTo>
                      <a:pt x="8984" y="7882"/>
                    </a:lnTo>
                    <a:cubicBezTo>
                      <a:pt x="8953" y="7841"/>
                      <a:pt x="8932" y="7799"/>
                      <a:pt x="8901" y="7747"/>
                    </a:cubicBezTo>
                    <a:cubicBezTo>
                      <a:pt x="8559" y="7871"/>
                      <a:pt x="8237" y="7954"/>
                      <a:pt x="7937" y="8007"/>
                    </a:cubicBezTo>
                    <a:cubicBezTo>
                      <a:pt x="7927" y="8008"/>
                      <a:pt x="7917" y="8008"/>
                      <a:pt x="7908" y="8008"/>
                    </a:cubicBezTo>
                    <a:cubicBezTo>
                      <a:pt x="7693" y="8008"/>
                      <a:pt x="7645" y="7682"/>
                      <a:pt x="7864" y="7633"/>
                    </a:cubicBezTo>
                    <a:cubicBezTo>
                      <a:pt x="8331" y="7529"/>
                      <a:pt x="8631" y="7415"/>
                      <a:pt x="8631" y="7415"/>
                    </a:cubicBezTo>
                    <a:cubicBezTo>
                      <a:pt x="8631" y="7415"/>
                      <a:pt x="8652" y="7426"/>
                      <a:pt x="8683" y="7446"/>
                    </a:cubicBezTo>
                    <a:cubicBezTo>
                      <a:pt x="8652" y="7405"/>
                      <a:pt x="8621" y="7363"/>
                      <a:pt x="8600" y="7322"/>
                    </a:cubicBezTo>
                    <a:cubicBezTo>
                      <a:pt x="8569" y="7280"/>
                      <a:pt x="8538" y="7228"/>
                      <a:pt x="8507" y="7187"/>
                    </a:cubicBezTo>
                    <a:cubicBezTo>
                      <a:pt x="8465" y="7145"/>
                      <a:pt x="8434" y="7094"/>
                      <a:pt x="8403" y="7052"/>
                    </a:cubicBezTo>
                    <a:cubicBezTo>
                      <a:pt x="8393" y="7041"/>
                      <a:pt x="8382" y="7031"/>
                      <a:pt x="8372" y="7011"/>
                    </a:cubicBezTo>
                    <a:cubicBezTo>
                      <a:pt x="8341" y="6979"/>
                      <a:pt x="8320" y="6938"/>
                      <a:pt x="8289" y="6907"/>
                    </a:cubicBezTo>
                    <a:cubicBezTo>
                      <a:pt x="8289" y="6896"/>
                      <a:pt x="8278" y="6896"/>
                      <a:pt x="8278" y="6886"/>
                    </a:cubicBezTo>
                    <a:cubicBezTo>
                      <a:pt x="8258" y="6866"/>
                      <a:pt x="8248" y="6845"/>
                      <a:pt x="8227" y="6824"/>
                    </a:cubicBezTo>
                    <a:lnTo>
                      <a:pt x="8009" y="6544"/>
                    </a:lnTo>
                    <a:cubicBezTo>
                      <a:pt x="7978" y="6502"/>
                      <a:pt x="7947" y="6461"/>
                      <a:pt x="7905" y="6419"/>
                    </a:cubicBezTo>
                    <a:cubicBezTo>
                      <a:pt x="7874" y="6378"/>
                      <a:pt x="7843" y="6336"/>
                      <a:pt x="7812" y="6305"/>
                    </a:cubicBezTo>
                    <a:cubicBezTo>
                      <a:pt x="7791" y="6274"/>
                      <a:pt x="7760" y="6243"/>
                      <a:pt x="7739" y="6212"/>
                    </a:cubicBezTo>
                    <a:cubicBezTo>
                      <a:pt x="7708" y="6181"/>
                      <a:pt x="7677" y="6139"/>
                      <a:pt x="7646" y="6108"/>
                    </a:cubicBezTo>
                    <a:cubicBezTo>
                      <a:pt x="7615" y="6066"/>
                      <a:pt x="7573" y="6015"/>
                      <a:pt x="7532" y="5973"/>
                    </a:cubicBezTo>
                    <a:cubicBezTo>
                      <a:pt x="7532" y="5963"/>
                      <a:pt x="7522" y="5963"/>
                      <a:pt x="7522" y="5963"/>
                    </a:cubicBezTo>
                    <a:cubicBezTo>
                      <a:pt x="7490" y="5921"/>
                      <a:pt x="7449" y="5880"/>
                      <a:pt x="7418" y="5838"/>
                    </a:cubicBezTo>
                    <a:cubicBezTo>
                      <a:pt x="7407" y="5828"/>
                      <a:pt x="7397" y="5817"/>
                      <a:pt x="7386" y="5797"/>
                    </a:cubicBezTo>
                    <a:lnTo>
                      <a:pt x="7303" y="5714"/>
                    </a:lnTo>
                    <a:cubicBezTo>
                      <a:pt x="7262" y="5662"/>
                      <a:pt x="7220" y="5621"/>
                      <a:pt x="7179" y="5568"/>
                    </a:cubicBezTo>
                    <a:lnTo>
                      <a:pt x="7107" y="5496"/>
                    </a:lnTo>
                    <a:lnTo>
                      <a:pt x="7075" y="5465"/>
                    </a:lnTo>
                    <a:lnTo>
                      <a:pt x="7013" y="5402"/>
                    </a:lnTo>
                    <a:cubicBezTo>
                      <a:pt x="7013" y="5393"/>
                      <a:pt x="7003" y="5382"/>
                      <a:pt x="6992" y="5372"/>
                    </a:cubicBezTo>
                    <a:cubicBezTo>
                      <a:pt x="6961" y="5340"/>
                      <a:pt x="6930" y="5310"/>
                      <a:pt x="6899" y="5268"/>
                    </a:cubicBezTo>
                    <a:lnTo>
                      <a:pt x="6598" y="4967"/>
                    </a:lnTo>
                    <a:cubicBezTo>
                      <a:pt x="6536" y="4957"/>
                      <a:pt x="6484" y="4946"/>
                      <a:pt x="6422" y="4936"/>
                    </a:cubicBezTo>
                    <a:cubicBezTo>
                      <a:pt x="6099" y="5097"/>
                      <a:pt x="5590" y="5278"/>
                      <a:pt x="4990" y="5278"/>
                    </a:cubicBezTo>
                    <a:cubicBezTo>
                      <a:pt x="4973" y="5278"/>
                      <a:pt x="4956" y="5278"/>
                      <a:pt x="4938" y="5278"/>
                    </a:cubicBezTo>
                    <a:cubicBezTo>
                      <a:pt x="4710" y="5278"/>
                      <a:pt x="4679" y="4946"/>
                      <a:pt x="4897" y="4905"/>
                    </a:cubicBezTo>
                    <a:cubicBezTo>
                      <a:pt x="5302" y="4832"/>
                      <a:pt x="5737" y="4697"/>
                      <a:pt x="6090" y="4480"/>
                    </a:cubicBezTo>
                    <a:cubicBezTo>
                      <a:pt x="5934" y="4324"/>
                      <a:pt x="5779" y="4178"/>
                      <a:pt x="5613" y="4044"/>
                    </a:cubicBezTo>
                    <a:cubicBezTo>
                      <a:pt x="5592" y="4023"/>
                      <a:pt x="5561" y="4003"/>
                      <a:pt x="5540" y="3971"/>
                    </a:cubicBezTo>
                    <a:cubicBezTo>
                      <a:pt x="5489" y="3940"/>
                      <a:pt x="5447" y="3899"/>
                      <a:pt x="5395" y="3857"/>
                    </a:cubicBezTo>
                    <a:cubicBezTo>
                      <a:pt x="5364" y="3847"/>
                      <a:pt x="5333" y="3847"/>
                      <a:pt x="5312" y="3847"/>
                    </a:cubicBezTo>
                    <a:cubicBezTo>
                      <a:pt x="4987" y="4009"/>
                      <a:pt x="4443" y="4231"/>
                      <a:pt x="3789" y="4231"/>
                    </a:cubicBezTo>
                    <a:cubicBezTo>
                      <a:pt x="3774" y="4231"/>
                      <a:pt x="3760" y="4231"/>
                      <a:pt x="3746" y="4231"/>
                    </a:cubicBezTo>
                    <a:cubicBezTo>
                      <a:pt x="3518" y="4220"/>
                      <a:pt x="3486" y="3899"/>
                      <a:pt x="3704" y="3857"/>
                    </a:cubicBezTo>
                    <a:cubicBezTo>
                      <a:pt x="4099" y="3774"/>
                      <a:pt x="4534" y="3650"/>
                      <a:pt x="4887" y="3432"/>
                    </a:cubicBezTo>
                    <a:cubicBezTo>
                      <a:pt x="4835" y="3401"/>
                      <a:pt x="4793" y="3369"/>
                      <a:pt x="4752" y="3328"/>
                    </a:cubicBezTo>
                    <a:cubicBezTo>
                      <a:pt x="4721" y="3307"/>
                      <a:pt x="4689" y="3276"/>
                      <a:pt x="4648" y="3256"/>
                    </a:cubicBezTo>
                    <a:lnTo>
                      <a:pt x="4493" y="3131"/>
                    </a:lnTo>
                    <a:lnTo>
                      <a:pt x="4368" y="3037"/>
                    </a:lnTo>
                    <a:cubicBezTo>
                      <a:pt x="4202" y="2913"/>
                      <a:pt x="4036" y="2788"/>
                      <a:pt x="3870" y="2675"/>
                    </a:cubicBezTo>
                    <a:cubicBezTo>
                      <a:pt x="3673" y="2758"/>
                      <a:pt x="3403" y="2841"/>
                      <a:pt x="3092" y="2871"/>
                    </a:cubicBezTo>
                    <a:cubicBezTo>
                      <a:pt x="3081" y="2873"/>
                      <a:pt x="3071" y="2874"/>
                      <a:pt x="3062" y="2874"/>
                    </a:cubicBezTo>
                    <a:cubicBezTo>
                      <a:pt x="2850" y="2874"/>
                      <a:pt x="2811" y="2558"/>
                      <a:pt x="3030" y="2509"/>
                    </a:cubicBezTo>
                    <a:cubicBezTo>
                      <a:pt x="3165" y="2477"/>
                      <a:pt x="3299" y="2436"/>
                      <a:pt x="3424" y="2384"/>
                    </a:cubicBezTo>
                    <a:cubicBezTo>
                      <a:pt x="3403" y="2364"/>
                      <a:pt x="3372" y="2343"/>
                      <a:pt x="3352" y="2332"/>
                    </a:cubicBezTo>
                    <a:cubicBezTo>
                      <a:pt x="3331" y="2311"/>
                      <a:pt x="3299" y="2301"/>
                      <a:pt x="3279" y="2291"/>
                    </a:cubicBezTo>
                    <a:cubicBezTo>
                      <a:pt x="3186" y="2228"/>
                      <a:pt x="3092" y="2166"/>
                      <a:pt x="3009" y="2115"/>
                    </a:cubicBezTo>
                    <a:cubicBezTo>
                      <a:pt x="2947" y="2073"/>
                      <a:pt x="2884" y="2042"/>
                      <a:pt x="2822" y="2000"/>
                    </a:cubicBezTo>
                    <a:lnTo>
                      <a:pt x="2760" y="1969"/>
                    </a:lnTo>
                    <a:lnTo>
                      <a:pt x="2667" y="1907"/>
                    </a:lnTo>
                    <a:cubicBezTo>
                      <a:pt x="2490" y="1813"/>
                      <a:pt x="2335" y="1720"/>
                      <a:pt x="2179" y="1637"/>
                    </a:cubicBezTo>
                    <a:cubicBezTo>
                      <a:pt x="2158" y="1627"/>
                      <a:pt x="2138" y="1617"/>
                      <a:pt x="2128" y="1606"/>
                    </a:cubicBezTo>
                    <a:cubicBezTo>
                      <a:pt x="2013" y="1544"/>
                      <a:pt x="1909" y="1492"/>
                      <a:pt x="1816" y="1440"/>
                    </a:cubicBezTo>
                    <a:cubicBezTo>
                      <a:pt x="1785" y="1430"/>
                      <a:pt x="1754" y="1409"/>
                      <a:pt x="1723" y="1398"/>
                    </a:cubicBezTo>
                    <a:cubicBezTo>
                      <a:pt x="1547" y="1306"/>
                      <a:pt x="1381" y="1233"/>
                      <a:pt x="1246" y="1170"/>
                    </a:cubicBezTo>
                    <a:cubicBezTo>
                      <a:pt x="1236" y="1170"/>
                      <a:pt x="1225" y="1160"/>
                      <a:pt x="1215" y="1160"/>
                    </a:cubicBezTo>
                    <a:cubicBezTo>
                      <a:pt x="1183" y="1140"/>
                      <a:pt x="1153" y="1129"/>
                      <a:pt x="1121" y="1119"/>
                    </a:cubicBezTo>
                    <a:cubicBezTo>
                      <a:pt x="1111" y="1108"/>
                      <a:pt x="1100" y="1108"/>
                      <a:pt x="1100" y="1108"/>
                    </a:cubicBezTo>
                    <a:cubicBezTo>
                      <a:pt x="1049" y="1077"/>
                      <a:pt x="997" y="1067"/>
                      <a:pt x="955" y="1046"/>
                    </a:cubicBezTo>
                    <a:cubicBezTo>
                      <a:pt x="945" y="1046"/>
                      <a:pt x="934" y="1036"/>
                      <a:pt x="924" y="1036"/>
                    </a:cubicBezTo>
                    <a:cubicBezTo>
                      <a:pt x="862" y="1004"/>
                      <a:pt x="821" y="994"/>
                      <a:pt x="789" y="984"/>
                    </a:cubicBezTo>
                    <a:lnTo>
                      <a:pt x="789" y="984"/>
                    </a:lnTo>
                    <a:cubicBezTo>
                      <a:pt x="924" y="1015"/>
                      <a:pt x="1059" y="1046"/>
                      <a:pt x="1183" y="1077"/>
                    </a:cubicBezTo>
                    <a:cubicBezTo>
                      <a:pt x="1070" y="1036"/>
                      <a:pt x="955" y="994"/>
                      <a:pt x="851" y="963"/>
                    </a:cubicBezTo>
                    <a:lnTo>
                      <a:pt x="851" y="963"/>
                    </a:lnTo>
                    <a:cubicBezTo>
                      <a:pt x="966" y="994"/>
                      <a:pt x="1070" y="1036"/>
                      <a:pt x="1183" y="1077"/>
                    </a:cubicBezTo>
                    <a:cubicBezTo>
                      <a:pt x="1236" y="1098"/>
                      <a:pt x="1298" y="1108"/>
                      <a:pt x="1349" y="1119"/>
                    </a:cubicBezTo>
                    <a:cubicBezTo>
                      <a:pt x="1402" y="1140"/>
                      <a:pt x="1453" y="1150"/>
                      <a:pt x="1505" y="1170"/>
                    </a:cubicBezTo>
                    <a:cubicBezTo>
                      <a:pt x="1588" y="1191"/>
                      <a:pt x="1660" y="1212"/>
                      <a:pt x="1733" y="1233"/>
                    </a:cubicBezTo>
                    <a:cubicBezTo>
                      <a:pt x="1816" y="1264"/>
                      <a:pt x="1889" y="1285"/>
                      <a:pt x="1962" y="1316"/>
                    </a:cubicBezTo>
                    <a:cubicBezTo>
                      <a:pt x="2003" y="1326"/>
                      <a:pt x="2045" y="1336"/>
                      <a:pt x="2075" y="1347"/>
                    </a:cubicBezTo>
                    <a:cubicBezTo>
                      <a:pt x="2273" y="1419"/>
                      <a:pt x="2449" y="1481"/>
                      <a:pt x="2636" y="1555"/>
                    </a:cubicBezTo>
                    <a:cubicBezTo>
                      <a:pt x="2719" y="1409"/>
                      <a:pt x="2709" y="1212"/>
                      <a:pt x="2677" y="1025"/>
                    </a:cubicBezTo>
                    <a:cubicBezTo>
                      <a:pt x="2658" y="921"/>
                      <a:pt x="2741" y="849"/>
                      <a:pt x="2826" y="849"/>
                    </a:cubicBezTo>
                    <a:cubicBezTo>
                      <a:pt x="2876" y="849"/>
                      <a:pt x="2927" y="874"/>
                      <a:pt x="2958" y="932"/>
                    </a:cubicBezTo>
                    <a:cubicBezTo>
                      <a:pt x="3123" y="1253"/>
                      <a:pt x="3133" y="1575"/>
                      <a:pt x="3133" y="1772"/>
                    </a:cubicBezTo>
                    <a:cubicBezTo>
                      <a:pt x="3289" y="1845"/>
                      <a:pt x="3435" y="1917"/>
                      <a:pt x="3580" y="1990"/>
                    </a:cubicBezTo>
                    <a:cubicBezTo>
                      <a:pt x="3631" y="2011"/>
                      <a:pt x="3684" y="2042"/>
                      <a:pt x="3735" y="2062"/>
                    </a:cubicBezTo>
                    <a:cubicBezTo>
                      <a:pt x="3777" y="2094"/>
                      <a:pt x="3829" y="2115"/>
                      <a:pt x="3880" y="2145"/>
                    </a:cubicBezTo>
                    <a:cubicBezTo>
                      <a:pt x="3922" y="2177"/>
                      <a:pt x="3974" y="2198"/>
                      <a:pt x="4026" y="2228"/>
                    </a:cubicBezTo>
                    <a:cubicBezTo>
                      <a:pt x="4067" y="2249"/>
                      <a:pt x="4108" y="2281"/>
                      <a:pt x="4161" y="2301"/>
                    </a:cubicBezTo>
                    <a:cubicBezTo>
                      <a:pt x="4212" y="2332"/>
                      <a:pt x="4254" y="2364"/>
                      <a:pt x="4306" y="2394"/>
                    </a:cubicBezTo>
                    <a:cubicBezTo>
                      <a:pt x="3880" y="1938"/>
                      <a:pt x="3372" y="776"/>
                      <a:pt x="3082" y="40"/>
                    </a:cubicBezTo>
                    <a:cubicBezTo>
                      <a:pt x="2835" y="14"/>
                      <a:pt x="2588" y="0"/>
                      <a:pt x="23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2475;p54">
                <a:extLst>
                  <a:ext uri="{FF2B5EF4-FFF2-40B4-BE49-F238E27FC236}">
                    <a16:creationId xmlns:a16="http://schemas.microsoft.com/office/drawing/2014/main" id="{5153AA67-E1E5-86B9-12B7-F34CDF47C4B8}"/>
                  </a:ext>
                </a:extLst>
              </p:cNvPr>
              <p:cNvSpPr/>
              <p:nvPr/>
            </p:nvSpPr>
            <p:spPr>
              <a:xfrm>
                <a:off x="3674129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172" y="0"/>
                    </a:moveTo>
                    <a:cubicBezTo>
                      <a:pt x="1068" y="2230"/>
                      <a:pt x="125" y="3724"/>
                      <a:pt x="0" y="3921"/>
                    </a:cubicBezTo>
                    <a:cubicBezTo>
                      <a:pt x="21" y="3973"/>
                      <a:pt x="52" y="4014"/>
                      <a:pt x="83" y="4066"/>
                    </a:cubicBezTo>
                    <a:cubicBezTo>
                      <a:pt x="104" y="4118"/>
                      <a:pt x="135" y="4170"/>
                      <a:pt x="155" y="4222"/>
                    </a:cubicBezTo>
                    <a:cubicBezTo>
                      <a:pt x="187" y="4274"/>
                      <a:pt x="218" y="4325"/>
                      <a:pt x="238" y="4367"/>
                    </a:cubicBezTo>
                    <a:cubicBezTo>
                      <a:pt x="270" y="4419"/>
                      <a:pt x="291" y="4470"/>
                      <a:pt x="321" y="4523"/>
                    </a:cubicBezTo>
                    <a:cubicBezTo>
                      <a:pt x="342" y="4574"/>
                      <a:pt x="374" y="4626"/>
                      <a:pt x="394" y="4678"/>
                    </a:cubicBezTo>
                    <a:cubicBezTo>
                      <a:pt x="457" y="4782"/>
                      <a:pt x="508" y="4885"/>
                      <a:pt x="560" y="4989"/>
                    </a:cubicBezTo>
                    <a:cubicBezTo>
                      <a:pt x="581" y="5041"/>
                      <a:pt x="612" y="5093"/>
                      <a:pt x="632" y="5145"/>
                    </a:cubicBezTo>
                    <a:cubicBezTo>
                      <a:pt x="954" y="4647"/>
                      <a:pt x="1151" y="4076"/>
                      <a:pt x="1286" y="3568"/>
                    </a:cubicBezTo>
                    <a:cubicBezTo>
                      <a:pt x="1304" y="3490"/>
                      <a:pt x="1363" y="3456"/>
                      <a:pt x="1424" y="3456"/>
                    </a:cubicBezTo>
                    <a:cubicBezTo>
                      <a:pt x="1508" y="3456"/>
                      <a:pt x="1595" y="3522"/>
                      <a:pt x="1577" y="3631"/>
                    </a:cubicBezTo>
                    <a:cubicBezTo>
                      <a:pt x="1421" y="4440"/>
                      <a:pt x="1047" y="5259"/>
                      <a:pt x="861" y="5632"/>
                    </a:cubicBezTo>
                    <a:cubicBezTo>
                      <a:pt x="934" y="5777"/>
                      <a:pt x="1006" y="5923"/>
                      <a:pt x="1068" y="6079"/>
                    </a:cubicBezTo>
                    <a:cubicBezTo>
                      <a:pt x="1110" y="6151"/>
                      <a:pt x="1141" y="6224"/>
                      <a:pt x="1172" y="6296"/>
                    </a:cubicBezTo>
                    <a:cubicBezTo>
                      <a:pt x="1203" y="6379"/>
                      <a:pt x="1245" y="6452"/>
                      <a:pt x="1276" y="6524"/>
                    </a:cubicBezTo>
                    <a:cubicBezTo>
                      <a:pt x="1462" y="6265"/>
                      <a:pt x="1618" y="5975"/>
                      <a:pt x="1753" y="5674"/>
                    </a:cubicBezTo>
                    <a:cubicBezTo>
                      <a:pt x="2573" y="3807"/>
                      <a:pt x="2313" y="1670"/>
                      <a:pt x="1172" y="0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2476;p54">
                <a:extLst>
                  <a:ext uri="{FF2B5EF4-FFF2-40B4-BE49-F238E27FC236}">
                    <a16:creationId xmlns:a16="http://schemas.microsoft.com/office/drawing/2014/main" id="{C1ECCD10-CB71-5E21-DF0C-3A26E904F598}"/>
                  </a:ext>
                </a:extLst>
              </p:cNvPr>
              <p:cNvSpPr/>
              <p:nvPr/>
            </p:nvSpPr>
            <p:spPr>
              <a:xfrm>
                <a:off x="3307286" y="2709398"/>
                <a:ext cx="378363" cy="516662"/>
              </a:xfrm>
              <a:custGeom>
                <a:avLst/>
                <a:gdLst/>
                <a:ahLst/>
                <a:cxnLst/>
                <a:rect l="l" t="t" r="r" b="b"/>
                <a:pathLst>
                  <a:path w="6473" h="8839" extrusionOk="0">
                    <a:moveTo>
                      <a:pt x="0" y="1"/>
                    </a:moveTo>
                    <a:lnTo>
                      <a:pt x="519" y="2293"/>
                    </a:lnTo>
                    <a:cubicBezTo>
                      <a:pt x="550" y="2324"/>
                      <a:pt x="592" y="2345"/>
                      <a:pt x="633" y="2366"/>
                    </a:cubicBezTo>
                    <a:cubicBezTo>
                      <a:pt x="643" y="2376"/>
                      <a:pt x="664" y="2386"/>
                      <a:pt x="675" y="2396"/>
                    </a:cubicBezTo>
                    <a:cubicBezTo>
                      <a:pt x="685" y="2407"/>
                      <a:pt x="695" y="2407"/>
                      <a:pt x="705" y="2417"/>
                    </a:cubicBezTo>
                    <a:lnTo>
                      <a:pt x="799" y="2479"/>
                    </a:lnTo>
                    <a:cubicBezTo>
                      <a:pt x="841" y="2500"/>
                      <a:pt x="871" y="2532"/>
                      <a:pt x="913" y="2552"/>
                    </a:cubicBezTo>
                    <a:cubicBezTo>
                      <a:pt x="944" y="2573"/>
                      <a:pt x="965" y="2583"/>
                      <a:pt x="986" y="2604"/>
                    </a:cubicBezTo>
                    <a:cubicBezTo>
                      <a:pt x="1017" y="2624"/>
                      <a:pt x="1048" y="2645"/>
                      <a:pt x="1069" y="2666"/>
                    </a:cubicBezTo>
                    <a:cubicBezTo>
                      <a:pt x="1100" y="2677"/>
                      <a:pt x="1120" y="2698"/>
                      <a:pt x="1141" y="2718"/>
                    </a:cubicBezTo>
                    <a:lnTo>
                      <a:pt x="1152" y="2718"/>
                    </a:lnTo>
                    <a:cubicBezTo>
                      <a:pt x="1152" y="2521"/>
                      <a:pt x="1131" y="2334"/>
                      <a:pt x="1100" y="2147"/>
                    </a:cubicBezTo>
                    <a:cubicBezTo>
                      <a:pt x="1074" y="2040"/>
                      <a:pt x="1161" y="1971"/>
                      <a:pt x="1246" y="1971"/>
                    </a:cubicBezTo>
                    <a:cubicBezTo>
                      <a:pt x="1301" y="1971"/>
                      <a:pt x="1356" y="1999"/>
                      <a:pt x="1380" y="2064"/>
                    </a:cubicBezTo>
                    <a:cubicBezTo>
                      <a:pt x="1514" y="2417"/>
                      <a:pt x="1546" y="2760"/>
                      <a:pt x="1535" y="2998"/>
                    </a:cubicBezTo>
                    <a:cubicBezTo>
                      <a:pt x="1567" y="3019"/>
                      <a:pt x="1597" y="3050"/>
                      <a:pt x="1629" y="3071"/>
                    </a:cubicBezTo>
                    <a:cubicBezTo>
                      <a:pt x="1660" y="3092"/>
                      <a:pt x="1691" y="3112"/>
                      <a:pt x="1712" y="3143"/>
                    </a:cubicBezTo>
                    <a:cubicBezTo>
                      <a:pt x="1743" y="3164"/>
                      <a:pt x="1774" y="3185"/>
                      <a:pt x="1805" y="3216"/>
                    </a:cubicBezTo>
                    <a:cubicBezTo>
                      <a:pt x="1836" y="3237"/>
                      <a:pt x="1867" y="3258"/>
                      <a:pt x="1899" y="3288"/>
                    </a:cubicBezTo>
                    <a:cubicBezTo>
                      <a:pt x="1919" y="3309"/>
                      <a:pt x="1950" y="3330"/>
                      <a:pt x="1982" y="3361"/>
                    </a:cubicBezTo>
                    <a:cubicBezTo>
                      <a:pt x="2012" y="3382"/>
                      <a:pt x="2044" y="3403"/>
                      <a:pt x="2075" y="3434"/>
                    </a:cubicBezTo>
                    <a:cubicBezTo>
                      <a:pt x="2127" y="3486"/>
                      <a:pt x="2189" y="3527"/>
                      <a:pt x="2241" y="3579"/>
                    </a:cubicBezTo>
                    <a:cubicBezTo>
                      <a:pt x="2314" y="3351"/>
                      <a:pt x="2344" y="3102"/>
                      <a:pt x="2344" y="2863"/>
                    </a:cubicBezTo>
                    <a:cubicBezTo>
                      <a:pt x="2350" y="2765"/>
                      <a:pt x="2425" y="2713"/>
                      <a:pt x="2499" y="2713"/>
                    </a:cubicBezTo>
                    <a:cubicBezTo>
                      <a:pt x="2565" y="2713"/>
                      <a:pt x="2631" y="2755"/>
                      <a:pt x="2646" y="2843"/>
                    </a:cubicBezTo>
                    <a:cubicBezTo>
                      <a:pt x="2718" y="3268"/>
                      <a:pt x="2646" y="3652"/>
                      <a:pt x="2583" y="3890"/>
                    </a:cubicBezTo>
                    <a:lnTo>
                      <a:pt x="2646" y="3952"/>
                    </a:lnTo>
                    <a:cubicBezTo>
                      <a:pt x="2656" y="3963"/>
                      <a:pt x="2666" y="3963"/>
                      <a:pt x="2666" y="3973"/>
                    </a:cubicBezTo>
                    <a:lnTo>
                      <a:pt x="2729" y="4035"/>
                    </a:lnTo>
                    <a:cubicBezTo>
                      <a:pt x="2749" y="4046"/>
                      <a:pt x="2759" y="4056"/>
                      <a:pt x="2770" y="4067"/>
                    </a:cubicBezTo>
                    <a:cubicBezTo>
                      <a:pt x="2812" y="4118"/>
                      <a:pt x="2863" y="4160"/>
                      <a:pt x="2904" y="4201"/>
                    </a:cubicBezTo>
                    <a:cubicBezTo>
                      <a:pt x="2936" y="4233"/>
                      <a:pt x="2957" y="4263"/>
                      <a:pt x="2987" y="4284"/>
                    </a:cubicBezTo>
                    <a:cubicBezTo>
                      <a:pt x="3008" y="4316"/>
                      <a:pt x="3040" y="4336"/>
                      <a:pt x="3070" y="4367"/>
                    </a:cubicBezTo>
                    <a:cubicBezTo>
                      <a:pt x="3091" y="4399"/>
                      <a:pt x="3123" y="4419"/>
                      <a:pt x="3143" y="4450"/>
                    </a:cubicBezTo>
                    <a:cubicBezTo>
                      <a:pt x="3195" y="4502"/>
                      <a:pt x="3247" y="4565"/>
                      <a:pt x="3299" y="4616"/>
                    </a:cubicBezTo>
                    <a:cubicBezTo>
                      <a:pt x="3434" y="4761"/>
                      <a:pt x="3558" y="4907"/>
                      <a:pt x="3693" y="5052"/>
                    </a:cubicBezTo>
                    <a:cubicBezTo>
                      <a:pt x="3745" y="5104"/>
                      <a:pt x="3787" y="5166"/>
                      <a:pt x="3838" y="5229"/>
                    </a:cubicBezTo>
                    <a:cubicBezTo>
                      <a:pt x="4004" y="4824"/>
                      <a:pt x="4066" y="4367"/>
                      <a:pt x="4066" y="3869"/>
                    </a:cubicBezTo>
                    <a:cubicBezTo>
                      <a:pt x="4066" y="3776"/>
                      <a:pt x="4139" y="3726"/>
                      <a:pt x="4214" y="3726"/>
                    </a:cubicBezTo>
                    <a:cubicBezTo>
                      <a:pt x="4280" y="3726"/>
                      <a:pt x="4348" y="3766"/>
                      <a:pt x="4368" y="3849"/>
                    </a:cubicBezTo>
                    <a:cubicBezTo>
                      <a:pt x="4523" y="4678"/>
                      <a:pt x="4368" y="5395"/>
                      <a:pt x="4264" y="5747"/>
                    </a:cubicBezTo>
                    <a:cubicBezTo>
                      <a:pt x="4285" y="5778"/>
                      <a:pt x="4305" y="5799"/>
                      <a:pt x="4326" y="5830"/>
                    </a:cubicBezTo>
                    <a:cubicBezTo>
                      <a:pt x="4336" y="5851"/>
                      <a:pt x="4347" y="5861"/>
                      <a:pt x="4357" y="5872"/>
                    </a:cubicBezTo>
                    <a:cubicBezTo>
                      <a:pt x="4377" y="5892"/>
                      <a:pt x="4398" y="5923"/>
                      <a:pt x="4409" y="5944"/>
                    </a:cubicBezTo>
                    <a:cubicBezTo>
                      <a:pt x="4430" y="5965"/>
                      <a:pt x="4440" y="5975"/>
                      <a:pt x="4450" y="5996"/>
                    </a:cubicBezTo>
                    <a:cubicBezTo>
                      <a:pt x="4533" y="6100"/>
                      <a:pt x="4606" y="6204"/>
                      <a:pt x="4679" y="6297"/>
                    </a:cubicBezTo>
                    <a:cubicBezTo>
                      <a:pt x="4845" y="6536"/>
                      <a:pt x="5021" y="6784"/>
                      <a:pt x="5177" y="7033"/>
                    </a:cubicBezTo>
                    <a:cubicBezTo>
                      <a:pt x="5260" y="6753"/>
                      <a:pt x="5373" y="6287"/>
                      <a:pt x="5426" y="5736"/>
                    </a:cubicBezTo>
                    <a:cubicBezTo>
                      <a:pt x="5436" y="5646"/>
                      <a:pt x="5504" y="5602"/>
                      <a:pt x="5574" y="5602"/>
                    </a:cubicBezTo>
                    <a:cubicBezTo>
                      <a:pt x="5647" y="5602"/>
                      <a:pt x="5721" y="5651"/>
                      <a:pt x="5726" y="5747"/>
                    </a:cubicBezTo>
                    <a:cubicBezTo>
                      <a:pt x="5747" y="6245"/>
                      <a:pt x="5684" y="6836"/>
                      <a:pt x="5467" y="7479"/>
                    </a:cubicBezTo>
                    <a:lnTo>
                      <a:pt x="5778" y="7977"/>
                    </a:lnTo>
                    <a:cubicBezTo>
                      <a:pt x="5903" y="8195"/>
                      <a:pt x="6027" y="8423"/>
                      <a:pt x="6152" y="8641"/>
                    </a:cubicBezTo>
                    <a:cubicBezTo>
                      <a:pt x="6193" y="8714"/>
                      <a:pt x="6235" y="8776"/>
                      <a:pt x="6265" y="8838"/>
                    </a:cubicBezTo>
                    <a:cubicBezTo>
                      <a:pt x="6401" y="8184"/>
                      <a:pt x="6452" y="5332"/>
                      <a:pt x="6473" y="3786"/>
                    </a:cubicBezTo>
                    <a:cubicBezTo>
                      <a:pt x="4792" y="2054"/>
                      <a:pt x="2386" y="50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2477;p54">
                <a:extLst>
                  <a:ext uri="{FF2B5EF4-FFF2-40B4-BE49-F238E27FC236}">
                    <a16:creationId xmlns:a16="http://schemas.microsoft.com/office/drawing/2014/main" id="{12097743-8A10-4910-C68E-9E6BD9BDEC35}"/>
                  </a:ext>
                </a:extLst>
              </p:cNvPr>
              <p:cNvSpPr/>
              <p:nvPr/>
            </p:nvSpPr>
            <p:spPr>
              <a:xfrm>
                <a:off x="3674129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172" y="0"/>
                    </a:moveTo>
                    <a:cubicBezTo>
                      <a:pt x="1068" y="2230"/>
                      <a:pt x="125" y="3724"/>
                      <a:pt x="0" y="3921"/>
                    </a:cubicBezTo>
                    <a:cubicBezTo>
                      <a:pt x="21" y="3973"/>
                      <a:pt x="52" y="4014"/>
                      <a:pt x="83" y="4066"/>
                    </a:cubicBezTo>
                    <a:cubicBezTo>
                      <a:pt x="104" y="4118"/>
                      <a:pt x="135" y="4170"/>
                      <a:pt x="155" y="4222"/>
                    </a:cubicBezTo>
                    <a:cubicBezTo>
                      <a:pt x="187" y="4274"/>
                      <a:pt x="218" y="4325"/>
                      <a:pt x="238" y="4367"/>
                    </a:cubicBezTo>
                    <a:cubicBezTo>
                      <a:pt x="270" y="4419"/>
                      <a:pt x="291" y="4470"/>
                      <a:pt x="321" y="4523"/>
                    </a:cubicBezTo>
                    <a:cubicBezTo>
                      <a:pt x="342" y="4574"/>
                      <a:pt x="374" y="4626"/>
                      <a:pt x="394" y="4678"/>
                    </a:cubicBezTo>
                    <a:cubicBezTo>
                      <a:pt x="457" y="4782"/>
                      <a:pt x="508" y="4885"/>
                      <a:pt x="560" y="4989"/>
                    </a:cubicBezTo>
                    <a:cubicBezTo>
                      <a:pt x="581" y="5041"/>
                      <a:pt x="612" y="5093"/>
                      <a:pt x="632" y="5145"/>
                    </a:cubicBezTo>
                    <a:cubicBezTo>
                      <a:pt x="954" y="4657"/>
                      <a:pt x="1162" y="4108"/>
                      <a:pt x="1296" y="3620"/>
                    </a:cubicBezTo>
                    <a:cubicBezTo>
                      <a:pt x="1318" y="3539"/>
                      <a:pt x="1381" y="3504"/>
                      <a:pt x="1445" y="3504"/>
                    </a:cubicBezTo>
                    <a:cubicBezTo>
                      <a:pt x="1538" y="3504"/>
                      <a:pt x="1632" y="3577"/>
                      <a:pt x="1608" y="3693"/>
                    </a:cubicBezTo>
                    <a:cubicBezTo>
                      <a:pt x="1432" y="4470"/>
                      <a:pt x="1047" y="5259"/>
                      <a:pt x="861" y="5632"/>
                    </a:cubicBezTo>
                    <a:cubicBezTo>
                      <a:pt x="934" y="5777"/>
                      <a:pt x="1006" y="5923"/>
                      <a:pt x="1068" y="6079"/>
                    </a:cubicBezTo>
                    <a:cubicBezTo>
                      <a:pt x="1110" y="6151"/>
                      <a:pt x="1141" y="6224"/>
                      <a:pt x="1172" y="6296"/>
                    </a:cubicBezTo>
                    <a:cubicBezTo>
                      <a:pt x="1203" y="6379"/>
                      <a:pt x="1245" y="6452"/>
                      <a:pt x="1276" y="6524"/>
                    </a:cubicBezTo>
                    <a:cubicBezTo>
                      <a:pt x="1462" y="6265"/>
                      <a:pt x="1618" y="5975"/>
                      <a:pt x="1753" y="5674"/>
                    </a:cubicBezTo>
                    <a:cubicBezTo>
                      <a:pt x="2573" y="3807"/>
                      <a:pt x="2313" y="1670"/>
                      <a:pt x="11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2478;p54">
                <a:extLst>
                  <a:ext uri="{FF2B5EF4-FFF2-40B4-BE49-F238E27FC236}">
                    <a16:creationId xmlns:a16="http://schemas.microsoft.com/office/drawing/2014/main" id="{C03CED39-607C-3D82-F02E-B0FD5F1191BA}"/>
                  </a:ext>
                </a:extLst>
              </p:cNvPr>
              <p:cNvSpPr/>
              <p:nvPr/>
            </p:nvSpPr>
            <p:spPr>
              <a:xfrm>
                <a:off x="3125385" y="2739034"/>
                <a:ext cx="645783" cy="654960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11205" extrusionOk="0">
                    <a:moveTo>
                      <a:pt x="1948" y="1"/>
                    </a:moveTo>
                    <a:cubicBezTo>
                      <a:pt x="1881" y="1"/>
                      <a:pt x="1815" y="61"/>
                      <a:pt x="1837" y="147"/>
                    </a:cubicBezTo>
                    <a:cubicBezTo>
                      <a:pt x="1899" y="344"/>
                      <a:pt x="1940" y="582"/>
                      <a:pt x="1888" y="769"/>
                    </a:cubicBezTo>
                    <a:cubicBezTo>
                      <a:pt x="1880" y="817"/>
                      <a:pt x="1835" y="852"/>
                      <a:pt x="1787" y="852"/>
                    </a:cubicBezTo>
                    <a:cubicBezTo>
                      <a:pt x="1772" y="852"/>
                      <a:pt x="1757" y="849"/>
                      <a:pt x="1743" y="842"/>
                    </a:cubicBezTo>
                    <a:cubicBezTo>
                      <a:pt x="1598" y="790"/>
                      <a:pt x="1442" y="727"/>
                      <a:pt x="1286" y="676"/>
                    </a:cubicBezTo>
                    <a:cubicBezTo>
                      <a:pt x="1256" y="665"/>
                      <a:pt x="1214" y="655"/>
                      <a:pt x="1173" y="645"/>
                    </a:cubicBezTo>
                    <a:cubicBezTo>
                      <a:pt x="1100" y="614"/>
                      <a:pt x="1027" y="593"/>
                      <a:pt x="944" y="562"/>
                    </a:cubicBezTo>
                    <a:cubicBezTo>
                      <a:pt x="871" y="541"/>
                      <a:pt x="799" y="520"/>
                      <a:pt x="716" y="499"/>
                    </a:cubicBezTo>
                    <a:cubicBezTo>
                      <a:pt x="664" y="479"/>
                      <a:pt x="613" y="469"/>
                      <a:pt x="560" y="448"/>
                    </a:cubicBezTo>
                    <a:cubicBezTo>
                      <a:pt x="509" y="437"/>
                      <a:pt x="447" y="427"/>
                      <a:pt x="394" y="406"/>
                    </a:cubicBezTo>
                    <a:cubicBezTo>
                      <a:pt x="270" y="375"/>
                      <a:pt x="135" y="344"/>
                      <a:pt x="0" y="313"/>
                    </a:cubicBezTo>
                    <a:lnTo>
                      <a:pt x="0" y="313"/>
                    </a:lnTo>
                    <a:cubicBezTo>
                      <a:pt x="32" y="323"/>
                      <a:pt x="73" y="333"/>
                      <a:pt x="135" y="365"/>
                    </a:cubicBezTo>
                    <a:cubicBezTo>
                      <a:pt x="145" y="365"/>
                      <a:pt x="156" y="375"/>
                      <a:pt x="166" y="375"/>
                    </a:cubicBezTo>
                    <a:cubicBezTo>
                      <a:pt x="208" y="396"/>
                      <a:pt x="260" y="406"/>
                      <a:pt x="311" y="437"/>
                    </a:cubicBezTo>
                    <a:cubicBezTo>
                      <a:pt x="311" y="437"/>
                      <a:pt x="322" y="437"/>
                      <a:pt x="332" y="448"/>
                    </a:cubicBezTo>
                    <a:cubicBezTo>
                      <a:pt x="364" y="458"/>
                      <a:pt x="394" y="469"/>
                      <a:pt x="426" y="489"/>
                    </a:cubicBezTo>
                    <a:cubicBezTo>
                      <a:pt x="436" y="489"/>
                      <a:pt x="447" y="499"/>
                      <a:pt x="457" y="499"/>
                    </a:cubicBezTo>
                    <a:cubicBezTo>
                      <a:pt x="592" y="562"/>
                      <a:pt x="758" y="635"/>
                      <a:pt x="934" y="727"/>
                    </a:cubicBezTo>
                    <a:cubicBezTo>
                      <a:pt x="965" y="738"/>
                      <a:pt x="996" y="759"/>
                      <a:pt x="1027" y="769"/>
                    </a:cubicBezTo>
                    <a:cubicBezTo>
                      <a:pt x="1120" y="821"/>
                      <a:pt x="1224" y="873"/>
                      <a:pt x="1339" y="935"/>
                    </a:cubicBezTo>
                    <a:cubicBezTo>
                      <a:pt x="1349" y="946"/>
                      <a:pt x="1369" y="956"/>
                      <a:pt x="1390" y="966"/>
                    </a:cubicBezTo>
                    <a:cubicBezTo>
                      <a:pt x="1546" y="1049"/>
                      <a:pt x="1701" y="1142"/>
                      <a:pt x="1878" y="1236"/>
                    </a:cubicBezTo>
                    <a:lnTo>
                      <a:pt x="1971" y="1298"/>
                    </a:lnTo>
                    <a:lnTo>
                      <a:pt x="2033" y="1329"/>
                    </a:lnTo>
                    <a:cubicBezTo>
                      <a:pt x="2095" y="1371"/>
                      <a:pt x="2158" y="1402"/>
                      <a:pt x="2220" y="1444"/>
                    </a:cubicBezTo>
                    <a:cubicBezTo>
                      <a:pt x="2303" y="1495"/>
                      <a:pt x="2397" y="1557"/>
                      <a:pt x="2490" y="1620"/>
                    </a:cubicBezTo>
                    <a:cubicBezTo>
                      <a:pt x="2510" y="1630"/>
                      <a:pt x="2542" y="1640"/>
                      <a:pt x="2563" y="1661"/>
                    </a:cubicBezTo>
                    <a:cubicBezTo>
                      <a:pt x="2583" y="1672"/>
                      <a:pt x="2614" y="1693"/>
                      <a:pt x="2635" y="1713"/>
                    </a:cubicBezTo>
                    <a:cubicBezTo>
                      <a:pt x="2272" y="1859"/>
                      <a:pt x="1857" y="1921"/>
                      <a:pt x="1525" y="1942"/>
                    </a:cubicBezTo>
                    <a:cubicBezTo>
                      <a:pt x="1401" y="1952"/>
                      <a:pt x="1390" y="2128"/>
                      <a:pt x="1515" y="2159"/>
                    </a:cubicBezTo>
                    <a:cubicBezTo>
                      <a:pt x="1702" y="2201"/>
                      <a:pt x="1883" y="2219"/>
                      <a:pt x="2054" y="2219"/>
                    </a:cubicBezTo>
                    <a:cubicBezTo>
                      <a:pt x="2471" y="2219"/>
                      <a:pt x="2831" y="2114"/>
                      <a:pt x="3081" y="2004"/>
                    </a:cubicBezTo>
                    <a:cubicBezTo>
                      <a:pt x="3247" y="2117"/>
                      <a:pt x="3413" y="2242"/>
                      <a:pt x="3579" y="2366"/>
                    </a:cubicBezTo>
                    <a:lnTo>
                      <a:pt x="3704" y="2460"/>
                    </a:lnTo>
                    <a:lnTo>
                      <a:pt x="3859" y="2585"/>
                    </a:lnTo>
                    <a:cubicBezTo>
                      <a:pt x="3900" y="2605"/>
                      <a:pt x="3932" y="2636"/>
                      <a:pt x="3963" y="2657"/>
                    </a:cubicBezTo>
                    <a:cubicBezTo>
                      <a:pt x="3953" y="2751"/>
                      <a:pt x="3953" y="2751"/>
                      <a:pt x="3953" y="2844"/>
                    </a:cubicBezTo>
                    <a:cubicBezTo>
                      <a:pt x="3434" y="3113"/>
                      <a:pt x="2801" y="3217"/>
                      <a:pt x="2355" y="3259"/>
                    </a:cubicBezTo>
                    <a:cubicBezTo>
                      <a:pt x="2220" y="3269"/>
                      <a:pt x="2210" y="3456"/>
                      <a:pt x="2334" y="3477"/>
                    </a:cubicBezTo>
                    <a:cubicBezTo>
                      <a:pt x="2570" y="3531"/>
                      <a:pt x="2797" y="3553"/>
                      <a:pt x="3011" y="3553"/>
                    </a:cubicBezTo>
                    <a:cubicBezTo>
                      <a:pt x="3700" y="3553"/>
                      <a:pt x="4256" y="3319"/>
                      <a:pt x="4564" y="3145"/>
                    </a:cubicBezTo>
                    <a:cubicBezTo>
                      <a:pt x="4585" y="3166"/>
                      <a:pt x="4606" y="3186"/>
                      <a:pt x="4626" y="3196"/>
                    </a:cubicBezTo>
                    <a:cubicBezTo>
                      <a:pt x="4668" y="3238"/>
                      <a:pt x="4709" y="3269"/>
                      <a:pt x="4751" y="3300"/>
                    </a:cubicBezTo>
                    <a:cubicBezTo>
                      <a:pt x="4772" y="3332"/>
                      <a:pt x="4803" y="3352"/>
                      <a:pt x="4824" y="3373"/>
                    </a:cubicBezTo>
                    <a:cubicBezTo>
                      <a:pt x="4948" y="3477"/>
                      <a:pt x="5073" y="3590"/>
                      <a:pt x="5197" y="3705"/>
                    </a:cubicBezTo>
                    <a:cubicBezTo>
                      <a:pt x="5249" y="3756"/>
                      <a:pt x="5239" y="3850"/>
                      <a:pt x="5177" y="3881"/>
                    </a:cubicBezTo>
                    <a:cubicBezTo>
                      <a:pt x="4647" y="4161"/>
                      <a:pt x="4004" y="4275"/>
                      <a:pt x="3548" y="4317"/>
                    </a:cubicBezTo>
                    <a:cubicBezTo>
                      <a:pt x="3413" y="4327"/>
                      <a:pt x="3402" y="4503"/>
                      <a:pt x="3527" y="4535"/>
                    </a:cubicBezTo>
                    <a:cubicBezTo>
                      <a:pt x="3759" y="4588"/>
                      <a:pt x="3981" y="4610"/>
                      <a:pt x="4191" y="4610"/>
                    </a:cubicBezTo>
                    <a:cubicBezTo>
                      <a:pt x="4759" y="4610"/>
                      <a:pt x="5235" y="4447"/>
                      <a:pt x="5560" y="4296"/>
                    </a:cubicBezTo>
                    <a:lnTo>
                      <a:pt x="5871" y="4358"/>
                    </a:lnTo>
                    <a:cubicBezTo>
                      <a:pt x="5954" y="4431"/>
                      <a:pt x="6027" y="4514"/>
                      <a:pt x="6110" y="4597"/>
                    </a:cubicBezTo>
                    <a:cubicBezTo>
                      <a:pt x="6141" y="4639"/>
                      <a:pt x="6172" y="4669"/>
                      <a:pt x="6203" y="4701"/>
                    </a:cubicBezTo>
                    <a:cubicBezTo>
                      <a:pt x="6214" y="4711"/>
                      <a:pt x="6214" y="4722"/>
                      <a:pt x="6224" y="4722"/>
                    </a:cubicBezTo>
                    <a:cubicBezTo>
                      <a:pt x="6245" y="4752"/>
                      <a:pt x="6265" y="4773"/>
                      <a:pt x="6297" y="4794"/>
                    </a:cubicBezTo>
                    <a:cubicBezTo>
                      <a:pt x="6307" y="4805"/>
                      <a:pt x="6307" y="4814"/>
                      <a:pt x="6318" y="4825"/>
                    </a:cubicBezTo>
                    <a:lnTo>
                      <a:pt x="6390" y="4897"/>
                    </a:lnTo>
                    <a:cubicBezTo>
                      <a:pt x="6431" y="4950"/>
                      <a:pt x="6473" y="4991"/>
                      <a:pt x="6514" y="5043"/>
                    </a:cubicBezTo>
                    <a:lnTo>
                      <a:pt x="6597" y="5126"/>
                    </a:lnTo>
                    <a:cubicBezTo>
                      <a:pt x="6608" y="5146"/>
                      <a:pt x="6618" y="5157"/>
                      <a:pt x="6629" y="5167"/>
                    </a:cubicBezTo>
                    <a:cubicBezTo>
                      <a:pt x="6660" y="5209"/>
                      <a:pt x="6701" y="5250"/>
                      <a:pt x="6733" y="5292"/>
                    </a:cubicBezTo>
                    <a:cubicBezTo>
                      <a:pt x="6733" y="5292"/>
                      <a:pt x="6743" y="5292"/>
                      <a:pt x="6743" y="5302"/>
                    </a:cubicBezTo>
                    <a:cubicBezTo>
                      <a:pt x="6784" y="5344"/>
                      <a:pt x="6826" y="5395"/>
                      <a:pt x="6857" y="5437"/>
                    </a:cubicBezTo>
                    <a:cubicBezTo>
                      <a:pt x="6888" y="5468"/>
                      <a:pt x="6919" y="5510"/>
                      <a:pt x="6950" y="5541"/>
                    </a:cubicBezTo>
                    <a:cubicBezTo>
                      <a:pt x="6971" y="5572"/>
                      <a:pt x="7002" y="5603"/>
                      <a:pt x="7023" y="5634"/>
                    </a:cubicBezTo>
                    <a:cubicBezTo>
                      <a:pt x="7054" y="5665"/>
                      <a:pt x="7085" y="5707"/>
                      <a:pt x="7116" y="5748"/>
                    </a:cubicBezTo>
                    <a:cubicBezTo>
                      <a:pt x="7158" y="5790"/>
                      <a:pt x="7189" y="5831"/>
                      <a:pt x="7220" y="5873"/>
                    </a:cubicBezTo>
                    <a:lnTo>
                      <a:pt x="7438" y="6153"/>
                    </a:lnTo>
                    <a:cubicBezTo>
                      <a:pt x="7459" y="6174"/>
                      <a:pt x="7469" y="6195"/>
                      <a:pt x="7489" y="6215"/>
                    </a:cubicBezTo>
                    <a:cubicBezTo>
                      <a:pt x="7489" y="6225"/>
                      <a:pt x="7500" y="6225"/>
                      <a:pt x="7500" y="6236"/>
                    </a:cubicBezTo>
                    <a:cubicBezTo>
                      <a:pt x="7531" y="6267"/>
                      <a:pt x="7552" y="6308"/>
                      <a:pt x="7583" y="6340"/>
                    </a:cubicBezTo>
                    <a:cubicBezTo>
                      <a:pt x="7593" y="6360"/>
                      <a:pt x="7604" y="6370"/>
                      <a:pt x="7614" y="6381"/>
                    </a:cubicBezTo>
                    <a:cubicBezTo>
                      <a:pt x="7645" y="6423"/>
                      <a:pt x="7676" y="6474"/>
                      <a:pt x="7718" y="6516"/>
                    </a:cubicBezTo>
                    <a:cubicBezTo>
                      <a:pt x="7749" y="6557"/>
                      <a:pt x="7780" y="6609"/>
                      <a:pt x="7811" y="6651"/>
                    </a:cubicBezTo>
                    <a:cubicBezTo>
                      <a:pt x="7832" y="6692"/>
                      <a:pt x="7863" y="6734"/>
                      <a:pt x="7894" y="6775"/>
                    </a:cubicBezTo>
                    <a:cubicBezTo>
                      <a:pt x="7863" y="6755"/>
                      <a:pt x="7842" y="6744"/>
                      <a:pt x="7842" y="6744"/>
                    </a:cubicBezTo>
                    <a:cubicBezTo>
                      <a:pt x="7842" y="6744"/>
                      <a:pt x="6878" y="7107"/>
                      <a:pt x="5788" y="7128"/>
                    </a:cubicBezTo>
                    <a:cubicBezTo>
                      <a:pt x="5654" y="7128"/>
                      <a:pt x="5633" y="7336"/>
                      <a:pt x="5768" y="7346"/>
                    </a:cubicBezTo>
                    <a:cubicBezTo>
                      <a:pt x="5964" y="7376"/>
                      <a:pt x="6180" y="7395"/>
                      <a:pt x="6412" y="7395"/>
                    </a:cubicBezTo>
                    <a:cubicBezTo>
                      <a:pt x="6890" y="7395"/>
                      <a:pt x="7436" y="7317"/>
                      <a:pt x="8029" y="7107"/>
                    </a:cubicBezTo>
                    <a:cubicBezTo>
                      <a:pt x="8081" y="7128"/>
                      <a:pt x="8112" y="7138"/>
                      <a:pt x="8153" y="7149"/>
                    </a:cubicBezTo>
                    <a:cubicBezTo>
                      <a:pt x="8174" y="7170"/>
                      <a:pt x="8185" y="7190"/>
                      <a:pt x="8195" y="7211"/>
                    </a:cubicBezTo>
                    <a:lnTo>
                      <a:pt x="8257" y="7304"/>
                    </a:lnTo>
                    <a:lnTo>
                      <a:pt x="8319" y="7398"/>
                    </a:lnTo>
                    <a:cubicBezTo>
                      <a:pt x="8340" y="7439"/>
                      <a:pt x="8372" y="7470"/>
                      <a:pt x="8392" y="7511"/>
                    </a:cubicBezTo>
                    <a:cubicBezTo>
                      <a:pt x="8413" y="7553"/>
                      <a:pt x="8444" y="7585"/>
                      <a:pt x="8465" y="7626"/>
                    </a:cubicBezTo>
                    <a:cubicBezTo>
                      <a:pt x="8506" y="7688"/>
                      <a:pt x="8538" y="7750"/>
                      <a:pt x="8579" y="7802"/>
                    </a:cubicBezTo>
                    <a:cubicBezTo>
                      <a:pt x="8600" y="7843"/>
                      <a:pt x="8630" y="7896"/>
                      <a:pt x="8651" y="7937"/>
                    </a:cubicBezTo>
                    <a:cubicBezTo>
                      <a:pt x="8693" y="7999"/>
                      <a:pt x="8734" y="8072"/>
                      <a:pt x="8776" y="8134"/>
                    </a:cubicBezTo>
                    <a:cubicBezTo>
                      <a:pt x="8817" y="8196"/>
                      <a:pt x="8776" y="8279"/>
                      <a:pt x="8713" y="8300"/>
                    </a:cubicBezTo>
                    <a:cubicBezTo>
                      <a:pt x="8340" y="8414"/>
                      <a:pt x="7687" y="8570"/>
                      <a:pt x="6982" y="8580"/>
                    </a:cubicBezTo>
                    <a:cubicBezTo>
                      <a:pt x="6846" y="8580"/>
                      <a:pt x="6826" y="8788"/>
                      <a:pt x="6961" y="8798"/>
                    </a:cubicBezTo>
                    <a:cubicBezTo>
                      <a:pt x="7160" y="8827"/>
                      <a:pt x="7377" y="8844"/>
                      <a:pt x="7608" y="8844"/>
                    </a:cubicBezTo>
                    <a:cubicBezTo>
                      <a:pt x="8038" y="8844"/>
                      <a:pt x="8520" y="8784"/>
                      <a:pt x="9045" y="8622"/>
                    </a:cubicBezTo>
                    <a:cubicBezTo>
                      <a:pt x="9056" y="8632"/>
                      <a:pt x="9066" y="8653"/>
                      <a:pt x="9066" y="8663"/>
                    </a:cubicBezTo>
                    <a:cubicBezTo>
                      <a:pt x="9098" y="8705"/>
                      <a:pt x="9118" y="8746"/>
                      <a:pt x="9139" y="8788"/>
                    </a:cubicBezTo>
                    <a:cubicBezTo>
                      <a:pt x="9160" y="8829"/>
                      <a:pt x="9181" y="8860"/>
                      <a:pt x="9201" y="8901"/>
                    </a:cubicBezTo>
                    <a:cubicBezTo>
                      <a:pt x="9294" y="9078"/>
                      <a:pt x="9377" y="9254"/>
                      <a:pt x="9471" y="9441"/>
                    </a:cubicBezTo>
                    <a:cubicBezTo>
                      <a:pt x="9492" y="9493"/>
                      <a:pt x="9523" y="9535"/>
                      <a:pt x="9543" y="9586"/>
                    </a:cubicBezTo>
                    <a:cubicBezTo>
                      <a:pt x="9575" y="9648"/>
                      <a:pt x="9596" y="9701"/>
                      <a:pt x="9626" y="9763"/>
                    </a:cubicBezTo>
                    <a:cubicBezTo>
                      <a:pt x="9658" y="9835"/>
                      <a:pt x="9596" y="9918"/>
                      <a:pt x="9513" y="9918"/>
                    </a:cubicBezTo>
                    <a:cubicBezTo>
                      <a:pt x="9118" y="9887"/>
                      <a:pt x="8517" y="9814"/>
                      <a:pt x="7904" y="9618"/>
                    </a:cubicBezTo>
                    <a:cubicBezTo>
                      <a:pt x="7892" y="9614"/>
                      <a:pt x="7880" y="9612"/>
                      <a:pt x="7869" y="9612"/>
                    </a:cubicBezTo>
                    <a:cubicBezTo>
                      <a:pt x="7766" y="9612"/>
                      <a:pt x="7709" y="9769"/>
                      <a:pt x="7821" y="9825"/>
                    </a:cubicBezTo>
                    <a:cubicBezTo>
                      <a:pt x="8319" y="10084"/>
                      <a:pt x="8983" y="10302"/>
                      <a:pt x="9803" y="10333"/>
                    </a:cubicBezTo>
                    <a:cubicBezTo>
                      <a:pt x="9855" y="10333"/>
                      <a:pt x="9886" y="10364"/>
                      <a:pt x="9907" y="10395"/>
                    </a:cubicBezTo>
                    <a:cubicBezTo>
                      <a:pt x="9948" y="10499"/>
                      <a:pt x="9990" y="10613"/>
                      <a:pt x="10031" y="10717"/>
                    </a:cubicBezTo>
                    <a:cubicBezTo>
                      <a:pt x="10052" y="10769"/>
                      <a:pt x="10073" y="10810"/>
                      <a:pt x="10094" y="10862"/>
                    </a:cubicBezTo>
                    <a:cubicBezTo>
                      <a:pt x="10114" y="10914"/>
                      <a:pt x="10135" y="10976"/>
                      <a:pt x="10156" y="11028"/>
                    </a:cubicBezTo>
                    <a:cubicBezTo>
                      <a:pt x="10156" y="11028"/>
                      <a:pt x="10156" y="11038"/>
                      <a:pt x="10166" y="11038"/>
                    </a:cubicBezTo>
                    <a:lnTo>
                      <a:pt x="10197" y="11132"/>
                    </a:lnTo>
                    <a:cubicBezTo>
                      <a:pt x="10207" y="11174"/>
                      <a:pt x="10249" y="11204"/>
                      <a:pt x="10301" y="11204"/>
                    </a:cubicBezTo>
                    <a:lnTo>
                      <a:pt x="10415" y="11204"/>
                    </a:lnTo>
                    <a:cubicBezTo>
                      <a:pt x="10446" y="11204"/>
                      <a:pt x="10477" y="11194"/>
                      <a:pt x="10498" y="11163"/>
                    </a:cubicBezTo>
                    <a:lnTo>
                      <a:pt x="10622" y="11008"/>
                    </a:lnTo>
                    <a:cubicBezTo>
                      <a:pt x="10654" y="10976"/>
                      <a:pt x="10654" y="10935"/>
                      <a:pt x="10633" y="10893"/>
                    </a:cubicBezTo>
                    <a:cubicBezTo>
                      <a:pt x="10612" y="10842"/>
                      <a:pt x="10591" y="10789"/>
                      <a:pt x="10560" y="10727"/>
                    </a:cubicBezTo>
                    <a:cubicBezTo>
                      <a:pt x="10529" y="10655"/>
                      <a:pt x="10498" y="10582"/>
                      <a:pt x="10456" y="10510"/>
                    </a:cubicBezTo>
                    <a:cubicBezTo>
                      <a:pt x="10394" y="10354"/>
                      <a:pt x="10322" y="10208"/>
                      <a:pt x="10249" y="10063"/>
                    </a:cubicBezTo>
                    <a:cubicBezTo>
                      <a:pt x="10488" y="9576"/>
                      <a:pt x="11048" y="8321"/>
                      <a:pt x="11037" y="7346"/>
                    </a:cubicBezTo>
                    <a:cubicBezTo>
                      <a:pt x="11032" y="7269"/>
                      <a:pt x="10974" y="7230"/>
                      <a:pt x="10918" y="7230"/>
                    </a:cubicBezTo>
                    <a:cubicBezTo>
                      <a:pt x="10868" y="7230"/>
                      <a:pt x="10819" y="7261"/>
                      <a:pt x="10809" y="7325"/>
                    </a:cubicBezTo>
                    <a:cubicBezTo>
                      <a:pt x="10716" y="7926"/>
                      <a:pt x="10498" y="8839"/>
                      <a:pt x="10020" y="9576"/>
                    </a:cubicBezTo>
                    <a:cubicBezTo>
                      <a:pt x="10000" y="9524"/>
                      <a:pt x="9969" y="9472"/>
                      <a:pt x="9948" y="9420"/>
                    </a:cubicBezTo>
                    <a:cubicBezTo>
                      <a:pt x="9896" y="9316"/>
                      <a:pt x="9845" y="9213"/>
                      <a:pt x="9782" y="9109"/>
                    </a:cubicBezTo>
                    <a:cubicBezTo>
                      <a:pt x="9762" y="9057"/>
                      <a:pt x="9730" y="9005"/>
                      <a:pt x="9709" y="8954"/>
                    </a:cubicBezTo>
                    <a:cubicBezTo>
                      <a:pt x="9679" y="8901"/>
                      <a:pt x="9658" y="8850"/>
                      <a:pt x="9626" y="8798"/>
                    </a:cubicBezTo>
                    <a:cubicBezTo>
                      <a:pt x="9606" y="8756"/>
                      <a:pt x="9575" y="8705"/>
                      <a:pt x="9543" y="8653"/>
                    </a:cubicBezTo>
                    <a:cubicBezTo>
                      <a:pt x="9523" y="8601"/>
                      <a:pt x="9492" y="8549"/>
                      <a:pt x="9471" y="8497"/>
                    </a:cubicBezTo>
                    <a:cubicBezTo>
                      <a:pt x="9440" y="8445"/>
                      <a:pt x="9409" y="8404"/>
                      <a:pt x="9388" y="8352"/>
                    </a:cubicBezTo>
                    <a:cubicBezTo>
                      <a:pt x="9377" y="8341"/>
                      <a:pt x="9377" y="8341"/>
                      <a:pt x="9377" y="8331"/>
                    </a:cubicBezTo>
                    <a:cubicBezTo>
                      <a:pt x="9347" y="8269"/>
                      <a:pt x="9305" y="8207"/>
                      <a:pt x="9264" y="8134"/>
                    </a:cubicBezTo>
                    <a:cubicBezTo>
                      <a:pt x="9139" y="7916"/>
                      <a:pt x="9015" y="7688"/>
                      <a:pt x="8890" y="7470"/>
                    </a:cubicBezTo>
                    <a:lnTo>
                      <a:pt x="8579" y="6972"/>
                    </a:lnTo>
                    <a:cubicBezTo>
                      <a:pt x="8869" y="6080"/>
                      <a:pt x="8879" y="5302"/>
                      <a:pt x="8787" y="4701"/>
                    </a:cubicBezTo>
                    <a:cubicBezTo>
                      <a:pt x="8777" y="4636"/>
                      <a:pt x="8723" y="4604"/>
                      <a:pt x="8671" y="4604"/>
                    </a:cubicBezTo>
                    <a:cubicBezTo>
                      <a:pt x="8614" y="4604"/>
                      <a:pt x="8558" y="4641"/>
                      <a:pt x="8558" y="4711"/>
                    </a:cubicBezTo>
                    <a:cubicBezTo>
                      <a:pt x="8568" y="5468"/>
                      <a:pt x="8402" y="6163"/>
                      <a:pt x="8289" y="6526"/>
                    </a:cubicBezTo>
                    <a:cubicBezTo>
                      <a:pt x="8133" y="6277"/>
                      <a:pt x="7957" y="6029"/>
                      <a:pt x="7791" y="5790"/>
                    </a:cubicBezTo>
                    <a:cubicBezTo>
                      <a:pt x="7718" y="5697"/>
                      <a:pt x="7645" y="5593"/>
                      <a:pt x="7562" y="5489"/>
                    </a:cubicBezTo>
                    <a:cubicBezTo>
                      <a:pt x="7552" y="5468"/>
                      <a:pt x="7542" y="5458"/>
                      <a:pt x="7521" y="5437"/>
                    </a:cubicBezTo>
                    <a:cubicBezTo>
                      <a:pt x="7510" y="5416"/>
                      <a:pt x="7489" y="5385"/>
                      <a:pt x="7469" y="5365"/>
                    </a:cubicBezTo>
                    <a:cubicBezTo>
                      <a:pt x="7459" y="5354"/>
                      <a:pt x="7448" y="5344"/>
                      <a:pt x="7438" y="5323"/>
                    </a:cubicBezTo>
                    <a:cubicBezTo>
                      <a:pt x="7427" y="5312"/>
                      <a:pt x="7417" y="5302"/>
                      <a:pt x="7406" y="5282"/>
                    </a:cubicBezTo>
                    <a:cubicBezTo>
                      <a:pt x="7386" y="5261"/>
                      <a:pt x="7376" y="5219"/>
                      <a:pt x="7386" y="5188"/>
                    </a:cubicBezTo>
                    <a:cubicBezTo>
                      <a:pt x="7510" y="4763"/>
                      <a:pt x="7666" y="3933"/>
                      <a:pt x="7386" y="2989"/>
                    </a:cubicBezTo>
                    <a:cubicBezTo>
                      <a:pt x="7373" y="2935"/>
                      <a:pt x="7330" y="2911"/>
                      <a:pt x="7287" y="2911"/>
                    </a:cubicBezTo>
                    <a:cubicBezTo>
                      <a:pt x="7229" y="2911"/>
                      <a:pt x="7168" y="2954"/>
                      <a:pt x="7168" y="3030"/>
                    </a:cubicBezTo>
                    <a:cubicBezTo>
                      <a:pt x="7210" y="3653"/>
                      <a:pt x="7148" y="4234"/>
                      <a:pt x="6950" y="4722"/>
                    </a:cubicBezTo>
                    <a:cubicBezTo>
                      <a:pt x="6899" y="4659"/>
                      <a:pt x="6857" y="4597"/>
                      <a:pt x="6805" y="4545"/>
                    </a:cubicBezTo>
                    <a:cubicBezTo>
                      <a:pt x="6670" y="4400"/>
                      <a:pt x="6546" y="4254"/>
                      <a:pt x="6411" y="4109"/>
                    </a:cubicBezTo>
                    <a:cubicBezTo>
                      <a:pt x="6359" y="4058"/>
                      <a:pt x="6307" y="3995"/>
                      <a:pt x="6255" y="3943"/>
                    </a:cubicBezTo>
                    <a:cubicBezTo>
                      <a:pt x="6235" y="3912"/>
                      <a:pt x="6203" y="3892"/>
                      <a:pt x="6182" y="3860"/>
                    </a:cubicBezTo>
                    <a:cubicBezTo>
                      <a:pt x="6152" y="3829"/>
                      <a:pt x="6120" y="3809"/>
                      <a:pt x="6099" y="3777"/>
                    </a:cubicBezTo>
                    <a:cubicBezTo>
                      <a:pt x="6069" y="3756"/>
                      <a:pt x="6048" y="3726"/>
                      <a:pt x="6016" y="3694"/>
                    </a:cubicBezTo>
                    <a:cubicBezTo>
                      <a:pt x="5975" y="3653"/>
                      <a:pt x="5924" y="3611"/>
                      <a:pt x="5882" y="3560"/>
                    </a:cubicBezTo>
                    <a:cubicBezTo>
                      <a:pt x="5871" y="3549"/>
                      <a:pt x="5861" y="3539"/>
                      <a:pt x="5841" y="3528"/>
                    </a:cubicBezTo>
                    <a:lnTo>
                      <a:pt x="5778" y="3466"/>
                    </a:lnTo>
                    <a:cubicBezTo>
                      <a:pt x="5778" y="3456"/>
                      <a:pt x="5768" y="3456"/>
                      <a:pt x="5758" y="3445"/>
                    </a:cubicBezTo>
                    <a:cubicBezTo>
                      <a:pt x="5758" y="3435"/>
                      <a:pt x="5747" y="3435"/>
                      <a:pt x="5737" y="3424"/>
                    </a:cubicBezTo>
                    <a:cubicBezTo>
                      <a:pt x="5705" y="3394"/>
                      <a:pt x="5695" y="3362"/>
                      <a:pt x="5705" y="3321"/>
                    </a:cubicBezTo>
                    <a:cubicBezTo>
                      <a:pt x="5788" y="3010"/>
                      <a:pt x="5851" y="2512"/>
                      <a:pt x="5664" y="1983"/>
                    </a:cubicBezTo>
                    <a:cubicBezTo>
                      <a:pt x="5646" y="1929"/>
                      <a:pt x="5601" y="1905"/>
                      <a:pt x="5557" y="1905"/>
                    </a:cubicBezTo>
                    <a:cubicBezTo>
                      <a:pt x="5498" y="1905"/>
                      <a:pt x="5440" y="1948"/>
                      <a:pt x="5446" y="2025"/>
                    </a:cubicBezTo>
                    <a:cubicBezTo>
                      <a:pt x="5467" y="2283"/>
                      <a:pt x="5467" y="2605"/>
                      <a:pt x="5405" y="2896"/>
                    </a:cubicBezTo>
                    <a:cubicBezTo>
                      <a:pt x="5391" y="2951"/>
                      <a:pt x="5345" y="2983"/>
                      <a:pt x="5294" y="2983"/>
                    </a:cubicBezTo>
                    <a:cubicBezTo>
                      <a:pt x="5269" y="2983"/>
                      <a:pt x="5242" y="2975"/>
                      <a:pt x="5218" y="2958"/>
                    </a:cubicBezTo>
                    <a:lnTo>
                      <a:pt x="5187" y="2927"/>
                    </a:lnTo>
                    <a:cubicBezTo>
                      <a:pt x="5156" y="2896"/>
                      <a:pt x="5124" y="2875"/>
                      <a:pt x="5094" y="2854"/>
                    </a:cubicBezTo>
                    <a:cubicBezTo>
                      <a:pt x="5062" y="2823"/>
                      <a:pt x="5031" y="2802"/>
                      <a:pt x="5011" y="2781"/>
                    </a:cubicBezTo>
                    <a:cubicBezTo>
                      <a:pt x="4979" y="2751"/>
                      <a:pt x="4948" y="2730"/>
                      <a:pt x="4917" y="2709"/>
                    </a:cubicBezTo>
                    <a:cubicBezTo>
                      <a:pt x="4886" y="2678"/>
                      <a:pt x="4855" y="2657"/>
                      <a:pt x="4824" y="2636"/>
                    </a:cubicBezTo>
                    <a:cubicBezTo>
                      <a:pt x="4803" y="2605"/>
                      <a:pt x="4772" y="2585"/>
                      <a:pt x="4741" y="2564"/>
                    </a:cubicBezTo>
                    <a:cubicBezTo>
                      <a:pt x="4709" y="2543"/>
                      <a:pt x="4679" y="2512"/>
                      <a:pt x="4647" y="2491"/>
                    </a:cubicBezTo>
                    <a:cubicBezTo>
                      <a:pt x="4658" y="2180"/>
                      <a:pt x="4606" y="1703"/>
                      <a:pt x="4336" y="1236"/>
                    </a:cubicBezTo>
                    <a:cubicBezTo>
                      <a:pt x="4311" y="1196"/>
                      <a:pt x="4274" y="1179"/>
                      <a:pt x="4238" y="1179"/>
                    </a:cubicBezTo>
                    <a:cubicBezTo>
                      <a:pt x="4172" y="1179"/>
                      <a:pt x="4109" y="1238"/>
                      <a:pt x="4129" y="1319"/>
                    </a:cubicBezTo>
                    <a:cubicBezTo>
                      <a:pt x="4202" y="1589"/>
                      <a:pt x="4264" y="1900"/>
                      <a:pt x="4264" y="2211"/>
                    </a:cubicBezTo>
                    <a:lnTo>
                      <a:pt x="4253" y="2211"/>
                    </a:lnTo>
                    <a:cubicBezTo>
                      <a:pt x="4232" y="2191"/>
                      <a:pt x="4212" y="2170"/>
                      <a:pt x="4181" y="2159"/>
                    </a:cubicBezTo>
                    <a:cubicBezTo>
                      <a:pt x="4160" y="2138"/>
                      <a:pt x="4129" y="2117"/>
                      <a:pt x="4098" y="2097"/>
                    </a:cubicBezTo>
                    <a:cubicBezTo>
                      <a:pt x="4077" y="2076"/>
                      <a:pt x="4056" y="2066"/>
                      <a:pt x="4025" y="2045"/>
                    </a:cubicBezTo>
                    <a:cubicBezTo>
                      <a:pt x="3983" y="2025"/>
                      <a:pt x="3953" y="1993"/>
                      <a:pt x="3911" y="1972"/>
                    </a:cubicBezTo>
                    <a:lnTo>
                      <a:pt x="3817" y="1910"/>
                    </a:lnTo>
                    <a:cubicBezTo>
                      <a:pt x="3807" y="1900"/>
                      <a:pt x="3797" y="1900"/>
                      <a:pt x="3787" y="1889"/>
                    </a:cubicBezTo>
                    <a:cubicBezTo>
                      <a:pt x="3776" y="1879"/>
                      <a:pt x="3755" y="1869"/>
                      <a:pt x="3745" y="1859"/>
                    </a:cubicBezTo>
                    <a:cubicBezTo>
                      <a:pt x="3704" y="1838"/>
                      <a:pt x="3662" y="1817"/>
                      <a:pt x="3631" y="1786"/>
                    </a:cubicBezTo>
                    <a:cubicBezTo>
                      <a:pt x="3589" y="1765"/>
                      <a:pt x="3558" y="1744"/>
                      <a:pt x="3517" y="1723"/>
                    </a:cubicBezTo>
                    <a:cubicBezTo>
                      <a:pt x="3465" y="1693"/>
                      <a:pt x="3423" y="1661"/>
                      <a:pt x="3372" y="1630"/>
                    </a:cubicBezTo>
                    <a:cubicBezTo>
                      <a:pt x="3319" y="1610"/>
                      <a:pt x="3278" y="1578"/>
                      <a:pt x="3237" y="1557"/>
                    </a:cubicBezTo>
                    <a:cubicBezTo>
                      <a:pt x="3185" y="1527"/>
                      <a:pt x="3133" y="1506"/>
                      <a:pt x="3091" y="1474"/>
                    </a:cubicBezTo>
                    <a:cubicBezTo>
                      <a:pt x="3040" y="1444"/>
                      <a:pt x="2988" y="1423"/>
                      <a:pt x="2946" y="1391"/>
                    </a:cubicBezTo>
                    <a:cubicBezTo>
                      <a:pt x="2895" y="1371"/>
                      <a:pt x="2842" y="1340"/>
                      <a:pt x="2791" y="1319"/>
                    </a:cubicBezTo>
                    <a:cubicBezTo>
                      <a:pt x="2646" y="1246"/>
                      <a:pt x="2500" y="1174"/>
                      <a:pt x="2344" y="1101"/>
                    </a:cubicBezTo>
                    <a:cubicBezTo>
                      <a:pt x="2355" y="863"/>
                      <a:pt x="2324" y="427"/>
                      <a:pt x="2033" y="43"/>
                    </a:cubicBezTo>
                    <a:cubicBezTo>
                      <a:pt x="2010" y="14"/>
                      <a:pt x="1979" y="1"/>
                      <a:pt x="1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2479;p54">
                <a:extLst>
                  <a:ext uri="{FF2B5EF4-FFF2-40B4-BE49-F238E27FC236}">
                    <a16:creationId xmlns:a16="http://schemas.microsoft.com/office/drawing/2014/main" id="{B1592289-6244-C55C-4575-022708B3DF5E}"/>
                  </a:ext>
                </a:extLst>
              </p:cNvPr>
              <p:cNvSpPr/>
              <p:nvPr/>
            </p:nvSpPr>
            <p:spPr>
              <a:xfrm>
                <a:off x="3025725" y="2954078"/>
                <a:ext cx="851770" cy="637366"/>
              </a:xfrm>
              <a:custGeom>
                <a:avLst/>
                <a:gdLst/>
                <a:ahLst/>
                <a:cxnLst/>
                <a:rect l="l" t="t" r="r" b="b"/>
                <a:pathLst>
                  <a:path w="14572" h="10904" extrusionOk="0">
                    <a:moveTo>
                      <a:pt x="550" y="0"/>
                    </a:moveTo>
                    <a:cubicBezTo>
                      <a:pt x="289" y="0"/>
                      <a:pt x="105" y="103"/>
                      <a:pt x="139" y="399"/>
                    </a:cubicBezTo>
                    <a:cubicBezTo>
                      <a:pt x="181" y="794"/>
                      <a:pt x="1342" y="1384"/>
                      <a:pt x="1612" y="1727"/>
                    </a:cubicBezTo>
                    <a:cubicBezTo>
                      <a:pt x="1903" y="2090"/>
                      <a:pt x="2162" y="2474"/>
                      <a:pt x="2390" y="2868"/>
                    </a:cubicBezTo>
                    <a:cubicBezTo>
                      <a:pt x="2460" y="2999"/>
                      <a:pt x="2356" y="3125"/>
                      <a:pt x="2239" y="3125"/>
                    </a:cubicBezTo>
                    <a:cubicBezTo>
                      <a:pt x="2199" y="3125"/>
                      <a:pt x="2157" y="3110"/>
                      <a:pt x="2120" y="3076"/>
                    </a:cubicBezTo>
                    <a:cubicBezTo>
                      <a:pt x="1809" y="2785"/>
                      <a:pt x="1488" y="2370"/>
                      <a:pt x="1322" y="2214"/>
                    </a:cubicBezTo>
                    <a:cubicBezTo>
                      <a:pt x="1280" y="2173"/>
                      <a:pt x="1207" y="2111"/>
                      <a:pt x="1114" y="2038"/>
                    </a:cubicBezTo>
                    <a:cubicBezTo>
                      <a:pt x="852" y="1837"/>
                      <a:pt x="451" y="1570"/>
                      <a:pt x="212" y="1570"/>
                    </a:cubicBezTo>
                    <a:cubicBezTo>
                      <a:pt x="82" y="1570"/>
                      <a:pt x="0" y="1649"/>
                      <a:pt x="15" y="1862"/>
                    </a:cubicBezTo>
                    <a:cubicBezTo>
                      <a:pt x="56" y="2474"/>
                      <a:pt x="1228" y="2598"/>
                      <a:pt x="1622" y="2920"/>
                    </a:cubicBezTo>
                    <a:cubicBezTo>
                      <a:pt x="1903" y="3159"/>
                      <a:pt x="2442" y="3594"/>
                      <a:pt x="2722" y="3968"/>
                    </a:cubicBezTo>
                    <a:cubicBezTo>
                      <a:pt x="2810" y="4075"/>
                      <a:pt x="2722" y="4239"/>
                      <a:pt x="2590" y="4239"/>
                    </a:cubicBezTo>
                    <a:cubicBezTo>
                      <a:pt x="2582" y="4239"/>
                      <a:pt x="2574" y="4239"/>
                      <a:pt x="2566" y="4237"/>
                    </a:cubicBezTo>
                    <a:cubicBezTo>
                      <a:pt x="2193" y="4185"/>
                      <a:pt x="1664" y="3802"/>
                      <a:pt x="1373" y="3740"/>
                    </a:cubicBezTo>
                    <a:cubicBezTo>
                      <a:pt x="1284" y="3722"/>
                      <a:pt x="1179" y="3712"/>
                      <a:pt x="1074" y="3712"/>
                    </a:cubicBezTo>
                    <a:cubicBezTo>
                      <a:pt x="694" y="3712"/>
                      <a:pt x="324" y="3847"/>
                      <a:pt x="772" y="4237"/>
                    </a:cubicBezTo>
                    <a:cubicBezTo>
                      <a:pt x="1332" y="4725"/>
                      <a:pt x="2473" y="4393"/>
                      <a:pt x="3178" y="4818"/>
                    </a:cubicBezTo>
                    <a:cubicBezTo>
                      <a:pt x="3323" y="4901"/>
                      <a:pt x="3261" y="5130"/>
                      <a:pt x="3085" y="5130"/>
                    </a:cubicBezTo>
                    <a:cubicBezTo>
                      <a:pt x="2950" y="5130"/>
                      <a:pt x="2805" y="5130"/>
                      <a:pt x="2639" y="5119"/>
                    </a:cubicBezTo>
                    <a:cubicBezTo>
                      <a:pt x="2493" y="5114"/>
                      <a:pt x="2341" y="5110"/>
                      <a:pt x="2192" y="5110"/>
                    </a:cubicBezTo>
                    <a:cubicBezTo>
                      <a:pt x="1647" y="5110"/>
                      <a:pt x="1132" y="5169"/>
                      <a:pt x="1083" y="5503"/>
                    </a:cubicBezTo>
                    <a:cubicBezTo>
                      <a:pt x="1030" y="5881"/>
                      <a:pt x="1294" y="6006"/>
                      <a:pt x="1668" y="6006"/>
                    </a:cubicBezTo>
                    <a:cubicBezTo>
                      <a:pt x="2320" y="6006"/>
                      <a:pt x="3307" y="5627"/>
                      <a:pt x="3531" y="5554"/>
                    </a:cubicBezTo>
                    <a:cubicBezTo>
                      <a:pt x="3660" y="5518"/>
                      <a:pt x="4076" y="5386"/>
                      <a:pt x="4299" y="5386"/>
                    </a:cubicBezTo>
                    <a:cubicBezTo>
                      <a:pt x="4454" y="5386"/>
                      <a:pt x="4516" y="5449"/>
                      <a:pt x="4330" y="5648"/>
                    </a:cubicBezTo>
                    <a:cubicBezTo>
                      <a:pt x="4153" y="5835"/>
                      <a:pt x="3479" y="5949"/>
                      <a:pt x="3240" y="6073"/>
                    </a:cubicBezTo>
                    <a:cubicBezTo>
                      <a:pt x="2867" y="6271"/>
                      <a:pt x="2318" y="6488"/>
                      <a:pt x="2069" y="6841"/>
                    </a:cubicBezTo>
                    <a:cubicBezTo>
                      <a:pt x="1768" y="7247"/>
                      <a:pt x="1989" y="7418"/>
                      <a:pt x="2338" y="7418"/>
                    </a:cubicBezTo>
                    <a:cubicBezTo>
                      <a:pt x="2435" y="7418"/>
                      <a:pt x="2542" y="7405"/>
                      <a:pt x="2649" y="7380"/>
                    </a:cubicBezTo>
                    <a:cubicBezTo>
                      <a:pt x="3282" y="7246"/>
                      <a:pt x="3189" y="6758"/>
                      <a:pt x="3666" y="6437"/>
                    </a:cubicBezTo>
                    <a:cubicBezTo>
                      <a:pt x="3943" y="6254"/>
                      <a:pt x="4241" y="6203"/>
                      <a:pt x="4550" y="6203"/>
                    </a:cubicBezTo>
                    <a:cubicBezTo>
                      <a:pt x="4611" y="6203"/>
                      <a:pt x="4672" y="6205"/>
                      <a:pt x="4734" y="6208"/>
                    </a:cubicBezTo>
                    <a:cubicBezTo>
                      <a:pt x="4900" y="6208"/>
                      <a:pt x="4962" y="6437"/>
                      <a:pt x="4817" y="6520"/>
                    </a:cubicBezTo>
                    <a:cubicBezTo>
                      <a:pt x="4485" y="6737"/>
                      <a:pt x="3966" y="6976"/>
                      <a:pt x="3811" y="7100"/>
                    </a:cubicBezTo>
                    <a:cubicBezTo>
                      <a:pt x="3459" y="7380"/>
                      <a:pt x="2576" y="7661"/>
                      <a:pt x="2369" y="8065"/>
                    </a:cubicBezTo>
                    <a:cubicBezTo>
                      <a:pt x="2214" y="8380"/>
                      <a:pt x="2350" y="8487"/>
                      <a:pt x="2592" y="8487"/>
                    </a:cubicBezTo>
                    <a:cubicBezTo>
                      <a:pt x="2963" y="8487"/>
                      <a:pt x="3581" y="8234"/>
                      <a:pt x="3770" y="8096"/>
                    </a:cubicBezTo>
                    <a:cubicBezTo>
                      <a:pt x="4236" y="7744"/>
                      <a:pt x="4600" y="7339"/>
                      <a:pt x="5128" y="7059"/>
                    </a:cubicBezTo>
                    <a:cubicBezTo>
                      <a:pt x="5255" y="6990"/>
                      <a:pt x="5655" y="6712"/>
                      <a:pt x="5841" y="6712"/>
                    </a:cubicBezTo>
                    <a:cubicBezTo>
                      <a:pt x="5853" y="6712"/>
                      <a:pt x="5865" y="6714"/>
                      <a:pt x="5875" y="6716"/>
                    </a:cubicBezTo>
                    <a:cubicBezTo>
                      <a:pt x="6249" y="6831"/>
                      <a:pt x="5678" y="7214"/>
                      <a:pt x="5533" y="7318"/>
                    </a:cubicBezTo>
                    <a:cubicBezTo>
                      <a:pt x="5035" y="7671"/>
                      <a:pt x="4527" y="7992"/>
                      <a:pt x="4070" y="8407"/>
                    </a:cubicBezTo>
                    <a:cubicBezTo>
                      <a:pt x="3612" y="8841"/>
                      <a:pt x="3580" y="9540"/>
                      <a:pt x="4051" y="9540"/>
                    </a:cubicBezTo>
                    <a:cubicBezTo>
                      <a:pt x="4177" y="9540"/>
                      <a:pt x="4338" y="9490"/>
                      <a:pt x="4537" y="9372"/>
                    </a:cubicBezTo>
                    <a:cubicBezTo>
                      <a:pt x="5149" y="9019"/>
                      <a:pt x="5388" y="8106"/>
                      <a:pt x="5803" y="7578"/>
                    </a:cubicBezTo>
                    <a:cubicBezTo>
                      <a:pt x="5976" y="7353"/>
                      <a:pt x="6201" y="7006"/>
                      <a:pt x="6536" y="7006"/>
                    </a:cubicBezTo>
                    <a:cubicBezTo>
                      <a:pt x="6540" y="7006"/>
                      <a:pt x="6545" y="7006"/>
                      <a:pt x="6550" y="7007"/>
                    </a:cubicBezTo>
                    <a:cubicBezTo>
                      <a:pt x="7089" y="7007"/>
                      <a:pt x="6902" y="7412"/>
                      <a:pt x="6601" y="7640"/>
                    </a:cubicBezTo>
                    <a:cubicBezTo>
                      <a:pt x="6311" y="7868"/>
                      <a:pt x="5948" y="8002"/>
                      <a:pt x="5741" y="8314"/>
                    </a:cubicBezTo>
                    <a:cubicBezTo>
                      <a:pt x="5530" y="8630"/>
                      <a:pt x="4380" y="10904"/>
                      <a:pt x="5156" y="10904"/>
                    </a:cubicBezTo>
                    <a:cubicBezTo>
                      <a:pt x="5220" y="10904"/>
                      <a:pt x="5297" y="10889"/>
                      <a:pt x="5388" y="10855"/>
                    </a:cubicBezTo>
                    <a:cubicBezTo>
                      <a:pt x="6186" y="10554"/>
                      <a:pt x="5865" y="9611"/>
                      <a:pt x="6103" y="8998"/>
                    </a:cubicBezTo>
                    <a:cubicBezTo>
                      <a:pt x="6259" y="8583"/>
                      <a:pt x="6497" y="8158"/>
                      <a:pt x="6840" y="7878"/>
                    </a:cubicBezTo>
                    <a:cubicBezTo>
                      <a:pt x="7049" y="7711"/>
                      <a:pt x="7420" y="7495"/>
                      <a:pt x="7604" y="7495"/>
                    </a:cubicBezTo>
                    <a:cubicBezTo>
                      <a:pt x="7739" y="7495"/>
                      <a:pt x="7773" y="7612"/>
                      <a:pt x="7566" y="7951"/>
                    </a:cubicBezTo>
                    <a:cubicBezTo>
                      <a:pt x="7244" y="8470"/>
                      <a:pt x="6612" y="8936"/>
                      <a:pt x="6529" y="9579"/>
                    </a:cubicBezTo>
                    <a:cubicBezTo>
                      <a:pt x="6478" y="9990"/>
                      <a:pt x="6610" y="10163"/>
                      <a:pt x="6788" y="10163"/>
                    </a:cubicBezTo>
                    <a:cubicBezTo>
                      <a:pt x="7009" y="10163"/>
                      <a:pt x="7302" y="9895"/>
                      <a:pt x="7400" y="9486"/>
                    </a:cubicBezTo>
                    <a:cubicBezTo>
                      <a:pt x="7546" y="8895"/>
                      <a:pt x="7556" y="8096"/>
                      <a:pt x="8189" y="7795"/>
                    </a:cubicBezTo>
                    <a:cubicBezTo>
                      <a:pt x="8307" y="7741"/>
                      <a:pt x="8511" y="7691"/>
                      <a:pt x="8697" y="7691"/>
                    </a:cubicBezTo>
                    <a:cubicBezTo>
                      <a:pt x="8901" y="7691"/>
                      <a:pt x="9085" y="7751"/>
                      <a:pt x="9111" y="7930"/>
                    </a:cubicBezTo>
                    <a:cubicBezTo>
                      <a:pt x="9143" y="8117"/>
                      <a:pt x="8438" y="8853"/>
                      <a:pt x="8292" y="9030"/>
                    </a:cubicBezTo>
                    <a:cubicBezTo>
                      <a:pt x="8074" y="9279"/>
                      <a:pt x="7670" y="9528"/>
                      <a:pt x="7691" y="9880"/>
                    </a:cubicBezTo>
                    <a:cubicBezTo>
                      <a:pt x="7699" y="9976"/>
                      <a:pt x="7774" y="10043"/>
                      <a:pt x="7859" y="10043"/>
                    </a:cubicBezTo>
                    <a:cubicBezTo>
                      <a:pt x="7875" y="10043"/>
                      <a:pt x="7892" y="10041"/>
                      <a:pt x="7908" y="10036"/>
                    </a:cubicBezTo>
                    <a:cubicBezTo>
                      <a:pt x="8880" y="9767"/>
                      <a:pt x="8976" y="7889"/>
                      <a:pt x="10098" y="7889"/>
                    </a:cubicBezTo>
                    <a:cubicBezTo>
                      <a:pt x="10101" y="7889"/>
                      <a:pt x="10104" y="7889"/>
                      <a:pt x="10107" y="7889"/>
                    </a:cubicBezTo>
                    <a:cubicBezTo>
                      <a:pt x="10792" y="7899"/>
                      <a:pt x="9941" y="8739"/>
                      <a:pt x="9755" y="9092"/>
                    </a:cubicBezTo>
                    <a:cubicBezTo>
                      <a:pt x="9608" y="9376"/>
                      <a:pt x="9311" y="10284"/>
                      <a:pt x="9861" y="10284"/>
                    </a:cubicBezTo>
                    <a:cubicBezTo>
                      <a:pt x="9892" y="10284"/>
                      <a:pt x="9925" y="10281"/>
                      <a:pt x="9962" y="10275"/>
                    </a:cubicBezTo>
                    <a:cubicBezTo>
                      <a:pt x="10429" y="10192"/>
                      <a:pt x="10335" y="9579"/>
                      <a:pt x="10335" y="9258"/>
                    </a:cubicBezTo>
                    <a:cubicBezTo>
                      <a:pt x="10335" y="8781"/>
                      <a:pt x="10356" y="8262"/>
                      <a:pt x="10657" y="7868"/>
                    </a:cubicBezTo>
                    <a:cubicBezTo>
                      <a:pt x="10678" y="7836"/>
                      <a:pt x="10699" y="7806"/>
                      <a:pt x="10730" y="7774"/>
                    </a:cubicBezTo>
                    <a:cubicBezTo>
                      <a:pt x="10873" y="7625"/>
                      <a:pt x="11069" y="7515"/>
                      <a:pt x="11225" y="7515"/>
                    </a:cubicBezTo>
                    <a:cubicBezTo>
                      <a:pt x="11374" y="7515"/>
                      <a:pt x="11487" y="7615"/>
                      <a:pt x="11487" y="7878"/>
                    </a:cubicBezTo>
                    <a:lnTo>
                      <a:pt x="11487" y="7940"/>
                    </a:lnTo>
                    <a:cubicBezTo>
                      <a:pt x="11467" y="8314"/>
                      <a:pt x="10792" y="8874"/>
                      <a:pt x="11124" y="9268"/>
                    </a:cubicBezTo>
                    <a:cubicBezTo>
                      <a:pt x="11211" y="9372"/>
                      <a:pt x="11292" y="9416"/>
                      <a:pt x="11366" y="9416"/>
                    </a:cubicBezTo>
                    <a:cubicBezTo>
                      <a:pt x="11714" y="9416"/>
                      <a:pt x="11917" y="8453"/>
                      <a:pt x="11985" y="8231"/>
                    </a:cubicBezTo>
                    <a:cubicBezTo>
                      <a:pt x="12037" y="8106"/>
                      <a:pt x="12068" y="8002"/>
                      <a:pt x="12110" y="7940"/>
                    </a:cubicBezTo>
                    <a:cubicBezTo>
                      <a:pt x="12168" y="7847"/>
                      <a:pt x="12236" y="7809"/>
                      <a:pt x="12350" y="7809"/>
                    </a:cubicBezTo>
                    <a:cubicBezTo>
                      <a:pt x="12438" y="7809"/>
                      <a:pt x="12553" y="7832"/>
                      <a:pt x="12711" y="7868"/>
                    </a:cubicBezTo>
                    <a:lnTo>
                      <a:pt x="12721" y="7868"/>
                    </a:lnTo>
                    <a:cubicBezTo>
                      <a:pt x="12867" y="7899"/>
                      <a:pt x="13002" y="7940"/>
                      <a:pt x="13147" y="7982"/>
                    </a:cubicBezTo>
                    <a:cubicBezTo>
                      <a:pt x="13427" y="8075"/>
                      <a:pt x="13707" y="8158"/>
                      <a:pt x="14008" y="8221"/>
                    </a:cubicBezTo>
                    <a:cubicBezTo>
                      <a:pt x="14017" y="8223"/>
                      <a:pt x="14027" y="8224"/>
                      <a:pt x="14037" y="8224"/>
                    </a:cubicBezTo>
                    <a:cubicBezTo>
                      <a:pt x="14130" y="8224"/>
                      <a:pt x="14215" y="8137"/>
                      <a:pt x="14215" y="8034"/>
                    </a:cubicBezTo>
                    <a:cubicBezTo>
                      <a:pt x="14205" y="8013"/>
                      <a:pt x="14205" y="7992"/>
                      <a:pt x="14205" y="7961"/>
                    </a:cubicBezTo>
                    <a:lnTo>
                      <a:pt x="14205" y="7629"/>
                    </a:lnTo>
                    <a:cubicBezTo>
                      <a:pt x="14205" y="7528"/>
                      <a:pt x="14124" y="7460"/>
                      <a:pt x="14033" y="7460"/>
                    </a:cubicBezTo>
                    <a:cubicBezTo>
                      <a:pt x="14021" y="7460"/>
                      <a:pt x="14009" y="7461"/>
                      <a:pt x="13998" y="7463"/>
                    </a:cubicBezTo>
                    <a:cubicBezTo>
                      <a:pt x="13766" y="7513"/>
                      <a:pt x="13474" y="7563"/>
                      <a:pt x="13215" y="7563"/>
                    </a:cubicBezTo>
                    <a:cubicBezTo>
                      <a:pt x="13045" y="7563"/>
                      <a:pt x="12889" y="7541"/>
                      <a:pt x="12774" y="7484"/>
                    </a:cubicBezTo>
                    <a:cubicBezTo>
                      <a:pt x="12172" y="7183"/>
                      <a:pt x="12555" y="6571"/>
                      <a:pt x="12991" y="6364"/>
                    </a:cubicBezTo>
                    <a:cubicBezTo>
                      <a:pt x="13375" y="6188"/>
                      <a:pt x="13842" y="6198"/>
                      <a:pt x="14164" y="5918"/>
                    </a:cubicBezTo>
                    <a:cubicBezTo>
                      <a:pt x="14572" y="5566"/>
                      <a:pt x="14415" y="5267"/>
                      <a:pt x="13995" y="5267"/>
                    </a:cubicBezTo>
                    <a:cubicBezTo>
                      <a:pt x="13957" y="5267"/>
                      <a:pt x="13916" y="5270"/>
                      <a:pt x="13873" y="5275"/>
                    </a:cubicBezTo>
                    <a:cubicBezTo>
                      <a:pt x="13479" y="5316"/>
                      <a:pt x="13074" y="5596"/>
                      <a:pt x="12753" y="5814"/>
                    </a:cubicBezTo>
                    <a:cubicBezTo>
                      <a:pt x="12255" y="6146"/>
                      <a:pt x="12359" y="6405"/>
                      <a:pt x="12172" y="6861"/>
                    </a:cubicBezTo>
                    <a:cubicBezTo>
                      <a:pt x="12092" y="7049"/>
                      <a:pt x="11787" y="7271"/>
                      <a:pt x="11519" y="7271"/>
                    </a:cubicBezTo>
                    <a:cubicBezTo>
                      <a:pt x="11372" y="7271"/>
                      <a:pt x="11236" y="7204"/>
                      <a:pt x="11155" y="7027"/>
                    </a:cubicBezTo>
                    <a:cubicBezTo>
                      <a:pt x="10999" y="6685"/>
                      <a:pt x="11767" y="6177"/>
                      <a:pt x="12006" y="5980"/>
                    </a:cubicBezTo>
                    <a:cubicBezTo>
                      <a:pt x="12389" y="5658"/>
                      <a:pt x="12774" y="5305"/>
                      <a:pt x="12908" y="4798"/>
                    </a:cubicBezTo>
                    <a:cubicBezTo>
                      <a:pt x="13007" y="4414"/>
                      <a:pt x="12882" y="3892"/>
                      <a:pt x="12522" y="3892"/>
                    </a:cubicBezTo>
                    <a:cubicBezTo>
                      <a:pt x="12463" y="3892"/>
                      <a:pt x="12398" y="3906"/>
                      <a:pt x="12327" y="3936"/>
                    </a:cubicBezTo>
                    <a:cubicBezTo>
                      <a:pt x="12265" y="3968"/>
                      <a:pt x="12223" y="4030"/>
                      <a:pt x="12223" y="4102"/>
                    </a:cubicBezTo>
                    <a:cubicBezTo>
                      <a:pt x="12223" y="4787"/>
                      <a:pt x="12151" y="5160"/>
                      <a:pt x="11705" y="5783"/>
                    </a:cubicBezTo>
                    <a:cubicBezTo>
                      <a:pt x="11536" y="6021"/>
                      <a:pt x="10815" y="7002"/>
                      <a:pt x="10444" y="7002"/>
                    </a:cubicBezTo>
                    <a:cubicBezTo>
                      <a:pt x="10428" y="7002"/>
                      <a:pt x="10412" y="7001"/>
                      <a:pt x="10398" y="6997"/>
                    </a:cubicBezTo>
                    <a:cubicBezTo>
                      <a:pt x="10045" y="6914"/>
                      <a:pt x="10149" y="6333"/>
                      <a:pt x="10273" y="6115"/>
                    </a:cubicBezTo>
                    <a:cubicBezTo>
                      <a:pt x="10471" y="5783"/>
                      <a:pt x="10886" y="5627"/>
                      <a:pt x="11155" y="5358"/>
                    </a:cubicBezTo>
                    <a:cubicBezTo>
                      <a:pt x="11373" y="5139"/>
                      <a:pt x="11695" y="4808"/>
                      <a:pt x="11653" y="4476"/>
                    </a:cubicBezTo>
                    <a:cubicBezTo>
                      <a:pt x="11627" y="4230"/>
                      <a:pt x="11513" y="4118"/>
                      <a:pt x="11353" y="4118"/>
                    </a:cubicBezTo>
                    <a:cubicBezTo>
                      <a:pt x="11256" y="4118"/>
                      <a:pt x="11142" y="4159"/>
                      <a:pt x="11020" y="4237"/>
                    </a:cubicBezTo>
                    <a:cubicBezTo>
                      <a:pt x="10720" y="4434"/>
                      <a:pt x="10750" y="4777"/>
                      <a:pt x="10574" y="5057"/>
                    </a:cubicBezTo>
                    <a:cubicBezTo>
                      <a:pt x="10377" y="5368"/>
                      <a:pt x="10014" y="5461"/>
                      <a:pt x="9828" y="5783"/>
                    </a:cubicBezTo>
                    <a:cubicBezTo>
                      <a:pt x="9579" y="6240"/>
                      <a:pt x="9797" y="7231"/>
                      <a:pt x="9049" y="7231"/>
                    </a:cubicBezTo>
                    <a:cubicBezTo>
                      <a:pt x="9016" y="7231"/>
                      <a:pt x="8982" y="7229"/>
                      <a:pt x="8946" y="7225"/>
                    </a:cubicBezTo>
                    <a:cubicBezTo>
                      <a:pt x="8033" y="7121"/>
                      <a:pt x="9070" y="6052"/>
                      <a:pt x="9360" y="5793"/>
                    </a:cubicBezTo>
                    <a:cubicBezTo>
                      <a:pt x="9921" y="5295"/>
                      <a:pt x="10367" y="4662"/>
                      <a:pt x="10045" y="3874"/>
                    </a:cubicBezTo>
                    <a:cubicBezTo>
                      <a:pt x="9944" y="3647"/>
                      <a:pt x="9725" y="3428"/>
                      <a:pt x="9533" y="3428"/>
                    </a:cubicBezTo>
                    <a:cubicBezTo>
                      <a:pt x="9410" y="3428"/>
                      <a:pt x="9297" y="3520"/>
                      <a:pt x="9236" y="3760"/>
                    </a:cubicBezTo>
                    <a:cubicBezTo>
                      <a:pt x="9185" y="3957"/>
                      <a:pt x="9330" y="4217"/>
                      <a:pt x="9319" y="4424"/>
                    </a:cubicBezTo>
                    <a:cubicBezTo>
                      <a:pt x="9309" y="4621"/>
                      <a:pt x="9257" y="4839"/>
                      <a:pt x="9185" y="5026"/>
                    </a:cubicBezTo>
                    <a:cubicBezTo>
                      <a:pt x="9008" y="5534"/>
                      <a:pt x="8738" y="6758"/>
                      <a:pt x="8189" y="7090"/>
                    </a:cubicBezTo>
                    <a:cubicBezTo>
                      <a:pt x="8161" y="7108"/>
                      <a:pt x="8131" y="7116"/>
                      <a:pt x="8102" y="7116"/>
                    </a:cubicBezTo>
                    <a:cubicBezTo>
                      <a:pt x="8030" y="7116"/>
                      <a:pt x="7961" y="7067"/>
                      <a:pt x="7940" y="6986"/>
                    </a:cubicBezTo>
                    <a:cubicBezTo>
                      <a:pt x="7712" y="6198"/>
                      <a:pt x="8738" y="5388"/>
                      <a:pt x="8904" y="4673"/>
                    </a:cubicBezTo>
                    <a:cubicBezTo>
                      <a:pt x="8966" y="4434"/>
                      <a:pt x="9081" y="3853"/>
                      <a:pt x="8904" y="3657"/>
                    </a:cubicBezTo>
                    <a:cubicBezTo>
                      <a:pt x="8822" y="3561"/>
                      <a:pt x="8746" y="3521"/>
                      <a:pt x="8677" y="3521"/>
                    </a:cubicBezTo>
                    <a:cubicBezTo>
                      <a:pt x="8447" y="3521"/>
                      <a:pt x="8290" y="3957"/>
                      <a:pt x="8251" y="4196"/>
                    </a:cubicBezTo>
                    <a:cubicBezTo>
                      <a:pt x="8178" y="4590"/>
                      <a:pt x="8199" y="4953"/>
                      <a:pt x="8053" y="5337"/>
                    </a:cubicBezTo>
                    <a:cubicBezTo>
                      <a:pt x="7940" y="5637"/>
                      <a:pt x="7680" y="6374"/>
                      <a:pt x="7463" y="6592"/>
                    </a:cubicBezTo>
                    <a:cubicBezTo>
                      <a:pt x="7373" y="6682"/>
                      <a:pt x="7296" y="6719"/>
                      <a:pt x="7232" y="6719"/>
                    </a:cubicBezTo>
                    <a:cubicBezTo>
                      <a:pt x="7015" y="6719"/>
                      <a:pt x="6940" y="6289"/>
                      <a:pt x="6965" y="6001"/>
                    </a:cubicBezTo>
                    <a:cubicBezTo>
                      <a:pt x="6995" y="5607"/>
                      <a:pt x="7255" y="5181"/>
                      <a:pt x="7431" y="4839"/>
                    </a:cubicBezTo>
                    <a:cubicBezTo>
                      <a:pt x="7608" y="4476"/>
                      <a:pt x="8133" y="3033"/>
                      <a:pt x="7497" y="3033"/>
                    </a:cubicBezTo>
                    <a:cubicBezTo>
                      <a:pt x="7422" y="3033"/>
                      <a:pt x="7332" y="3053"/>
                      <a:pt x="7224" y="3096"/>
                    </a:cubicBezTo>
                    <a:cubicBezTo>
                      <a:pt x="7151" y="3127"/>
                      <a:pt x="7099" y="3200"/>
                      <a:pt x="7110" y="3283"/>
                    </a:cubicBezTo>
                    <a:cubicBezTo>
                      <a:pt x="7141" y="3501"/>
                      <a:pt x="7265" y="3708"/>
                      <a:pt x="7203" y="3936"/>
                    </a:cubicBezTo>
                    <a:cubicBezTo>
                      <a:pt x="7123" y="4234"/>
                      <a:pt x="6560" y="6242"/>
                      <a:pt x="6075" y="6242"/>
                    </a:cubicBezTo>
                    <a:cubicBezTo>
                      <a:pt x="6053" y="6242"/>
                      <a:pt x="6032" y="6238"/>
                      <a:pt x="6010" y="6229"/>
                    </a:cubicBezTo>
                    <a:lnTo>
                      <a:pt x="5990" y="6229"/>
                    </a:lnTo>
                    <a:cubicBezTo>
                      <a:pt x="5979" y="6218"/>
                      <a:pt x="5969" y="6218"/>
                      <a:pt x="5958" y="6208"/>
                    </a:cubicBezTo>
                    <a:cubicBezTo>
                      <a:pt x="5419" y="5876"/>
                      <a:pt x="6446" y="4787"/>
                      <a:pt x="6580" y="4538"/>
                    </a:cubicBezTo>
                    <a:cubicBezTo>
                      <a:pt x="6813" y="4120"/>
                      <a:pt x="6647" y="3378"/>
                      <a:pt x="6422" y="3378"/>
                    </a:cubicBezTo>
                    <a:cubicBezTo>
                      <a:pt x="6346" y="3378"/>
                      <a:pt x="6263" y="3464"/>
                      <a:pt x="6186" y="3677"/>
                    </a:cubicBezTo>
                    <a:cubicBezTo>
                      <a:pt x="6073" y="3988"/>
                      <a:pt x="6145" y="4330"/>
                      <a:pt x="6000" y="4673"/>
                    </a:cubicBezTo>
                    <a:cubicBezTo>
                      <a:pt x="5875" y="4943"/>
                      <a:pt x="5730" y="5130"/>
                      <a:pt x="5543" y="5316"/>
                    </a:cubicBezTo>
                    <a:cubicBezTo>
                      <a:pt x="5508" y="5355"/>
                      <a:pt x="5464" y="5372"/>
                      <a:pt x="5420" y="5372"/>
                    </a:cubicBezTo>
                    <a:cubicBezTo>
                      <a:pt x="5335" y="5372"/>
                      <a:pt x="5253" y="5305"/>
                      <a:pt x="5253" y="5202"/>
                    </a:cubicBezTo>
                    <a:cubicBezTo>
                      <a:pt x="5243" y="4549"/>
                      <a:pt x="6093" y="3843"/>
                      <a:pt x="6020" y="3189"/>
                    </a:cubicBezTo>
                    <a:cubicBezTo>
                      <a:pt x="5997" y="2965"/>
                      <a:pt x="5879" y="2609"/>
                      <a:pt x="5659" y="2609"/>
                    </a:cubicBezTo>
                    <a:cubicBezTo>
                      <a:pt x="5595" y="2609"/>
                      <a:pt x="5522" y="2640"/>
                      <a:pt x="5439" y="2712"/>
                    </a:cubicBezTo>
                    <a:cubicBezTo>
                      <a:pt x="5222" y="2910"/>
                      <a:pt x="5336" y="3532"/>
                      <a:pt x="5284" y="3802"/>
                    </a:cubicBezTo>
                    <a:cubicBezTo>
                      <a:pt x="5232" y="4081"/>
                      <a:pt x="5128" y="4870"/>
                      <a:pt x="4786" y="4964"/>
                    </a:cubicBezTo>
                    <a:cubicBezTo>
                      <a:pt x="4738" y="4978"/>
                      <a:pt x="4697" y="4985"/>
                      <a:pt x="4663" y="4985"/>
                    </a:cubicBezTo>
                    <a:cubicBezTo>
                      <a:pt x="4280" y="4985"/>
                      <a:pt x="4742" y="4147"/>
                      <a:pt x="4828" y="3947"/>
                    </a:cubicBezTo>
                    <a:cubicBezTo>
                      <a:pt x="4980" y="3610"/>
                      <a:pt x="5696" y="2079"/>
                      <a:pt x="4929" y="2079"/>
                    </a:cubicBezTo>
                    <a:cubicBezTo>
                      <a:pt x="4917" y="2079"/>
                      <a:pt x="4904" y="2079"/>
                      <a:pt x="4890" y="2080"/>
                    </a:cubicBezTo>
                    <a:cubicBezTo>
                      <a:pt x="4185" y="2131"/>
                      <a:pt x="4319" y="3159"/>
                      <a:pt x="4215" y="3791"/>
                    </a:cubicBezTo>
                    <a:cubicBezTo>
                      <a:pt x="4197" y="3883"/>
                      <a:pt x="4121" y="3926"/>
                      <a:pt x="4045" y="3926"/>
                    </a:cubicBezTo>
                    <a:cubicBezTo>
                      <a:pt x="3950" y="3926"/>
                      <a:pt x="3856" y="3860"/>
                      <a:pt x="3874" y="3740"/>
                    </a:cubicBezTo>
                    <a:cubicBezTo>
                      <a:pt x="3946" y="3023"/>
                      <a:pt x="4288" y="2038"/>
                      <a:pt x="3676" y="1789"/>
                    </a:cubicBezTo>
                    <a:cubicBezTo>
                      <a:pt x="3578" y="1750"/>
                      <a:pt x="3500" y="1732"/>
                      <a:pt x="3438" y="1732"/>
                    </a:cubicBezTo>
                    <a:cubicBezTo>
                      <a:pt x="3096" y="1732"/>
                      <a:pt x="3261" y="2269"/>
                      <a:pt x="3313" y="2516"/>
                    </a:cubicBezTo>
                    <a:cubicBezTo>
                      <a:pt x="3365" y="2733"/>
                      <a:pt x="3406" y="2993"/>
                      <a:pt x="3386" y="3242"/>
                    </a:cubicBezTo>
                    <a:cubicBezTo>
                      <a:pt x="3380" y="3339"/>
                      <a:pt x="3298" y="3392"/>
                      <a:pt x="3216" y="3392"/>
                    </a:cubicBezTo>
                    <a:cubicBezTo>
                      <a:pt x="3149" y="3392"/>
                      <a:pt x="3081" y="3357"/>
                      <a:pt x="3054" y="3283"/>
                    </a:cubicBezTo>
                    <a:cubicBezTo>
                      <a:pt x="2908" y="2857"/>
                      <a:pt x="3023" y="2412"/>
                      <a:pt x="2898" y="1935"/>
                    </a:cubicBezTo>
                    <a:cubicBezTo>
                      <a:pt x="2712" y="1271"/>
                      <a:pt x="2421" y="866"/>
                      <a:pt x="1882" y="451"/>
                    </a:cubicBezTo>
                    <a:cubicBezTo>
                      <a:pt x="1710" y="318"/>
                      <a:pt x="1010" y="0"/>
                      <a:pt x="550" y="0"/>
                    </a:cubicBezTo>
                    <a:close/>
                  </a:path>
                </a:pathLst>
              </a:custGeom>
              <a:solidFill>
                <a:srgbClr val="FFC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2480;p54">
                <a:extLst>
                  <a:ext uri="{FF2B5EF4-FFF2-40B4-BE49-F238E27FC236}">
                    <a16:creationId xmlns:a16="http://schemas.microsoft.com/office/drawing/2014/main" id="{FEE55D1F-8808-09E3-0D0B-316F413FF831}"/>
                  </a:ext>
                </a:extLst>
              </p:cNvPr>
              <p:cNvSpPr/>
              <p:nvPr/>
            </p:nvSpPr>
            <p:spPr>
              <a:xfrm>
                <a:off x="5259395" y="2954078"/>
                <a:ext cx="851828" cy="637366"/>
              </a:xfrm>
              <a:custGeom>
                <a:avLst/>
                <a:gdLst/>
                <a:ahLst/>
                <a:cxnLst/>
                <a:rect l="l" t="t" r="r" b="b"/>
                <a:pathLst>
                  <a:path w="14573" h="10904" extrusionOk="0">
                    <a:moveTo>
                      <a:pt x="14018" y="0"/>
                    </a:moveTo>
                    <a:cubicBezTo>
                      <a:pt x="13559" y="0"/>
                      <a:pt x="12863" y="318"/>
                      <a:pt x="12691" y="451"/>
                    </a:cubicBezTo>
                    <a:cubicBezTo>
                      <a:pt x="12151" y="866"/>
                      <a:pt x="11850" y="1271"/>
                      <a:pt x="11674" y="1935"/>
                    </a:cubicBezTo>
                    <a:cubicBezTo>
                      <a:pt x="11550" y="2412"/>
                      <a:pt x="11664" y="2857"/>
                      <a:pt x="11518" y="3283"/>
                    </a:cubicBezTo>
                    <a:cubicBezTo>
                      <a:pt x="11491" y="3357"/>
                      <a:pt x="11423" y="3392"/>
                      <a:pt x="11356" y="3392"/>
                    </a:cubicBezTo>
                    <a:cubicBezTo>
                      <a:pt x="11272" y="3392"/>
                      <a:pt x="11188" y="3339"/>
                      <a:pt x="11176" y="3242"/>
                    </a:cubicBezTo>
                    <a:cubicBezTo>
                      <a:pt x="11166" y="2993"/>
                      <a:pt x="11207" y="2733"/>
                      <a:pt x="11259" y="2516"/>
                    </a:cubicBezTo>
                    <a:cubicBezTo>
                      <a:pt x="11312" y="2269"/>
                      <a:pt x="11469" y="1732"/>
                      <a:pt x="11131" y="1732"/>
                    </a:cubicBezTo>
                    <a:cubicBezTo>
                      <a:pt x="11070" y="1732"/>
                      <a:pt x="10993" y="1750"/>
                      <a:pt x="10896" y="1789"/>
                    </a:cubicBezTo>
                    <a:cubicBezTo>
                      <a:pt x="10284" y="2038"/>
                      <a:pt x="10626" y="3023"/>
                      <a:pt x="10699" y="3740"/>
                    </a:cubicBezTo>
                    <a:cubicBezTo>
                      <a:pt x="10711" y="3860"/>
                      <a:pt x="10617" y="3926"/>
                      <a:pt x="10524" y="3926"/>
                    </a:cubicBezTo>
                    <a:cubicBezTo>
                      <a:pt x="10449" y="3926"/>
                      <a:pt x="10375" y="3883"/>
                      <a:pt x="10357" y="3791"/>
                    </a:cubicBezTo>
                    <a:cubicBezTo>
                      <a:pt x="10253" y="3159"/>
                      <a:pt x="10388" y="2131"/>
                      <a:pt x="9683" y="2080"/>
                    </a:cubicBezTo>
                    <a:cubicBezTo>
                      <a:pt x="9669" y="2079"/>
                      <a:pt x="9656" y="2079"/>
                      <a:pt x="9643" y="2079"/>
                    </a:cubicBezTo>
                    <a:cubicBezTo>
                      <a:pt x="8877" y="2079"/>
                      <a:pt x="9591" y="3610"/>
                      <a:pt x="9745" y="3947"/>
                    </a:cubicBezTo>
                    <a:cubicBezTo>
                      <a:pt x="9830" y="4147"/>
                      <a:pt x="10292" y="4985"/>
                      <a:pt x="9902" y="4985"/>
                    </a:cubicBezTo>
                    <a:cubicBezTo>
                      <a:pt x="9867" y="4985"/>
                      <a:pt x="9825" y="4978"/>
                      <a:pt x="9776" y="4964"/>
                    </a:cubicBezTo>
                    <a:cubicBezTo>
                      <a:pt x="9444" y="4870"/>
                      <a:pt x="9330" y="4081"/>
                      <a:pt x="9289" y="3802"/>
                    </a:cubicBezTo>
                    <a:cubicBezTo>
                      <a:pt x="9236" y="3532"/>
                      <a:pt x="9340" y="2910"/>
                      <a:pt x="9123" y="2712"/>
                    </a:cubicBezTo>
                    <a:cubicBezTo>
                      <a:pt x="9040" y="2640"/>
                      <a:pt x="8967" y="2609"/>
                      <a:pt x="8903" y="2609"/>
                    </a:cubicBezTo>
                    <a:cubicBezTo>
                      <a:pt x="8683" y="2609"/>
                      <a:pt x="8568" y="2965"/>
                      <a:pt x="8552" y="3189"/>
                    </a:cubicBezTo>
                    <a:cubicBezTo>
                      <a:pt x="8479" y="3843"/>
                      <a:pt x="9330" y="4549"/>
                      <a:pt x="9319" y="5202"/>
                    </a:cubicBezTo>
                    <a:cubicBezTo>
                      <a:pt x="9319" y="5305"/>
                      <a:pt x="9237" y="5372"/>
                      <a:pt x="9149" y="5372"/>
                    </a:cubicBezTo>
                    <a:cubicBezTo>
                      <a:pt x="9104" y="5372"/>
                      <a:pt x="9057" y="5355"/>
                      <a:pt x="9019" y="5316"/>
                    </a:cubicBezTo>
                    <a:cubicBezTo>
                      <a:pt x="8842" y="5130"/>
                      <a:pt x="8697" y="4943"/>
                      <a:pt x="8572" y="4673"/>
                    </a:cubicBezTo>
                    <a:cubicBezTo>
                      <a:pt x="8427" y="4330"/>
                      <a:pt x="8500" y="3988"/>
                      <a:pt x="8386" y="3677"/>
                    </a:cubicBezTo>
                    <a:cubicBezTo>
                      <a:pt x="8309" y="3464"/>
                      <a:pt x="8226" y="3378"/>
                      <a:pt x="8150" y="3378"/>
                    </a:cubicBezTo>
                    <a:cubicBezTo>
                      <a:pt x="7925" y="3378"/>
                      <a:pt x="7757" y="4120"/>
                      <a:pt x="7982" y="4538"/>
                    </a:cubicBezTo>
                    <a:cubicBezTo>
                      <a:pt x="8127" y="4787"/>
                      <a:pt x="9143" y="5876"/>
                      <a:pt x="8614" y="6208"/>
                    </a:cubicBezTo>
                    <a:cubicBezTo>
                      <a:pt x="8604" y="6218"/>
                      <a:pt x="8593" y="6218"/>
                      <a:pt x="8572" y="6229"/>
                    </a:cubicBezTo>
                    <a:lnTo>
                      <a:pt x="8562" y="6229"/>
                    </a:lnTo>
                    <a:cubicBezTo>
                      <a:pt x="8541" y="6238"/>
                      <a:pt x="8519" y="6242"/>
                      <a:pt x="8498" y="6242"/>
                    </a:cubicBezTo>
                    <a:cubicBezTo>
                      <a:pt x="8013" y="6242"/>
                      <a:pt x="7449" y="4234"/>
                      <a:pt x="7369" y="3936"/>
                    </a:cubicBezTo>
                    <a:cubicBezTo>
                      <a:pt x="7307" y="3708"/>
                      <a:pt x="7421" y="3501"/>
                      <a:pt x="7452" y="3283"/>
                    </a:cubicBezTo>
                    <a:cubicBezTo>
                      <a:pt x="7463" y="3200"/>
                      <a:pt x="7421" y="3127"/>
                      <a:pt x="7348" y="3096"/>
                    </a:cubicBezTo>
                    <a:cubicBezTo>
                      <a:pt x="7239" y="3053"/>
                      <a:pt x="7148" y="3033"/>
                      <a:pt x="7072" y="3033"/>
                    </a:cubicBezTo>
                    <a:cubicBezTo>
                      <a:pt x="6429" y="3033"/>
                      <a:pt x="6955" y="4476"/>
                      <a:pt x="7141" y="4839"/>
                    </a:cubicBezTo>
                    <a:cubicBezTo>
                      <a:pt x="7318" y="5181"/>
                      <a:pt x="7577" y="5607"/>
                      <a:pt x="7608" y="6001"/>
                    </a:cubicBezTo>
                    <a:cubicBezTo>
                      <a:pt x="7632" y="6289"/>
                      <a:pt x="7551" y="6719"/>
                      <a:pt x="7336" y="6719"/>
                    </a:cubicBezTo>
                    <a:cubicBezTo>
                      <a:pt x="7273" y="6719"/>
                      <a:pt x="7198" y="6682"/>
                      <a:pt x="7110" y="6592"/>
                    </a:cubicBezTo>
                    <a:cubicBezTo>
                      <a:pt x="6892" y="6374"/>
                      <a:pt x="6622" y="5637"/>
                      <a:pt x="6509" y="5337"/>
                    </a:cubicBezTo>
                    <a:cubicBezTo>
                      <a:pt x="6373" y="4953"/>
                      <a:pt x="6384" y="4590"/>
                      <a:pt x="6322" y="4196"/>
                    </a:cubicBezTo>
                    <a:cubicBezTo>
                      <a:pt x="6282" y="3957"/>
                      <a:pt x="6125" y="3521"/>
                      <a:pt x="5895" y="3521"/>
                    </a:cubicBezTo>
                    <a:cubicBezTo>
                      <a:pt x="5825" y="3521"/>
                      <a:pt x="5749" y="3561"/>
                      <a:pt x="5668" y="3657"/>
                    </a:cubicBezTo>
                    <a:cubicBezTo>
                      <a:pt x="5481" y="3853"/>
                      <a:pt x="5606" y="4434"/>
                      <a:pt x="5658" y="4673"/>
                    </a:cubicBezTo>
                    <a:cubicBezTo>
                      <a:pt x="5834" y="5388"/>
                      <a:pt x="6861" y="6198"/>
                      <a:pt x="6633" y="6986"/>
                    </a:cubicBezTo>
                    <a:cubicBezTo>
                      <a:pt x="6611" y="7067"/>
                      <a:pt x="6542" y="7116"/>
                      <a:pt x="6471" y="7116"/>
                    </a:cubicBezTo>
                    <a:cubicBezTo>
                      <a:pt x="6441" y="7116"/>
                      <a:pt x="6411" y="7108"/>
                      <a:pt x="6384" y="7090"/>
                    </a:cubicBezTo>
                    <a:cubicBezTo>
                      <a:pt x="5834" y="6758"/>
                      <a:pt x="5564" y="5534"/>
                      <a:pt x="5388" y="5026"/>
                    </a:cubicBezTo>
                    <a:cubicBezTo>
                      <a:pt x="5315" y="4839"/>
                      <a:pt x="5264" y="4621"/>
                      <a:pt x="5253" y="4424"/>
                    </a:cubicBezTo>
                    <a:cubicBezTo>
                      <a:pt x="5232" y="4217"/>
                      <a:pt x="5388" y="3957"/>
                      <a:pt x="5336" y="3760"/>
                    </a:cubicBezTo>
                    <a:cubicBezTo>
                      <a:pt x="5271" y="3520"/>
                      <a:pt x="5156" y="3428"/>
                      <a:pt x="5031" y="3428"/>
                    </a:cubicBezTo>
                    <a:cubicBezTo>
                      <a:pt x="4838" y="3428"/>
                      <a:pt x="4622" y="3647"/>
                      <a:pt x="4527" y="3874"/>
                    </a:cubicBezTo>
                    <a:cubicBezTo>
                      <a:pt x="4206" y="4662"/>
                      <a:pt x="4651" y="5295"/>
                      <a:pt x="5212" y="5793"/>
                    </a:cubicBezTo>
                    <a:cubicBezTo>
                      <a:pt x="5502" y="6052"/>
                      <a:pt x="6529" y="7121"/>
                      <a:pt x="5626" y="7225"/>
                    </a:cubicBezTo>
                    <a:cubicBezTo>
                      <a:pt x="5590" y="7229"/>
                      <a:pt x="5556" y="7231"/>
                      <a:pt x="5523" y="7231"/>
                    </a:cubicBezTo>
                    <a:cubicBezTo>
                      <a:pt x="4775" y="7231"/>
                      <a:pt x="4993" y="6240"/>
                      <a:pt x="4734" y="5783"/>
                    </a:cubicBezTo>
                    <a:cubicBezTo>
                      <a:pt x="4558" y="5461"/>
                      <a:pt x="4195" y="5368"/>
                      <a:pt x="3987" y="5057"/>
                    </a:cubicBezTo>
                    <a:cubicBezTo>
                      <a:pt x="3822" y="4777"/>
                      <a:pt x="3853" y="4434"/>
                      <a:pt x="3542" y="4237"/>
                    </a:cubicBezTo>
                    <a:cubicBezTo>
                      <a:pt x="3420" y="4159"/>
                      <a:pt x="3306" y="4118"/>
                      <a:pt x="3209" y="4118"/>
                    </a:cubicBezTo>
                    <a:cubicBezTo>
                      <a:pt x="3049" y="4118"/>
                      <a:pt x="2935" y="4230"/>
                      <a:pt x="2909" y="4476"/>
                    </a:cubicBezTo>
                    <a:cubicBezTo>
                      <a:pt x="2878" y="4808"/>
                      <a:pt x="3189" y="5139"/>
                      <a:pt x="3417" y="5358"/>
                    </a:cubicBezTo>
                    <a:cubicBezTo>
                      <a:pt x="3687" y="5627"/>
                      <a:pt x="4091" y="5783"/>
                      <a:pt x="4289" y="6115"/>
                    </a:cubicBezTo>
                    <a:cubicBezTo>
                      <a:pt x="4423" y="6333"/>
                      <a:pt x="4527" y="6914"/>
                      <a:pt x="4174" y="6997"/>
                    </a:cubicBezTo>
                    <a:cubicBezTo>
                      <a:pt x="4159" y="7001"/>
                      <a:pt x="4144" y="7002"/>
                      <a:pt x="4128" y="7002"/>
                    </a:cubicBezTo>
                    <a:cubicBezTo>
                      <a:pt x="3757" y="7002"/>
                      <a:pt x="3037" y="6021"/>
                      <a:pt x="2867" y="5783"/>
                    </a:cubicBezTo>
                    <a:cubicBezTo>
                      <a:pt x="2422" y="5160"/>
                      <a:pt x="2339" y="4787"/>
                      <a:pt x="2349" y="4102"/>
                    </a:cubicBezTo>
                    <a:cubicBezTo>
                      <a:pt x="2349" y="4030"/>
                      <a:pt x="2307" y="3968"/>
                      <a:pt x="2245" y="3936"/>
                    </a:cubicBezTo>
                    <a:cubicBezTo>
                      <a:pt x="2174" y="3906"/>
                      <a:pt x="2109" y="3892"/>
                      <a:pt x="2051" y="3892"/>
                    </a:cubicBezTo>
                    <a:cubicBezTo>
                      <a:pt x="1691" y="3892"/>
                      <a:pt x="1566" y="4414"/>
                      <a:pt x="1664" y="4798"/>
                    </a:cubicBezTo>
                    <a:cubicBezTo>
                      <a:pt x="1788" y="5305"/>
                      <a:pt x="2173" y="5658"/>
                      <a:pt x="2567" y="5980"/>
                    </a:cubicBezTo>
                    <a:cubicBezTo>
                      <a:pt x="2805" y="6177"/>
                      <a:pt x="3573" y="6685"/>
                      <a:pt x="3407" y="7027"/>
                    </a:cubicBezTo>
                    <a:cubicBezTo>
                      <a:pt x="3330" y="7204"/>
                      <a:pt x="3196" y="7271"/>
                      <a:pt x="3051" y="7271"/>
                    </a:cubicBezTo>
                    <a:cubicBezTo>
                      <a:pt x="2786" y="7271"/>
                      <a:pt x="2481" y="7049"/>
                      <a:pt x="2401" y="6861"/>
                    </a:cubicBezTo>
                    <a:cubicBezTo>
                      <a:pt x="2214" y="6405"/>
                      <a:pt x="2318" y="6146"/>
                      <a:pt x="1809" y="5814"/>
                    </a:cubicBezTo>
                    <a:cubicBezTo>
                      <a:pt x="1498" y="5596"/>
                      <a:pt x="1094" y="5316"/>
                      <a:pt x="700" y="5275"/>
                    </a:cubicBezTo>
                    <a:cubicBezTo>
                      <a:pt x="656" y="5270"/>
                      <a:pt x="615" y="5267"/>
                      <a:pt x="575" y="5267"/>
                    </a:cubicBezTo>
                    <a:cubicBezTo>
                      <a:pt x="149" y="5267"/>
                      <a:pt x="0" y="5566"/>
                      <a:pt x="409" y="5918"/>
                    </a:cubicBezTo>
                    <a:cubicBezTo>
                      <a:pt x="730" y="6198"/>
                      <a:pt x="1198" y="6188"/>
                      <a:pt x="1571" y="6364"/>
                    </a:cubicBezTo>
                    <a:cubicBezTo>
                      <a:pt x="2007" y="6571"/>
                      <a:pt x="2401" y="7183"/>
                      <a:pt x="1799" y="7484"/>
                    </a:cubicBezTo>
                    <a:cubicBezTo>
                      <a:pt x="1680" y="7541"/>
                      <a:pt x="1522" y="7563"/>
                      <a:pt x="1353" y="7563"/>
                    </a:cubicBezTo>
                    <a:cubicBezTo>
                      <a:pt x="1094" y="7563"/>
                      <a:pt x="806" y="7513"/>
                      <a:pt x="575" y="7463"/>
                    </a:cubicBezTo>
                    <a:cubicBezTo>
                      <a:pt x="563" y="7461"/>
                      <a:pt x="551" y="7460"/>
                      <a:pt x="540" y="7460"/>
                    </a:cubicBezTo>
                    <a:cubicBezTo>
                      <a:pt x="449" y="7460"/>
                      <a:pt x="368" y="7528"/>
                      <a:pt x="368" y="7629"/>
                    </a:cubicBezTo>
                    <a:cubicBezTo>
                      <a:pt x="368" y="7733"/>
                      <a:pt x="368" y="7847"/>
                      <a:pt x="357" y="7961"/>
                    </a:cubicBezTo>
                    <a:lnTo>
                      <a:pt x="357" y="8034"/>
                    </a:lnTo>
                    <a:cubicBezTo>
                      <a:pt x="357" y="8137"/>
                      <a:pt x="434" y="8224"/>
                      <a:pt x="533" y="8224"/>
                    </a:cubicBezTo>
                    <a:cubicBezTo>
                      <a:pt x="543" y="8224"/>
                      <a:pt x="554" y="8223"/>
                      <a:pt x="564" y="8221"/>
                    </a:cubicBezTo>
                    <a:cubicBezTo>
                      <a:pt x="866" y="8158"/>
                      <a:pt x="1135" y="8075"/>
                      <a:pt x="1426" y="7982"/>
                    </a:cubicBezTo>
                    <a:cubicBezTo>
                      <a:pt x="1560" y="7940"/>
                      <a:pt x="1705" y="7899"/>
                      <a:pt x="1851" y="7868"/>
                    </a:cubicBezTo>
                    <a:lnTo>
                      <a:pt x="1861" y="7868"/>
                    </a:lnTo>
                    <a:cubicBezTo>
                      <a:pt x="2015" y="7832"/>
                      <a:pt x="2130" y="7809"/>
                      <a:pt x="2219" y="7809"/>
                    </a:cubicBezTo>
                    <a:cubicBezTo>
                      <a:pt x="2333" y="7809"/>
                      <a:pt x="2405" y="7847"/>
                      <a:pt x="2463" y="7940"/>
                    </a:cubicBezTo>
                    <a:cubicBezTo>
                      <a:pt x="2505" y="8002"/>
                      <a:pt x="2535" y="8106"/>
                      <a:pt x="2577" y="8231"/>
                    </a:cubicBezTo>
                    <a:cubicBezTo>
                      <a:pt x="2645" y="8453"/>
                      <a:pt x="2855" y="9416"/>
                      <a:pt x="3199" y="9416"/>
                    </a:cubicBezTo>
                    <a:cubicBezTo>
                      <a:pt x="3273" y="9416"/>
                      <a:pt x="3352" y="9372"/>
                      <a:pt x="3438" y="9268"/>
                    </a:cubicBezTo>
                    <a:cubicBezTo>
                      <a:pt x="3780" y="8874"/>
                      <a:pt x="3106" y="8314"/>
                      <a:pt x="3085" y="7940"/>
                    </a:cubicBezTo>
                    <a:cubicBezTo>
                      <a:pt x="3075" y="7919"/>
                      <a:pt x="3075" y="7899"/>
                      <a:pt x="3075" y="7878"/>
                    </a:cubicBezTo>
                    <a:cubicBezTo>
                      <a:pt x="3075" y="7615"/>
                      <a:pt x="3188" y="7515"/>
                      <a:pt x="3338" y="7515"/>
                    </a:cubicBezTo>
                    <a:cubicBezTo>
                      <a:pt x="3496" y="7515"/>
                      <a:pt x="3693" y="7625"/>
                      <a:pt x="3842" y="7774"/>
                    </a:cubicBezTo>
                    <a:cubicBezTo>
                      <a:pt x="3863" y="7806"/>
                      <a:pt x="3895" y="7836"/>
                      <a:pt x="3915" y="7868"/>
                    </a:cubicBezTo>
                    <a:cubicBezTo>
                      <a:pt x="4216" y="8262"/>
                      <a:pt x="4236" y="8781"/>
                      <a:pt x="4236" y="9258"/>
                    </a:cubicBezTo>
                    <a:cubicBezTo>
                      <a:pt x="4226" y="9579"/>
                      <a:pt x="4133" y="10192"/>
                      <a:pt x="4610" y="10275"/>
                    </a:cubicBezTo>
                    <a:cubicBezTo>
                      <a:pt x="4647" y="10281"/>
                      <a:pt x="4680" y="10284"/>
                      <a:pt x="4711" y="10284"/>
                    </a:cubicBezTo>
                    <a:cubicBezTo>
                      <a:pt x="5261" y="10284"/>
                      <a:pt x="4965" y="9376"/>
                      <a:pt x="4817" y="9092"/>
                    </a:cubicBezTo>
                    <a:cubicBezTo>
                      <a:pt x="4631" y="8739"/>
                      <a:pt x="3780" y="7899"/>
                      <a:pt x="4465" y="7889"/>
                    </a:cubicBezTo>
                    <a:cubicBezTo>
                      <a:pt x="4468" y="7889"/>
                      <a:pt x="4471" y="7889"/>
                      <a:pt x="4474" y="7889"/>
                    </a:cubicBezTo>
                    <a:cubicBezTo>
                      <a:pt x="5585" y="7889"/>
                      <a:pt x="5682" y="9767"/>
                      <a:pt x="6664" y="10036"/>
                    </a:cubicBezTo>
                    <a:cubicBezTo>
                      <a:pt x="6680" y="10041"/>
                      <a:pt x="6697" y="10043"/>
                      <a:pt x="6713" y="10043"/>
                    </a:cubicBezTo>
                    <a:cubicBezTo>
                      <a:pt x="6798" y="10043"/>
                      <a:pt x="6873" y="9976"/>
                      <a:pt x="6882" y="9880"/>
                    </a:cubicBezTo>
                    <a:cubicBezTo>
                      <a:pt x="6892" y="9528"/>
                      <a:pt x="6498" y="9279"/>
                      <a:pt x="6280" y="9030"/>
                    </a:cubicBezTo>
                    <a:cubicBezTo>
                      <a:pt x="6135" y="8853"/>
                      <a:pt x="5430" y="8117"/>
                      <a:pt x="5460" y="7930"/>
                    </a:cubicBezTo>
                    <a:cubicBezTo>
                      <a:pt x="5488" y="7751"/>
                      <a:pt x="5671" y="7691"/>
                      <a:pt x="5876" y="7691"/>
                    </a:cubicBezTo>
                    <a:cubicBezTo>
                      <a:pt x="6062" y="7691"/>
                      <a:pt x="6265" y="7741"/>
                      <a:pt x="6384" y="7795"/>
                    </a:cubicBezTo>
                    <a:cubicBezTo>
                      <a:pt x="7016" y="8096"/>
                      <a:pt x="7016" y="8895"/>
                      <a:pt x="7162" y="9486"/>
                    </a:cubicBezTo>
                    <a:cubicBezTo>
                      <a:pt x="7260" y="9895"/>
                      <a:pt x="7556" y="10163"/>
                      <a:pt x="7780" y="10163"/>
                    </a:cubicBezTo>
                    <a:cubicBezTo>
                      <a:pt x="7960" y="10163"/>
                      <a:pt x="8094" y="9990"/>
                      <a:pt x="8044" y="9579"/>
                    </a:cubicBezTo>
                    <a:cubicBezTo>
                      <a:pt x="7961" y="8936"/>
                      <a:pt x="7328" y="8470"/>
                      <a:pt x="7006" y="7951"/>
                    </a:cubicBezTo>
                    <a:cubicBezTo>
                      <a:pt x="6795" y="7612"/>
                      <a:pt x="6828" y="7495"/>
                      <a:pt x="6964" y="7495"/>
                    </a:cubicBezTo>
                    <a:cubicBezTo>
                      <a:pt x="7149" y="7495"/>
                      <a:pt x="7523" y="7711"/>
                      <a:pt x="7733" y="7878"/>
                    </a:cubicBezTo>
                    <a:cubicBezTo>
                      <a:pt x="8074" y="8158"/>
                      <a:pt x="8303" y="8583"/>
                      <a:pt x="8459" y="8998"/>
                    </a:cubicBezTo>
                    <a:cubicBezTo>
                      <a:pt x="8697" y="9611"/>
                      <a:pt x="8376" y="10554"/>
                      <a:pt x="9185" y="10855"/>
                    </a:cubicBezTo>
                    <a:cubicBezTo>
                      <a:pt x="9275" y="10889"/>
                      <a:pt x="9352" y="10904"/>
                      <a:pt x="9415" y="10904"/>
                    </a:cubicBezTo>
                    <a:cubicBezTo>
                      <a:pt x="10183" y="10904"/>
                      <a:pt x="9043" y="8630"/>
                      <a:pt x="8832" y="8314"/>
                    </a:cubicBezTo>
                    <a:cubicBezTo>
                      <a:pt x="8614" y="8002"/>
                      <a:pt x="8251" y="7868"/>
                      <a:pt x="7971" y="7640"/>
                    </a:cubicBezTo>
                    <a:cubicBezTo>
                      <a:pt x="7670" y="7412"/>
                      <a:pt x="7473" y="7007"/>
                      <a:pt x="8023" y="7007"/>
                    </a:cubicBezTo>
                    <a:cubicBezTo>
                      <a:pt x="8028" y="7006"/>
                      <a:pt x="8032" y="7006"/>
                      <a:pt x="8037" y="7006"/>
                    </a:cubicBezTo>
                    <a:cubicBezTo>
                      <a:pt x="8371" y="7006"/>
                      <a:pt x="8596" y="7353"/>
                      <a:pt x="8770" y="7578"/>
                    </a:cubicBezTo>
                    <a:cubicBezTo>
                      <a:pt x="9185" y="8106"/>
                      <a:pt x="9423" y="9019"/>
                      <a:pt x="10025" y="9372"/>
                    </a:cubicBezTo>
                    <a:cubicBezTo>
                      <a:pt x="10226" y="9490"/>
                      <a:pt x="10389" y="9540"/>
                      <a:pt x="10516" y="9540"/>
                    </a:cubicBezTo>
                    <a:cubicBezTo>
                      <a:pt x="10992" y="9540"/>
                      <a:pt x="10958" y="8841"/>
                      <a:pt x="10492" y="8407"/>
                    </a:cubicBezTo>
                    <a:cubicBezTo>
                      <a:pt x="10045" y="7992"/>
                      <a:pt x="9527" y="7671"/>
                      <a:pt x="9040" y="7318"/>
                    </a:cubicBezTo>
                    <a:cubicBezTo>
                      <a:pt x="8884" y="7214"/>
                      <a:pt x="8313" y="6831"/>
                      <a:pt x="8687" y="6716"/>
                    </a:cubicBezTo>
                    <a:cubicBezTo>
                      <a:pt x="8698" y="6714"/>
                      <a:pt x="8710" y="6712"/>
                      <a:pt x="8723" y="6712"/>
                    </a:cubicBezTo>
                    <a:cubicBezTo>
                      <a:pt x="8916" y="6712"/>
                      <a:pt x="9308" y="6990"/>
                      <a:pt x="9444" y="7059"/>
                    </a:cubicBezTo>
                    <a:cubicBezTo>
                      <a:pt x="9962" y="7339"/>
                      <a:pt x="10326" y="7744"/>
                      <a:pt x="10803" y="8096"/>
                    </a:cubicBezTo>
                    <a:cubicBezTo>
                      <a:pt x="10991" y="8234"/>
                      <a:pt x="11606" y="8487"/>
                      <a:pt x="11974" y="8487"/>
                    </a:cubicBezTo>
                    <a:cubicBezTo>
                      <a:pt x="12214" y="8487"/>
                      <a:pt x="12348" y="8380"/>
                      <a:pt x="12193" y="8065"/>
                    </a:cubicBezTo>
                    <a:cubicBezTo>
                      <a:pt x="11995" y="7661"/>
                      <a:pt x="11103" y="7380"/>
                      <a:pt x="10762" y="7100"/>
                    </a:cubicBezTo>
                    <a:cubicBezTo>
                      <a:pt x="10596" y="6976"/>
                      <a:pt x="10087" y="6737"/>
                      <a:pt x="9755" y="6520"/>
                    </a:cubicBezTo>
                    <a:cubicBezTo>
                      <a:pt x="9610" y="6437"/>
                      <a:pt x="9662" y="6208"/>
                      <a:pt x="9838" y="6208"/>
                    </a:cubicBezTo>
                    <a:cubicBezTo>
                      <a:pt x="9900" y="6205"/>
                      <a:pt x="9961" y="6203"/>
                      <a:pt x="10022" y="6203"/>
                    </a:cubicBezTo>
                    <a:cubicBezTo>
                      <a:pt x="10331" y="6203"/>
                      <a:pt x="10630" y="6254"/>
                      <a:pt x="10907" y="6437"/>
                    </a:cubicBezTo>
                    <a:cubicBezTo>
                      <a:pt x="11384" y="6758"/>
                      <a:pt x="11280" y="7246"/>
                      <a:pt x="11923" y="7380"/>
                    </a:cubicBezTo>
                    <a:cubicBezTo>
                      <a:pt x="12031" y="7405"/>
                      <a:pt x="12138" y="7418"/>
                      <a:pt x="12234" y="7418"/>
                    </a:cubicBezTo>
                    <a:cubicBezTo>
                      <a:pt x="12583" y="7418"/>
                      <a:pt x="12804" y="7247"/>
                      <a:pt x="12504" y="6841"/>
                    </a:cubicBezTo>
                    <a:cubicBezTo>
                      <a:pt x="12244" y="6488"/>
                      <a:pt x="11695" y="6271"/>
                      <a:pt x="11332" y="6073"/>
                    </a:cubicBezTo>
                    <a:cubicBezTo>
                      <a:pt x="11083" y="5949"/>
                      <a:pt x="10409" y="5835"/>
                      <a:pt x="10232" y="5648"/>
                    </a:cubicBezTo>
                    <a:cubicBezTo>
                      <a:pt x="10050" y="5449"/>
                      <a:pt x="10115" y="5386"/>
                      <a:pt x="10271" y="5386"/>
                    </a:cubicBezTo>
                    <a:cubicBezTo>
                      <a:pt x="10497" y="5386"/>
                      <a:pt x="10913" y="5518"/>
                      <a:pt x="11041" y="5554"/>
                    </a:cubicBezTo>
                    <a:cubicBezTo>
                      <a:pt x="11265" y="5627"/>
                      <a:pt x="12252" y="6006"/>
                      <a:pt x="12904" y="6006"/>
                    </a:cubicBezTo>
                    <a:cubicBezTo>
                      <a:pt x="13278" y="6006"/>
                      <a:pt x="13542" y="5881"/>
                      <a:pt x="13489" y="5503"/>
                    </a:cubicBezTo>
                    <a:cubicBezTo>
                      <a:pt x="13440" y="5169"/>
                      <a:pt x="12926" y="5110"/>
                      <a:pt x="12381" y="5110"/>
                    </a:cubicBezTo>
                    <a:cubicBezTo>
                      <a:pt x="12231" y="5110"/>
                      <a:pt x="12079" y="5114"/>
                      <a:pt x="11933" y="5119"/>
                    </a:cubicBezTo>
                    <a:cubicBezTo>
                      <a:pt x="11767" y="5130"/>
                      <a:pt x="11612" y="5130"/>
                      <a:pt x="11488" y="5130"/>
                    </a:cubicBezTo>
                    <a:cubicBezTo>
                      <a:pt x="11311" y="5130"/>
                      <a:pt x="11249" y="4901"/>
                      <a:pt x="11394" y="4818"/>
                    </a:cubicBezTo>
                    <a:cubicBezTo>
                      <a:pt x="12089" y="4393"/>
                      <a:pt x="13230" y="4725"/>
                      <a:pt x="13800" y="4237"/>
                    </a:cubicBezTo>
                    <a:cubicBezTo>
                      <a:pt x="14248" y="3847"/>
                      <a:pt x="13878" y="3712"/>
                      <a:pt x="13498" y="3712"/>
                    </a:cubicBezTo>
                    <a:cubicBezTo>
                      <a:pt x="13393" y="3712"/>
                      <a:pt x="13288" y="3722"/>
                      <a:pt x="13199" y="3740"/>
                    </a:cubicBezTo>
                    <a:cubicBezTo>
                      <a:pt x="12908" y="3802"/>
                      <a:pt x="12380" y="4185"/>
                      <a:pt x="12006" y="4237"/>
                    </a:cubicBezTo>
                    <a:cubicBezTo>
                      <a:pt x="11998" y="4239"/>
                      <a:pt x="11991" y="4239"/>
                      <a:pt x="11983" y="4239"/>
                    </a:cubicBezTo>
                    <a:cubicBezTo>
                      <a:pt x="11850" y="4239"/>
                      <a:pt x="11762" y="4075"/>
                      <a:pt x="11850" y="3968"/>
                    </a:cubicBezTo>
                    <a:cubicBezTo>
                      <a:pt x="12120" y="3594"/>
                      <a:pt x="12659" y="3159"/>
                      <a:pt x="12950" y="2920"/>
                    </a:cubicBezTo>
                    <a:cubicBezTo>
                      <a:pt x="13344" y="2598"/>
                      <a:pt x="14517" y="2474"/>
                      <a:pt x="14558" y="1862"/>
                    </a:cubicBezTo>
                    <a:cubicBezTo>
                      <a:pt x="14573" y="1649"/>
                      <a:pt x="14490" y="1570"/>
                      <a:pt x="14360" y="1570"/>
                    </a:cubicBezTo>
                    <a:cubicBezTo>
                      <a:pt x="14121" y="1570"/>
                      <a:pt x="13720" y="1837"/>
                      <a:pt x="13459" y="2038"/>
                    </a:cubicBezTo>
                    <a:cubicBezTo>
                      <a:pt x="13365" y="2111"/>
                      <a:pt x="13293" y="2173"/>
                      <a:pt x="13251" y="2214"/>
                    </a:cubicBezTo>
                    <a:cubicBezTo>
                      <a:pt x="13074" y="2370"/>
                      <a:pt x="12753" y="2785"/>
                      <a:pt x="12452" y="3076"/>
                    </a:cubicBezTo>
                    <a:cubicBezTo>
                      <a:pt x="12415" y="3110"/>
                      <a:pt x="12372" y="3125"/>
                      <a:pt x="12331" y="3125"/>
                    </a:cubicBezTo>
                    <a:cubicBezTo>
                      <a:pt x="12212" y="3125"/>
                      <a:pt x="12105" y="2999"/>
                      <a:pt x="12182" y="2868"/>
                    </a:cubicBezTo>
                    <a:cubicBezTo>
                      <a:pt x="12410" y="2474"/>
                      <a:pt x="12659" y="2090"/>
                      <a:pt x="12950" y="1727"/>
                    </a:cubicBezTo>
                    <a:cubicBezTo>
                      <a:pt x="13230" y="1384"/>
                      <a:pt x="14381" y="794"/>
                      <a:pt x="14434" y="399"/>
                    </a:cubicBezTo>
                    <a:cubicBezTo>
                      <a:pt x="14464" y="103"/>
                      <a:pt x="14279" y="0"/>
                      <a:pt x="14018" y="0"/>
                    </a:cubicBezTo>
                    <a:close/>
                  </a:path>
                </a:pathLst>
              </a:custGeom>
              <a:solidFill>
                <a:srgbClr val="FFC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2481;p54">
                <a:extLst>
                  <a:ext uri="{FF2B5EF4-FFF2-40B4-BE49-F238E27FC236}">
                    <a16:creationId xmlns:a16="http://schemas.microsoft.com/office/drawing/2014/main" id="{43102FCB-99C9-A53D-702C-A24408BE24D7}"/>
                  </a:ext>
                </a:extLst>
              </p:cNvPr>
              <p:cNvSpPr/>
              <p:nvPr/>
            </p:nvSpPr>
            <p:spPr>
              <a:xfrm>
                <a:off x="5269332" y="2953727"/>
                <a:ext cx="841073" cy="637892"/>
              </a:xfrm>
              <a:custGeom>
                <a:avLst/>
                <a:gdLst/>
                <a:ahLst/>
                <a:cxnLst/>
                <a:rect l="l" t="t" r="r" b="b"/>
                <a:pathLst>
                  <a:path w="14389" h="10913" extrusionOk="0">
                    <a:moveTo>
                      <a:pt x="13849" y="0"/>
                    </a:moveTo>
                    <a:cubicBezTo>
                      <a:pt x="13475" y="0"/>
                      <a:pt x="12957" y="208"/>
                      <a:pt x="12676" y="353"/>
                    </a:cubicBezTo>
                    <a:cubicBezTo>
                      <a:pt x="12614" y="395"/>
                      <a:pt x="12552" y="426"/>
                      <a:pt x="12521" y="457"/>
                    </a:cubicBezTo>
                    <a:cubicBezTo>
                      <a:pt x="11981" y="872"/>
                      <a:pt x="11680" y="1277"/>
                      <a:pt x="11504" y="1941"/>
                    </a:cubicBezTo>
                    <a:cubicBezTo>
                      <a:pt x="11380" y="2418"/>
                      <a:pt x="11494" y="2863"/>
                      <a:pt x="11348" y="3289"/>
                    </a:cubicBezTo>
                    <a:cubicBezTo>
                      <a:pt x="11318" y="3361"/>
                      <a:pt x="11245" y="3403"/>
                      <a:pt x="11182" y="3403"/>
                    </a:cubicBezTo>
                    <a:cubicBezTo>
                      <a:pt x="11099" y="3403"/>
                      <a:pt x="11016" y="3341"/>
                      <a:pt x="11006" y="3248"/>
                    </a:cubicBezTo>
                    <a:lnTo>
                      <a:pt x="11006" y="3123"/>
                    </a:lnTo>
                    <a:cubicBezTo>
                      <a:pt x="11006" y="2916"/>
                      <a:pt x="11037" y="2708"/>
                      <a:pt x="11089" y="2522"/>
                    </a:cubicBezTo>
                    <a:cubicBezTo>
                      <a:pt x="11110" y="2386"/>
                      <a:pt x="11172" y="2179"/>
                      <a:pt x="11172" y="2013"/>
                    </a:cubicBezTo>
                    <a:cubicBezTo>
                      <a:pt x="11172" y="1858"/>
                      <a:pt x="11120" y="1733"/>
                      <a:pt x="10965" y="1733"/>
                    </a:cubicBezTo>
                    <a:cubicBezTo>
                      <a:pt x="10903" y="1733"/>
                      <a:pt x="10820" y="1754"/>
                      <a:pt x="10726" y="1795"/>
                    </a:cubicBezTo>
                    <a:cubicBezTo>
                      <a:pt x="10446" y="1909"/>
                      <a:pt x="10363" y="2169"/>
                      <a:pt x="10363" y="2490"/>
                    </a:cubicBezTo>
                    <a:cubicBezTo>
                      <a:pt x="10363" y="2874"/>
                      <a:pt x="10488" y="3351"/>
                      <a:pt x="10529" y="3746"/>
                    </a:cubicBezTo>
                    <a:lnTo>
                      <a:pt x="10529" y="3766"/>
                    </a:lnTo>
                    <a:cubicBezTo>
                      <a:pt x="10529" y="3870"/>
                      <a:pt x="10446" y="3932"/>
                      <a:pt x="10353" y="3932"/>
                    </a:cubicBezTo>
                    <a:cubicBezTo>
                      <a:pt x="10280" y="3932"/>
                      <a:pt x="10207" y="3891"/>
                      <a:pt x="10187" y="3797"/>
                    </a:cubicBezTo>
                    <a:cubicBezTo>
                      <a:pt x="10083" y="3165"/>
                      <a:pt x="10218" y="2137"/>
                      <a:pt x="9513" y="2086"/>
                    </a:cubicBezTo>
                    <a:lnTo>
                      <a:pt x="9471" y="2086"/>
                    </a:lnTo>
                    <a:cubicBezTo>
                      <a:pt x="9211" y="2086"/>
                      <a:pt x="9128" y="2262"/>
                      <a:pt x="9128" y="2501"/>
                    </a:cubicBezTo>
                    <a:cubicBezTo>
                      <a:pt x="9128" y="2978"/>
                      <a:pt x="9471" y="3725"/>
                      <a:pt x="9575" y="3953"/>
                    </a:cubicBezTo>
                    <a:cubicBezTo>
                      <a:pt x="9637" y="4098"/>
                      <a:pt x="9886" y="4565"/>
                      <a:pt x="9886" y="4824"/>
                    </a:cubicBezTo>
                    <a:cubicBezTo>
                      <a:pt x="9886" y="4928"/>
                      <a:pt x="9845" y="4990"/>
                      <a:pt x="9730" y="4990"/>
                    </a:cubicBezTo>
                    <a:cubicBezTo>
                      <a:pt x="9699" y="4990"/>
                      <a:pt x="9658" y="4990"/>
                      <a:pt x="9606" y="4970"/>
                    </a:cubicBezTo>
                    <a:cubicBezTo>
                      <a:pt x="9274" y="4876"/>
                      <a:pt x="9160" y="4087"/>
                      <a:pt x="9119" y="3808"/>
                    </a:cubicBezTo>
                    <a:cubicBezTo>
                      <a:pt x="9098" y="3735"/>
                      <a:pt x="9098" y="3642"/>
                      <a:pt x="9098" y="3538"/>
                    </a:cubicBezTo>
                    <a:lnTo>
                      <a:pt x="9098" y="3372"/>
                    </a:lnTo>
                    <a:cubicBezTo>
                      <a:pt x="9098" y="3112"/>
                      <a:pt x="9087" y="2843"/>
                      <a:pt x="8953" y="2718"/>
                    </a:cubicBezTo>
                    <a:cubicBezTo>
                      <a:pt x="8870" y="2646"/>
                      <a:pt x="8797" y="2614"/>
                      <a:pt x="8734" y="2614"/>
                    </a:cubicBezTo>
                    <a:lnTo>
                      <a:pt x="8714" y="2614"/>
                    </a:lnTo>
                    <a:cubicBezTo>
                      <a:pt x="8506" y="2646"/>
                      <a:pt x="8402" y="2978"/>
                      <a:pt x="8382" y="3195"/>
                    </a:cubicBezTo>
                    <a:cubicBezTo>
                      <a:pt x="8372" y="3216"/>
                      <a:pt x="8372" y="3248"/>
                      <a:pt x="8372" y="3268"/>
                    </a:cubicBezTo>
                    <a:cubicBezTo>
                      <a:pt x="8372" y="3901"/>
                      <a:pt x="9149" y="4575"/>
                      <a:pt x="9149" y="5198"/>
                    </a:cubicBezTo>
                    <a:lnTo>
                      <a:pt x="9149" y="5208"/>
                    </a:lnTo>
                    <a:cubicBezTo>
                      <a:pt x="9149" y="5311"/>
                      <a:pt x="9066" y="5374"/>
                      <a:pt x="8973" y="5374"/>
                    </a:cubicBezTo>
                    <a:cubicBezTo>
                      <a:pt x="8932" y="5374"/>
                      <a:pt x="8890" y="5364"/>
                      <a:pt x="8849" y="5322"/>
                    </a:cubicBezTo>
                    <a:cubicBezTo>
                      <a:pt x="8672" y="5136"/>
                      <a:pt x="8527" y="4949"/>
                      <a:pt x="8402" y="4679"/>
                    </a:cubicBezTo>
                    <a:cubicBezTo>
                      <a:pt x="8257" y="4336"/>
                      <a:pt x="8330" y="3994"/>
                      <a:pt x="8216" y="3683"/>
                    </a:cubicBezTo>
                    <a:cubicBezTo>
                      <a:pt x="8133" y="3476"/>
                      <a:pt x="8050" y="3393"/>
                      <a:pt x="7978" y="3393"/>
                    </a:cubicBezTo>
                    <a:cubicBezTo>
                      <a:pt x="7832" y="3393"/>
                      <a:pt x="7708" y="3714"/>
                      <a:pt x="7708" y="4057"/>
                    </a:cubicBezTo>
                    <a:cubicBezTo>
                      <a:pt x="7708" y="4223"/>
                      <a:pt x="7739" y="4399"/>
                      <a:pt x="7812" y="4544"/>
                    </a:cubicBezTo>
                    <a:cubicBezTo>
                      <a:pt x="7925" y="4741"/>
                      <a:pt x="8600" y="5477"/>
                      <a:pt x="8600" y="5934"/>
                    </a:cubicBezTo>
                    <a:cubicBezTo>
                      <a:pt x="8600" y="6048"/>
                      <a:pt x="8548" y="6141"/>
                      <a:pt x="8444" y="6214"/>
                    </a:cubicBezTo>
                    <a:cubicBezTo>
                      <a:pt x="8434" y="6224"/>
                      <a:pt x="8423" y="6224"/>
                      <a:pt x="8402" y="6235"/>
                    </a:cubicBezTo>
                    <a:lnTo>
                      <a:pt x="8392" y="6235"/>
                    </a:lnTo>
                    <a:cubicBezTo>
                      <a:pt x="8372" y="6245"/>
                      <a:pt x="8351" y="6256"/>
                      <a:pt x="8330" y="6256"/>
                    </a:cubicBezTo>
                    <a:cubicBezTo>
                      <a:pt x="7842" y="6256"/>
                      <a:pt x="7282" y="4243"/>
                      <a:pt x="7199" y="3942"/>
                    </a:cubicBezTo>
                    <a:cubicBezTo>
                      <a:pt x="7178" y="3901"/>
                      <a:pt x="7178" y="3849"/>
                      <a:pt x="7178" y="3808"/>
                    </a:cubicBezTo>
                    <a:cubicBezTo>
                      <a:pt x="7178" y="3631"/>
                      <a:pt x="7261" y="3465"/>
                      <a:pt x="7282" y="3289"/>
                    </a:cubicBezTo>
                    <a:lnTo>
                      <a:pt x="7282" y="3268"/>
                    </a:lnTo>
                    <a:cubicBezTo>
                      <a:pt x="7282" y="3195"/>
                      <a:pt x="7241" y="3133"/>
                      <a:pt x="7178" y="3102"/>
                    </a:cubicBezTo>
                    <a:cubicBezTo>
                      <a:pt x="7065" y="3061"/>
                      <a:pt x="6971" y="3040"/>
                      <a:pt x="6899" y="3040"/>
                    </a:cubicBezTo>
                    <a:cubicBezTo>
                      <a:pt x="6680" y="3040"/>
                      <a:pt x="6597" y="3206"/>
                      <a:pt x="6597" y="3444"/>
                    </a:cubicBezTo>
                    <a:lnTo>
                      <a:pt x="6597" y="3476"/>
                    </a:lnTo>
                    <a:cubicBezTo>
                      <a:pt x="6597" y="3932"/>
                      <a:pt x="6857" y="4617"/>
                      <a:pt x="6971" y="4845"/>
                    </a:cubicBezTo>
                    <a:cubicBezTo>
                      <a:pt x="7148" y="5187"/>
                      <a:pt x="7407" y="5613"/>
                      <a:pt x="7438" y="6007"/>
                    </a:cubicBezTo>
                    <a:lnTo>
                      <a:pt x="7438" y="6111"/>
                    </a:lnTo>
                    <a:cubicBezTo>
                      <a:pt x="7438" y="6390"/>
                      <a:pt x="7355" y="6733"/>
                      <a:pt x="7168" y="6733"/>
                    </a:cubicBezTo>
                    <a:cubicBezTo>
                      <a:pt x="7106" y="6733"/>
                      <a:pt x="7023" y="6691"/>
                      <a:pt x="6940" y="6598"/>
                    </a:cubicBezTo>
                    <a:cubicBezTo>
                      <a:pt x="6722" y="6380"/>
                      <a:pt x="6452" y="5643"/>
                      <a:pt x="6339" y="5343"/>
                    </a:cubicBezTo>
                    <a:cubicBezTo>
                      <a:pt x="6203" y="4959"/>
                      <a:pt x="6214" y="4596"/>
                      <a:pt x="6152" y="4202"/>
                    </a:cubicBezTo>
                    <a:cubicBezTo>
                      <a:pt x="6110" y="3963"/>
                      <a:pt x="5954" y="3527"/>
                      <a:pt x="5716" y="3527"/>
                    </a:cubicBezTo>
                    <a:cubicBezTo>
                      <a:pt x="5654" y="3527"/>
                      <a:pt x="5581" y="3569"/>
                      <a:pt x="5498" y="3652"/>
                    </a:cubicBezTo>
                    <a:lnTo>
                      <a:pt x="5498" y="3663"/>
                    </a:lnTo>
                    <a:cubicBezTo>
                      <a:pt x="5426" y="3735"/>
                      <a:pt x="5394" y="3880"/>
                      <a:pt x="5394" y="4025"/>
                    </a:cubicBezTo>
                    <a:cubicBezTo>
                      <a:pt x="5394" y="4264"/>
                      <a:pt x="5456" y="4534"/>
                      <a:pt x="5488" y="4679"/>
                    </a:cubicBezTo>
                    <a:cubicBezTo>
                      <a:pt x="5643" y="5322"/>
                      <a:pt x="6494" y="6048"/>
                      <a:pt x="6494" y="6764"/>
                    </a:cubicBezTo>
                    <a:cubicBezTo>
                      <a:pt x="6494" y="6837"/>
                      <a:pt x="6484" y="6920"/>
                      <a:pt x="6463" y="6992"/>
                    </a:cubicBezTo>
                    <a:cubicBezTo>
                      <a:pt x="6442" y="7075"/>
                      <a:pt x="6369" y="7127"/>
                      <a:pt x="6297" y="7127"/>
                    </a:cubicBezTo>
                    <a:cubicBezTo>
                      <a:pt x="6266" y="7127"/>
                      <a:pt x="6235" y="7116"/>
                      <a:pt x="6214" y="7096"/>
                    </a:cubicBezTo>
                    <a:cubicBezTo>
                      <a:pt x="5664" y="6764"/>
                      <a:pt x="5394" y="5540"/>
                      <a:pt x="5218" y="5032"/>
                    </a:cubicBezTo>
                    <a:cubicBezTo>
                      <a:pt x="5145" y="4845"/>
                      <a:pt x="5094" y="4627"/>
                      <a:pt x="5083" y="4430"/>
                    </a:cubicBezTo>
                    <a:lnTo>
                      <a:pt x="5083" y="4399"/>
                    </a:lnTo>
                    <a:cubicBezTo>
                      <a:pt x="5083" y="4233"/>
                      <a:pt x="5177" y="4025"/>
                      <a:pt x="5177" y="3859"/>
                    </a:cubicBezTo>
                    <a:cubicBezTo>
                      <a:pt x="5177" y="3829"/>
                      <a:pt x="5166" y="3797"/>
                      <a:pt x="5166" y="3766"/>
                    </a:cubicBezTo>
                    <a:cubicBezTo>
                      <a:pt x="5104" y="3527"/>
                      <a:pt x="4990" y="3434"/>
                      <a:pt x="4866" y="3434"/>
                    </a:cubicBezTo>
                    <a:cubicBezTo>
                      <a:pt x="4668" y="3434"/>
                      <a:pt x="4451" y="3652"/>
                      <a:pt x="4357" y="3880"/>
                    </a:cubicBezTo>
                    <a:cubicBezTo>
                      <a:pt x="4285" y="4067"/>
                      <a:pt x="4243" y="4243"/>
                      <a:pt x="4243" y="4409"/>
                    </a:cubicBezTo>
                    <a:cubicBezTo>
                      <a:pt x="4243" y="4959"/>
                      <a:pt x="4606" y="5415"/>
                      <a:pt x="5042" y="5799"/>
                    </a:cubicBezTo>
                    <a:cubicBezTo>
                      <a:pt x="5249" y="5986"/>
                      <a:pt x="5820" y="6577"/>
                      <a:pt x="5820" y="6940"/>
                    </a:cubicBezTo>
                    <a:cubicBezTo>
                      <a:pt x="5820" y="7086"/>
                      <a:pt x="5726" y="7199"/>
                      <a:pt x="5456" y="7231"/>
                    </a:cubicBezTo>
                    <a:lnTo>
                      <a:pt x="5353" y="7231"/>
                    </a:lnTo>
                    <a:cubicBezTo>
                      <a:pt x="4803" y="7231"/>
                      <a:pt x="4772" y="6701"/>
                      <a:pt x="4700" y="6235"/>
                    </a:cubicBezTo>
                    <a:cubicBezTo>
                      <a:pt x="4679" y="6152"/>
                      <a:pt x="4668" y="6069"/>
                      <a:pt x="4647" y="5996"/>
                    </a:cubicBezTo>
                    <a:cubicBezTo>
                      <a:pt x="4627" y="5913"/>
                      <a:pt x="4606" y="5851"/>
                      <a:pt x="4564" y="5789"/>
                    </a:cubicBezTo>
                    <a:cubicBezTo>
                      <a:pt x="4388" y="5467"/>
                      <a:pt x="4025" y="5374"/>
                      <a:pt x="3817" y="5063"/>
                    </a:cubicBezTo>
                    <a:cubicBezTo>
                      <a:pt x="3808" y="5032"/>
                      <a:pt x="3797" y="5011"/>
                      <a:pt x="3787" y="4990"/>
                    </a:cubicBezTo>
                    <a:cubicBezTo>
                      <a:pt x="3672" y="4772"/>
                      <a:pt x="3662" y="4523"/>
                      <a:pt x="3496" y="4336"/>
                    </a:cubicBezTo>
                    <a:cubicBezTo>
                      <a:pt x="3465" y="4306"/>
                      <a:pt x="3423" y="4274"/>
                      <a:pt x="3372" y="4243"/>
                    </a:cubicBezTo>
                    <a:cubicBezTo>
                      <a:pt x="3330" y="4212"/>
                      <a:pt x="3299" y="4191"/>
                      <a:pt x="3257" y="4181"/>
                    </a:cubicBezTo>
                    <a:cubicBezTo>
                      <a:pt x="3185" y="4140"/>
                      <a:pt x="3112" y="4129"/>
                      <a:pt x="3050" y="4129"/>
                    </a:cubicBezTo>
                    <a:lnTo>
                      <a:pt x="2998" y="4129"/>
                    </a:lnTo>
                    <a:cubicBezTo>
                      <a:pt x="2863" y="4150"/>
                      <a:pt x="2770" y="4264"/>
                      <a:pt x="2739" y="4482"/>
                    </a:cubicBezTo>
                    <a:lnTo>
                      <a:pt x="2739" y="4534"/>
                    </a:lnTo>
                    <a:cubicBezTo>
                      <a:pt x="2739" y="4855"/>
                      <a:pt x="3029" y="5156"/>
                      <a:pt x="3247" y="5364"/>
                    </a:cubicBezTo>
                    <a:cubicBezTo>
                      <a:pt x="3517" y="5633"/>
                      <a:pt x="3921" y="5789"/>
                      <a:pt x="4119" y="6121"/>
                    </a:cubicBezTo>
                    <a:cubicBezTo>
                      <a:pt x="4191" y="6224"/>
                      <a:pt x="4243" y="6422"/>
                      <a:pt x="4243" y="6598"/>
                    </a:cubicBezTo>
                    <a:cubicBezTo>
                      <a:pt x="4243" y="6784"/>
                      <a:pt x="4181" y="6961"/>
                      <a:pt x="4004" y="7003"/>
                    </a:cubicBezTo>
                    <a:cubicBezTo>
                      <a:pt x="3983" y="7013"/>
                      <a:pt x="3974" y="7013"/>
                      <a:pt x="3953" y="7013"/>
                    </a:cubicBezTo>
                    <a:cubicBezTo>
                      <a:pt x="3797" y="7013"/>
                      <a:pt x="3579" y="6837"/>
                      <a:pt x="3372" y="6618"/>
                    </a:cubicBezTo>
                    <a:cubicBezTo>
                      <a:pt x="3091" y="6328"/>
                      <a:pt x="2832" y="5975"/>
                      <a:pt x="2718" y="5820"/>
                    </a:cubicBezTo>
                    <a:cubicBezTo>
                      <a:pt x="2708" y="5809"/>
                      <a:pt x="2708" y="5799"/>
                      <a:pt x="2697" y="5789"/>
                    </a:cubicBezTo>
                    <a:cubicBezTo>
                      <a:pt x="2262" y="5198"/>
                      <a:pt x="2179" y="4824"/>
                      <a:pt x="2179" y="4170"/>
                    </a:cubicBezTo>
                    <a:lnTo>
                      <a:pt x="2179" y="4108"/>
                    </a:lnTo>
                    <a:lnTo>
                      <a:pt x="2179" y="4098"/>
                    </a:lnTo>
                    <a:cubicBezTo>
                      <a:pt x="2179" y="4036"/>
                      <a:pt x="2137" y="3974"/>
                      <a:pt x="2075" y="3942"/>
                    </a:cubicBezTo>
                    <a:cubicBezTo>
                      <a:pt x="2003" y="3912"/>
                      <a:pt x="1940" y="3901"/>
                      <a:pt x="1878" y="3901"/>
                    </a:cubicBezTo>
                    <a:cubicBezTo>
                      <a:pt x="1598" y="3901"/>
                      <a:pt x="1463" y="4223"/>
                      <a:pt x="1463" y="4534"/>
                    </a:cubicBezTo>
                    <a:cubicBezTo>
                      <a:pt x="1463" y="4627"/>
                      <a:pt x="1473" y="4721"/>
                      <a:pt x="1494" y="4804"/>
                    </a:cubicBezTo>
                    <a:cubicBezTo>
                      <a:pt x="1618" y="5311"/>
                      <a:pt x="2003" y="5664"/>
                      <a:pt x="2397" y="5986"/>
                    </a:cubicBezTo>
                    <a:cubicBezTo>
                      <a:pt x="2614" y="6173"/>
                      <a:pt x="3257" y="6598"/>
                      <a:pt x="3257" y="6940"/>
                    </a:cubicBezTo>
                    <a:cubicBezTo>
                      <a:pt x="3257" y="6971"/>
                      <a:pt x="3257" y="7003"/>
                      <a:pt x="3237" y="7033"/>
                    </a:cubicBezTo>
                    <a:cubicBezTo>
                      <a:pt x="3164" y="7210"/>
                      <a:pt x="3029" y="7282"/>
                      <a:pt x="2884" y="7282"/>
                    </a:cubicBezTo>
                    <a:cubicBezTo>
                      <a:pt x="2791" y="7282"/>
                      <a:pt x="2687" y="7252"/>
                      <a:pt x="2593" y="7210"/>
                    </a:cubicBezTo>
                    <a:cubicBezTo>
                      <a:pt x="2428" y="7127"/>
                      <a:pt x="2282" y="6992"/>
                      <a:pt x="2231" y="6867"/>
                    </a:cubicBezTo>
                    <a:cubicBezTo>
                      <a:pt x="2231" y="6867"/>
                      <a:pt x="2231" y="6857"/>
                      <a:pt x="2220" y="6857"/>
                    </a:cubicBezTo>
                    <a:cubicBezTo>
                      <a:pt x="2044" y="6401"/>
                      <a:pt x="2137" y="6141"/>
                      <a:pt x="1639" y="5820"/>
                    </a:cubicBezTo>
                    <a:cubicBezTo>
                      <a:pt x="1525" y="5737"/>
                      <a:pt x="1390" y="5643"/>
                      <a:pt x="1256" y="5560"/>
                    </a:cubicBezTo>
                    <a:cubicBezTo>
                      <a:pt x="1028" y="5426"/>
                      <a:pt x="779" y="5301"/>
                      <a:pt x="530" y="5281"/>
                    </a:cubicBezTo>
                    <a:cubicBezTo>
                      <a:pt x="488" y="5270"/>
                      <a:pt x="447" y="5270"/>
                      <a:pt x="415" y="5270"/>
                    </a:cubicBezTo>
                    <a:cubicBezTo>
                      <a:pt x="156" y="5270"/>
                      <a:pt x="0" y="5384"/>
                      <a:pt x="0" y="5540"/>
                    </a:cubicBezTo>
                    <a:cubicBezTo>
                      <a:pt x="0" y="5654"/>
                      <a:pt x="73" y="5789"/>
                      <a:pt x="239" y="5924"/>
                    </a:cubicBezTo>
                    <a:cubicBezTo>
                      <a:pt x="560" y="6204"/>
                      <a:pt x="1028" y="6194"/>
                      <a:pt x="1401" y="6370"/>
                    </a:cubicBezTo>
                    <a:cubicBezTo>
                      <a:pt x="1681" y="6505"/>
                      <a:pt x="1940" y="6795"/>
                      <a:pt x="1940" y="7065"/>
                    </a:cubicBezTo>
                    <a:cubicBezTo>
                      <a:pt x="1940" y="7220"/>
                      <a:pt x="1847" y="7376"/>
                      <a:pt x="1629" y="7490"/>
                    </a:cubicBezTo>
                    <a:cubicBezTo>
                      <a:pt x="1515" y="7542"/>
                      <a:pt x="1349" y="7563"/>
                      <a:pt x="1183" y="7563"/>
                    </a:cubicBezTo>
                    <a:cubicBezTo>
                      <a:pt x="924" y="7563"/>
                      <a:pt x="633" y="7521"/>
                      <a:pt x="405" y="7469"/>
                    </a:cubicBezTo>
                    <a:cubicBezTo>
                      <a:pt x="394" y="7469"/>
                      <a:pt x="384" y="7459"/>
                      <a:pt x="374" y="7459"/>
                    </a:cubicBezTo>
                    <a:cubicBezTo>
                      <a:pt x="281" y="7459"/>
                      <a:pt x="198" y="7542"/>
                      <a:pt x="198" y="7635"/>
                    </a:cubicBezTo>
                    <a:lnTo>
                      <a:pt x="198" y="7729"/>
                    </a:lnTo>
                    <a:lnTo>
                      <a:pt x="291" y="7729"/>
                    </a:lnTo>
                    <a:cubicBezTo>
                      <a:pt x="581" y="7729"/>
                      <a:pt x="882" y="7842"/>
                      <a:pt x="1111" y="8019"/>
                    </a:cubicBezTo>
                    <a:cubicBezTo>
                      <a:pt x="1121" y="8019"/>
                      <a:pt x="1121" y="8029"/>
                      <a:pt x="1121" y="8029"/>
                    </a:cubicBezTo>
                    <a:cubicBezTo>
                      <a:pt x="1173" y="8019"/>
                      <a:pt x="1214" y="8008"/>
                      <a:pt x="1256" y="7988"/>
                    </a:cubicBezTo>
                    <a:cubicBezTo>
                      <a:pt x="1390" y="7946"/>
                      <a:pt x="1535" y="7905"/>
                      <a:pt x="1681" y="7874"/>
                    </a:cubicBezTo>
                    <a:lnTo>
                      <a:pt x="1691" y="7874"/>
                    </a:lnTo>
                    <a:cubicBezTo>
                      <a:pt x="1847" y="7842"/>
                      <a:pt x="1961" y="7812"/>
                      <a:pt x="2044" y="7812"/>
                    </a:cubicBezTo>
                    <a:cubicBezTo>
                      <a:pt x="2158" y="7812"/>
                      <a:pt x="2231" y="7853"/>
                      <a:pt x="2293" y="7946"/>
                    </a:cubicBezTo>
                    <a:cubicBezTo>
                      <a:pt x="2335" y="8008"/>
                      <a:pt x="2365" y="8112"/>
                      <a:pt x="2407" y="8237"/>
                    </a:cubicBezTo>
                    <a:cubicBezTo>
                      <a:pt x="2480" y="8455"/>
                      <a:pt x="2687" y="9430"/>
                      <a:pt x="3029" y="9430"/>
                    </a:cubicBezTo>
                    <a:cubicBezTo>
                      <a:pt x="3102" y="9430"/>
                      <a:pt x="3185" y="9378"/>
                      <a:pt x="3268" y="9274"/>
                    </a:cubicBezTo>
                    <a:cubicBezTo>
                      <a:pt x="3340" y="9202"/>
                      <a:pt x="3361" y="9119"/>
                      <a:pt x="3361" y="9025"/>
                    </a:cubicBezTo>
                    <a:cubicBezTo>
                      <a:pt x="3372" y="8662"/>
                      <a:pt x="2925" y="8247"/>
                      <a:pt x="2915" y="7946"/>
                    </a:cubicBezTo>
                    <a:cubicBezTo>
                      <a:pt x="2905" y="7936"/>
                      <a:pt x="2905" y="7916"/>
                      <a:pt x="2905" y="7905"/>
                    </a:cubicBezTo>
                    <a:lnTo>
                      <a:pt x="2905" y="7884"/>
                    </a:lnTo>
                    <a:cubicBezTo>
                      <a:pt x="2905" y="7625"/>
                      <a:pt x="3019" y="7521"/>
                      <a:pt x="3174" y="7521"/>
                    </a:cubicBezTo>
                    <a:cubicBezTo>
                      <a:pt x="3330" y="7521"/>
                      <a:pt x="3527" y="7635"/>
                      <a:pt x="3672" y="7780"/>
                    </a:cubicBezTo>
                    <a:cubicBezTo>
                      <a:pt x="3693" y="7812"/>
                      <a:pt x="3725" y="7842"/>
                      <a:pt x="3745" y="7874"/>
                    </a:cubicBezTo>
                    <a:cubicBezTo>
                      <a:pt x="4025" y="8247"/>
                      <a:pt x="4066" y="8725"/>
                      <a:pt x="4066" y="9181"/>
                    </a:cubicBezTo>
                    <a:lnTo>
                      <a:pt x="4066" y="9264"/>
                    </a:lnTo>
                    <a:cubicBezTo>
                      <a:pt x="4066" y="9357"/>
                      <a:pt x="4056" y="9471"/>
                      <a:pt x="4056" y="9596"/>
                    </a:cubicBezTo>
                    <a:cubicBezTo>
                      <a:pt x="4056" y="9896"/>
                      <a:pt x="4108" y="10218"/>
                      <a:pt x="4440" y="10281"/>
                    </a:cubicBezTo>
                    <a:cubicBezTo>
                      <a:pt x="4481" y="10281"/>
                      <a:pt x="4513" y="10291"/>
                      <a:pt x="4544" y="10291"/>
                    </a:cubicBezTo>
                    <a:cubicBezTo>
                      <a:pt x="4783" y="10291"/>
                      <a:pt x="4855" y="10115"/>
                      <a:pt x="4866" y="9896"/>
                    </a:cubicBezTo>
                    <a:cubicBezTo>
                      <a:pt x="4866" y="9617"/>
                      <a:pt x="4730" y="9264"/>
                      <a:pt x="4647" y="9098"/>
                    </a:cubicBezTo>
                    <a:cubicBezTo>
                      <a:pt x="4513" y="8849"/>
                      <a:pt x="4036" y="8330"/>
                      <a:pt x="4036" y="8071"/>
                    </a:cubicBezTo>
                    <a:cubicBezTo>
                      <a:pt x="4036" y="7967"/>
                      <a:pt x="4098" y="7895"/>
                      <a:pt x="4295" y="7895"/>
                    </a:cubicBezTo>
                    <a:lnTo>
                      <a:pt x="4305" y="7895"/>
                    </a:lnTo>
                    <a:cubicBezTo>
                      <a:pt x="5415" y="7895"/>
                      <a:pt x="5519" y="9783"/>
                      <a:pt x="6494" y="10042"/>
                    </a:cubicBezTo>
                    <a:cubicBezTo>
                      <a:pt x="6505" y="10052"/>
                      <a:pt x="6525" y="10052"/>
                      <a:pt x="6535" y="10052"/>
                    </a:cubicBezTo>
                    <a:cubicBezTo>
                      <a:pt x="6629" y="10052"/>
                      <a:pt x="6701" y="9979"/>
                      <a:pt x="6712" y="9886"/>
                    </a:cubicBezTo>
                    <a:lnTo>
                      <a:pt x="6712" y="9866"/>
                    </a:lnTo>
                    <a:cubicBezTo>
                      <a:pt x="6712" y="9523"/>
                      <a:pt x="6318" y="9274"/>
                      <a:pt x="6110" y="9036"/>
                    </a:cubicBezTo>
                    <a:cubicBezTo>
                      <a:pt x="5965" y="8870"/>
                      <a:pt x="5290" y="8144"/>
                      <a:pt x="5290" y="7946"/>
                    </a:cubicBezTo>
                    <a:lnTo>
                      <a:pt x="5290" y="7936"/>
                    </a:lnTo>
                    <a:cubicBezTo>
                      <a:pt x="5311" y="7759"/>
                      <a:pt x="5498" y="7697"/>
                      <a:pt x="5705" y="7697"/>
                    </a:cubicBezTo>
                    <a:cubicBezTo>
                      <a:pt x="5892" y="7697"/>
                      <a:pt x="6090" y="7750"/>
                      <a:pt x="6214" y="7801"/>
                    </a:cubicBezTo>
                    <a:cubicBezTo>
                      <a:pt x="6846" y="8102"/>
                      <a:pt x="6846" y="8901"/>
                      <a:pt x="6992" y="9492"/>
                    </a:cubicBezTo>
                    <a:cubicBezTo>
                      <a:pt x="7095" y="9896"/>
                      <a:pt x="7386" y="10166"/>
                      <a:pt x="7614" y="10166"/>
                    </a:cubicBezTo>
                    <a:cubicBezTo>
                      <a:pt x="7759" y="10166"/>
                      <a:pt x="7884" y="10042"/>
                      <a:pt x="7884" y="9762"/>
                    </a:cubicBezTo>
                    <a:cubicBezTo>
                      <a:pt x="7884" y="9710"/>
                      <a:pt x="7884" y="9647"/>
                      <a:pt x="7874" y="9585"/>
                    </a:cubicBezTo>
                    <a:cubicBezTo>
                      <a:pt x="7791" y="8942"/>
                      <a:pt x="7158" y="8476"/>
                      <a:pt x="6836" y="7957"/>
                    </a:cubicBezTo>
                    <a:cubicBezTo>
                      <a:pt x="6733" y="7791"/>
                      <a:pt x="6691" y="7677"/>
                      <a:pt x="6691" y="7604"/>
                    </a:cubicBezTo>
                    <a:cubicBezTo>
                      <a:pt x="6691" y="7531"/>
                      <a:pt x="6733" y="7501"/>
                      <a:pt x="6795" y="7501"/>
                    </a:cubicBezTo>
                    <a:cubicBezTo>
                      <a:pt x="6982" y="7501"/>
                      <a:pt x="7355" y="7718"/>
                      <a:pt x="7563" y="7884"/>
                    </a:cubicBezTo>
                    <a:cubicBezTo>
                      <a:pt x="7904" y="8164"/>
                      <a:pt x="8133" y="8589"/>
                      <a:pt x="8289" y="9004"/>
                    </a:cubicBezTo>
                    <a:cubicBezTo>
                      <a:pt x="8527" y="9617"/>
                      <a:pt x="8206" y="10560"/>
                      <a:pt x="9015" y="10861"/>
                    </a:cubicBezTo>
                    <a:cubicBezTo>
                      <a:pt x="9108" y="10892"/>
                      <a:pt x="9181" y="10913"/>
                      <a:pt x="9243" y="10913"/>
                    </a:cubicBezTo>
                    <a:cubicBezTo>
                      <a:pt x="9440" y="10913"/>
                      <a:pt x="9513" y="10778"/>
                      <a:pt x="9513" y="10560"/>
                    </a:cubicBezTo>
                    <a:cubicBezTo>
                      <a:pt x="9513" y="9917"/>
                      <a:pt x="8817" y="8559"/>
                      <a:pt x="8662" y="8320"/>
                    </a:cubicBezTo>
                    <a:cubicBezTo>
                      <a:pt x="8444" y="8008"/>
                      <a:pt x="8081" y="7874"/>
                      <a:pt x="7801" y="7646"/>
                    </a:cubicBezTo>
                    <a:cubicBezTo>
                      <a:pt x="7635" y="7521"/>
                      <a:pt x="7510" y="7345"/>
                      <a:pt x="7510" y="7210"/>
                    </a:cubicBezTo>
                    <a:cubicBezTo>
                      <a:pt x="7510" y="7096"/>
                      <a:pt x="7604" y="7013"/>
                      <a:pt x="7853" y="7013"/>
                    </a:cubicBezTo>
                    <a:lnTo>
                      <a:pt x="7863" y="7013"/>
                    </a:lnTo>
                    <a:cubicBezTo>
                      <a:pt x="8195" y="7013"/>
                      <a:pt x="8423" y="7355"/>
                      <a:pt x="8600" y="7584"/>
                    </a:cubicBezTo>
                    <a:cubicBezTo>
                      <a:pt x="9015" y="8112"/>
                      <a:pt x="9253" y="9025"/>
                      <a:pt x="9855" y="9378"/>
                    </a:cubicBezTo>
                    <a:cubicBezTo>
                      <a:pt x="10062" y="9492"/>
                      <a:pt x="10218" y="9544"/>
                      <a:pt x="10343" y="9544"/>
                    </a:cubicBezTo>
                    <a:cubicBezTo>
                      <a:pt x="10581" y="9544"/>
                      <a:pt x="10684" y="9378"/>
                      <a:pt x="10684" y="9160"/>
                    </a:cubicBezTo>
                    <a:cubicBezTo>
                      <a:pt x="10684" y="8932"/>
                      <a:pt x="10560" y="8642"/>
                      <a:pt x="10322" y="8413"/>
                    </a:cubicBezTo>
                    <a:cubicBezTo>
                      <a:pt x="9875" y="7998"/>
                      <a:pt x="9357" y="7677"/>
                      <a:pt x="8870" y="7324"/>
                    </a:cubicBezTo>
                    <a:cubicBezTo>
                      <a:pt x="8755" y="7241"/>
                      <a:pt x="8392" y="7003"/>
                      <a:pt x="8392" y="6847"/>
                    </a:cubicBezTo>
                    <a:cubicBezTo>
                      <a:pt x="8392" y="6795"/>
                      <a:pt x="8434" y="6754"/>
                      <a:pt x="8517" y="6722"/>
                    </a:cubicBezTo>
                    <a:lnTo>
                      <a:pt x="8568" y="6722"/>
                    </a:lnTo>
                    <a:cubicBezTo>
                      <a:pt x="8755" y="6722"/>
                      <a:pt x="9139" y="6992"/>
                      <a:pt x="9274" y="7065"/>
                    </a:cubicBezTo>
                    <a:cubicBezTo>
                      <a:pt x="9792" y="7345"/>
                      <a:pt x="10156" y="7750"/>
                      <a:pt x="10633" y="8102"/>
                    </a:cubicBezTo>
                    <a:cubicBezTo>
                      <a:pt x="10820" y="8237"/>
                      <a:pt x="11431" y="8496"/>
                      <a:pt x="11805" y="8496"/>
                    </a:cubicBezTo>
                    <a:cubicBezTo>
                      <a:pt x="11971" y="8496"/>
                      <a:pt x="12095" y="8434"/>
                      <a:pt x="12095" y="8299"/>
                    </a:cubicBezTo>
                    <a:cubicBezTo>
                      <a:pt x="12095" y="8237"/>
                      <a:pt x="12074" y="8164"/>
                      <a:pt x="12023" y="8071"/>
                    </a:cubicBezTo>
                    <a:cubicBezTo>
                      <a:pt x="11825" y="7667"/>
                      <a:pt x="10933" y="7386"/>
                      <a:pt x="10592" y="7106"/>
                    </a:cubicBezTo>
                    <a:cubicBezTo>
                      <a:pt x="10426" y="6982"/>
                      <a:pt x="9917" y="6743"/>
                      <a:pt x="9585" y="6526"/>
                    </a:cubicBezTo>
                    <a:cubicBezTo>
                      <a:pt x="9523" y="6494"/>
                      <a:pt x="9502" y="6443"/>
                      <a:pt x="9502" y="6380"/>
                    </a:cubicBezTo>
                    <a:cubicBezTo>
                      <a:pt x="9502" y="6297"/>
                      <a:pt x="9564" y="6214"/>
                      <a:pt x="9668" y="6214"/>
                    </a:cubicBezTo>
                    <a:cubicBezTo>
                      <a:pt x="9720" y="6204"/>
                      <a:pt x="9772" y="6204"/>
                      <a:pt x="9834" y="6204"/>
                    </a:cubicBezTo>
                    <a:cubicBezTo>
                      <a:pt x="10145" y="6204"/>
                      <a:pt x="10456" y="6256"/>
                      <a:pt x="10737" y="6443"/>
                    </a:cubicBezTo>
                    <a:cubicBezTo>
                      <a:pt x="11214" y="6764"/>
                      <a:pt x="11110" y="7252"/>
                      <a:pt x="11753" y="7386"/>
                    </a:cubicBezTo>
                    <a:cubicBezTo>
                      <a:pt x="11857" y="7407"/>
                      <a:pt x="11961" y="7428"/>
                      <a:pt x="12054" y="7428"/>
                    </a:cubicBezTo>
                    <a:cubicBezTo>
                      <a:pt x="12293" y="7428"/>
                      <a:pt x="12469" y="7345"/>
                      <a:pt x="12469" y="7169"/>
                    </a:cubicBezTo>
                    <a:cubicBezTo>
                      <a:pt x="12469" y="7086"/>
                      <a:pt x="12427" y="6982"/>
                      <a:pt x="12334" y="6847"/>
                    </a:cubicBezTo>
                    <a:cubicBezTo>
                      <a:pt x="12074" y="6494"/>
                      <a:pt x="11525" y="6277"/>
                      <a:pt x="11162" y="6079"/>
                    </a:cubicBezTo>
                    <a:cubicBezTo>
                      <a:pt x="10913" y="5955"/>
                      <a:pt x="10239" y="5841"/>
                      <a:pt x="10062" y="5654"/>
                    </a:cubicBezTo>
                    <a:cubicBezTo>
                      <a:pt x="9990" y="5571"/>
                      <a:pt x="9958" y="5509"/>
                      <a:pt x="9958" y="5467"/>
                    </a:cubicBezTo>
                    <a:cubicBezTo>
                      <a:pt x="9958" y="5415"/>
                      <a:pt x="10011" y="5394"/>
                      <a:pt x="10094" y="5394"/>
                    </a:cubicBezTo>
                    <a:cubicBezTo>
                      <a:pt x="10322" y="5394"/>
                      <a:pt x="10737" y="5530"/>
                      <a:pt x="10871" y="5560"/>
                    </a:cubicBezTo>
                    <a:cubicBezTo>
                      <a:pt x="11089" y="5633"/>
                      <a:pt x="12074" y="6017"/>
                      <a:pt x="12728" y="6017"/>
                    </a:cubicBezTo>
                    <a:cubicBezTo>
                      <a:pt x="13070" y="6017"/>
                      <a:pt x="13319" y="5913"/>
                      <a:pt x="13319" y="5602"/>
                    </a:cubicBezTo>
                    <a:lnTo>
                      <a:pt x="13319" y="5509"/>
                    </a:lnTo>
                    <a:cubicBezTo>
                      <a:pt x="13268" y="5177"/>
                      <a:pt x="12759" y="5125"/>
                      <a:pt x="12220" y="5125"/>
                    </a:cubicBezTo>
                    <a:lnTo>
                      <a:pt x="11763" y="5125"/>
                    </a:lnTo>
                    <a:cubicBezTo>
                      <a:pt x="11608" y="5136"/>
                      <a:pt x="11473" y="5136"/>
                      <a:pt x="11338" y="5136"/>
                    </a:cubicBezTo>
                    <a:lnTo>
                      <a:pt x="11318" y="5136"/>
                    </a:lnTo>
                    <a:cubicBezTo>
                      <a:pt x="11203" y="5136"/>
                      <a:pt x="11141" y="5053"/>
                      <a:pt x="11141" y="4970"/>
                    </a:cubicBezTo>
                    <a:cubicBezTo>
                      <a:pt x="11141" y="4907"/>
                      <a:pt x="11162" y="4855"/>
                      <a:pt x="11224" y="4824"/>
                    </a:cubicBezTo>
                    <a:cubicBezTo>
                      <a:pt x="11919" y="4399"/>
                      <a:pt x="13060" y="4731"/>
                      <a:pt x="13630" y="4243"/>
                    </a:cubicBezTo>
                    <a:cubicBezTo>
                      <a:pt x="13776" y="4119"/>
                      <a:pt x="13838" y="4015"/>
                      <a:pt x="13838" y="3942"/>
                    </a:cubicBezTo>
                    <a:cubicBezTo>
                      <a:pt x="13838" y="3776"/>
                      <a:pt x="13589" y="3725"/>
                      <a:pt x="13330" y="3725"/>
                    </a:cubicBezTo>
                    <a:cubicBezTo>
                      <a:pt x="13226" y="3725"/>
                      <a:pt x="13123" y="3725"/>
                      <a:pt x="13029" y="3746"/>
                    </a:cubicBezTo>
                    <a:cubicBezTo>
                      <a:pt x="12738" y="3808"/>
                      <a:pt x="12210" y="4191"/>
                      <a:pt x="11836" y="4243"/>
                    </a:cubicBezTo>
                    <a:lnTo>
                      <a:pt x="11816" y="4243"/>
                    </a:lnTo>
                    <a:cubicBezTo>
                      <a:pt x="11712" y="4243"/>
                      <a:pt x="11639" y="4160"/>
                      <a:pt x="11639" y="4077"/>
                    </a:cubicBezTo>
                    <a:cubicBezTo>
                      <a:pt x="11639" y="4036"/>
                      <a:pt x="11650" y="4004"/>
                      <a:pt x="11680" y="3974"/>
                    </a:cubicBezTo>
                    <a:cubicBezTo>
                      <a:pt x="11950" y="3600"/>
                      <a:pt x="12489" y="3165"/>
                      <a:pt x="12780" y="2926"/>
                    </a:cubicBezTo>
                    <a:cubicBezTo>
                      <a:pt x="13174" y="2604"/>
                      <a:pt x="14347" y="2480"/>
                      <a:pt x="14388" y="1868"/>
                    </a:cubicBezTo>
                    <a:lnTo>
                      <a:pt x="14388" y="1826"/>
                    </a:lnTo>
                    <a:cubicBezTo>
                      <a:pt x="14388" y="1650"/>
                      <a:pt x="14315" y="1577"/>
                      <a:pt x="14191" y="1577"/>
                    </a:cubicBezTo>
                    <a:cubicBezTo>
                      <a:pt x="13973" y="1577"/>
                      <a:pt x="13630" y="1795"/>
                      <a:pt x="13371" y="1982"/>
                    </a:cubicBezTo>
                    <a:cubicBezTo>
                      <a:pt x="13340" y="2003"/>
                      <a:pt x="13309" y="2024"/>
                      <a:pt x="13289" y="2044"/>
                    </a:cubicBezTo>
                    <a:cubicBezTo>
                      <a:pt x="13195" y="2117"/>
                      <a:pt x="13123" y="2179"/>
                      <a:pt x="13081" y="2220"/>
                    </a:cubicBezTo>
                    <a:cubicBezTo>
                      <a:pt x="12904" y="2376"/>
                      <a:pt x="12583" y="2791"/>
                      <a:pt x="12282" y="3082"/>
                    </a:cubicBezTo>
                    <a:cubicBezTo>
                      <a:pt x="12240" y="3112"/>
                      <a:pt x="12199" y="3133"/>
                      <a:pt x="12168" y="3133"/>
                    </a:cubicBezTo>
                    <a:cubicBezTo>
                      <a:pt x="12074" y="3133"/>
                      <a:pt x="11991" y="3061"/>
                      <a:pt x="11991" y="2957"/>
                    </a:cubicBezTo>
                    <a:cubicBezTo>
                      <a:pt x="11991" y="2936"/>
                      <a:pt x="11991" y="2905"/>
                      <a:pt x="12012" y="2874"/>
                    </a:cubicBezTo>
                    <a:cubicBezTo>
                      <a:pt x="12240" y="2480"/>
                      <a:pt x="12489" y="2096"/>
                      <a:pt x="12780" y="1733"/>
                    </a:cubicBezTo>
                    <a:cubicBezTo>
                      <a:pt x="13060" y="1390"/>
                      <a:pt x="14211" y="800"/>
                      <a:pt x="14264" y="405"/>
                    </a:cubicBezTo>
                    <a:lnTo>
                      <a:pt x="14264" y="332"/>
                    </a:lnTo>
                    <a:cubicBezTo>
                      <a:pt x="14264" y="94"/>
                      <a:pt x="14087" y="0"/>
                      <a:pt x="13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2482;p54">
                <a:extLst>
                  <a:ext uri="{FF2B5EF4-FFF2-40B4-BE49-F238E27FC236}">
                    <a16:creationId xmlns:a16="http://schemas.microsoft.com/office/drawing/2014/main" id="{B5D108E8-6848-B0BE-E8DD-053F4CCA2A01}"/>
                  </a:ext>
                </a:extLst>
              </p:cNvPr>
              <p:cNvSpPr/>
              <p:nvPr/>
            </p:nvSpPr>
            <p:spPr>
              <a:xfrm>
                <a:off x="3025900" y="2953727"/>
                <a:ext cx="841658" cy="637892"/>
              </a:xfrm>
              <a:custGeom>
                <a:avLst/>
                <a:gdLst/>
                <a:ahLst/>
                <a:cxnLst/>
                <a:rect l="l" t="t" r="r" b="b"/>
                <a:pathLst>
                  <a:path w="14399" h="10913" extrusionOk="0">
                    <a:moveTo>
                      <a:pt x="14368" y="5426"/>
                    </a:moveTo>
                    <a:lnTo>
                      <a:pt x="14368" y="5426"/>
                    </a:lnTo>
                    <a:cubicBezTo>
                      <a:pt x="14378" y="5457"/>
                      <a:pt x="14389" y="5477"/>
                      <a:pt x="14399" y="5509"/>
                    </a:cubicBezTo>
                    <a:cubicBezTo>
                      <a:pt x="14389" y="5477"/>
                      <a:pt x="14378" y="5447"/>
                      <a:pt x="14368" y="5426"/>
                    </a:cubicBezTo>
                    <a:close/>
                    <a:moveTo>
                      <a:pt x="7739" y="9658"/>
                    </a:moveTo>
                    <a:cubicBezTo>
                      <a:pt x="7709" y="9720"/>
                      <a:pt x="7688" y="9793"/>
                      <a:pt x="7688" y="9866"/>
                    </a:cubicBezTo>
                    <a:lnTo>
                      <a:pt x="7688" y="9886"/>
                    </a:lnTo>
                    <a:cubicBezTo>
                      <a:pt x="7698" y="9979"/>
                      <a:pt x="7771" y="10052"/>
                      <a:pt x="7854" y="10052"/>
                    </a:cubicBezTo>
                    <a:cubicBezTo>
                      <a:pt x="7801" y="9928"/>
                      <a:pt x="7760" y="9793"/>
                      <a:pt x="7739" y="9658"/>
                    </a:cubicBezTo>
                    <a:close/>
                    <a:moveTo>
                      <a:pt x="551" y="0"/>
                    </a:moveTo>
                    <a:cubicBezTo>
                      <a:pt x="312" y="0"/>
                      <a:pt x="136" y="94"/>
                      <a:pt x="136" y="332"/>
                    </a:cubicBezTo>
                    <a:lnTo>
                      <a:pt x="136" y="405"/>
                    </a:lnTo>
                    <a:cubicBezTo>
                      <a:pt x="178" y="800"/>
                      <a:pt x="1339" y="1390"/>
                      <a:pt x="1609" y="1733"/>
                    </a:cubicBezTo>
                    <a:cubicBezTo>
                      <a:pt x="1900" y="2096"/>
                      <a:pt x="2159" y="2480"/>
                      <a:pt x="2387" y="2874"/>
                    </a:cubicBezTo>
                    <a:cubicBezTo>
                      <a:pt x="2398" y="2905"/>
                      <a:pt x="2407" y="2936"/>
                      <a:pt x="2407" y="2957"/>
                    </a:cubicBezTo>
                    <a:cubicBezTo>
                      <a:pt x="2407" y="3061"/>
                      <a:pt x="2325" y="3133"/>
                      <a:pt x="2232" y="3133"/>
                    </a:cubicBezTo>
                    <a:cubicBezTo>
                      <a:pt x="2190" y="3133"/>
                      <a:pt x="2149" y="3112"/>
                      <a:pt x="2117" y="3082"/>
                    </a:cubicBezTo>
                    <a:cubicBezTo>
                      <a:pt x="1806" y="2791"/>
                      <a:pt x="1485" y="2376"/>
                      <a:pt x="1319" y="2220"/>
                    </a:cubicBezTo>
                    <a:cubicBezTo>
                      <a:pt x="1277" y="2179"/>
                      <a:pt x="1204" y="2117"/>
                      <a:pt x="1111" y="2044"/>
                    </a:cubicBezTo>
                    <a:cubicBezTo>
                      <a:pt x="1091" y="2034"/>
                      <a:pt x="1059" y="2013"/>
                      <a:pt x="1038" y="1992"/>
                    </a:cubicBezTo>
                    <a:cubicBezTo>
                      <a:pt x="779" y="1805"/>
                      <a:pt x="427" y="1577"/>
                      <a:pt x="208" y="1577"/>
                    </a:cubicBezTo>
                    <a:cubicBezTo>
                      <a:pt x="84" y="1577"/>
                      <a:pt x="1" y="1650"/>
                      <a:pt x="1" y="1826"/>
                    </a:cubicBezTo>
                    <a:cubicBezTo>
                      <a:pt x="1" y="1837"/>
                      <a:pt x="12" y="1858"/>
                      <a:pt x="12" y="1868"/>
                    </a:cubicBezTo>
                    <a:cubicBezTo>
                      <a:pt x="53" y="2480"/>
                      <a:pt x="1225" y="2604"/>
                      <a:pt x="1619" y="2926"/>
                    </a:cubicBezTo>
                    <a:cubicBezTo>
                      <a:pt x="1900" y="3165"/>
                      <a:pt x="2439" y="3600"/>
                      <a:pt x="2719" y="3974"/>
                    </a:cubicBezTo>
                    <a:cubicBezTo>
                      <a:pt x="2739" y="4004"/>
                      <a:pt x="2750" y="4036"/>
                      <a:pt x="2750" y="4077"/>
                    </a:cubicBezTo>
                    <a:cubicBezTo>
                      <a:pt x="2750" y="4160"/>
                      <a:pt x="2688" y="4243"/>
                      <a:pt x="2584" y="4243"/>
                    </a:cubicBezTo>
                    <a:lnTo>
                      <a:pt x="2563" y="4243"/>
                    </a:lnTo>
                    <a:cubicBezTo>
                      <a:pt x="2190" y="4191"/>
                      <a:pt x="1661" y="3808"/>
                      <a:pt x="1370" y="3746"/>
                    </a:cubicBezTo>
                    <a:cubicBezTo>
                      <a:pt x="1277" y="3725"/>
                      <a:pt x="1174" y="3725"/>
                      <a:pt x="1070" y="3725"/>
                    </a:cubicBezTo>
                    <a:cubicBezTo>
                      <a:pt x="810" y="3725"/>
                      <a:pt x="561" y="3776"/>
                      <a:pt x="561" y="3942"/>
                    </a:cubicBezTo>
                    <a:cubicBezTo>
                      <a:pt x="561" y="4015"/>
                      <a:pt x="623" y="4119"/>
                      <a:pt x="769" y="4243"/>
                    </a:cubicBezTo>
                    <a:cubicBezTo>
                      <a:pt x="1329" y="4731"/>
                      <a:pt x="2470" y="4399"/>
                      <a:pt x="3175" y="4824"/>
                    </a:cubicBezTo>
                    <a:cubicBezTo>
                      <a:pt x="3227" y="4855"/>
                      <a:pt x="3258" y="4907"/>
                      <a:pt x="3258" y="4970"/>
                    </a:cubicBezTo>
                    <a:cubicBezTo>
                      <a:pt x="3258" y="5053"/>
                      <a:pt x="3186" y="5136"/>
                      <a:pt x="3082" y="5136"/>
                    </a:cubicBezTo>
                    <a:lnTo>
                      <a:pt x="3051" y="5136"/>
                    </a:lnTo>
                    <a:cubicBezTo>
                      <a:pt x="2926" y="5136"/>
                      <a:pt x="2781" y="5136"/>
                      <a:pt x="2636" y="5125"/>
                    </a:cubicBezTo>
                    <a:lnTo>
                      <a:pt x="2179" y="5125"/>
                    </a:lnTo>
                    <a:cubicBezTo>
                      <a:pt x="1640" y="5125"/>
                      <a:pt x="1132" y="5177"/>
                      <a:pt x="1080" y="5509"/>
                    </a:cubicBezTo>
                    <a:cubicBezTo>
                      <a:pt x="1080" y="5540"/>
                      <a:pt x="1070" y="5571"/>
                      <a:pt x="1070" y="5602"/>
                    </a:cubicBezTo>
                    <a:cubicBezTo>
                      <a:pt x="1070" y="5913"/>
                      <a:pt x="1319" y="6017"/>
                      <a:pt x="1661" y="6017"/>
                    </a:cubicBezTo>
                    <a:cubicBezTo>
                      <a:pt x="2315" y="6017"/>
                      <a:pt x="3300" y="5633"/>
                      <a:pt x="3528" y="5560"/>
                    </a:cubicBezTo>
                    <a:cubicBezTo>
                      <a:pt x="3652" y="5530"/>
                      <a:pt x="4078" y="5394"/>
                      <a:pt x="4295" y="5394"/>
                    </a:cubicBezTo>
                    <a:cubicBezTo>
                      <a:pt x="4389" y="5394"/>
                      <a:pt x="4441" y="5415"/>
                      <a:pt x="4441" y="5467"/>
                    </a:cubicBezTo>
                    <a:cubicBezTo>
                      <a:pt x="4441" y="5509"/>
                      <a:pt x="4410" y="5571"/>
                      <a:pt x="4327" y="5654"/>
                    </a:cubicBezTo>
                    <a:cubicBezTo>
                      <a:pt x="4150" y="5841"/>
                      <a:pt x="3476" y="5955"/>
                      <a:pt x="3237" y="6079"/>
                    </a:cubicBezTo>
                    <a:cubicBezTo>
                      <a:pt x="2864" y="6277"/>
                      <a:pt x="2315" y="6494"/>
                      <a:pt x="2066" y="6847"/>
                    </a:cubicBezTo>
                    <a:cubicBezTo>
                      <a:pt x="1962" y="6982"/>
                      <a:pt x="1920" y="7086"/>
                      <a:pt x="1920" y="7169"/>
                    </a:cubicBezTo>
                    <a:cubicBezTo>
                      <a:pt x="1920" y="7345"/>
                      <a:pt x="2107" y="7428"/>
                      <a:pt x="2345" y="7428"/>
                    </a:cubicBezTo>
                    <a:cubicBezTo>
                      <a:pt x="2439" y="7428"/>
                      <a:pt x="2543" y="7407"/>
                      <a:pt x="2646" y="7386"/>
                    </a:cubicBezTo>
                    <a:cubicBezTo>
                      <a:pt x="3279" y="7252"/>
                      <a:pt x="3186" y="6764"/>
                      <a:pt x="3663" y="6443"/>
                    </a:cubicBezTo>
                    <a:cubicBezTo>
                      <a:pt x="3943" y="6256"/>
                      <a:pt x="4254" y="6204"/>
                      <a:pt x="4565" y="6204"/>
                    </a:cubicBezTo>
                    <a:cubicBezTo>
                      <a:pt x="4617" y="6204"/>
                      <a:pt x="4680" y="6204"/>
                      <a:pt x="4731" y="6214"/>
                    </a:cubicBezTo>
                    <a:cubicBezTo>
                      <a:pt x="4835" y="6214"/>
                      <a:pt x="4897" y="6297"/>
                      <a:pt x="4897" y="6380"/>
                    </a:cubicBezTo>
                    <a:cubicBezTo>
                      <a:pt x="4897" y="6443"/>
                      <a:pt x="4876" y="6494"/>
                      <a:pt x="4814" y="6526"/>
                    </a:cubicBezTo>
                    <a:cubicBezTo>
                      <a:pt x="4482" y="6743"/>
                      <a:pt x="3963" y="6982"/>
                      <a:pt x="3808" y="7106"/>
                    </a:cubicBezTo>
                    <a:cubicBezTo>
                      <a:pt x="3456" y="7386"/>
                      <a:pt x="2573" y="7667"/>
                      <a:pt x="2366" y="8071"/>
                    </a:cubicBezTo>
                    <a:cubicBezTo>
                      <a:pt x="2325" y="8164"/>
                      <a:pt x="2304" y="8237"/>
                      <a:pt x="2304" y="8299"/>
                    </a:cubicBezTo>
                    <a:cubicBezTo>
                      <a:pt x="2304" y="8434"/>
                      <a:pt x="2418" y="8496"/>
                      <a:pt x="2594" y="8496"/>
                    </a:cubicBezTo>
                    <a:cubicBezTo>
                      <a:pt x="2958" y="8496"/>
                      <a:pt x="3580" y="8237"/>
                      <a:pt x="3767" y="8102"/>
                    </a:cubicBezTo>
                    <a:cubicBezTo>
                      <a:pt x="4233" y="7750"/>
                      <a:pt x="4597" y="7345"/>
                      <a:pt x="5125" y="7065"/>
                    </a:cubicBezTo>
                    <a:cubicBezTo>
                      <a:pt x="5250" y="6992"/>
                      <a:pt x="5644" y="6722"/>
                      <a:pt x="5831" y="6722"/>
                    </a:cubicBezTo>
                    <a:lnTo>
                      <a:pt x="5872" y="6722"/>
                    </a:lnTo>
                    <a:cubicBezTo>
                      <a:pt x="5966" y="6754"/>
                      <a:pt x="5997" y="6795"/>
                      <a:pt x="5997" y="6847"/>
                    </a:cubicBezTo>
                    <a:cubicBezTo>
                      <a:pt x="5997" y="7003"/>
                      <a:pt x="5644" y="7241"/>
                      <a:pt x="5530" y="7324"/>
                    </a:cubicBezTo>
                    <a:cubicBezTo>
                      <a:pt x="5032" y="7677"/>
                      <a:pt x="4524" y="7998"/>
                      <a:pt x="4067" y="8413"/>
                    </a:cubicBezTo>
                    <a:cubicBezTo>
                      <a:pt x="3829" y="8642"/>
                      <a:pt x="3705" y="8932"/>
                      <a:pt x="3705" y="9160"/>
                    </a:cubicBezTo>
                    <a:cubicBezTo>
                      <a:pt x="3705" y="9378"/>
                      <a:pt x="3818" y="9544"/>
                      <a:pt x="4046" y="9544"/>
                    </a:cubicBezTo>
                    <a:cubicBezTo>
                      <a:pt x="4182" y="9544"/>
                      <a:pt x="4337" y="9492"/>
                      <a:pt x="4534" y="9378"/>
                    </a:cubicBezTo>
                    <a:cubicBezTo>
                      <a:pt x="5146" y="9025"/>
                      <a:pt x="5385" y="8112"/>
                      <a:pt x="5800" y="7584"/>
                    </a:cubicBezTo>
                    <a:cubicBezTo>
                      <a:pt x="5976" y="7355"/>
                      <a:pt x="6204" y="7013"/>
                      <a:pt x="6536" y="7013"/>
                    </a:cubicBezTo>
                    <a:lnTo>
                      <a:pt x="6547" y="7013"/>
                    </a:lnTo>
                    <a:cubicBezTo>
                      <a:pt x="6796" y="7013"/>
                      <a:pt x="6889" y="7096"/>
                      <a:pt x="6889" y="7210"/>
                    </a:cubicBezTo>
                    <a:cubicBezTo>
                      <a:pt x="6889" y="7345"/>
                      <a:pt x="6764" y="7521"/>
                      <a:pt x="6598" y="7646"/>
                    </a:cubicBezTo>
                    <a:cubicBezTo>
                      <a:pt x="6308" y="7874"/>
                      <a:pt x="5945" y="8008"/>
                      <a:pt x="5738" y="8320"/>
                    </a:cubicBezTo>
                    <a:cubicBezTo>
                      <a:pt x="5582" y="8559"/>
                      <a:pt x="4887" y="9917"/>
                      <a:pt x="4887" y="10560"/>
                    </a:cubicBezTo>
                    <a:cubicBezTo>
                      <a:pt x="4887" y="10778"/>
                      <a:pt x="4959" y="10913"/>
                      <a:pt x="5146" y="10913"/>
                    </a:cubicBezTo>
                    <a:cubicBezTo>
                      <a:pt x="5208" y="10913"/>
                      <a:pt x="5291" y="10892"/>
                      <a:pt x="5385" y="10861"/>
                    </a:cubicBezTo>
                    <a:cubicBezTo>
                      <a:pt x="6183" y="10560"/>
                      <a:pt x="5862" y="9617"/>
                      <a:pt x="6100" y="9004"/>
                    </a:cubicBezTo>
                    <a:cubicBezTo>
                      <a:pt x="6256" y="8589"/>
                      <a:pt x="6494" y="8164"/>
                      <a:pt x="6837" y="7884"/>
                    </a:cubicBezTo>
                    <a:cubicBezTo>
                      <a:pt x="7045" y="7718"/>
                      <a:pt x="7418" y="7501"/>
                      <a:pt x="7605" y="7501"/>
                    </a:cubicBezTo>
                    <a:cubicBezTo>
                      <a:pt x="7667" y="7501"/>
                      <a:pt x="7709" y="7531"/>
                      <a:pt x="7709" y="7604"/>
                    </a:cubicBezTo>
                    <a:cubicBezTo>
                      <a:pt x="7709" y="7677"/>
                      <a:pt x="7667" y="7791"/>
                      <a:pt x="7563" y="7957"/>
                    </a:cubicBezTo>
                    <a:cubicBezTo>
                      <a:pt x="7241" y="8476"/>
                      <a:pt x="6609" y="8942"/>
                      <a:pt x="6526" y="9585"/>
                    </a:cubicBezTo>
                    <a:cubicBezTo>
                      <a:pt x="6515" y="9647"/>
                      <a:pt x="6515" y="9710"/>
                      <a:pt x="6515" y="9762"/>
                    </a:cubicBezTo>
                    <a:cubicBezTo>
                      <a:pt x="6515" y="10042"/>
                      <a:pt x="6630" y="10166"/>
                      <a:pt x="6785" y="10166"/>
                    </a:cubicBezTo>
                    <a:cubicBezTo>
                      <a:pt x="7003" y="10166"/>
                      <a:pt x="7304" y="9896"/>
                      <a:pt x="7397" y="9492"/>
                    </a:cubicBezTo>
                    <a:cubicBezTo>
                      <a:pt x="7511" y="9025"/>
                      <a:pt x="7543" y="8423"/>
                      <a:pt x="7864" y="8040"/>
                    </a:cubicBezTo>
                    <a:cubicBezTo>
                      <a:pt x="7978" y="7635"/>
                      <a:pt x="8092" y="7324"/>
                      <a:pt x="8206" y="7086"/>
                    </a:cubicBezTo>
                    <a:lnTo>
                      <a:pt x="8206" y="7086"/>
                    </a:lnTo>
                    <a:cubicBezTo>
                      <a:pt x="8206" y="7086"/>
                      <a:pt x="8196" y="7096"/>
                      <a:pt x="8186" y="7096"/>
                    </a:cubicBezTo>
                    <a:cubicBezTo>
                      <a:pt x="8154" y="7116"/>
                      <a:pt x="8133" y="7127"/>
                      <a:pt x="8103" y="7127"/>
                    </a:cubicBezTo>
                    <a:cubicBezTo>
                      <a:pt x="8030" y="7127"/>
                      <a:pt x="7957" y="7075"/>
                      <a:pt x="7937" y="6992"/>
                    </a:cubicBezTo>
                    <a:cubicBezTo>
                      <a:pt x="7916" y="6920"/>
                      <a:pt x="7905" y="6837"/>
                      <a:pt x="7905" y="6764"/>
                    </a:cubicBezTo>
                    <a:cubicBezTo>
                      <a:pt x="7905" y="6546"/>
                      <a:pt x="7978" y="6328"/>
                      <a:pt x="8092" y="6111"/>
                    </a:cubicBezTo>
                    <a:cubicBezTo>
                      <a:pt x="8009" y="5986"/>
                      <a:pt x="7947" y="5862"/>
                      <a:pt x="7916" y="5716"/>
                    </a:cubicBezTo>
                    <a:cubicBezTo>
                      <a:pt x="7781" y="6048"/>
                      <a:pt x="7615" y="6452"/>
                      <a:pt x="7460" y="6598"/>
                    </a:cubicBezTo>
                    <a:cubicBezTo>
                      <a:pt x="7366" y="6691"/>
                      <a:pt x="7294" y="6733"/>
                      <a:pt x="7231" y="6733"/>
                    </a:cubicBezTo>
                    <a:cubicBezTo>
                      <a:pt x="7034" y="6733"/>
                      <a:pt x="6951" y="6390"/>
                      <a:pt x="6951" y="6111"/>
                    </a:cubicBezTo>
                    <a:cubicBezTo>
                      <a:pt x="6951" y="6079"/>
                      <a:pt x="6962" y="6038"/>
                      <a:pt x="6962" y="6007"/>
                    </a:cubicBezTo>
                    <a:cubicBezTo>
                      <a:pt x="6992" y="5613"/>
                      <a:pt x="7252" y="5187"/>
                      <a:pt x="7428" y="4845"/>
                    </a:cubicBezTo>
                    <a:cubicBezTo>
                      <a:pt x="7543" y="4617"/>
                      <a:pt x="7801" y="3932"/>
                      <a:pt x="7801" y="3476"/>
                    </a:cubicBezTo>
                    <a:lnTo>
                      <a:pt x="7801" y="3444"/>
                    </a:lnTo>
                    <a:cubicBezTo>
                      <a:pt x="7792" y="3206"/>
                      <a:pt x="7709" y="3040"/>
                      <a:pt x="7490" y="3040"/>
                    </a:cubicBezTo>
                    <a:cubicBezTo>
                      <a:pt x="7418" y="3040"/>
                      <a:pt x="7335" y="3061"/>
                      <a:pt x="7221" y="3102"/>
                    </a:cubicBezTo>
                    <a:cubicBezTo>
                      <a:pt x="7158" y="3133"/>
                      <a:pt x="7107" y="3195"/>
                      <a:pt x="7107" y="3268"/>
                    </a:cubicBezTo>
                    <a:lnTo>
                      <a:pt x="7107" y="3289"/>
                    </a:lnTo>
                    <a:cubicBezTo>
                      <a:pt x="7138" y="3465"/>
                      <a:pt x="7221" y="3631"/>
                      <a:pt x="7221" y="3808"/>
                    </a:cubicBezTo>
                    <a:cubicBezTo>
                      <a:pt x="7221" y="3849"/>
                      <a:pt x="7211" y="3901"/>
                      <a:pt x="7200" y="3942"/>
                    </a:cubicBezTo>
                    <a:cubicBezTo>
                      <a:pt x="7117" y="4243"/>
                      <a:pt x="6557" y="6256"/>
                      <a:pt x="6070" y="6256"/>
                    </a:cubicBezTo>
                    <a:cubicBezTo>
                      <a:pt x="6049" y="6256"/>
                      <a:pt x="6028" y="6245"/>
                      <a:pt x="6007" y="6235"/>
                    </a:cubicBezTo>
                    <a:lnTo>
                      <a:pt x="5987" y="6235"/>
                    </a:lnTo>
                    <a:cubicBezTo>
                      <a:pt x="5976" y="6224"/>
                      <a:pt x="5966" y="6224"/>
                      <a:pt x="5955" y="6214"/>
                    </a:cubicBezTo>
                    <a:cubicBezTo>
                      <a:pt x="5841" y="6141"/>
                      <a:pt x="5800" y="6048"/>
                      <a:pt x="5800" y="5934"/>
                    </a:cubicBezTo>
                    <a:cubicBezTo>
                      <a:pt x="5800" y="5477"/>
                      <a:pt x="6474" y="4741"/>
                      <a:pt x="6577" y="4544"/>
                    </a:cubicBezTo>
                    <a:cubicBezTo>
                      <a:pt x="6660" y="4399"/>
                      <a:pt x="6692" y="4223"/>
                      <a:pt x="6692" y="4057"/>
                    </a:cubicBezTo>
                    <a:cubicBezTo>
                      <a:pt x="6692" y="3714"/>
                      <a:pt x="6567" y="3393"/>
                      <a:pt x="6422" y="3393"/>
                    </a:cubicBezTo>
                    <a:cubicBezTo>
                      <a:pt x="6339" y="3393"/>
                      <a:pt x="6256" y="3476"/>
                      <a:pt x="6183" y="3683"/>
                    </a:cubicBezTo>
                    <a:cubicBezTo>
                      <a:pt x="6070" y="3994"/>
                      <a:pt x="6142" y="4336"/>
                      <a:pt x="5997" y="4679"/>
                    </a:cubicBezTo>
                    <a:cubicBezTo>
                      <a:pt x="5872" y="4949"/>
                      <a:pt x="5727" y="5136"/>
                      <a:pt x="5540" y="5322"/>
                    </a:cubicBezTo>
                    <a:cubicBezTo>
                      <a:pt x="5509" y="5364"/>
                      <a:pt x="5468" y="5374"/>
                      <a:pt x="5416" y="5374"/>
                    </a:cubicBezTo>
                    <a:cubicBezTo>
                      <a:pt x="5333" y="5374"/>
                      <a:pt x="5250" y="5311"/>
                      <a:pt x="5250" y="5208"/>
                    </a:cubicBezTo>
                    <a:lnTo>
                      <a:pt x="5250" y="5198"/>
                    </a:lnTo>
                    <a:cubicBezTo>
                      <a:pt x="5250" y="4575"/>
                      <a:pt x="6017" y="3901"/>
                      <a:pt x="6028" y="3268"/>
                    </a:cubicBezTo>
                    <a:cubicBezTo>
                      <a:pt x="6028" y="3248"/>
                      <a:pt x="6017" y="3216"/>
                      <a:pt x="6017" y="3195"/>
                    </a:cubicBezTo>
                    <a:cubicBezTo>
                      <a:pt x="5997" y="2978"/>
                      <a:pt x="5893" y="2646"/>
                      <a:pt x="5685" y="2614"/>
                    </a:cubicBezTo>
                    <a:lnTo>
                      <a:pt x="5665" y="2614"/>
                    </a:lnTo>
                    <a:cubicBezTo>
                      <a:pt x="5592" y="2614"/>
                      <a:pt x="5519" y="2646"/>
                      <a:pt x="5436" y="2718"/>
                    </a:cubicBezTo>
                    <a:cubicBezTo>
                      <a:pt x="5312" y="2843"/>
                      <a:pt x="5291" y="3112"/>
                      <a:pt x="5291" y="3372"/>
                    </a:cubicBezTo>
                    <a:cubicBezTo>
                      <a:pt x="5291" y="3434"/>
                      <a:pt x="5302" y="3486"/>
                      <a:pt x="5302" y="3538"/>
                    </a:cubicBezTo>
                    <a:cubicBezTo>
                      <a:pt x="5302" y="3642"/>
                      <a:pt x="5291" y="3735"/>
                      <a:pt x="5281" y="3808"/>
                    </a:cubicBezTo>
                    <a:cubicBezTo>
                      <a:pt x="5229" y="4087"/>
                      <a:pt x="5125" y="4876"/>
                      <a:pt x="4783" y="4970"/>
                    </a:cubicBezTo>
                    <a:cubicBezTo>
                      <a:pt x="4742" y="4990"/>
                      <a:pt x="4700" y="4990"/>
                      <a:pt x="4659" y="4990"/>
                    </a:cubicBezTo>
                    <a:cubicBezTo>
                      <a:pt x="4555" y="4990"/>
                      <a:pt x="4514" y="4928"/>
                      <a:pt x="4514" y="4824"/>
                    </a:cubicBezTo>
                    <a:cubicBezTo>
                      <a:pt x="4514" y="4565"/>
                      <a:pt x="4763" y="4098"/>
                      <a:pt x="4825" y="3953"/>
                    </a:cubicBezTo>
                    <a:cubicBezTo>
                      <a:pt x="4929" y="3725"/>
                      <a:pt x="5270" y="2978"/>
                      <a:pt x="5270" y="2501"/>
                    </a:cubicBezTo>
                    <a:cubicBezTo>
                      <a:pt x="5270" y="2262"/>
                      <a:pt x="5187" y="2086"/>
                      <a:pt x="4929" y="2086"/>
                    </a:cubicBezTo>
                    <a:lnTo>
                      <a:pt x="4887" y="2086"/>
                    </a:lnTo>
                    <a:cubicBezTo>
                      <a:pt x="4182" y="2137"/>
                      <a:pt x="4316" y="3165"/>
                      <a:pt x="4212" y="3797"/>
                    </a:cubicBezTo>
                    <a:cubicBezTo>
                      <a:pt x="4192" y="3891"/>
                      <a:pt x="4119" y="3932"/>
                      <a:pt x="4046" y="3932"/>
                    </a:cubicBezTo>
                    <a:cubicBezTo>
                      <a:pt x="3953" y="3932"/>
                      <a:pt x="3871" y="3870"/>
                      <a:pt x="3871" y="3766"/>
                    </a:cubicBezTo>
                    <a:lnTo>
                      <a:pt x="3871" y="3746"/>
                    </a:lnTo>
                    <a:cubicBezTo>
                      <a:pt x="3901" y="3351"/>
                      <a:pt x="4026" y="2874"/>
                      <a:pt x="4026" y="2490"/>
                    </a:cubicBezTo>
                    <a:cubicBezTo>
                      <a:pt x="4026" y="2169"/>
                      <a:pt x="3943" y="1909"/>
                      <a:pt x="3673" y="1795"/>
                    </a:cubicBezTo>
                    <a:cubicBezTo>
                      <a:pt x="3569" y="1754"/>
                      <a:pt x="3497" y="1733"/>
                      <a:pt x="3435" y="1733"/>
                    </a:cubicBezTo>
                    <a:cubicBezTo>
                      <a:pt x="3269" y="1733"/>
                      <a:pt x="3227" y="1858"/>
                      <a:pt x="3227" y="2013"/>
                    </a:cubicBezTo>
                    <a:cubicBezTo>
                      <a:pt x="3227" y="2179"/>
                      <a:pt x="3279" y="2386"/>
                      <a:pt x="3310" y="2522"/>
                    </a:cubicBezTo>
                    <a:cubicBezTo>
                      <a:pt x="3352" y="2708"/>
                      <a:pt x="3393" y="2916"/>
                      <a:pt x="3393" y="3123"/>
                    </a:cubicBezTo>
                    <a:cubicBezTo>
                      <a:pt x="3393" y="3165"/>
                      <a:pt x="3393" y="3206"/>
                      <a:pt x="3383" y="3248"/>
                    </a:cubicBezTo>
                    <a:cubicBezTo>
                      <a:pt x="3383" y="3341"/>
                      <a:pt x="3300" y="3403"/>
                      <a:pt x="3217" y="3403"/>
                    </a:cubicBezTo>
                    <a:cubicBezTo>
                      <a:pt x="3144" y="3403"/>
                      <a:pt x="3082" y="3361"/>
                      <a:pt x="3051" y="3289"/>
                    </a:cubicBezTo>
                    <a:cubicBezTo>
                      <a:pt x="2905" y="2863"/>
                      <a:pt x="3020" y="2418"/>
                      <a:pt x="2895" y="1941"/>
                    </a:cubicBezTo>
                    <a:cubicBezTo>
                      <a:pt x="2709" y="1277"/>
                      <a:pt x="2418" y="872"/>
                      <a:pt x="1879" y="457"/>
                    </a:cubicBezTo>
                    <a:cubicBezTo>
                      <a:pt x="1847" y="436"/>
                      <a:pt x="1817" y="415"/>
                      <a:pt x="1775" y="385"/>
                    </a:cubicBezTo>
                    <a:cubicBezTo>
                      <a:pt x="1515" y="239"/>
                      <a:pt x="945" y="0"/>
                      <a:pt x="5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2483;p54">
                <a:extLst>
                  <a:ext uri="{FF2B5EF4-FFF2-40B4-BE49-F238E27FC236}">
                    <a16:creationId xmlns:a16="http://schemas.microsoft.com/office/drawing/2014/main" id="{06EAB0BD-AA75-7E3A-D89B-DDCEB1E7E45A}"/>
                  </a:ext>
                </a:extLst>
              </p:cNvPr>
              <p:cNvSpPr/>
              <p:nvPr/>
            </p:nvSpPr>
            <p:spPr>
              <a:xfrm>
                <a:off x="4633320" y="3047074"/>
                <a:ext cx="256490" cy="441141"/>
              </a:xfrm>
              <a:custGeom>
                <a:avLst/>
                <a:gdLst/>
                <a:ahLst/>
                <a:cxnLst/>
                <a:rect l="l" t="t" r="r" b="b"/>
                <a:pathLst>
                  <a:path w="4388" h="7547" extrusionOk="0">
                    <a:moveTo>
                      <a:pt x="3569" y="1"/>
                    </a:moveTo>
                    <a:lnTo>
                      <a:pt x="425" y="789"/>
                    </a:lnTo>
                    <a:cubicBezTo>
                      <a:pt x="404" y="1329"/>
                      <a:pt x="10" y="1785"/>
                      <a:pt x="0" y="2324"/>
                    </a:cubicBezTo>
                    <a:cubicBezTo>
                      <a:pt x="0" y="2543"/>
                      <a:pt x="63" y="2750"/>
                      <a:pt x="114" y="2958"/>
                    </a:cubicBezTo>
                    <a:cubicBezTo>
                      <a:pt x="404" y="4046"/>
                      <a:pt x="591" y="5167"/>
                      <a:pt x="664" y="6298"/>
                    </a:cubicBezTo>
                    <a:cubicBezTo>
                      <a:pt x="685" y="6588"/>
                      <a:pt x="716" y="6899"/>
                      <a:pt x="882" y="7107"/>
                    </a:cubicBezTo>
                    <a:cubicBezTo>
                      <a:pt x="1006" y="7262"/>
                      <a:pt x="1204" y="7324"/>
                      <a:pt x="1380" y="7366"/>
                    </a:cubicBezTo>
                    <a:cubicBezTo>
                      <a:pt x="1853" y="7491"/>
                      <a:pt x="2334" y="7547"/>
                      <a:pt x="2816" y="7547"/>
                    </a:cubicBezTo>
                    <a:cubicBezTo>
                      <a:pt x="2894" y="7547"/>
                      <a:pt x="2972" y="7545"/>
                      <a:pt x="3050" y="7543"/>
                    </a:cubicBezTo>
                    <a:cubicBezTo>
                      <a:pt x="3299" y="7532"/>
                      <a:pt x="3558" y="7511"/>
                      <a:pt x="3797" y="7397"/>
                    </a:cubicBezTo>
                    <a:cubicBezTo>
                      <a:pt x="4025" y="7273"/>
                      <a:pt x="4233" y="7045"/>
                      <a:pt x="4295" y="6743"/>
                    </a:cubicBezTo>
                    <a:cubicBezTo>
                      <a:pt x="4388" y="6287"/>
                      <a:pt x="4097" y="5821"/>
                      <a:pt x="3735" y="5644"/>
                    </a:cubicBezTo>
                    <a:cubicBezTo>
                      <a:pt x="3558" y="5551"/>
                      <a:pt x="3340" y="5509"/>
                      <a:pt x="3226" y="5323"/>
                    </a:cubicBezTo>
                    <a:cubicBezTo>
                      <a:pt x="3091" y="5104"/>
                      <a:pt x="3143" y="4814"/>
                      <a:pt x="3195" y="4555"/>
                    </a:cubicBezTo>
                    <a:cubicBezTo>
                      <a:pt x="3496" y="3061"/>
                      <a:pt x="3797" y="1515"/>
                      <a:pt x="3569" y="1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2484;p54">
                <a:extLst>
                  <a:ext uri="{FF2B5EF4-FFF2-40B4-BE49-F238E27FC236}">
                    <a16:creationId xmlns:a16="http://schemas.microsoft.com/office/drawing/2014/main" id="{A334DC8D-10F8-63D9-A4C4-561CD5118CF6}"/>
                  </a:ext>
                </a:extLst>
              </p:cNvPr>
              <p:cNvSpPr/>
              <p:nvPr/>
            </p:nvSpPr>
            <p:spPr>
              <a:xfrm>
                <a:off x="4633320" y="3125341"/>
                <a:ext cx="252281" cy="355976"/>
              </a:xfrm>
              <a:custGeom>
                <a:avLst/>
                <a:gdLst/>
                <a:ahLst/>
                <a:cxnLst/>
                <a:rect l="l" t="t" r="r" b="b"/>
                <a:pathLst>
                  <a:path w="4316" h="6090" extrusionOk="0">
                    <a:moveTo>
                      <a:pt x="4305" y="5104"/>
                    </a:moveTo>
                    <a:cubicBezTo>
                      <a:pt x="4284" y="5135"/>
                      <a:pt x="4263" y="5166"/>
                      <a:pt x="4253" y="5197"/>
                    </a:cubicBezTo>
                    <a:cubicBezTo>
                      <a:pt x="4212" y="5259"/>
                      <a:pt x="4180" y="5332"/>
                      <a:pt x="4180" y="5394"/>
                    </a:cubicBezTo>
                    <a:cubicBezTo>
                      <a:pt x="4191" y="5457"/>
                      <a:pt x="4212" y="5498"/>
                      <a:pt x="4253" y="5540"/>
                    </a:cubicBezTo>
                    <a:cubicBezTo>
                      <a:pt x="4274" y="5498"/>
                      <a:pt x="4284" y="5457"/>
                      <a:pt x="4295" y="5404"/>
                    </a:cubicBezTo>
                    <a:cubicBezTo>
                      <a:pt x="4305" y="5353"/>
                      <a:pt x="4315" y="5291"/>
                      <a:pt x="4315" y="5228"/>
                    </a:cubicBezTo>
                    <a:cubicBezTo>
                      <a:pt x="4315" y="5187"/>
                      <a:pt x="4305" y="5145"/>
                      <a:pt x="4305" y="5104"/>
                    </a:cubicBezTo>
                    <a:close/>
                    <a:moveTo>
                      <a:pt x="291" y="0"/>
                    </a:moveTo>
                    <a:cubicBezTo>
                      <a:pt x="176" y="322"/>
                      <a:pt x="10" y="633"/>
                      <a:pt x="0" y="985"/>
                    </a:cubicBezTo>
                    <a:lnTo>
                      <a:pt x="0" y="996"/>
                    </a:lnTo>
                    <a:cubicBezTo>
                      <a:pt x="0" y="1214"/>
                      <a:pt x="63" y="1421"/>
                      <a:pt x="114" y="1619"/>
                    </a:cubicBezTo>
                    <a:cubicBezTo>
                      <a:pt x="404" y="2707"/>
                      <a:pt x="591" y="3828"/>
                      <a:pt x="664" y="4959"/>
                    </a:cubicBezTo>
                    <a:cubicBezTo>
                      <a:pt x="685" y="5249"/>
                      <a:pt x="716" y="5560"/>
                      <a:pt x="882" y="5768"/>
                    </a:cubicBezTo>
                    <a:cubicBezTo>
                      <a:pt x="1006" y="5923"/>
                      <a:pt x="1204" y="5985"/>
                      <a:pt x="1380" y="6027"/>
                    </a:cubicBezTo>
                    <a:cubicBezTo>
                      <a:pt x="1462" y="6058"/>
                      <a:pt x="1556" y="6068"/>
                      <a:pt x="1639" y="6089"/>
                    </a:cubicBezTo>
                    <a:cubicBezTo>
                      <a:pt x="1639" y="5830"/>
                      <a:pt x="1628" y="5570"/>
                      <a:pt x="1587" y="5321"/>
                    </a:cubicBezTo>
                    <a:cubicBezTo>
                      <a:pt x="1545" y="5062"/>
                      <a:pt x="1483" y="4803"/>
                      <a:pt x="1483" y="4533"/>
                    </a:cubicBezTo>
                    <a:cubicBezTo>
                      <a:pt x="1483" y="4160"/>
                      <a:pt x="1628" y="3797"/>
                      <a:pt x="1743" y="3434"/>
                    </a:cubicBezTo>
                    <a:cubicBezTo>
                      <a:pt x="2013" y="2583"/>
                      <a:pt x="2096" y="1702"/>
                      <a:pt x="2168" y="819"/>
                    </a:cubicBezTo>
                    <a:lnTo>
                      <a:pt x="2168" y="819"/>
                    </a:lnTo>
                    <a:cubicBezTo>
                      <a:pt x="2085" y="882"/>
                      <a:pt x="2002" y="955"/>
                      <a:pt x="1909" y="1027"/>
                    </a:cubicBezTo>
                    <a:cubicBezTo>
                      <a:pt x="1919" y="810"/>
                      <a:pt x="1950" y="467"/>
                      <a:pt x="1992" y="93"/>
                    </a:cubicBezTo>
                    <a:lnTo>
                      <a:pt x="1753" y="93"/>
                    </a:lnTo>
                    <a:cubicBezTo>
                      <a:pt x="1473" y="93"/>
                      <a:pt x="1193" y="83"/>
                      <a:pt x="913" y="63"/>
                    </a:cubicBezTo>
                    <a:cubicBezTo>
                      <a:pt x="706" y="42"/>
                      <a:pt x="508" y="21"/>
                      <a:pt x="3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2485;p54">
                <a:extLst>
                  <a:ext uri="{FF2B5EF4-FFF2-40B4-BE49-F238E27FC236}">
                    <a16:creationId xmlns:a16="http://schemas.microsoft.com/office/drawing/2014/main" id="{542D27F9-F2D0-DA4F-5905-6D4410D1CA50}"/>
                  </a:ext>
                </a:extLst>
              </p:cNvPr>
              <p:cNvSpPr/>
              <p:nvPr/>
            </p:nvSpPr>
            <p:spPr>
              <a:xfrm>
                <a:off x="5043767" y="2794855"/>
                <a:ext cx="331718" cy="758070"/>
              </a:xfrm>
              <a:custGeom>
                <a:avLst/>
                <a:gdLst/>
                <a:ahLst/>
                <a:cxnLst/>
                <a:rect l="l" t="t" r="r" b="b"/>
                <a:pathLst>
                  <a:path w="5675" h="12969" extrusionOk="0">
                    <a:moveTo>
                      <a:pt x="4461" y="1"/>
                    </a:moveTo>
                    <a:lnTo>
                      <a:pt x="0" y="5177"/>
                    </a:lnTo>
                    <a:cubicBezTo>
                      <a:pt x="364" y="6411"/>
                      <a:pt x="613" y="7688"/>
                      <a:pt x="747" y="8963"/>
                    </a:cubicBezTo>
                    <a:cubicBezTo>
                      <a:pt x="800" y="9461"/>
                      <a:pt x="986" y="9949"/>
                      <a:pt x="1307" y="10332"/>
                    </a:cubicBezTo>
                    <a:cubicBezTo>
                      <a:pt x="1526" y="10592"/>
                      <a:pt x="1639" y="10975"/>
                      <a:pt x="1639" y="11328"/>
                    </a:cubicBezTo>
                    <a:cubicBezTo>
                      <a:pt x="1650" y="11775"/>
                      <a:pt x="1567" y="12314"/>
                      <a:pt x="1909" y="12614"/>
                    </a:cubicBezTo>
                    <a:cubicBezTo>
                      <a:pt x="2075" y="12760"/>
                      <a:pt x="2314" y="12812"/>
                      <a:pt x="2531" y="12843"/>
                    </a:cubicBezTo>
                    <a:cubicBezTo>
                      <a:pt x="3052" y="12930"/>
                      <a:pt x="3585" y="12968"/>
                      <a:pt x="4116" y="12968"/>
                    </a:cubicBezTo>
                    <a:cubicBezTo>
                      <a:pt x="4283" y="12968"/>
                      <a:pt x="4450" y="12964"/>
                      <a:pt x="4617" y="12957"/>
                    </a:cubicBezTo>
                    <a:cubicBezTo>
                      <a:pt x="5032" y="12936"/>
                      <a:pt x="5498" y="12874"/>
                      <a:pt x="5633" y="12335"/>
                    </a:cubicBezTo>
                    <a:cubicBezTo>
                      <a:pt x="5675" y="12179"/>
                      <a:pt x="5675" y="12023"/>
                      <a:pt x="5633" y="11867"/>
                    </a:cubicBezTo>
                    <a:cubicBezTo>
                      <a:pt x="5550" y="11432"/>
                      <a:pt x="5322" y="11017"/>
                      <a:pt x="4970" y="10737"/>
                    </a:cubicBezTo>
                    <a:cubicBezTo>
                      <a:pt x="4738" y="10555"/>
                      <a:pt x="4441" y="10446"/>
                      <a:pt x="4145" y="10446"/>
                    </a:cubicBezTo>
                    <a:cubicBezTo>
                      <a:pt x="4070" y="10446"/>
                      <a:pt x="3995" y="10453"/>
                      <a:pt x="3921" y="10468"/>
                    </a:cubicBezTo>
                    <a:cubicBezTo>
                      <a:pt x="3341" y="5779"/>
                      <a:pt x="4160" y="5644"/>
                      <a:pt x="4668" y="3279"/>
                    </a:cubicBezTo>
                    <a:cubicBezTo>
                      <a:pt x="4793" y="2718"/>
                      <a:pt x="4928" y="2169"/>
                      <a:pt x="4928" y="1598"/>
                    </a:cubicBezTo>
                    <a:cubicBezTo>
                      <a:pt x="4938" y="1028"/>
                      <a:pt x="4814" y="436"/>
                      <a:pt x="4461" y="1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2486;p54">
                <a:extLst>
                  <a:ext uri="{FF2B5EF4-FFF2-40B4-BE49-F238E27FC236}">
                    <a16:creationId xmlns:a16="http://schemas.microsoft.com/office/drawing/2014/main" id="{80CF83B0-D794-7398-39B5-972D278DC9D0}"/>
                  </a:ext>
                </a:extLst>
              </p:cNvPr>
              <p:cNvSpPr/>
              <p:nvPr/>
            </p:nvSpPr>
            <p:spPr>
              <a:xfrm>
                <a:off x="5054113" y="2895509"/>
                <a:ext cx="320787" cy="657357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11246" extrusionOk="0">
                    <a:moveTo>
                      <a:pt x="4170" y="1"/>
                    </a:moveTo>
                    <a:lnTo>
                      <a:pt x="4170" y="1"/>
                    </a:lnTo>
                    <a:cubicBezTo>
                      <a:pt x="3973" y="457"/>
                      <a:pt x="4014" y="1049"/>
                      <a:pt x="4419" y="1298"/>
                    </a:cubicBezTo>
                    <a:cubicBezTo>
                      <a:pt x="4139" y="1287"/>
                      <a:pt x="3890" y="1069"/>
                      <a:pt x="3838" y="800"/>
                    </a:cubicBezTo>
                    <a:lnTo>
                      <a:pt x="3838" y="800"/>
                    </a:lnTo>
                    <a:cubicBezTo>
                      <a:pt x="3724" y="1391"/>
                      <a:pt x="3807" y="2024"/>
                      <a:pt x="4066" y="2563"/>
                    </a:cubicBezTo>
                    <a:cubicBezTo>
                      <a:pt x="3744" y="2428"/>
                      <a:pt x="3496" y="2117"/>
                      <a:pt x="3413" y="1775"/>
                    </a:cubicBezTo>
                    <a:cubicBezTo>
                      <a:pt x="3101" y="2646"/>
                      <a:pt x="2417" y="3393"/>
                      <a:pt x="1566" y="3776"/>
                    </a:cubicBezTo>
                    <a:cubicBezTo>
                      <a:pt x="1784" y="3435"/>
                      <a:pt x="1898" y="3030"/>
                      <a:pt x="1877" y="2635"/>
                    </a:cubicBezTo>
                    <a:lnTo>
                      <a:pt x="1877" y="2635"/>
                    </a:lnTo>
                    <a:cubicBezTo>
                      <a:pt x="1379" y="3258"/>
                      <a:pt x="726" y="3756"/>
                      <a:pt x="0" y="4088"/>
                    </a:cubicBezTo>
                    <a:cubicBezTo>
                      <a:pt x="270" y="5125"/>
                      <a:pt x="457" y="6183"/>
                      <a:pt x="570" y="7241"/>
                    </a:cubicBezTo>
                    <a:cubicBezTo>
                      <a:pt x="623" y="7739"/>
                      <a:pt x="809" y="8227"/>
                      <a:pt x="1130" y="8610"/>
                    </a:cubicBezTo>
                    <a:cubicBezTo>
                      <a:pt x="1349" y="8870"/>
                      <a:pt x="1462" y="9253"/>
                      <a:pt x="1462" y="9606"/>
                    </a:cubicBezTo>
                    <a:cubicBezTo>
                      <a:pt x="1473" y="9627"/>
                      <a:pt x="1473" y="9648"/>
                      <a:pt x="1473" y="9668"/>
                    </a:cubicBezTo>
                    <a:cubicBezTo>
                      <a:pt x="1473" y="9783"/>
                      <a:pt x="1462" y="9907"/>
                      <a:pt x="1462" y="10021"/>
                    </a:cubicBezTo>
                    <a:cubicBezTo>
                      <a:pt x="1462" y="10353"/>
                      <a:pt x="1494" y="10685"/>
                      <a:pt x="1732" y="10892"/>
                    </a:cubicBezTo>
                    <a:cubicBezTo>
                      <a:pt x="1898" y="11038"/>
                      <a:pt x="2137" y="11090"/>
                      <a:pt x="2354" y="11121"/>
                    </a:cubicBezTo>
                    <a:cubicBezTo>
                      <a:pt x="2884" y="11204"/>
                      <a:pt x="3423" y="11245"/>
                      <a:pt x="3963" y="11245"/>
                    </a:cubicBezTo>
                    <a:cubicBezTo>
                      <a:pt x="4118" y="11245"/>
                      <a:pt x="4284" y="11245"/>
                      <a:pt x="4440" y="11235"/>
                    </a:cubicBezTo>
                    <a:cubicBezTo>
                      <a:pt x="4502" y="11235"/>
                      <a:pt x="4564" y="11235"/>
                      <a:pt x="4627" y="11224"/>
                    </a:cubicBezTo>
                    <a:cubicBezTo>
                      <a:pt x="4585" y="11204"/>
                      <a:pt x="4554" y="11152"/>
                      <a:pt x="4574" y="11090"/>
                    </a:cubicBezTo>
                    <a:cubicBezTo>
                      <a:pt x="4678" y="10789"/>
                      <a:pt x="4647" y="10447"/>
                      <a:pt x="4481" y="10166"/>
                    </a:cubicBezTo>
                    <a:cubicBezTo>
                      <a:pt x="4429" y="10073"/>
                      <a:pt x="4512" y="9980"/>
                      <a:pt x="4595" y="9980"/>
                    </a:cubicBezTo>
                    <a:cubicBezTo>
                      <a:pt x="4627" y="9980"/>
                      <a:pt x="4668" y="10000"/>
                      <a:pt x="4689" y="10042"/>
                    </a:cubicBezTo>
                    <a:cubicBezTo>
                      <a:pt x="4876" y="10374"/>
                      <a:pt x="4917" y="10789"/>
                      <a:pt x="4803" y="11152"/>
                    </a:cubicBezTo>
                    <a:cubicBezTo>
                      <a:pt x="4803" y="11173"/>
                      <a:pt x="4793" y="11194"/>
                      <a:pt x="4782" y="11204"/>
                    </a:cubicBezTo>
                    <a:cubicBezTo>
                      <a:pt x="4938" y="11173"/>
                      <a:pt x="5093" y="11121"/>
                      <a:pt x="5217" y="11017"/>
                    </a:cubicBezTo>
                    <a:cubicBezTo>
                      <a:pt x="5155" y="11007"/>
                      <a:pt x="5083" y="10955"/>
                      <a:pt x="5114" y="10872"/>
                    </a:cubicBezTo>
                    <a:cubicBezTo>
                      <a:pt x="5197" y="10519"/>
                      <a:pt x="5145" y="10136"/>
                      <a:pt x="4959" y="9824"/>
                    </a:cubicBezTo>
                    <a:cubicBezTo>
                      <a:pt x="4906" y="9731"/>
                      <a:pt x="4989" y="9648"/>
                      <a:pt x="5072" y="9648"/>
                    </a:cubicBezTo>
                    <a:cubicBezTo>
                      <a:pt x="5104" y="9648"/>
                      <a:pt x="5134" y="9668"/>
                      <a:pt x="5166" y="9710"/>
                    </a:cubicBezTo>
                    <a:cubicBezTo>
                      <a:pt x="5363" y="10053"/>
                      <a:pt x="5436" y="10467"/>
                      <a:pt x="5353" y="10862"/>
                    </a:cubicBezTo>
                    <a:cubicBezTo>
                      <a:pt x="5394" y="10799"/>
                      <a:pt x="5436" y="10716"/>
                      <a:pt x="5456" y="10613"/>
                    </a:cubicBezTo>
                    <a:cubicBezTo>
                      <a:pt x="5477" y="10540"/>
                      <a:pt x="5487" y="10457"/>
                      <a:pt x="5487" y="10384"/>
                    </a:cubicBezTo>
                    <a:cubicBezTo>
                      <a:pt x="5487" y="10301"/>
                      <a:pt x="5477" y="10219"/>
                      <a:pt x="5456" y="10145"/>
                    </a:cubicBezTo>
                    <a:cubicBezTo>
                      <a:pt x="5373" y="9710"/>
                      <a:pt x="5145" y="9295"/>
                      <a:pt x="4793" y="9015"/>
                    </a:cubicBezTo>
                    <a:cubicBezTo>
                      <a:pt x="4564" y="8838"/>
                      <a:pt x="4263" y="8725"/>
                      <a:pt x="3973" y="8725"/>
                    </a:cubicBezTo>
                    <a:cubicBezTo>
                      <a:pt x="3890" y="8725"/>
                      <a:pt x="3817" y="8735"/>
                      <a:pt x="3744" y="8746"/>
                    </a:cubicBezTo>
                    <a:cubicBezTo>
                      <a:pt x="3599" y="7605"/>
                      <a:pt x="3537" y="6722"/>
                      <a:pt x="3537" y="6028"/>
                    </a:cubicBezTo>
                    <a:cubicBezTo>
                      <a:pt x="3537" y="3849"/>
                      <a:pt x="4108" y="3341"/>
                      <a:pt x="4491" y="1557"/>
                    </a:cubicBezTo>
                    <a:cubicBezTo>
                      <a:pt x="4574" y="1152"/>
                      <a:pt x="4668" y="758"/>
                      <a:pt x="4720" y="343"/>
                    </a:cubicBezTo>
                    <a:lnTo>
                      <a:pt x="4720" y="343"/>
                    </a:lnTo>
                    <a:cubicBezTo>
                      <a:pt x="4710" y="353"/>
                      <a:pt x="4699" y="353"/>
                      <a:pt x="4699" y="353"/>
                    </a:cubicBezTo>
                    <a:cubicBezTo>
                      <a:pt x="4471" y="353"/>
                      <a:pt x="4284" y="208"/>
                      <a:pt x="41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2487;p54">
                <a:extLst>
                  <a:ext uri="{FF2B5EF4-FFF2-40B4-BE49-F238E27FC236}">
                    <a16:creationId xmlns:a16="http://schemas.microsoft.com/office/drawing/2014/main" id="{6745871E-9BF8-167B-44DF-29D44B959DE4}"/>
                  </a:ext>
                </a:extLst>
              </p:cNvPr>
              <p:cNvSpPr/>
              <p:nvPr/>
            </p:nvSpPr>
            <p:spPr>
              <a:xfrm>
                <a:off x="5324510" y="3550344"/>
                <a:ext cx="9119" cy="1929"/>
              </a:xfrm>
              <a:custGeom>
                <a:avLst/>
                <a:gdLst/>
                <a:ahLst/>
                <a:cxnLst/>
                <a:rect l="l" t="t" r="r" b="b"/>
                <a:pathLst>
                  <a:path w="156" h="33" extrusionOk="0">
                    <a:moveTo>
                      <a:pt x="156" y="1"/>
                    </a:moveTo>
                    <a:cubicBezTo>
                      <a:pt x="104" y="11"/>
                      <a:pt x="52" y="11"/>
                      <a:pt x="1" y="21"/>
                    </a:cubicBezTo>
                    <a:cubicBezTo>
                      <a:pt x="21" y="32"/>
                      <a:pt x="42" y="32"/>
                      <a:pt x="63" y="32"/>
                    </a:cubicBezTo>
                    <a:cubicBezTo>
                      <a:pt x="94" y="32"/>
                      <a:pt x="125" y="21"/>
                      <a:pt x="156" y="1"/>
                    </a:cubicBezTo>
                    <a:close/>
                  </a:path>
                </a:pathLst>
              </a:custGeom>
              <a:solidFill>
                <a:srgbClr val="F69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2488;p54">
                <a:extLst>
                  <a:ext uri="{FF2B5EF4-FFF2-40B4-BE49-F238E27FC236}">
                    <a16:creationId xmlns:a16="http://schemas.microsoft.com/office/drawing/2014/main" id="{71A8A43E-84DC-0480-2C8B-6BFCFF05145C}"/>
                  </a:ext>
                </a:extLst>
              </p:cNvPr>
              <p:cNvSpPr/>
              <p:nvPr/>
            </p:nvSpPr>
            <p:spPr>
              <a:xfrm>
                <a:off x="5312995" y="3478799"/>
                <a:ext cx="28583" cy="7283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246" extrusionOk="0">
                    <a:moveTo>
                      <a:pt x="166" y="1"/>
                    </a:moveTo>
                    <a:cubicBezTo>
                      <a:pt x="83" y="1"/>
                      <a:pt x="0" y="94"/>
                      <a:pt x="52" y="187"/>
                    </a:cubicBezTo>
                    <a:cubicBezTo>
                      <a:pt x="218" y="468"/>
                      <a:pt x="249" y="810"/>
                      <a:pt x="145" y="1111"/>
                    </a:cubicBezTo>
                    <a:cubicBezTo>
                      <a:pt x="125" y="1173"/>
                      <a:pt x="156" y="1225"/>
                      <a:pt x="198" y="1245"/>
                    </a:cubicBezTo>
                    <a:cubicBezTo>
                      <a:pt x="249" y="1235"/>
                      <a:pt x="301" y="1235"/>
                      <a:pt x="353" y="1225"/>
                    </a:cubicBezTo>
                    <a:cubicBezTo>
                      <a:pt x="364" y="1215"/>
                      <a:pt x="374" y="1194"/>
                      <a:pt x="374" y="1173"/>
                    </a:cubicBezTo>
                    <a:cubicBezTo>
                      <a:pt x="488" y="810"/>
                      <a:pt x="447" y="395"/>
                      <a:pt x="260" y="63"/>
                    </a:cubicBezTo>
                    <a:cubicBezTo>
                      <a:pt x="239" y="21"/>
                      <a:pt x="198" y="1"/>
                      <a:pt x="166" y="1"/>
                    </a:cubicBezTo>
                    <a:close/>
                  </a:path>
                </a:pathLst>
              </a:custGeom>
              <a:solidFill>
                <a:srgbClr val="DA50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2489;p54">
                <a:extLst>
                  <a:ext uri="{FF2B5EF4-FFF2-40B4-BE49-F238E27FC236}">
                    <a16:creationId xmlns:a16="http://schemas.microsoft.com/office/drawing/2014/main" id="{E92CB2D7-7C7B-93C3-9B8F-D0A0422C8A78}"/>
                  </a:ext>
                </a:extLst>
              </p:cNvPr>
              <p:cNvSpPr/>
              <p:nvPr/>
            </p:nvSpPr>
            <p:spPr>
              <a:xfrm>
                <a:off x="5359055" y="3530354"/>
                <a:ext cx="7950" cy="911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56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94" y="63"/>
                      <a:pt x="53" y="114"/>
                      <a:pt x="0" y="156"/>
                    </a:cubicBezTo>
                    <a:lnTo>
                      <a:pt x="11" y="156"/>
                    </a:lnTo>
                    <a:cubicBezTo>
                      <a:pt x="63" y="156"/>
                      <a:pt x="104" y="135"/>
                      <a:pt x="125" y="73"/>
                    </a:cubicBezTo>
                    <a:cubicBezTo>
                      <a:pt x="125" y="52"/>
                      <a:pt x="136" y="31"/>
                      <a:pt x="136" y="1"/>
                    </a:cubicBezTo>
                    <a:close/>
                  </a:path>
                </a:pathLst>
              </a:custGeom>
              <a:solidFill>
                <a:srgbClr val="F69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2490;p54">
                <a:extLst>
                  <a:ext uri="{FF2B5EF4-FFF2-40B4-BE49-F238E27FC236}">
                    <a16:creationId xmlns:a16="http://schemas.microsoft.com/office/drawing/2014/main" id="{28C9799A-DED0-229F-4075-067D55E956BC}"/>
                  </a:ext>
                </a:extLst>
              </p:cNvPr>
              <p:cNvSpPr/>
              <p:nvPr/>
            </p:nvSpPr>
            <p:spPr>
              <a:xfrm>
                <a:off x="5340877" y="3459393"/>
                <a:ext cx="30980" cy="80080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370" extrusionOk="0">
                    <a:moveTo>
                      <a:pt x="166" y="1"/>
                    </a:moveTo>
                    <a:cubicBezTo>
                      <a:pt x="83" y="1"/>
                      <a:pt x="0" y="84"/>
                      <a:pt x="53" y="177"/>
                    </a:cubicBezTo>
                    <a:cubicBezTo>
                      <a:pt x="239" y="489"/>
                      <a:pt x="291" y="872"/>
                      <a:pt x="208" y="1225"/>
                    </a:cubicBezTo>
                    <a:cubicBezTo>
                      <a:pt x="177" y="1308"/>
                      <a:pt x="249" y="1360"/>
                      <a:pt x="311" y="1370"/>
                    </a:cubicBezTo>
                    <a:cubicBezTo>
                      <a:pt x="364" y="1328"/>
                      <a:pt x="405" y="1277"/>
                      <a:pt x="447" y="1215"/>
                    </a:cubicBezTo>
                    <a:cubicBezTo>
                      <a:pt x="530" y="820"/>
                      <a:pt x="457" y="406"/>
                      <a:pt x="260" y="63"/>
                    </a:cubicBezTo>
                    <a:cubicBezTo>
                      <a:pt x="228" y="21"/>
                      <a:pt x="198" y="1"/>
                      <a:pt x="166" y="1"/>
                    </a:cubicBezTo>
                    <a:close/>
                  </a:path>
                </a:pathLst>
              </a:custGeom>
              <a:solidFill>
                <a:srgbClr val="DA50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2491;p54">
                <a:extLst>
                  <a:ext uri="{FF2B5EF4-FFF2-40B4-BE49-F238E27FC236}">
                    <a16:creationId xmlns:a16="http://schemas.microsoft.com/office/drawing/2014/main" id="{B9A2FC86-3049-487A-84E0-A5528E3B6185}"/>
                  </a:ext>
                </a:extLst>
              </p:cNvPr>
              <p:cNvSpPr/>
              <p:nvPr/>
            </p:nvSpPr>
            <p:spPr>
              <a:xfrm>
                <a:off x="4297399" y="2246168"/>
                <a:ext cx="396600" cy="588792"/>
              </a:xfrm>
              <a:custGeom>
                <a:avLst/>
                <a:gdLst/>
                <a:ahLst/>
                <a:cxnLst/>
                <a:rect l="l" t="t" r="r" b="b"/>
                <a:pathLst>
                  <a:path w="6785" h="10073" extrusionOk="0">
                    <a:moveTo>
                      <a:pt x="3527" y="0"/>
                    </a:moveTo>
                    <a:lnTo>
                      <a:pt x="3527" y="0"/>
                    </a:lnTo>
                    <a:cubicBezTo>
                      <a:pt x="3735" y="125"/>
                      <a:pt x="3922" y="301"/>
                      <a:pt x="4035" y="519"/>
                    </a:cubicBezTo>
                    <a:cubicBezTo>
                      <a:pt x="3521" y="270"/>
                      <a:pt x="2951" y="149"/>
                      <a:pt x="2382" y="149"/>
                    </a:cubicBezTo>
                    <a:cubicBezTo>
                      <a:pt x="1527" y="149"/>
                      <a:pt x="673" y="421"/>
                      <a:pt x="1" y="944"/>
                    </a:cubicBezTo>
                    <a:cubicBezTo>
                      <a:pt x="154" y="832"/>
                      <a:pt x="341" y="781"/>
                      <a:pt x="531" y="781"/>
                    </a:cubicBezTo>
                    <a:cubicBezTo>
                      <a:pt x="765" y="781"/>
                      <a:pt x="1004" y="859"/>
                      <a:pt x="1193" y="996"/>
                    </a:cubicBezTo>
                    <a:cubicBezTo>
                      <a:pt x="1536" y="1255"/>
                      <a:pt x="1723" y="1681"/>
                      <a:pt x="1764" y="2106"/>
                    </a:cubicBezTo>
                    <a:cubicBezTo>
                      <a:pt x="1806" y="2532"/>
                      <a:pt x="1712" y="2956"/>
                      <a:pt x="1577" y="3361"/>
                    </a:cubicBezTo>
                    <a:cubicBezTo>
                      <a:pt x="1349" y="4077"/>
                      <a:pt x="996" y="4761"/>
                      <a:pt x="840" y="5498"/>
                    </a:cubicBezTo>
                    <a:cubicBezTo>
                      <a:pt x="674" y="6234"/>
                      <a:pt x="757" y="7085"/>
                      <a:pt x="1276" y="7624"/>
                    </a:cubicBezTo>
                    <a:cubicBezTo>
                      <a:pt x="1038" y="7583"/>
                      <a:pt x="820" y="7428"/>
                      <a:pt x="685" y="7220"/>
                    </a:cubicBezTo>
                    <a:lnTo>
                      <a:pt x="685" y="7220"/>
                    </a:lnTo>
                    <a:cubicBezTo>
                      <a:pt x="830" y="7915"/>
                      <a:pt x="1318" y="8537"/>
                      <a:pt x="1961" y="8828"/>
                    </a:cubicBezTo>
                    <a:cubicBezTo>
                      <a:pt x="1920" y="8832"/>
                      <a:pt x="1879" y="8834"/>
                      <a:pt x="1837" y="8834"/>
                    </a:cubicBezTo>
                    <a:cubicBezTo>
                      <a:pt x="1676" y="8834"/>
                      <a:pt x="1507" y="8803"/>
                      <a:pt x="1359" y="8745"/>
                    </a:cubicBezTo>
                    <a:lnTo>
                      <a:pt x="1359" y="8745"/>
                    </a:lnTo>
                    <a:cubicBezTo>
                      <a:pt x="2337" y="9602"/>
                      <a:pt x="3636" y="10072"/>
                      <a:pt x="4934" y="10072"/>
                    </a:cubicBezTo>
                    <a:cubicBezTo>
                      <a:pt x="5425" y="10072"/>
                      <a:pt x="5917" y="10005"/>
                      <a:pt x="6390" y="9865"/>
                    </a:cubicBezTo>
                    <a:lnTo>
                      <a:pt x="6785" y="8216"/>
                    </a:lnTo>
                    <a:lnTo>
                      <a:pt x="6785" y="8216"/>
                    </a:lnTo>
                    <a:cubicBezTo>
                      <a:pt x="6635" y="8300"/>
                      <a:pt x="6470" y="8338"/>
                      <a:pt x="6303" y="8338"/>
                    </a:cubicBezTo>
                    <a:cubicBezTo>
                      <a:pt x="5889" y="8338"/>
                      <a:pt x="5462" y="8106"/>
                      <a:pt x="5218" y="7760"/>
                    </a:cubicBezTo>
                    <a:cubicBezTo>
                      <a:pt x="4876" y="7272"/>
                      <a:pt x="4834" y="6628"/>
                      <a:pt x="4927" y="6038"/>
                    </a:cubicBezTo>
                    <a:cubicBezTo>
                      <a:pt x="5010" y="5446"/>
                      <a:pt x="5218" y="4876"/>
                      <a:pt x="5332" y="4295"/>
                    </a:cubicBezTo>
                    <a:cubicBezTo>
                      <a:pt x="5498" y="3413"/>
                      <a:pt x="5436" y="2479"/>
                      <a:pt x="5083" y="1660"/>
                    </a:cubicBezTo>
                    <a:cubicBezTo>
                      <a:pt x="4772" y="955"/>
                      <a:pt x="4222" y="342"/>
                      <a:pt x="35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2492;p54">
                <a:extLst>
                  <a:ext uri="{FF2B5EF4-FFF2-40B4-BE49-F238E27FC236}">
                    <a16:creationId xmlns:a16="http://schemas.microsoft.com/office/drawing/2014/main" id="{BFE76916-0C52-48C9-407E-9FFC57B3DDEE}"/>
                  </a:ext>
                </a:extLst>
              </p:cNvPr>
              <p:cNvSpPr/>
              <p:nvPr/>
            </p:nvSpPr>
            <p:spPr>
              <a:xfrm>
                <a:off x="4448964" y="2650538"/>
                <a:ext cx="849549" cy="473641"/>
              </a:xfrm>
              <a:custGeom>
                <a:avLst/>
                <a:gdLst/>
                <a:ahLst/>
                <a:cxnLst/>
                <a:rect l="l" t="t" r="r" b="b"/>
                <a:pathLst>
                  <a:path w="14534" h="8103" extrusionOk="0">
                    <a:moveTo>
                      <a:pt x="11308" y="1"/>
                    </a:moveTo>
                    <a:cubicBezTo>
                      <a:pt x="11266" y="12"/>
                      <a:pt x="11225" y="22"/>
                      <a:pt x="11193" y="32"/>
                    </a:cubicBezTo>
                    <a:cubicBezTo>
                      <a:pt x="11100" y="53"/>
                      <a:pt x="11017" y="63"/>
                      <a:pt x="10923" y="84"/>
                    </a:cubicBezTo>
                    <a:cubicBezTo>
                      <a:pt x="10706" y="136"/>
                      <a:pt x="10478" y="167"/>
                      <a:pt x="10249" y="188"/>
                    </a:cubicBezTo>
                    <a:cubicBezTo>
                      <a:pt x="9794" y="241"/>
                      <a:pt x="9332" y="258"/>
                      <a:pt x="8866" y="258"/>
                    </a:cubicBezTo>
                    <a:cubicBezTo>
                      <a:pt x="8239" y="258"/>
                      <a:pt x="7607" y="226"/>
                      <a:pt x="6982" y="208"/>
                    </a:cubicBezTo>
                    <a:cubicBezTo>
                      <a:pt x="6806" y="205"/>
                      <a:pt x="6630" y="202"/>
                      <a:pt x="6454" y="202"/>
                    </a:cubicBezTo>
                    <a:cubicBezTo>
                      <a:pt x="5176" y="202"/>
                      <a:pt x="3873" y="326"/>
                      <a:pt x="2770" y="945"/>
                    </a:cubicBezTo>
                    <a:cubicBezTo>
                      <a:pt x="955" y="1951"/>
                      <a:pt x="1" y="4182"/>
                      <a:pt x="291" y="6236"/>
                    </a:cubicBezTo>
                    <a:cubicBezTo>
                      <a:pt x="354" y="6681"/>
                      <a:pt x="478" y="7148"/>
                      <a:pt x="799" y="7470"/>
                    </a:cubicBezTo>
                    <a:cubicBezTo>
                      <a:pt x="1142" y="7801"/>
                      <a:pt x="1650" y="7916"/>
                      <a:pt x="2117" y="7978"/>
                    </a:cubicBezTo>
                    <a:cubicBezTo>
                      <a:pt x="2553" y="8040"/>
                      <a:pt x="2988" y="8071"/>
                      <a:pt x="3424" y="8092"/>
                    </a:cubicBezTo>
                    <a:cubicBezTo>
                      <a:pt x="3622" y="8099"/>
                      <a:pt x="3821" y="8103"/>
                      <a:pt x="4020" y="8103"/>
                    </a:cubicBezTo>
                    <a:cubicBezTo>
                      <a:pt x="4664" y="8103"/>
                      <a:pt x="5313" y="8067"/>
                      <a:pt x="5955" y="8020"/>
                    </a:cubicBezTo>
                    <a:cubicBezTo>
                      <a:pt x="7801" y="7895"/>
                      <a:pt x="9720" y="7635"/>
                      <a:pt x="11255" y="6598"/>
                    </a:cubicBezTo>
                    <a:cubicBezTo>
                      <a:pt x="12532" y="5738"/>
                      <a:pt x="13392" y="4420"/>
                      <a:pt x="13994" y="2988"/>
                    </a:cubicBezTo>
                    <a:cubicBezTo>
                      <a:pt x="14191" y="2522"/>
                      <a:pt x="14367" y="2034"/>
                      <a:pt x="14512" y="1557"/>
                    </a:cubicBezTo>
                    <a:cubicBezTo>
                      <a:pt x="14512" y="1536"/>
                      <a:pt x="14523" y="1515"/>
                      <a:pt x="14523" y="1505"/>
                    </a:cubicBezTo>
                    <a:cubicBezTo>
                      <a:pt x="14523" y="1495"/>
                      <a:pt x="14533" y="1485"/>
                      <a:pt x="14533" y="1474"/>
                    </a:cubicBezTo>
                    <a:lnTo>
                      <a:pt x="14295" y="1370"/>
                    </a:lnTo>
                    <a:lnTo>
                      <a:pt x="14284" y="1360"/>
                    </a:lnTo>
                    <a:lnTo>
                      <a:pt x="13776" y="1132"/>
                    </a:lnTo>
                    <a:lnTo>
                      <a:pt x="11847" y="250"/>
                    </a:lnTo>
                    <a:lnTo>
                      <a:pt x="11608" y="136"/>
                    </a:lnTo>
                    <a:lnTo>
                      <a:pt x="113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2493;p54">
                <a:extLst>
                  <a:ext uri="{FF2B5EF4-FFF2-40B4-BE49-F238E27FC236}">
                    <a16:creationId xmlns:a16="http://schemas.microsoft.com/office/drawing/2014/main" id="{C13EC1C1-FB83-C667-5B52-30EDD53A8418}"/>
                  </a:ext>
                </a:extLst>
              </p:cNvPr>
              <p:cNvSpPr/>
              <p:nvPr/>
            </p:nvSpPr>
            <p:spPr>
              <a:xfrm>
                <a:off x="4646647" y="2588696"/>
                <a:ext cx="771339" cy="568217"/>
              </a:xfrm>
              <a:custGeom>
                <a:avLst/>
                <a:gdLst/>
                <a:ahLst/>
                <a:cxnLst/>
                <a:rect l="l" t="t" r="r" b="b"/>
                <a:pathLst>
                  <a:path w="13196" h="9721" extrusionOk="0">
                    <a:moveTo>
                      <a:pt x="12905" y="1"/>
                    </a:moveTo>
                    <a:cubicBezTo>
                      <a:pt x="12415" y="432"/>
                      <a:pt x="11879" y="577"/>
                      <a:pt x="11309" y="577"/>
                    </a:cubicBezTo>
                    <a:cubicBezTo>
                      <a:pt x="10454" y="577"/>
                      <a:pt x="9523" y="252"/>
                      <a:pt x="8558" y="84"/>
                    </a:cubicBezTo>
                    <a:cubicBezTo>
                      <a:pt x="8550" y="82"/>
                      <a:pt x="8542" y="82"/>
                      <a:pt x="8535" y="82"/>
                    </a:cubicBezTo>
                    <a:cubicBezTo>
                      <a:pt x="8370" y="82"/>
                      <a:pt x="8144" y="378"/>
                      <a:pt x="7935" y="665"/>
                    </a:cubicBezTo>
                    <a:cubicBezTo>
                      <a:pt x="7926" y="685"/>
                      <a:pt x="7905" y="696"/>
                      <a:pt x="7894" y="717"/>
                    </a:cubicBezTo>
                    <a:cubicBezTo>
                      <a:pt x="7770" y="883"/>
                      <a:pt x="7656" y="1049"/>
                      <a:pt x="7541" y="1142"/>
                    </a:cubicBezTo>
                    <a:cubicBezTo>
                      <a:pt x="7500" y="1183"/>
                      <a:pt x="7458" y="1215"/>
                      <a:pt x="7417" y="1225"/>
                    </a:cubicBezTo>
                    <a:cubicBezTo>
                      <a:pt x="7272" y="1277"/>
                      <a:pt x="7147" y="1370"/>
                      <a:pt x="7023" y="1474"/>
                    </a:cubicBezTo>
                    <a:cubicBezTo>
                      <a:pt x="6940" y="1547"/>
                      <a:pt x="6847" y="1640"/>
                      <a:pt x="6764" y="1723"/>
                    </a:cubicBezTo>
                    <a:cubicBezTo>
                      <a:pt x="5955" y="2532"/>
                      <a:pt x="4990" y="3165"/>
                      <a:pt x="4046" y="3797"/>
                    </a:cubicBezTo>
                    <a:cubicBezTo>
                      <a:pt x="3092" y="4441"/>
                      <a:pt x="2137" y="5104"/>
                      <a:pt x="1380" y="5955"/>
                    </a:cubicBezTo>
                    <a:cubicBezTo>
                      <a:pt x="612" y="6806"/>
                      <a:pt x="52" y="7884"/>
                      <a:pt x="1" y="9025"/>
                    </a:cubicBezTo>
                    <a:lnTo>
                      <a:pt x="42" y="9150"/>
                    </a:lnTo>
                    <a:lnTo>
                      <a:pt x="52" y="9171"/>
                    </a:lnTo>
                    <a:cubicBezTo>
                      <a:pt x="259" y="9202"/>
                      <a:pt x="467" y="9223"/>
                      <a:pt x="685" y="9244"/>
                    </a:cubicBezTo>
                    <a:cubicBezTo>
                      <a:pt x="958" y="9265"/>
                      <a:pt x="1232" y="9275"/>
                      <a:pt x="1507" y="9275"/>
                    </a:cubicBezTo>
                    <a:cubicBezTo>
                      <a:pt x="2454" y="9275"/>
                      <a:pt x="3407" y="9151"/>
                      <a:pt x="4316" y="8901"/>
                    </a:cubicBezTo>
                    <a:lnTo>
                      <a:pt x="4316" y="8901"/>
                    </a:lnTo>
                    <a:cubicBezTo>
                      <a:pt x="4025" y="9212"/>
                      <a:pt x="3673" y="9472"/>
                      <a:pt x="3278" y="9648"/>
                    </a:cubicBezTo>
                    <a:cubicBezTo>
                      <a:pt x="4305" y="9627"/>
                      <a:pt x="5312" y="9347"/>
                      <a:pt x="6204" y="8849"/>
                    </a:cubicBezTo>
                    <a:lnTo>
                      <a:pt x="6204" y="8849"/>
                    </a:lnTo>
                    <a:cubicBezTo>
                      <a:pt x="6131" y="9191"/>
                      <a:pt x="5934" y="9503"/>
                      <a:pt x="5664" y="9721"/>
                    </a:cubicBezTo>
                    <a:cubicBezTo>
                      <a:pt x="6909" y="9534"/>
                      <a:pt x="8071" y="8859"/>
                      <a:pt x="8848" y="7884"/>
                    </a:cubicBezTo>
                    <a:lnTo>
                      <a:pt x="8848" y="7884"/>
                    </a:lnTo>
                    <a:cubicBezTo>
                      <a:pt x="8869" y="8279"/>
                      <a:pt x="8755" y="8684"/>
                      <a:pt x="8537" y="9025"/>
                    </a:cubicBezTo>
                    <a:cubicBezTo>
                      <a:pt x="9388" y="8642"/>
                      <a:pt x="10072" y="7895"/>
                      <a:pt x="10384" y="7024"/>
                    </a:cubicBezTo>
                    <a:cubicBezTo>
                      <a:pt x="10467" y="7366"/>
                      <a:pt x="10715" y="7677"/>
                      <a:pt x="11037" y="7812"/>
                    </a:cubicBezTo>
                    <a:cubicBezTo>
                      <a:pt x="10778" y="7273"/>
                      <a:pt x="10695" y="6640"/>
                      <a:pt x="10809" y="6049"/>
                    </a:cubicBezTo>
                    <a:lnTo>
                      <a:pt x="10809" y="6049"/>
                    </a:lnTo>
                    <a:cubicBezTo>
                      <a:pt x="10861" y="6318"/>
                      <a:pt x="11110" y="6536"/>
                      <a:pt x="11390" y="6547"/>
                    </a:cubicBezTo>
                    <a:cubicBezTo>
                      <a:pt x="10944" y="6266"/>
                      <a:pt x="10944" y="5582"/>
                      <a:pt x="11203" y="5125"/>
                    </a:cubicBezTo>
                    <a:cubicBezTo>
                      <a:pt x="11349" y="4876"/>
                      <a:pt x="11535" y="4669"/>
                      <a:pt x="11722" y="4472"/>
                    </a:cubicBezTo>
                    <a:cubicBezTo>
                      <a:pt x="11898" y="4285"/>
                      <a:pt x="12075" y="4109"/>
                      <a:pt x="12230" y="3912"/>
                    </a:cubicBezTo>
                    <a:cubicBezTo>
                      <a:pt x="12271" y="3860"/>
                      <a:pt x="12303" y="3808"/>
                      <a:pt x="12344" y="3756"/>
                    </a:cubicBezTo>
                    <a:cubicBezTo>
                      <a:pt x="12458" y="3580"/>
                      <a:pt x="12552" y="3393"/>
                      <a:pt x="12624" y="3196"/>
                    </a:cubicBezTo>
                    <a:cubicBezTo>
                      <a:pt x="12635" y="3186"/>
                      <a:pt x="12635" y="3175"/>
                      <a:pt x="12645" y="3165"/>
                    </a:cubicBezTo>
                    <a:cubicBezTo>
                      <a:pt x="12822" y="2688"/>
                      <a:pt x="12873" y="2158"/>
                      <a:pt x="12780" y="1661"/>
                    </a:cubicBezTo>
                    <a:lnTo>
                      <a:pt x="12780" y="1661"/>
                    </a:lnTo>
                    <a:cubicBezTo>
                      <a:pt x="12915" y="1806"/>
                      <a:pt x="13050" y="1962"/>
                      <a:pt x="13195" y="2107"/>
                    </a:cubicBezTo>
                    <a:cubicBezTo>
                      <a:pt x="13091" y="1402"/>
                      <a:pt x="12998" y="706"/>
                      <a:pt x="129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2494;p54">
                <a:extLst>
                  <a:ext uri="{FF2B5EF4-FFF2-40B4-BE49-F238E27FC236}">
                    <a16:creationId xmlns:a16="http://schemas.microsoft.com/office/drawing/2014/main" id="{67D44B00-34B9-5F99-C4C0-7757F528768B}"/>
                  </a:ext>
                </a:extLst>
              </p:cNvPr>
              <p:cNvSpPr/>
              <p:nvPr/>
            </p:nvSpPr>
            <p:spPr>
              <a:xfrm>
                <a:off x="4686686" y="2807481"/>
                <a:ext cx="681556" cy="349429"/>
              </a:xfrm>
              <a:custGeom>
                <a:avLst/>
                <a:gdLst/>
                <a:ahLst/>
                <a:cxnLst/>
                <a:rect l="l" t="t" r="r" b="b"/>
                <a:pathLst>
                  <a:path w="11660" h="5978" extrusionOk="0">
                    <a:moveTo>
                      <a:pt x="11376" y="1"/>
                    </a:moveTo>
                    <a:cubicBezTo>
                      <a:pt x="10768" y="1"/>
                      <a:pt x="10168" y="162"/>
                      <a:pt x="9585" y="324"/>
                    </a:cubicBezTo>
                    <a:cubicBezTo>
                      <a:pt x="9325" y="1258"/>
                      <a:pt x="8765" y="2108"/>
                      <a:pt x="7997" y="2710"/>
                    </a:cubicBezTo>
                    <a:cubicBezTo>
                      <a:pt x="8101" y="2295"/>
                      <a:pt x="8122" y="1849"/>
                      <a:pt x="8039" y="1424"/>
                    </a:cubicBezTo>
                    <a:lnTo>
                      <a:pt x="8039" y="1424"/>
                    </a:lnTo>
                    <a:cubicBezTo>
                      <a:pt x="7635" y="2368"/>
                      <a:pt x="6971" y="3187"/>
                      <a:pt x="6141" y="3768"/>
                    </a:cubicBezTo>
                    <a:cubicBezTo>
                      <a:pt x="6255" y="3530"/>
                      <a:pt x="6379" y="3291"/>
                      <a:pt x="6494" y="3042"/>
                    </a:cubicBezTo>
                    <a:lnTo>
                      <a:pt x="6494" y="3042"/>
                    </a:lnTo>
                    <a:cubicBezTo>
                      <a:pt x="5871" y="3737"/>
                      <a:pt x="4927" y="4058"/>
                      <a:pt x="4004" y="4235"/>
                    </a:cubicBezTo>
                    <a:cubicBezTo>
                      <a:pt x="3081" y="4411"/>
                      <a:pt x="2137" y="4484"/>
                      <a:pt x="1255" y="4785"/>
                    </a:cubicBezTo>
                    <a:cubicBezTo>
                      <a:pt x="798" y="4950"/>
                      <a:pt x="353" y="5189"/>
                      <a:pt x="0" y="5501"/>
                    </a:cubicBezTo>
                    <a:cubicBezTo>
                      <a:pt x="273" y="5522"/>
                      <a:pt x="547" y="5532"/>
                      <a:pt x="822" y="5532"/>
                    </a:cubicBezTo>
                    <a:cubicBezTo>
                      <a:pt x="1769" y="5532"/>
                      <a:pt x="2722" y="5408"/>
                      <a:pt x="3631" y="5158"/>
                    </a:cubicBezTo>
                    <a:lnTo>
                      <a:pt x="3631" y="5158"/>
                    </a:lnTo>
                    <a:cubicBezTo>
                      <a:pt x="3340" y="5469"/>
                      <a:pt x="2988" y="5729"/>
                      <a:pt x="2593" y="5905"/>
                    </a:cubicBezTo>
                    <a:cubicBezTo>
                      <a:pt x="3620" y="5884"/>
                      <a:pt x="4627" y="5604"/>
                      <a:pt x="5519" y="5106"/>
                    </a:cubicBezTo>
                    <a:lnTo>
                      <a:pt x="5519" y="5106"/>
                    </a:lnTo>
                    <a:cubicBezTo>
                      <a:pt x="5446" y="5448"/>
                      <a:pt x="5249" y="5760"/>
                      <a:pt x="4979" y="5978"/>
                    </a:cubicBezTo>
                    <a:cubicBezTo>
                      <a:pt x="6224" y="5791"/>
                      <a:pt x="7386" y="5116"/>
                      <a:pt x="8163" y="4141"/>
                    </a:cubicBezTo>
                    <a:lnTo>
                      <a:pt x="8163" y="4141"/>
                    </a:lnTo>
                    <a:cubicBezTo>
                      <a:pt x="8184" y="4536"/>
                      <a:pt x="8070" y="4941"/>
                      <a:pt x="7852" y="5282"/>
                    </a:cubicBezTo>
                    <a:cubicBezTo>
                      <a:pt x="8703" y="4899"/>
                      <a:pt x="9387" y="4152"/>
                      <a:pt x="9699" y="3281"/>
                    </a:cubicBezTo>
                    <a:cubicBezTo>
                      <a:pt x="9782" y="3623"/>
                      <a:pt x="10030" y="3934"/>
                      <a:pt x="10352" y="4069"/>
                    </a:cubicBezTo>
                    <a:cubicBezTo>
                      <a:pt x="10093" y="3530"/>
                      <a:pt x="10010" y="2897"/>
                      <a:pt x="10124" y="2306"/>
                    </a:cubicBezTo>
                    <a:lnTo>
                      <a:pt x="10124" y="2306"/>
                    </a:lnTo>
                    <a:cubicBezTo>
                      <a:pt x="10176" y="2575"/>
                      <a:pt x="10425" y="2793"/>
                      <a:pt x="10705" y="2804"/>
                    </a:cubicBezTo>
                    <a:cubicBezTo>
                      <a:pt x="10259" y="2523"/>
                      <a:pt x="10259" y="1839"/>
                      <a:pt x="10518" y="1382"/>
                    </a:cubicBezTo>
                    <a:cubicBezTo>
                      <a:pt x="10777" y="916"/>
                      <a:pt x="11224" y="584"/>
                      <a:pt x="11545" y="169"/>
                    </a:cubicBezTo>
                    <a:cubicBezTo>
                      <a:pt x="11586" y="117"/>
                      <a:pt x="11618" y="65"/>
                      <a:pt x="11659" y="13"/>
                    </a:cubicBezTo>
                    <a:cubicBezTo>
                      <a:pt x="11565" y="5"/>
                      <a:pt x="11471" y="1"/>
                      <a:pt x="11376" y="1"/>
                    </a:cubicBezTo>
                    <a:close/>
                  </a:path>
                </a:pathLst>
              </a:custGeom>
              <a:solidFill>
                <a:srgbClr val="FFF3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2495;p54">
                <a:extLst>
                  <a:ext uri="{FF2B5EF4-FFF2-40B4-BE49-F238E27FC236}">
                    <a16:creationId xmlns:a16="http://schemas.microsoft.com/office/drawing/2014/main" id="{9BD34F2A-6799-9D50-F03D-F4DA267CFBDF}"/>
                  </a:ext>
                </a:extLst>
              </p:cNvPr>
              <p:cNvSpPr/>
              <p:nvPr/>
            </p:nvSpPr>
            <p:spPr>
              <a:xfrm>
                <a:off x="5048034" y="2626280"/>
                <a:ext cx="336569" cy="223873"/>
              </a:xfrm>
              <a:custGeom>
                <a:avLst/>
                <a:gdLst/>
                <a:ahLst/>
                <a:cxnLst/>
                <a:rect l="l" t="t" r="r" b="b"/>
                <a:pathLst>
                  <a:path w="5758" h="3830" extrusionOk="0">
                    <a:moveTo>
                      <a:pt x="1048" y="1"/>
                    </a:moveTo>
                    <a:cubicBezTo>
                      <a:pt x="1038" y="33"/>
                      <a:pt x="1038" y="53"/>
                      <a:pt x="1027" y="74"/>
                    </a:cubicBezTo>
                    <a:cubicBezTo>
                      <a:pt x="820" y="364"/>
                      <a:pt x="508" y="540"/>
                      <a:pt x="156" y="593"/>
                    </a:cubicBezTo>
                    <a:cubicBezTo>
                      <a:pt x="104" y="593"/>
                      <a:pt x="52" y="603"/>
                      <a:pt x="0" y="603"/>
                    </a:cubicBezTo>
                    <a:cubicBezTo>
                      <a:pt x="52" y="686"/>
                      <a:pt x="104" y="759"/>
                      <a:pt x="156" y="831"/>
                    </a:cubicBezTo>
                    <a:cubicBezTo>
                      <a:pt x="1266" y="2335"/>
                      <a:pt x="2573" y="2947"/>
                      <a:pt x="3745" y="3403"/>
                    </a:cubicBezTo>
                    <a:cubicBezTo>
                      <a:pt x="4139" y="3549"/>
                      <a:pt x="4512" y="3684"/>
                      <a:pt x="4855" y="3829"/>
                    </a:cubicBezTo>
                    <a:cubicBezTo>
                      <a:pt x="5031" y="3642"/>
                      <a:pt x="5208" y="3466"/>
                      <a:pt x="5363" y="3269"/>
                    </a:cubicBezTo>
                    <a:cubicBezTo>
                      <a:pt x="5404" y="3217"/>
                      <a:pt x="5436" y="3165"/>
                      <a:pt x="5477" y="3113"/>
                    </a:cubicBezTo>
                    <a:cubicBezTo>
                      <a:pt x="5591" y="2937"/>
                      <a:pt x="5685" y="2750"/>
                      <a:pt x="5757" y="2553"/>
                    </a:cubicBezTo>
                    <a:cubicBezTo>
                      <a:pt x="5726" y="2543"/>
                      <a:pt x="5695" y="2532"/>
                      <a:pt x="5653" y="2511"/>
                    </a:cubicBezTo>
                    <a:cubicBezTo>
                      <a:pt x="5280" y="2377"/>
                      <a:pt x="4793" y="2159"/>
                      <a:pt x="4274" y="1920"/>
                    </a:cubicBezTo>
                    <a:cubicBezTo>
                      <a:pt x="4212" y="1889"/>
                      <a:pt x="4150" y="1858"/>
                      <a:pt x="4097" y="1827"/>
                    </a:cubicBezTo>
                    <a:lnTo>
                      <a:pt x="4087" y="1827"/>
                    </a:lnTo>
                    <a:lnTo>
                      <a:pt x="4035" y="1806"/>
                    </a:lnTo>
                    <a:cubicBezTo>
                      <a:pt x="3869" y="1723"/>
                      <a:pt x="3703" y="1630"/>
                      <a:pt x="3527" y="1547"/>
                    </a:cubicBezTo>
                    <a:cubicBezTo>
                      <a:pt x="2790" y="1163"/>
                      <a:pt x="2064" y="748"/>
                      <a:pt x="1546" y="395"/>
                    </a:cubicBezTo>
                    <a:cubicBezTo>
                      <a:pt x="1525" y="385"/>
                      <a:pt x="1515" y="374"/>
                      <a:pt x="1504" y="364"/>
                    </a:cubicBezTo>
                    <a:cubicBezTo>
                      <a:pt x="1328" y="240"/>
                      <a:pt x="1183" y="125"/>
                      <a:pt x="1068" y="22"/>
                    </a:cubicBezTo>
                    <a:cubicBezTo>
                      <a:pt x="1059" y="12"/>
                      <a:pt x="1048" y="12"/>
                      <a:pt x="10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2496;p54">
                <a:extLst>
                  <a:ext uri="{FF2B5EF4-FFF2-40B4-BE49-F238E27FC236}">
                    <a16:creationId xmlns:a16="http://schemas.microsoft.com/office/drawing/2014/main" id="{A6FFC192-99D7-A453-5135-A9C688AF9DE2}"/>
                  </a:ext>
                </a:extLst>
              </p:cNvPr>
              <p:cNvSpPr/>
              <p:nvPr/>
            </p:nvSpPr>
            <p:spPr>
              <a:xfrm>
                <a:off x="5292362" y="2830043"/>
                <a:ext cx="72247" cy="86159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474" extrusionOk="0">
                    <a:moveTo>
                      <a:pt x="623" y="0"/>
                    </a:moveTo>
                    <a:cubicBezTo>
                      <a:pt x="281" y="0"/>
                      <a:pt x="0" y="332"/>
                      <a:pt x="0" y="737"/>
                    </a:cubicBezTo>
                    <a:cubicBezTo>
                      <a:pt x="0" y="1141"/>
                      <a:pt x="281" y="1473"/>
                      <a:pt x="623" y="1473"/>
                    </a:cubicBezTo>
                    <a:cubicBezTo>
                      <a:pt x="955" y="1473"/>
                      <a:pt x="1235" y="1141"/>
                      <a:pt x="1235" y="737"/>
                    </a:cubicBezTo>
                    <a:cubicBezTo>
                      <a:pt x="1235" y="332"/>
                      <a:pt x="955" y="0"/>
                      <a:pt x="6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2497;p54">
                <a:extLst>
                  <a:ext uri="{FF2B5EF4-FFF2-40B4-BE49-F238E27FC236}">
                    <a16:creationId xmlns:a16="http://schemas.microsoft.com/office/drawing/2014/main" id="{4F117776-DEC7-EF4B-DEB2-03BC3669C8DA}"/>
                  </a:ext>
                </a:extLst>
              </p:cNvPr>
              <p:cNvSpPr/>
              <p:nvPr/>
            </p:nvSpPr>
            <p:spPr>
              <a:xfrm>
                <a:off x="5304462" y="2841558"/>
                <a:ext cx="52841" cy="62486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069" extrusionOk="0">
                    <a:moveTo>
                      <a:pt x="457" y="1"/>
                    </a:moveTo>
                    <a:cubicBezTo>
                      <a:pt x="208" y="1"/>
                      <a:pt x="1" y="239"/>
                      <a:pt x="1" y="540"/>
                    </a:cubicBezTo>
                    <a:cubicBezTo>
                      <a:pt x="1" y="831"/>
                      <a:pt x="208" y="1069"/>
                      <a:pt x="457" y="1069"/>
                    </a:cubicBezTo>
                    <a:cubicBezTo>
                      <a:pt x="696" y="1069"/>
                      <a:pt x="904" y="831"/>
                      <a:pt x="904" y="540"/>
                    </a:cubicBezTo>
                    <a:cubicBezTo>
                      <a:pt x="904" y="239"/>
                      <a:pt x="696" y="1"/>
                      <a:pt x="4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2498;p54">
                <a:extLst>
                  <a:ext uri="{FF2B5EF4-FFF2-40B4-BE49-F238E27FC236}">
                    <a16:creationId xmlns:a16="http://schemas.microsoft.com/office/drawing/2014/main" id="{3B532DDD-F189-BBC3-BE9C-0FF457B961AD}"/>
                  </a:ext>
                </a:extLst>
              </p:cNvPr>
              <p:cNvSpPr/>
              <p:nvPr/>
            </p:nvSpPr>
            <p:spPr>
              <a:xfrm>
                <a:off x="5414234" y="2269900"/>
                <a:ext cx="281390" cy="32371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5538" extrusionOk="0">
                    <a:moveTo>
                      <a:pt x="1177" y="1"/>
                    </a:moveTo>
                    <a:cubicBezTo>
                      <a:pt x="1026" y="1"/>
                      <a:pt x="876" y="70"/>
                      <a:pt x="778" y="196"/>
                    </a:cubicBezTo>
                    <a:cubicBezTo>
                      <a:pt x="499" y="580"/>
                      <a:pt x="239" y="974"/>
                      <a:pt x="1" y="1379"/>
                    </a:cubicBezTo>
                    <a:cubicBezTo>
                      <a:pt x="93" y="1517"/>
                      <a:pt x="243" y="1593"/>
                      <a:pt x="399" y="1593"/>
                    </a:cubicBezTo>
                    <a:cubicBezTo>
                      <a:pt x="453" y="1593"/>
                      <a:pt x="508" y="1584"/>
                      <a:pt x="561" y="1565"/>
                    </a:cubicBezTo>
                    <a:cubicBezTo>
                      <a:pt x="633" y="1534"/>
                      <a:pt x="716" y="1503"/>
                      <a:pt x="789" y="1472"/>
                    </a:cubicBezTo>
                    <a:cubicBezTo>
                      <a:pt x="833" y="1457"/>
                      <a:pt x="882" y="1442"/>
                      <a:pt x="929" y="1442"/>
                    </a:cubicBezTo>
                    <a:cubicBezTo>
                      <a:pt x="948" y="1442"/>
                      <a:pt x="968" y="1445"/>
                      <a:pt x="986" y="1451"/>
                    </a:cubicBezTo>
                    <a:cubicBezTo>
                      <a:pt x="1080" y="1482"/>
                      <a:pt x="1110" y="1607"/>
                      <a:pt x="1121" y="1700"/>
                    </a:cubicBezTo>
                    <a:cubicBezTo>
                      <a:pt x="1266" y="2779"/>
                      <a:pt x="1453" y="3899"/>
                      <a:pt x="2127" y="4749"/>
                    </a:cubicBezTo>
                    <a:cubicBezTo>
                      <a:pt x="2293" y="4968"/>
                      <a:pt x="2500" y="5185"/>
                      <a:pt x="2500" y="5455"/>
                    </a:cubicBezTo>
                    <a:cubicBezTo>
                      <a:pt x="2656" y="5351"/>
                      <a:pt x="2781" y="5196"/>
                      <a:pt x="2832" y="5019"/>
                    </a:cubicBezTo>
                    <a:cubicBezTo>
                      <a:pt x="2864" y="5185"/>
                      <a:pt x="2905" y="5362"/>
                      <a:pt x="2936" y="5538"/>
                    </a:cubicBezTo>
                    <a:cubicBezTo>
                      <a:pt x="3330" y="5154"/>
                      <a:pt x="3600" y="4646"/>
                      <a:pt x="3704" y="4106"/>
                    </a:cubicBezTo>
                    <a:cubicBezTo>
                      <a:pt x="3766" y="4252"/>
                      <a:pt x="3828" y="4397"/>
                      <a:pt x="3901" y="4542"/>
                    </a:cubicBezTo>
                    <a:cubicBezTo>
                      <a:pt x="4150" y="4044"/>
                      <a:pt x="4326" y="3525"/>
                      <a:pt x="4420" y="2976"/>
                    </a:cubicBezTo>
                    <a:cubicBezTo>
                      <a:pt x="4523" y="3038"/>
                      <a:pt x="4606" y="3131"/>
                      <a:pt x="4637" y="3246"/>
                    </a:cubicBezTo>
                    <a:cubicBezTo>
                      <a:pt x="4731" y="2893"/>
                      <a:pt x="4814" y="2499"/>
                      <a:pt x="4658" y="2167"/>
                    </a:cubicBezTo>
                    <a:cubicBezTo>
                      <a:pt x="4544" y="1939"/>
                      <a:pt x="4326" y="1783"/>
                      <a:pt x="4118" y="1638"/>
                    </a:cubicBezTo>
                    <a:cubicBezTo>
                      <a:pt x="3247" y="1047"/>
                      <a:pt x="2324" y="538"/>
                      <a:pt x="1391" y="51"/>
                    </a:cubicBezTo>
                    <a:cubicBezTo>
                      <a:pt x="1323" y="17"/>
                      <a:pt x="1250" y="1"/>
                      <a:pt x="1177" y="1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2499;p54">
                <a:extLst>
                  <a:ext uri="{FF2B5EF4-FFF2-40B4-BE49-F238E27FC236}">
                    <a16:creationId xmlns:a16="http://schemas.microsoft.com/office/drawing/2014/main" id="{20909CFB-B920-BB58-86F4-F2CE57162511}"/>
                  </a:ext>
                </a:extLst>
              </p:cNvPr>
              <p:cNvSpPr/>
              <p:nvPr/>
            </p:nvSpPr>
            <p:spPr>
              <a:xfrm>
                <a:off x="5443927" y="2269783"/>
                <a:ext cx="248072" cy="323827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5540" extrusionOk="0">
                    <a:moveTo>
                      <a:pt x="665" y="1"/>
                    </a:moveTo>
                    <a:cubicBezTo>
                      <a:pt x="509" y="1"/>
                      <a:pt x="364" y="74"/>
                      <a:pt x="270" y="198"/>
                    </a:cubicBezTo>
                    <a:cubicBezTo>
                      <a:pt x="177" y="323"/>
                      <a:pt x="94" y="447"/>
                      <a:pt x="1" y="572"/>
                    </a:cubicBezTo>
                    <a:cubicBezTo>
                      <a:pt x="270" y="685"/>
                      <a:pt x="519" y="841"/>
                      <a:pt x="727" y="1049"/>
                    </a:cubicBezTo>
                    <a:cubicBezTo>
                      <a:pt x="1215" y="1567"/>
                      <a:pt x="1391" y="2303"/>
                      <a:pt x="1577" y="2999"/>
                    </a:cubicBezTo>
                    <a:cubicBezTo>
                      <a:pt x="1775" y="3683"/>
                      <a:pt x="2045" y="4420"/>
                      <a:pt x="2635" y="4814"/>
                    </a:cubicBezTo>
                    <a:lnTo>
                      <a:pt x="2231" y="4659"/>
                    </a:lnTo>
                    <a:lnTo>
                      <a:pt x="2231" y="4659"/>
                    </a:lnTo>
                    <a:cubicBezTo>
                      <a:pt x="2262" y="4814"/>
                      <a:pt x="2273" y="4980"/>
                      <a:pt x="2273" y="5136"/>
                    </a:cubicBezTo>
                    <a:cubicBezTo>
                      <a:pt x="2294" y="5094"/>
                      <a:pt x="2314" y="5063"/>
                      <a:pt x="2324" y="5021"/>
                    </a:cubicBezTo>
                    <a:cubicBezTo>
                      <a:pt x="2356" y="5187"/>
                      <a:pt x="2397" y="5364"/>
                      <a:pt x="2428" y="5540"/>
                    </a:cubicBezTo>
                    <a:cubicBezTo>
                      <a:pt x="2822" y="5156"/>
                      <a:pt x="3092" y="4648"/>
                      <a:pt x="3196" y="4108"/>
                    </a:cubicBezTo>
                    <a:cubicBezTo>
                      <a:pt x="3258" y="4254"/>
                      <a:pt x="3320" y="4399"/>
                      <a:pt x="3393" y="4544"/>
                    </a:cubicBezTo>
                    <a:cubicBezTo>
                      <a:pt x="3642" y="4046"/>
                      <a:pt x="3818" y="3527"/>
                      <a:pt x="3912" y="2978"/>
                    </a:cubicBezTo>
                    <a:cubicBezTo>
                      <a:pt x="4015" y="3040"/>
                      <a:pt x="4098" y="3133"/>
                      <a:pt x="4129" y="3248"/>
                    </a:cubicBezTo>
                    <a:cubicBezTo>
                      <a:pt x="4181" y="3040"/>
                      <a:pt x="4233" y="2812"/>
                      <a:pt x="4244" y="2605"/>
                    </a:cubicBezTo>
                    <a:cubicBezTo>
                      <a:pt x="4244" y="2449"/>
                      <a:pt x="4212" y="2303"/>
                      <a:pt x="4150" y="2169"/>
                    </a:cubicBezTo>
                    <a:cubicBezTo>
                      <a:pt x="4036" y="1941"/>
                      <a:pt x="3818" y="1785"/>
                      <a:pt x="3610" y="1640"/>
                    </a:cubicBezTo>
                    <a:cubicBezTo>
                      <a:pt x="2739" y="1049"/>
                      <a:pt x="1816" y="540"/>
                      <a:pt x="883" y="53"/>
                    </a:cubicBezTo>
                    <a:cubicBezTo>
                      <a:pt x="810" y="21"/>
                      <a:pt x="738" y="1"/>
                      <a:pt x="6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2500;p54">
                <a:extLst>
                  <a:ext uri="{FF2B5EF4-FFF2-40B4-BE49-F238E27FC236}">
                    <a16:creationId xmlns:a16="http://schemas.microsoft.com/office/drawing/2014/main" id="{031AD85E-E3A2-AC0A-25C7-DF5A97F0077C}"/>
                  </a:ext>
                </a:extLst>
              </p:cNvPr>
              <p:cNvSpPr/>
              <p:nvPr/>
            </p:nvSpPr>
            <p:spPr>
              <a:xfrm>
                <a:off x="5074688" y="2278317"/>
                <a:ext cx="523325" cy="495619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479" extrusionOk="0">
                    <a:moveTo>
                      <a:pt x="4576" y="0"/>
                    </a:moveTo>
                    <a:cubicBezTo>
                      <a:pt x="4202" y="0"/>
                      <a:pt x="3827" y="103"/>
                      <a:pt x="3507" y="301"/>
                    </a:cubicBezTo>
                    <a:lnTo>
                      <a:pt x="3475" y="394"/>
                    </a:lnTo>
                    <a:cubicBezTo>
                      <a:pt x="3193" y="259"/>
                      <a:pt x="2884" y="190"/>
                      <a:pt x="2575" y="190"/>
                    </a:cubicBezTo>
                    <a:cubicBezTo>
                      <a:pt x="2339" y="190"/>
                      <a:pt x="2102" y="230"/>
                      <a:pt x="1878" y="311"/>
                    </a:cubicBezTo>
                    <a:cubicBezTo>
                      <a:pt x="2065" y="394"/>
                      <a:pt x="2251" y="467"/>
                      <a:pt x="2438" y="539"/>
                    </a:cubicBezTo>
                    <a:cubicBezTo>
                      <a:pt x="2374" y="532"/>
                      <a:pt x="2309" y="528"/>
                      <a:pt x="2245" y="528"/>
                    </a:cubicBezTo>
                    <a:cubicBezTo>
                      <a:pt x="1694" y="528"/>
                      <a:pt x="1142" y="797"/>
                      <a:pt x="789" y="1224"/>
                    </a:cubicBezTo>
                    <a:cubicBezTo>
                      <a:pt x="986" y="1089"/>
                      <a:pt x="1204" y="986"/>
                      <a:pt x="1432" y="933"/>
                    </a:cubicBezTo>
                    <a:lnTo>
                      <a:pt x="1432" y="933"/>
                    </a:lnTo>
                    <a:cubicBezTo>
                      <a:pt x="831" y="1712"/>
                      <a:pt x="354" y="2593"/>
                      <a:pt x="1" y="3517"/>
                    </a:cubicBezTo>
                    <a:cubicBezTo>
                      <a:pt x="156" y="3517"/>
                      <a:pt x="312" y="3527"/>
                      <a:pt x="467" y="3527"/>
                    </a:cubicBezTo>
                    <a:cubicBezTo>
                      <a:pt x="167" y="4284"/>
                      <a:pt x="105" y="5124"/>
                      <a:pt x="291" y="5912"/>
                    </a:cubicBezTo>
                    <a:cubicBezTo>
                      <a:pt x="301" y="5965"/>
                      <a:pt x="312" y="6016"/>
                      <a:pt x="333" y="6058"/>
                    </a:cubicBezTo>
                    <a:cubicBezTo>
                      <a:pt x="343" y="5986"/>
                      <a:pt x="354" y="5912"/>
                      <a:pt x="374" y="5850"/>
                    </a:cubicBezTo>
                    <a:cubicBezTo>
                      <a:pt x="447" y="5560"/>
                      <a:pt x="603" y="5290"/>
                      <a:pt x="799" y="5073"/>
                    </a:cubicBezTo>
                    <a:lnTo>
                      <a:pt x="799" y="5073"/>
                    </a:lnTo>
                    <a:cubicBezTo>
                      <a:pt x="727" y="5363"/>
                      <a:pt x="665" y="5664"/>
                      <a:pt x="592" y="5954"/>
                    </a:cubicBezTo>
                    <a:cubicBezTo>
                      <a:pt x="582" y="5986"/>
                      <a:pt x="582" y="6006"/>
                      <a:pt x="571" y="6027"/>
                    </a:cubicBezTo>
                    <a:cubicBezTo>
                      <a:pt x="540" y="6151"/>
                      <a:pt x="509" y="6276"/>
                      <a:pt x="488" y="6400"/>
                    </a:cubicBezTo>
                    <a:cubicBezTo>
                      <a:pt x="457" y="6493"/>
                      <a:pt x="437" y="6597"/>
                      <a:pt x="405" y="6701"/>
                    </a:cubicBezTo>
                    <a:cubicBezTo>
                      <a:pt x="592" y="6701"/>
                      <a:pt x="768" y="6629"/>
                      <a:pt x="903" y="6504"/>
                    </a:cubicBezTo>
                    <a:cubicBezTo>
                      <a:pt x="955" y="6452"/>
                      <a:pt x="1007" y="6390"/>
                      <a:pt x="1048" y="6317"/>
                    </a:cubicBezTo>
                    <a:lnTo>
                      <a:pt x="1080" y="6255"/>
                    </a:lnTo>
                    <a:cubicBezTo>
                      <a:pt x="1080" y="6286"/>
                      <a:pt x="1080" y="6317"/>
                      <a:pt x="1090" y="6348"/>
                    </a:cubicBezTo>
                    <a:cubicBezTo>
                      <a:pt x="1100" y="6442"/>
                      <a:pt x="1121" y="6525"/>
                      <a:pt x="1142" y="6618"/>
                    </a:cubicBezTo>
                    <a:cubicBezTo>
                      <a:pt x="1308" y="7147"/>
                      <a:pt x="1702" y="7614"/>
                      <a:pt x="2210" y="7832"/>
                    </a:cubicBezTo>
                    <a:cubicBezTo>
                      <a:pt x="2179" y="7634"/>
                      <a:pt x="2138" y="7448"/>
                      <a:pt x="2096" y="7251"/>
                    </a:cubicBezTo>
                    <a:lnTo>
                      <a:pt x="2096" y="7251"/>
                    </a:lnTo>
                    <a:cubicBezTo>
                      <a:pt x="2470" y="7780"/>
                      <a:pt x="3051" y="8153"/>
                      <a:pt x="3683" y="8278"/>
                    </a:cubicBezTo>
                    <a:cubicBezTo>
                      <a:pt x="3652" y="8102"/>
                      <a:pt x="3621" y="7925"/>
                      <a:pt x="3579" y="7759"/>
                    </a:cubicBezTo>
                    <a:lnTo>
                      <a:pt x="3579" y="7728"/>
                    </a:lnTo>
                    <a:lnTo>
                      <a:pt x="3590" y="7738"/>
                    </a:lnTo>
                    <a:lnTo>
                      <a:pt x="3631" y="7780"/>
                    </a:lnTo>
                    <a:lnTo>
                      <a:pt x="3641" y="7780"/>
                    </a:lnTo>
                    <a:cubicBezTo>
                      <a:pt x="3694" y="7832"/>
                      <a:pt x="3745" y="7883"/>
                      <a:pt x="3807" y="7925"/>
                    </a:cubicBezTo>
                    <a:cubicBezTo>
                      <a:pt x="4202" y="8236"/>
                      <a:pt x="4689" y="8423"/>
                      <a:pt x="5197" y="8464"/>
                    </a:cubicBezTo>
                    <a:cubicBezTo>
                      <a:pt x="5239" y="8475"/>
                      <a:pt x="5280" y="8475"/>
                      <a:pt x="5322" y="8475"/>
                    </a:cubicBezTo>
                    <a:cubicBezTo>
                      <a:pt x="5363" y="8477"/>
                      <a:pt x="5405" y="8479"/>
                      <a:pt x="5447" y="8479"/>
                    </a:cubicBezTo>
                    <a:cubicBezTo>
                      <a:pt x="5780" y="8479"/>
                      <a:pt x="6118" y="8405"/>
                      <a:pt x="6421" y="8268"/>
                    </a:cubicBezTo>
                    <a:cubicBezTo>
                      <a:pt x="7366" y="7853"/>
                      <a:pt x="7988" y="6805"/>
                      <a:pt x="7915" y="5778"/>
                    </a:cubicBezTo>
                    <a:lnTo>
                      <a:pt x="7915" y="5778"/>
                    </a:lnTo>
                    <a:lnTo>
                      <a:pt x="8196" y="6369"/>
                    </a:lnTo>
                    <a:cubicBezTo>
                      <a:pt x="8537" y="5820"/>
                      <a:pt x="8662" y="5145"/>
                      <a:pt x="8548" y="4513"/>
                    </a:cubicBezTo>
                    <a:lnTo>
                      <a:pt x="8548" y="4513"/>
                    </a:lnTo>
                    <a:lnTo>
                      <a:pt x="8952" y="4668"/>
                    </a:lnTo>
                    <a:cubicBezTo>
                      <a:pt x="8362" y="4274"/>
                      <a:pt x="8092" y="3537"/>
                      <a:pt x="7894" y="2853"/>
                    </a:cubicBezTo>
                    <a:cubicBezTo>
                      <a:pt x="7708" y="2157"/>
                      <a:pt x="7532" y="1421"/>
                      <a:pt x="7044" y="903"/>
                    </a:cubicBezTo>
                    <a:cubicBezTo>
                      <a:pt x="6571" y="422"/>
                      <a:pt x="5896" y="223"/>
                      <a:pt x="5217" y="223"/>
                    </a:cubicBezTo>
                    <a:cubicBezTo>
                      <a:pt x="5001" y="223"/>
                      <a:pt x="4785" y="243"/>
                      <a:pt x="4575" y="280"/>
                    </a:cubicBezTo>
                    <a:cubicBezTo>
                      <a:pt x="4710" y="197"/>
                      <a:pt x="4845" y="124"/>
                      <a:pt x="4980" y="41"/>
                    </a:cubicBezTo>
                    <a:cubicBezTo>
                      <a:pt x="4847" y="14"/>
                      <a:pt x="4712" y="0"/>
                      <a:pt x="45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2501;p54">
                <a:extLst>
                  <a:ext uri="{FF2B5EF4-FFF2-40B4-BE49-F238E27FC236}">
                    <a16:creationId xmlns:a16="http://schemas.microsoft.com/office/drawing/2014/main" id="{77088BC8-1A37-746F-BF1C-18818FE9FCF6}"/>
                  </a:ext>
                </a:extLst>
              </p:cNvPr>
              <p:cNvSpPr/>
              <p:nvPr/>
            </p:nvSpPr>
            <p:spPr>
              <a:xfrm>
                <a:off x="5409382" y="2529718"/>
                <a:ext cx="117080" cy="156536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2678" extrusionOk="0">
                    <a:moveTo>
                      <a:pt x="652" y="0"/>
                    </a:moveTo>
                    <a:cubicBezTo>
                      <a:pt x="612" y="0"/>
                      <a:pt x="571" y="44"/>
                      <a:pt x="602" y="76"/>
                    </a:cubicBezTo>
                    <a:cubicBezTo>
                      <a:pt x="820" y="304"/>
                      <a:pt x="1038" y="533"/>
                      <a:pt x="1266" y="751"/>
                    </a:cubicBezTo>
                    <a:cubicBezTo>
                      <a:pt x="1401" y="896"/>
                      <a:pt x="1567" y="1041"/>
                      <a:pt x="1691" y="1207"/>
                    </a:cubicBezTo>
                    <a:cubicBezTo>
                      <a:pt x="1598" y="1176"/>
                      <a:pt x="1495" y="1155"/>
                      <a:pt x="1391" y="1155"/>
                    </a:cubicBezTo>
                    <a:cubicBezTo>
                      <a:pt x="1364" y="1153"/>
                      <a:pt x="1337" y="1153"/>
                      <a:pt x="1310" y="1153"/>
                    </a:cubicBezTo>
                    <a:cubicBezTo>
                      <a:pt x="1181" y="1153"/>
                      <a:pt x="1053" y="1171"/>
                      <a:pt x="924" y="1197"/>
                    </a:cubicBezTo>
                    <a:cubicBezTo>
                      <a:pt x="654" y="1259"/>
                      <a:pt x="384" y="1394"/>
                      <a:pt x="208" y="1602"/>
                    </a:cubicBezTo>
                    <a:cubicBezTo>
                      <a:pt x="42" y="1798"/>
                      <a:pt x="1" y="2079"/>
                      <a:pt x="156" y="2286"/>
                    </a:cubicBezTo>
                    <a:cubicBezTo>
                      <a:pt x="291" y="2483"/>
                      <a:pt x="540" y="2607"/>
                      <a:pt x="768" y="2660"/>
                    </a:cubicBezTo>
                    <a:cubicBezTo>
                      <a:pt x="835" y="2671"/>
                      <a:pt x="903" y="2677"/>
                      <a:pt x="972" y="2677"/>
                    </a:cubicBezTo>
                    <a:cubicBezTo>
                      <a:pt x="1148" y="2677"/>
                      <a:pt x="1327" y="2638"/>
                      <a:pt x="1484" y="2556"/>
                    </a:cubicBezTo>
                    <a:cubicBezTo>
                      <a:pt x="1806" y="2390"/>
                      <a:pt x="2002" y="2016"/>
                      <a:pt x="1982" y="1664"/>
                    </a:cubicBezTo>
                    <a:cubicBezTo>
                      <a:pt x="1982" y="1643"/>
                      <a:pt x="1982" y="1622"/>
                      <a:pt x="1992" y="1602"/>
                    </a:cubicBezTo>
                    <a:cubicBezTo>
                      <a:pt x="1992" y="1508"/>
                      <a:pt x="1951" y="1415"/>
                      <a:pt x="1889" y="1342"/>
                    </a:cubicBezTo>
                    <a:cubicBezTo>
                      <a:pt x="1774" y="1104"/>
                      <a:pt x="1557" y="917"/>
                      <a:pt x="1380" y="730"/>
                    </a:cubicBezTo>
                    <a:cubicBezTo>
                      <a:pt x="1142" y="491"/>
                      <a:pt x="914" y="253"/>
                      <a:pt x="685" y="14"/>
                    </a:cubicBezTo>
                    <a:cubicBezTo>
                      <a:pt x="676" y="4"/>
                      <a:pt x="664" y="0"/>
                      <a:pt x="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2502;p54">
                <a:extLst>
                  <a:ext uri="{FF2B5EF4-FFF2-40B4-BE49-F238E27FC236}">
                    <a16:creationId xmlns:a16="http://schemas.microsoft.com/office/drawing/2014/main" id="{337F97BF-4B64-13D4-42EE-2994E19F8298}"/>
                  </a:ext>
                </a:extLst>
              </p:cNvPr>
              <p:cNvSpPr/>
              <p:nvPr/>
            </p:nvSpPr>
            <p:spPr>
              <a:xfrm>
                <a:off x="5271144" y="2639023"/>
                <a:ext cx="242403" cy="101883"/>
              </a:xfrm>
              <a:custGeom>
                <a:avLst/>
                <a:gdLst/>
                <a:ahLst/>
                <a:cxnLst/>
                <a:rect l="l" t="t" r="r" b="b"/>
                <a:pathLst>
                  <a:path w="4147" h="1743" extrusionOk="0">
                    <a:moveTo>
                      <a:pt x="59" y="1"/>
                    </a:moveTo>
                    <a:cubicBezTo>
                      <a:pt x="31" y="1"/>
                      <a:pt x="1" y="19"/>
                      <a:pt x="1" y="53"/>
                    </a:cubicBezTo>
                    <a:cubicBezTo>
                      <a:pt x="11" y="416"/>
                      <a:pt x="374" y="613"/>
                      <a:pt x="695" y="665"/>
                    </a:cubicBezTo>
                    <a:cubicBezTo>
                      <a:pt x="851" y="686"/>
                      <a:pt x="1007" y="675"/>
                      <a:pt x="1163" y="696"/>
                    </a:cubicBezTo>
                    <a:cubicBezTo>
                      <a:pt x="1338" y="717"/>
                      <a:pt x="1453" y="820"/>
                      <a:pt x="1525" y="976"/>
                    </a:cubicBezTo>
                    <a:cubicBezTo>
                      <a:pt x="1587" y="1122"/>
                      <a:pt x="1629" y="1277"/>
                      <a:pt x="1723" y="1412"/>
                    </a:cubicBezTo>
                    <a:cubicBezTo>
                      <a:pt x="1806" y="1516"/>
                      <a:pt x="1909" y="1599"/>
                      <a:pt x="2023" y="1650"/>
                    </a:cubicBezTo>
                    <a:cubicBezTo>
                      <a:pt x="2156" y="1714"/>
                      <a:pt x="2297" y="1742"/>
                      <a:pt x="2437" y="1742"/>
                    </a:cubicBezTo>
                    <a:cubicBezTo>
                      <a:pt x="2570" y="1742"/>
                      <a:pt x="2701" y="1717"/>
                      <a:pt x="2822" y="1671"/>
                    </a:cubicBezTo>
                    <a:cubicBezTo>
                      <a:pt x="3102" y="1567"/>
                      <a:pt x="3330" y="1380"/>
                      <a:pt x="3528" y="1173"/>
                    </a:cubicBezTo>
                    <a:cubicBezTo>
                      <a:pt x="3600" y="1261"/>
                      <a:pt x="3706" y="1306"/>
                      <a:pt x="3814" y="1306"/>
                    </a:cubicBezTo>
                    <a:cubicBezTo>
                      <a:pt x="3922" y="1306"/>
                      <a:pt x="4030" y="1261"/>
                      <a:pt x="4108" y="1173"/>
                    </a:cubicBezTo>
                    <a:cubicBezTo>
                      <a:pt x="4147" y="1135"/>
                      <a:pt x="4110" y="1096"/>
                      <a:pt x="4072" y="1096"/>
                    </a:cubicBezTo>
                    <a:cubicBezTo>
                      <a:pt x="4059" y="1096"/>
                      <a:pt x="4046" y="1100"/>
                      <a:pt x="4035" y="1111"/>
                    </a:cubicBezTo>
                    <a:cubicBezTo>
                      <a:pt x="3972" y="1174"/>
                      <a:pt x="3896" y="1204"/>
                      <a:pt x="3820" y="1204"/>
                    </a:cubicBezTo>
                    <a:cubicBezTo>
                      <a:pt x="3723" y="1204"/>
                      <a:pt x="3628" y="1153"/>
                      <a:pt x="3569" y="1059"/>
                    </a:cubicBezTo>
                    <a:cubicBezTo>
                      <a:pt x="3560" y="1045"/>
                      <a:pt x="3546" y="1039"/>
                      <a:pt x="3532" y="1039"/>
                    </a:cubicBezTo>
                    <a:cubicBezTo>
                      <a:pt x="3515" y="1039"/>
                      <a:pt x="3498" y="1048"/>
                      <a:pt x="3486" y="1059"/>
                    </a:cubicBezTo>
                    <a:cubicBezTo>
                      <a:pt x="3268" y="1308"/>
                      <a:pt x="2988" y="1546"/>
                      <a:pt x="2656" y="1619"/>
                    </a:cubicBezTo>
                    <a:cubicBezTo>
                      <a:pt x="2591" y="1633"/>
                      <a:pt x="2524" y="1641"/>
                      <a:pt x="2456" y="1641"/>
                    </a:cubicBezTo>
                    <a:cubicBezTo>
                      <a:pt x="2275" y="1641"/>
                      <a:pt x="2091" y="1590"/>
                      <a:pt x="1940" y="1484"/>
                    </a:cubicBezTo>
                    <a:cubicBezTo>
                      <a:pt x="1826" y="1401"/>
                      <a:pt x="1753" y="1277"/>
                      <a:pt x="1702" y="1142"/>
                    </a:cubicBezTo>
                    <a:cubicBezTo>
                      <a:pt x="1650" y="1007"/>
                      <a:pt x="1598" y="873"/>
                      <a:pt x="1504" y="758"/>
                    </a:cubicBezTo>
                    <a:cubicBezTo>
                      <a:pt x="1308" y="530"/>
                      <a:pt x="997" y="603"/>
                      <a:pt x="727" y="561"/>
                    </a:cubicBezTo>
                    <a:cubicBezTo>
                      <a:pt x="446" y="530"/>
                      <a:pt x="114" y="364"/>
                      <a:pt x="104" y="43"/>
                    </a:cubicBezTo>
                    <a:cubicBezTo>
                      <a:pt x="104" y="14"/>
                      <a:pt x="83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2503;p54">
                <a:extLst>
                  <a:ext uri="{FF2B5EF4-FFF2-40B4-BE49-F238E27FC236}">
                    <a16:creationId xmlns:a16="http://schemas.microsoft.com/office/drawing/2014/main" id="{9A69DA4B-149F-78FD-0090-FD87AE84C0FB}"/>
                  </a:ext>
                </a:extLst>
              </p:cNvPr>
              <p:cNvSpPr/>
              <p:nvPr/>
            </p:nvSpPr>
            <p:spPr>
              <a:xfrm>
                <a:off x="5268397" y="2512182"/>
                <a:ext cx="48282" cy="43898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51" extrusionOk="0">
                    <a:moveTo>
                      <a:pt x="437" y="1"/>
                    </a:moveTo>
                    <a:cubicBezTo>
                      <a:pt x="223" y="1"/>
                      <a:pt x="1" y="163"/>
                      <a:pt x="37" y="418"/>
                    </a:cubicBezTo>
                    <a:cubicBezTo>
                      <a:pt x="37" y="429"/>
                      <a:pt x="48" y="449"/>
                      <a:pt x="48" y="470"/>
                    </a:cubicBezTo>
                    <a:cubicBezTo>
                      <a:pt x="92" y="630"/>
                      <a:pt x="257" y="751"/>
                      <a:pt x="421" y="751"/>
                    </a:cubicBezTo>
                    <a:cubicBezTo>
                      <a:pt x="449" y="751"/>
                      <a:pt x="477" y="747"/>
                      <a:pt x="504" y="740"/>
                    </a:cubicBezTo>
                    <a:cubicBezTo>
                      <a:pt x="701" y="687"/>
                      <a:pt x="825" y="470"/>
                      <a:pt x="784" y="273"/>
                    </a:cubicBezTo>
                    <a:cubicBezTo>
                      <a:pt x="737" y="83"/>
                      <a:pt x="589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2504;p54">
                <a:extLst>
                  <a:ext uri="{FF2B5EF4-FFF2-40B4-BE49-F238E27FC236}">
                    <a16:creationId xmlns:a16="http://schemas.microsoft.com/office/drawing/2014/main" id="{295EF01C-5FA6-4D24-DEE0-06AC4BA7B0D3}"/>
                  </a:ext>
                </a:extLst>
              </p:cNvPr>
              <p:cNvSpPr/>
              <p:nvPr/>
            </p:nvSpPr>
            <p:spPr>
              <a:xfrm>
                <a:off x="5459417" y="2484885"/>
                <a:ext cx="48282" cy="43372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42" extrusionOk="0">
                    <a:moveTo>
                      <a:pt x="430" y="1"/>
                    </a:moveTo>
                    <a:cubicBezTo>
                      <a:pt x="218" y="1"/>
                      <a:pt x="1" y="160"/>
                      <a:pt x="37" y="408"/>
                    </a:cubicBezTo>
                    <a:cubicBezTo>
                      <a:pt x="37" y="428"/>
                      <a:pt x="37" y="439"/>
                      <a:pt x="47" y="460"/>
                    </a:cubicBezTo>
                    <a:cubicBezTo>
                      <a:pt x="91" y="626"/>
                      <a:pt x="254" y="741"/>
                      <a:pt x="416" y="741"/>
                    </a:cubicBezTo>
                    <a:cubicBezTo>
                      <a:pt x="445" y="741"/>
                      <a:pt x="475" y="737"/>
                      <a:pt x="503" y="730"/>
                    </a:cubicBezTo>
                    <a:cubicBezTo>
                      <a:pt x="701" y="688"/>
                      <a:pt x="825" y="460"/>
                      <a:pt x="784" y="273"/>
                    </a:cubicBezTo>
                    <a:cubicBezTo>
                      <a:pt x="732" y="83"/>
                      <a:pt x="582" y="1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2505;p54">
                <a:extLst>
                  <a:ext uri="{FF2B5EF4-FFF2-40B4-BE49-F238E27FC236}">
                    <a16:creationId xmlns:a16="http://schemas.microsoft.com/office/drawing/2014/main" id="{9ED32BD6-755C-581D-8314-0E57BBFEA74C}"/>
                  </a:ext>
                </a:extLst>
              </p:cNvPr>
              <p:cNvSpPr/>
              <p:nvPr/>
            </p:nvSpPr>
            <p:spPr>
              <a:xfrm>
                <a:off x="5221460" y="2423219"/>
                <a:ext cx="73358" cy="51555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882" extrusionOk="0">
                    <a:moveTo>
                      <a:pt x="975" y="0"/>
                    </a:moveTo>
                    <a:cubicBezTo>
                      <a:pt x="768" y="0"/>
                      <a:pt x="560" y="73"/>
                      <a:pt x="394" y="187"/>
                    </a:cubicBezTo>
                    <a:cubicBezTo>
                      <a:pt x="208" y="322"/>
                      <a:pt x="72" y="529"/>
                      <a:pt x="21" y="768"/>
                    </a:cubicBezTo>
                    <a:cubicBezTo>
                      <a:pt x="0" y="819"/>
                      <a:pt x="52" y="872"/>
                      <a:pt x="104" y="882"/>
                    </a:cubicBezTo>
                    <a:lnTo>
                      <a:pt x="125" y="882"/>
                    </a:lnTo>
                    <a:cubicBezTo>
                      <a:pt x="176" y="882"/>
                      <a:pt x="208" y="840"/>
                      <a:pt x="218" y="789"/>
                    </a:cubicBezTo>
                    <a:cubicBezTo>
                      <a:pt x="311" y="436"/>
                      <a:pt x="633" y="208"/>
                      <a:pt x="975" y="208"/>
                    </a:cubicBezTo>
                    <a:cubicBezTo>
                      <a:pt x="1017" y="208"/>
                      <a:pt x="1058" y="218"/>
                      <a:pt x="1110" y="218"/>
                    </a:cubicBezTo>
                    <a:lnTo>
                      <a:pt x="1120" y="218"/>
                    </a:lnTo>
                    <a:cubicBezTo>
                      <a:pt x="1234" y="218"/>
                      <a:pt x="1255" y="42"/>
                      <a:pt x="1130" y="21"/>
                    </a:cubicBezTo>
                    <a:cubicBezTo>
                      <a:pt x="1079" y="10"/>
                      <a:pt x="1027" y="0"/>
                      <a:pt x="9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2506;p54">
                <a:extLst>
                  <a:ext uri="{FF2B5EF4-FFF2-40B4-BE49-F238E27FC236}">
                    <a16:creationId xmlns:a16="http://schemas.microsoft.com/office/drawing/2014/main" id="{18ECCC72-53D9-D435-BE8B-D621259379B9}"/>
                  </a:ext>
                </a:extLst>
              </p:cNvPr>
              <p:cNvSpPr/>
              <p:nvPr/>
            </p:nvSpPr>
            <p:spPr>
              <a:xfrm>
                <a:off x="5442700" y="2397091"/>
                <a:ext cx="63772" cy="37702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45" extrusionOk="0">
                    <a:moveTo>
                      <a:pt x="302" y="1"/>
                    </a:moveTo>
                    <a:cubicBezTo>
                      <a:pt x="291" y="1"/>
                      <a:pt x="271" y="1"/>
                      <a:pt x="261" y="12"/>
                    </a:cubicBezTo>
                    <a:cubicBezTo>
                      <a:pt x="136" y="22"/>
                      <a:pt x="42" y="105"/>
                      <a:pt x="22" y="219"/>
                    </a:cubicBezTo>
                    <a:cubicBezTo>
                      <a:pt x="1" y="271"/>
                      <a:pt x="53" y="333"/>
                      <a:pt x="105" y="333"/>
                    </a:cubicBezTo>
                    <a:lnTo>
                      <a:pt x="125" y="333"/>
                    </a:lnTo>
                    <a:cubicBezTo>
                      <a:pt x="178" y="333"/>
                      <a:pt x="208" y="302"/>
                      <a:pt x="219" y="250"/>
                    </a:cubicBezTo>
                    <a:lnTo>
                      <a:pt x="229" y="240"/>
                    </a:lnTo>
                    <a:cubicBezTo>
                      <a:pt x="240" y="219"/>
                      <a:pt x="240" y="219"/>
                      <a:pt x="261" y="219"/>
                    </a:cubicBezTo>
                    <a:cubicBezTo>
                      <a:pt x="271" y="208"/>
                      <a:pt x="291" y="208"/>
                      <a:pt x="302" y="208"/>
                    </a:cubicBezTo>
                    <a:cubicBezTo>
                      <a:pt x="323" y="208"/>
                      <a:pt x="344" y="208"/>
                      <a:pt x="364" y="219"/>
                    </a:cubicBezTo>
                    <a:cubicBezTo>
                      <a:pt x="437" y="229"/>
                      <a:pt x="510" y="261"/>
                      <a:pt x="572" y="302"/>
                    </a:cubicBezTo>
                    <a:cubicBezTo>
                      <a:pt x="696" y="374"/>
                      <a:pt x="810" y="478"/>
                      <a:pt x="893" y="603"/>
                    </a:cubicBezTo>
                    <a:cubicBezTo>
                      <a:pt x="914" y="634"/>
                      <a:pt x="945" y="644"/>
                      <a:pt x="976" y="644"/>
                    </a:cubicBezTo>
                    <a:cubicBezTo>
                      <a:pt x="997" y="644"/>
                      <a:pt x="1017" y="634"/>
                      <a:pt x="1038" y="623"/>
                    </a:cubicBezTo>
                    <a:cubicBezTo>
                      <a:pt x="1080" y="582"/>
                      <a:pt x="1090" y="520"/>
                      <a:pt x="1059" y="478"/>
                    </a:cubicBezTo>
                    <a:cubicBezTo>
                      <a:pt x="934" y="302"/>
                      <a:pt x="779" y="167"/>
                      <a:pt x="593" y="84"/>
                    </a:cubicBezTo>
                    <a:cubicBezTo>
                      <a:pt x="499" y="42"/>
                      <a:pt x="406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2507;p54">
                <a:extLst>
                  <a:ext uri="{FF2B5EF4-FFF2-40B4-BE49-F238E27FC236}">
                    <a16:creationId xmlns:a16="http://schemas.microsoft.com/office/drawing/2014/main" id="{1D6E8AA7-6701-1613-24FD-2E1FBE9C5242}"/>
                  </a:ext>
                </a:extLst>
              </p:cNvPr>
              <p:cNvSpPr/>
              <p:nvPr/>
            </p:nvSpPr>
            <p:spPr>
              <a:xfrm>
                <a:off x="4976489" y="2277557"/>
                <a:ext cx="259588" cy="339141"/>
              </a:xfrm>
              <a:custGeom>
                <a:avLst/>
                <a:gdLst/>
                <a:ahLst/>
                <a:cxnLst/>
                <a:rect l="l" t="t" r="r" b="b"/>
                <a:pathLst>
                  <a:path w="4441" h="5802" extrusionOk="0">
                    <a:moveTo>
                      <a:pt x="3101" y="0"/>
                    </a:moveTo>
                    <a:cubicBezTo>
                      <a:pt x="2988" y="0"/>
                      <a:pt x="2874" y="39"/>
                      <a:pt x="2780" y="117"/>
                    </a:cubicBezTo>
                    <a:cubicBezTo>
                      <a:pt x="1992" y="801"/>
                      <a:pt x="1193" y="1497"/>
                      <a:pt x="488" y="2274"/>
                    </a:cubicBezTo>
                    <a:cubicBezTo>
                      <a:pt x="312" y="2461"/>
                      <a:pt x="135" y="2668"/>
                      <a:pt x="83" y="2917"/>
                    </a:cubicBezTo>
                    <a:cubicBezTo>
                      <a:pt x="0" y="3270"/>
                      <a:pt x="176" y="3633"/>
                      <a:pt x="342" y="3965"/>
                    </a:cubicBezTo>
                    <a:cubicBezTo>
                      <a:pt x="353" y="3841"/>
                      <a:pt x="405" y="3726"/>
                      <a:pt x="498" y="3643"/>
                    </a:cubicBezTo>
                    <a:cubicBezTo>
                      <a:pt x="716" y="4152"/>
                      <a:pt x="1006" y="4629"/>
                      <a:pt x="1359" y="5054"/>
                    </a:cubicBezTo>
                    <a:lnTo>
                      <a:pt x="1453" y="4588"/>
                    </a:lnTo>
                    <a:cubicBezTo>
                      <a:pt x="1670" y="5086"/>
                      <a:pt x="2044" y="5521"/>
                      <a:pt x="2511" y="5801"/>
                    </a:cubicBezTo>
                    <a:cubicBezTo>
                      <a:pt x="2511" y="5625"/>
                      <a:pt x="2500" y="5448"/>
                      <a:pt x="2500" y="5272"/>
                    </a:cubicBezTo>
                    <a:lnTo>
                      <a:pt x="2500" y="5272"/>
                    </a:lnTo>
                    <a:cubicBezTo>
                      <a:pt x="2594" y="5438"/>
                      <a:pt x="2749" y="5563"/>
                      <a:pt x="2926" y="5625"/>
                    </a:cubicBezTo>
                    <a:cubicBezTo>
                      <a:pt x="2863" y="5365"/>
                      <a:pt x="3009" y="5106"/>
                      <a:pt x="3133" y="4857"/>
                    </a:cubicBezTo>
                    <a:cubicBezTo>
                      <a:pt x="3590" y="3882"/>
                      <a:pt x="3527" y="2741"/>
                      <a:pt x="3424" y="1663"/>
                    </a:cubicBezTo>
                    <a:cubicBezTo>
                      <a:pt x="3413" y="1559"/>
                      <a:pt x="3413" y="1434"/>
                      <a:pt x="3496" y="1382"/>
                    </a:cubicBezTo>
                    <a:cubicBezTo>
                      <a:pt x="3529" y="1363"/>
                      <a:pt x="3570" y="1355"/>
                      <a:pt x="3615" y="1355"/>
                    </a:cubicBezTo>
                    <a:cubicBezTo>
                      <a:pt x="3640" y="1355"/>
                      <a:pt x="3667" y="1358"/>
                      <a:pt x="3693" y="1361"/>
                    </a:cubicBezTo>
                    <a:cubicBezTo>
                      <a:pt x="3776" y="1372"/>
                      <a:pt x="3859" y="1393"/>
                      <a:pt x="3942" y="1403"/>
                    </a:cubicBezTo>
                    <a:cubicBezTo>
                      <a:pt x="3958" y="1404"/>
                      <a:pt x="3974" y="1405"/>
                      <a:pt x="3989" y="1405"/>
                    </a:cubicBezTo>
                    <a:cubicBezTo>
                      <a:pt x="4189" y="1405"/>
                      <a:pt x="4372" y="1284"/>
                      <a:pt x="4440" y="1092"/>
                    </a:cubicBezTo>
                    <a:cubicBezTo>
                      <a:pt x="4118" y="750"/>
                      <a:pt x="3776" y="428"/>
                      <a:pt x="3413" y="117"/>
                    </a:cubicBezTo>
                    <a:cubicBezTo>
                      <a:pt x="3325" y="39"/>
                      <a:pt x="3213" y="0"/>
                      <a:pt x="3101" y="0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2508;p54">
                <a:extLst>
                  <a:ext uri="{FF2B5EF4-FFF2-40B4-BE49-F238E27FC236}">
                    <a16:creationId xmlns:a16="http://schemas.microsoft.com/office/drawing/2014/main" id="{31FA9860-A13C-DF29-AA58-460B530BF7B9}"/>
                  </a:ext>
                </a:extLst>
              </p:cNvPr>
              <p:cNvSpPr/>
              <p:nvPr/>
            </p:nvSpPr>
            <p:spPr>
              <a:xfrm>
                <a:off x="4980113" y="2277674"/>
                <a:ext cx="255963" cy="339024"/>
              </a:xfrm>
              <a:custGeom>
                <a:avLst/>
                <a:gdLst/>
                <a:ahLst/>
                <a:cxnLst/>
                <a:rect l="l" t="t" r="r" b="b"/>
                <a:pathLst>
                  <a:path w="4379" h="5800" extrusionOk="0">
                    <a:moveTo>
                      <a:pt x="3040" y="1"/>
                    </a:moveTo>
                    <a:cubicBezTo>
                      <a:pt x="2926" y="1"/>
                      <a:pt x="2811" y="42"/>
                      <a:pt x="2718" y="115"/>
                    </a:cubicBezTo>
                    <a:cubicBezTo>
                      <a:pt x="1930" y="799"/>
                      <a:pt x="1131" y="1495"/>
                      <a:pt x="426" y="2272"/>
                    </a:cubicBezTo>
                    <a:cubicBezTo>
                      <a:pt x="250" y="2459"/>
                      <a:pt x="73" y="2666"/>
                      <a:pt x="21" y="2915"/>
                    </a:cubicBezTo>
                    <a:cubicBezTo>
                      <a:pt x="11" y="2978"/>
                      <a:pt x="1" y="3040"/>
                      <a:pt x="1" y="3102"/>
                    </a:cubicBezTo>
                    <a:cubicBezTo>
                      <a:pt x="1" y="3392"/>
                      <a:pt x="146" y="3694"/>
                      <a:pt x="280" y="3963"/>
                    </a:cubicBezTo>
                    <a:cubicBezTo>
                      <a:pt x="291" y="3839"/>
                      <a:pt x="343" y="3724"/>
                      <a:pt x="436" y="3641"/>
                    </a:cubicBezTo>
                    <a:cubicBezTo>
                      <a:pt x="654" y="4150"/>
                      <a:pt x="944" y="4627"/>
                      <a:pt x="1297" y="5052"/>
                    </a:cubicBezTo>
                    <a:lnTo>
                      <a:pt x="1391" y="4586"/>
                    </a:lnTo>
                    <a:cubicBezTo>
                      <a:pt x="1608" y="5084"/>
                      <a:pt x="1982" y="5519"/>
                      <a:pt x="2449" y="5799"/>
                    </a:cubicBezTo>
                    <a:cubicBezTo>
                      <a:pt x="2449" y="5623"/>
                      <a:pt x="2438" y="5446"/>
                      <a:pt x="2438" y="5270"/>
                    </a:cubicBezTo>
                    <a:lnTo>
                      <a:pt x="2438" y="5270"/>
                    </a:lnTo>
                    <a:cubicBezTo>
                      <a:pt x="2532" y="5436"/>
                      <a:pt x="2687" y="5561"/>
                      <a:pt x="2864" y="5623"/>
                    </a:cubicBezTo>
                    <a:cubicBezTo>
                      <a:pt x="2853" y="5582"/>
                      <a:pt x="2853" y="5540"/>
                      <a:pt x="2853" y="5488"/>
                    </a:cubicBezTo>
                    <a:cubicBezTo>
                      <a:pt x="2853" y="5280"/>
                      <a:pt x="2967" y="5063"/>
                      <a:pt x="3071" y="4855"/>
                    </a:cubicBezTo>
                    <a:cubicBezTo>
                      <a:pt x="3351" y="4254"/>
                      <a:pt x="3434" y="3600"/>
                      <a:pt x="3434" y="2936"/>
                    </a:cubicBezTo>
                    <a:cubicBezTo>
                      <a:pt x="3434" y="2511"/>
                      <a:pt x="3403" y="2076"/>
                      <a:pt x="3362" y="1661"/>
                    </a:cubicBezTo>
                    <a:cubicBezTo>
                      <a:pt x="3362" y="1629"/>
                      <a:pt x="3351" y="1608"/>
                      <a:pt x="3351" y="1578"/>
                    </a:cubicBezTo>
                    <a:cubicBezTo>
                      <a:pt x="3351" y="1505"/>
                      <a:pt x="3372" y="1422"/>
                      <a:pt x="3434" y="1380"/>
                    </a:cubicBezTo>
                    <a:cubicBezTo>
                      <a:pt x="3465" y="1359"/>
                      <a:pt x="3507" y="1359"/>
                      <a:pt x="3537" y="1359"/>
                    </a:cubicBezTo>
                    <a:lnTo>
                      <a:pt x="3631" y="1359"/>
                    </a:lnTo>
                    <a:cubicBezTo>
                      <a:pt x="3714" y="1370"/>
                      <a:pt x="3797" y="1391"/>
                      <a:pt x="3880" y="1401"/>
                    </a:cubicBezTo>
                    <a:lnTo>
                      <a:pt x="3942" y="1401"/>
                    </a:lnTo>
                    <a:cubicBezTo>
                      <a:pt x="4129" y="1401"/>
                      <a:pt x="4305" y="1276"/>
                      <a:pt x="4378" y="1090"/>
                    </a:cubicBezTo>
                    <a:cubicBezTo>
                      <a:pt x="4201" y="903"/>
                      <a:pt x="4015" y="716"/>
                      <a:pt x="3828" y="540"/>
                    </a:cubicBezTo>
                    <a:cubicBezTo>
                      <a:pt x="3776" y="488"/>
                      <a:pt x="3724" y="447"/>
                      <a:pt x="3673" y="395"/>
                    </a:cubicBezTo>
                    <a:cubicBezTo>
                      <a:pt x="3631" y="364"/>
                      <a:pt x="3600" y="333"/>
                      <a:pt x="3569" y="301"/>
                    </a:cubicBezTo>
                    <a:lnTo>
                      <a:pt x="3351" y="115"/>
                    </a:lnTo>
                    <a:cubicBezTo>
                      <a:pt x="3258" y="42"/>
                      <a:pt x="3154" y="1"/>
                      <a:pt x="30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2509;p54">
                <a:extLst>
                  <a:ext uri="{FF2B5EF4-FFF2-40B4-BE49-F238E27FC236}">
                    <a16:creationId xmlns:a16="http://schemas.microsoft.com/office/drawing/2014/main" id="{837493F5-0521-9756-25CB-585C47B97F5F}"/>
                  </a:ext>
                </a:extLst>
              </p:cNvPr>
              <p:cNvSpPr/>
              <p:nvPr/>
            </p:nvSpPr>
            <p:spPr>
              <a:xfrm>
                <a:off x="4233745" y="2946420"/>
                <a:ext cx="453591" cy="586454"/>
              </a:xfrm>
              <a:custGeom>
                <a:avLst/>
                <a:gdLst/>
                <a:ahLst/>
                <a:cxnLst/>
                <a:rect l="l" t="t" r="r" b="b"/>
                <a:pathLst>
                  <a:path w="7760" h="10033" extrusionOk="0">
                    <a:moveTo>
                      <a:pt x="4471" y="1"/>
                    </a:moveTo>
                    <a:cubicBezTo>
                      <a:pt x="4170" y="987"/>
                      <a:pt x="3579" y="1889"/>
                      <a:pt x="2791" y="2564"/>
                    </a:cubicBezTo>
                    <a:cubicBezTo>
                      <a:pt x="2397" y="2905"/>
                      <a:pt x="1950" y="3186"/>
                      <a:pt x="1629" y="3601"/>
                    </a:cubicBezTo>
                    <a:cubicBezTo>
                      <a:pt x="1328" y="3984"/>
                      <a:pt x="1152" y="4472"/>
                      <a:pt x="986" y="4939"/>
                    </a:cubicBezTo>
                    <a:cubicBezTo>
                      <a:pt x="550" y="6153"/>
                      <a:pt x="115" y="7387"/>
                      <a:pt x="21" y="8673"/>
                    </a:cubicBezTo>
                    <a:cubicBezTo>
                      <a:pt x="11" y="8829"/>
                      <a:pt x="0" y="8984"/>
                      <a:pt x="62" y="9129"/>
                    </a:cubicBezTo>
                    <a:cubicBezTo>
                      <a:pt x="166" y="9357"/>
                      <a:pt x="426" y="9482"/>
                      <a:pt x="654" y="9576"/>
                    </a:cubicBezTo>
                    <a:cubicBezTo>
                      <a:pt x="1173" y="9804"/>
                      <a:pt x="1712" y="10021"/>
                      <a:pt x="2272" y="10032"/>
                    </a:cubicBezTo>
                    <a:cubicBezTo>
                      <a:pt x="2283" y="10032"/>
                      <a:pt x="2293" y="10032"/>
                      <a:pt x="2304" y="10032"/>
                    </a:cubicBezTo>
                    <a:cubicBezTo>
                      <a:pt x="2864" y="10032"/>
                      <a:pt x="3448" y="9774"/>
                      <a:pt x="3683" y="9274"/>
                    </a:cubicBezTo>
                    <a:cubicBezTo>
                      <a:pt x="3849" y="8891"/>
                      <a:pt x="3787" y="8435"/>
                      <a:pt x="3558" y="8092"/>
                    </a:cubicBezTo>
                    <a:cubicBezTo>
                      <a:pt x="3330" y="7739"/>
                      <a:pt x="2957" y="7511"/>
                      <a:pt x="2552" y="7407"/>
                    </a:cubicBezTo>
                    <a:cubicBezTo>
                      <a:pt x="2542" y="6256"/>
                      <a:pt x="3351" y="5146"/>
                      <a:pt x="4440" y="4804"/>
                    </a:cubicBezTo>
                    <a:cubicBezTo>
                      <a:pt x="4813" y="4680"/>
                      <a:pt x="5239" y="4638"/>
                      <a:pt x="5550" y="4399"/>
                    </a:cubicBezTo>
                    <a:cubicBezTo>
                      <a:pt x="5705" y="4265"/>
                      <a:pt x="5830" y="4099"/>
                      <a:pt x="5965" y="3943"/>
                    </a:cubicBezTo>
                    <a:cubicBezTo>
                      <a:pt x="6452" y="3403"/>
                      <a:pt x="7116" y="3061"/>
                      <a:pt x="7759" y="2729"/>
                    </a:cubicBezTo>
                    <a:lnTo>
                      <a:pt x="447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2510;p54">
                <a:extLst>
                  <a:ext uri="{FF2B5EF4-FFF2-40B4-BE49-F238E27FC236}">
                    <a16:creationId xmlns:a16="http://schemas.microsoft.com/office/drawing/2014/main" id="{39CF5D0C-7B85-DCCA-8217-6E2B6661DFD5}"/>
                  </a:ext>
                </a:extLst>
              </p:cNvPr>
              <p:cNvSpPr/>
              <p:nvPr/>
            </p:nvSpPr>
            <p:spPr>
              <a:xfrm>
                <a:off x="4720004" y="3013172"/>
                <a:ext cx="286885" cy="594696"/>
              </a:xfrm>
              <a:custGeom>
                <a:avLst/>
                <a:gdLst/>
                <a:ahLst/>
                <a:cxnLst/>
                <a:rect l="l" t="t" r="r" b="b"/>
                <a:pathLst>
                  <a:path w="4908" h="10174" extrusionOk="0">
                    <a:moveTo>
                      <a:pt x="4907" y="0"/>
                    </a:moveTo>
                    <a:lnTo>
                      <a:pt x="851" y="280"/>
                    </a:lnTo>
                    <a:cubicBezTo>
                      <a:pt x="643" y="820"/>
                      <a:pt x="447" y="2365"/>
                      <a:pt x="426" y="2946"/>
                    </a:cubicBezTo>
                    <a:cubicBezTo>
                      <a:pt x="519" y="2874"/>
                      <a:pt x="602" y="2801"/>
                      <a:pt x="685" y="2738"/>
                    </a:cubicBezTo>
                    <a:lnTo>
                      <a:pt x="685" y="2738"/>
                    </a:lnTo>
                    <a:cubicBezTo>
                      <a:pt x="613" y="3621"/>
                      <a:pt x="530" y="4502"/>
                      <a:pt x="260" y="5353"/>
                    </a:cubicBezTo>
                    <a:cubicBezTo>
                      <a:pt x="145" y="5716"/>
                      <a:pt x="0" y="6079"/>
                      <a:pt x="0" y="6452"/>
                    </a:cubicBezTo>
                    <a:cubicBezTo>
                      <a:pt x="0" y="6722"/>
                      <a:pt x="62" y="6981"/>
                      <a:pt x="104" y="7240"/>
                    </a:cubicBezTo>
                    <a:cubicBezTo>
                      <a:pt x="177" y="7687"/>
                      <a:pt x="156" y="8143"/>
                      <a:pt x="145" y="8589"/>
                    </a:cubicBezTo>
                    <a:cubicBezTo>
                      <a:pt x="145" y="8838"/>
                      <a:pt x="145" y="9087"/>
                      <a:pt x="249" y="9305"/>
                    </a:cubicBezTo>
                    <a:cubicBezTo>
                      <a:pt x="384" y="9554"/>
                      <a:pt x="623" y="9709"/>
                      <a:pt x="872" y="9824"/>
                    </a:cubicBezTo>
                    <a:cubicBezTo>
                      <a:pt x="1371" y="10057"/>
                      <a:pt x="1923" y="10174"/>
                      <a:pt x="2475" y="10174"/>
                    </a:cubicBezTo>
                    <a:cubicBezTo>
                      <a:pt x="2956" y="10174"/>
                      <a:pt x="3436" y="10085"/>
                      <a:pt x="3880" y="9907"/>
                    </a:cubicBezTo>
                    <a:cubicBezTo>
                      <a:pt x="4087" y="9824"/>
                      <a:pt x="4285" y="9730"/>
                      <a:pt x="4419" y="9554"/>
                    </a:cubicBezTo>
                    <a:cubicBezTo>
                      <a:pt x="4679" y="9222"/>
                      <a:pt x="4596" y="8713"/>
                      <a:pt x="4368" y="8351"/>
                    </a:cubicBezTo>
                    <a:cubicBezTo>
                      <a:pt x="4087" y="7936"/>
                      <a:pt x="3631" y="7645"/>
                      <a:pt x="3133" y="7572"/>
                    </a:cubicBezTo>
                    <a:cubicBezTo>
                      <a:pt x="2957" y="7552"/>
                      <a:pt x="2718" y="7500"/>
                      <a:pt x="2697" y="7313"/>
                    </a:cubicBezTo>
                    <a:cubicBezTo>
                      <a:pt x="2697" y="7251"/>
                      <a:pt x="2729" y="7178"/>
                      <a:pt x="2770" y="7116"/>
                    </a:cubicBezTo>
                    <a:cubicBezTo>
                      <a:pt x="3994" y="4938"/>
                      <a:pt x="4730" y="2490"/>
                      <a:pt x="49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2511;p54">
                <a:extLst>
                  <a:ext uri="{FF2B5EF4-FFF2-40B4-BE49-F238E27FC236}">
                    <a16:creationId xmlns:a16="http://schemas.microsoft.com/office/drawing/2014/main" id="{89ACD79B-7835-780C-E635-51E4FA55B183}"/>
                  </a:ext>
                </a:extLst>
              </p:cNvPr>
              <p:cNvSpPr/>
              <p:nvPr/>
            </p:nvSpPr>
            <p:spPr>
              <a:xfrm>
                <a:off x="4917044" y="3600671"/>
                <a:ext cx="5495" cy="1286"/>
              </a:xfrm>
              <a:custGeom>
                <a:avLst/>
                <a:gdLst/>
                <a:ahLst/>
                <a:cxnLst/>
                <a:rect l="l" t="t" r="r" b="b"/>
                <a:pathLst>
                  <a:path w="94" h="22" extrusionOk="0">
                    <a:moveTo>
                      <a:pt x="94" y="1"/>
                    </a:moveTo>
                    <a:cubicBezTo>
                      <a:pt x="63" y="1"/>
                      <a:pt x="32" y="11"/>
                      <a:pt x="1" y="22"/>
                    </a:cubicBezTo>
                    <a:lnTo>
                      <a:pt x="22" y="22"/>
                    </a:lnTo>
                    <a:cubicBezTo>
                      <a:pt x="52" y="22"/>
                      <a:pt x="73" y="11"/>
                      <a:pt x="94" y="1"/>
                    </a:cubicBezTo>
                    <a:close/>
                  </a:path>
                </a:pathLst>
              </a:custGeom>
              <a:solidFill>
                <a:srgbClr val="F6B2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2512;p54">
                <a:extLst>
                  <a:ext uri="{FF2B5EF4-FFF2-40B4-BE49-F238E27FC236}">
                    <a16:creationId xmlns:a16="http://schemas.microsoft.com/office/drawing/2014/main" id="{BC98E129-8AA3-3821-8215-4443C8D748D1}"/>
                  </a:ext>
                </a:extLst>
              </p:cNvPr>
              <p:cNvSpPr/>
              <p:nvPr/>
            </p:nvSpPr>
            <p:spPr>
              <a:xfrm>
                <a:off x="4910381" y="3527314"/>
                <a:ext cx="23732" cy="74644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277" extrusionOk="0">
                    <a:moveTo>
                      <a:pt x="208" y="0"/>
                    </a:moveTo>
                    <a:cubicBezTo>
                      <a:pt x="136" y="0"/>
                      <a:pt x="63" y="53"/>
                      <a:pt x="83" y="146"/>
                    </a:cubicBezTo>
                    <a:cubicBezTo>
                      <a:pt x="166" y="478"/>
                      <a:pt x="136" y="809"/>
                      <a:pt x="21" y="1131"/>
                    </a:cubicBezTo>
                    <a:cubicBezTo>
                      <a:pt x="0" y="1183"/>
                      <a:pt x="42" y="1256"/>
                      <a:pt x="104" y="1277"/>
                    </a:cubicBezTo>
                    <a:lnTo>
                      <a:pt x="115" y="1277"/>
                    </a:lnTo>
                    <a:cubicBezTo>
                      <a:pt x="146" y="1266"/>
                      <a:pt x="177" y="1256"/>
                      <a:pt x="208" y="1256"/>
                    </a:cubicBezTo>
                    <a:cubicBezTo>
                      <a:pt x="229" y="1235"/>
                      <a:pt x="239" y="1214"/>
                      <a:pt x="249" y="1194"/>
                    </a:cubicBezTo>
                    <a:cubicBezTo>
                      <a:pt x="385" y="841"/>
                      <a:pt x="405" y="447"/>
                      <a:pt x="312" y="83"/>
                    </a:cubicBezTo>
                    <a:cubicBezTo>
                      <a:pt x="302" y="21"/>
                      <a:pt x="249" y="0"/>
                      <a:pt x="2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2513;p54">
                <a:extLst>
                  <a:ext uri="{FF2B5EF4-FFF2-40B4-BE49-F238E27FC236}">
                    <a16:creationId xmlns:a16="http://schemas.microsoft.com/office/drawing/2014/main" id="{729DF07A-7BF8-D60F-9A96-71FD89979032}"/>
                  </a:ext>
                </a:extLst>
              </p:cNvPr>
              <p:cNvSpPr/>
              <p:nvPr/>
            </p:nvSpPr>
            <p:spPr>
              <a:xfrm>
                <a:off x="4945569" y="3496393"/>
                <a:ext cx="24901" cy="8919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526" extrusionOk="0">
                    <a:moveTo>
                      <a:pt x="104" y="1"/>
                    </a:moveTo>
                    <a:cubicBezTo>
                      <a:pt x="52" y="21"/>
                      <a:pt x="0" y="84"/>
                      <a:pt x="21" y="146"/>
                    </a:cubicBezTo>
                    <a:cubicBezTo>
                      <a:pt x="177" y="550"/>
                      <a:pt x="187" y="976"/>
                      <a:pt x="52" y="1380"/>
                    </a:cubicBezTo>
                    <a:cubicBezTo>
                      <a:pt x="21" y="1474"/>
                      <a:pt x="94" y="1525"/>
                      <a:pt x="166" y="1525"/>
                    </a:cubicBezTo>
                    <a:cubicBezTo>
                      <a:pt x="207" y="1525"/>
                      <a:pt x="260" y="1504"/>
                      <a:pt x="280" y="1442"/>
                    </a:cubicBezTo>
                    <a:cubicBezTo>
                      <a:pt x="426" y="1007"/>
                      <a:pt x="415" y="519"/>
                      <a:pt x="249" y="84"/>
                    </a:cubicBezTo>
                    <a:cubicBezTo>
                      <a:pt x="228" y="31"/>
                      <a:pt x="187" y="1"/>
                      <a:pt x="1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2514;p54">
                <a:extLst>
                  <a:ext uri="{FF2B5EF4-FFF2-40B4-BE49-F238E27FC236}">
                    <a16:creationId xmlns:a16="http://schemas.microsoft.com/office/drawing/2014/main" id="{930B3B63-1043-2FBC-60A8-D0DF8FC00087}"/>
                  </a:ext>
                </a:extLst>
              </p:cNvPr>
              <p:cNvSpPr/>
              <p:nvPr/>
            </p:nvSpPr>
            <p:spPr>
              <a:xfrm>
                <a:off x="3818972" y="2797076"/>
                <a:ext cx="357262" cy="659695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11286" extrusionOk="0">
                    <a:moveTo>
                      <a:pt x="3430" y="0"/>
                    </a:moveTo>
                    <a:cubicBezTo>
                      <a:pt x="3018" y="0"/>
                      <a:pt x="2588" y="94"/>
                      <a:pt x="2169" y="295"/>
                    </a:cubicBezTo>
                    <a:cubicBezTo>
                      <a:pt x="510" y="1104"/>
                      <a:pt x="1" y="3220"/>
                      <a:pt x="987" y="4776"/>
                    </a:cubicBezTo>
                    <a:cubicBezTo>
                      <a:pt x="1349" y="5347"/>
                      <a:pt x="1640" y="6094"/>
                      <a:pt x="1578" y="6986"/>
                    </a:cubicBezTo>
                    <a:cubicBezTo>
                      <a:pt x="1578" y="6986"/>
                      <a:pt x="1515" y="8344"/>
                      <a:pt x="738" y="9506"/>
                    </a:cubicBezTo>
                    <a:cubicBezTo>
                      <a:pt x="655" y="9630"/>
                      <a:pt x="582" y="9745"/>
                      <a:pt x="520" y="9879"/>
                    </a:cubicBezTo>
                    <a:cubicBezTo>
                      <a:pt x="271" y="10471"/>
                      <a:pt x="374" y="10886"/>
                      <a:pt x="842" y="11124"/>
                    </a:cubicBezTo>
                    <a:cubicBezTo>
                      <a:pt x="1051" y="11238"/>
                      <a:pt x="1281" y="11285"/>
                      <a:pt x="1510" y="11285"/>
                    </a:cubicBezTo>
                    <a:cubicBezTo>
                      <a:pt x="1553" y="11285"/>
                      <a:pt x="1597" y="11283"/>
                      <a:pt x="1640" y="11280"/>
                    </a:cubicBezTo>
                    <a:lnTo>
                      <a:pt x="3248" y="11156"/>
                    </a:lnTo>
                    <a:cubicBezTo>
                      <a:pt x="3248" y="11156"/>
                      <a:pt x="4285" y="10709"/>
                      <a:pt x="4378" y="8261"/>
                    </a:cubicBezTo>
                    <a:cubicBezTo>
                      <a:pt x="4378" y="8261"/>
                      <a:pt x="4212" y="4817"/>
                      <a:pt x="5385" y="3625"/>
                    </a:cubicBezTo>
                    <a:cubicBezTo>
                      <a:pt x="5883" y="3127"/>
                      <a:pt x="6111" y="2401"/>
                      <a:pt x="5872" y="1726"/>
                    </a:cubicBezTo>
                    <a:cubicBezTo>
                      <a:pt x="5510" y="663"/>
                      <a:pt x="4529" y="0"/>
                      <a:pt x="3430" y="0"/>
                    </a:cubicBezTo>
                    <a:close/>
                  </a:path>
                </a:pathLst>
              </a:custGeom>
              <a:solidFill>
                <a:srgbClr val="A1B1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2515;p54">
                <a:extLst>
                  <a:ext uri="{FF2B5EF4-FFF2-40B4-BE49-F238E27FC236}">
                    <a16:creationId xmlns:a16="http://schemas.microsoft.com/office/drawing/2014/main" id="{F62B497C-CAC1-02E0-B897-8D8AC232AB6F}"/>
                  </a:ext>
                </a:extLst>
              </p:cNvPr>
              <p:cNvSpPr/>
              <p:nvPr/>
            </p:nvSpPr>
            <p:spPr>
              <a:xfrm>
                <a:off x="3883912" y="3191392"/>
                <a:ext cx="175241" cy="212299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3632" extrusionOk="0">
                    <a:moveTo>
                      <a:pt x="477" y="1"/>
                    </a:moveTo>
                    <a:cubicBezTo>
                      <a:pt x="477" y="84"/>
                      <a:pt x="477" y="157"/>
                      <a:pt x="467" y="240"/>
                    </a:cubicBezTo>
                    <a:cubicBezTo>
                      <a:pt x="467" y="240"/>
                      <a:pt x="457" y="436"/>
                      <a:pt x="404" y="738"/>
                    </a:cubicBezTo>
                    <a:cubicBezTo>
                      <a:pt x="353" y="1028"/>
                      <a:pt x="270" y="1411"/>
                      <a:pt x="114" y="1816"/>
                    </a:cubicBezTo>
                    <a:cubicBezTo>
                      <a:pt x="72" y="1909"/>
                      <a:pt x="42" y="1992"/>
                      <a:pt x="0" y="2086"/>
                    </a:cubicBezTo>
                    <a:cubicBezTo>
                      <a:pt x="83" y="2283"/>
                      <a:pt x="166" y="2469"/>
                      <a:pt x="249" y="2635"/>
                    </a:cubicBezTo>
                    <a:lnTo>
                      <a:pt x="311" y="2635"/>
                    </a:lnTo>
                    <a:cubicBezTo>
                      <a:pt x="446" y="2635"/>
                      <a:pt x="581" y="2646"/>
                      <a:pt x="716" y="2677"/>
                    </a:cubicBezTo>
                    <a:cubicBezTo>
                      <a:pt x="768" y="2688"/>
                      <a:pt x="809" y="2698"/>
                      <a:pt x="861" y="2708"/>
                    </a:cubicBezTo>
                    <a:cubicBezTo>
                      <a:pt x="1017" y="2750"/>
                      <a:pt x="1162" y="2801"/>
                      <a:pt x="1307" y="2864"/>
                    </a:cubicBezTo>
                    <a:cubicBezTo>
                      <a:pt x="1722" y="3040"/>
                      <a:pt x="2116" y="3269"/>
                      <a:pt x="2510" y="3486"/>
                    </a:cubicBezTo>
                    <a:cubicBezTo>
                      <a:pt x="2603" y="3538"/>
                      <a:pt x="2707" y="3590"/>
                      <a:pt x="2801" y="3631"/>
                    </a:cubicBezTo>
                    <a:cubicBezTo>
                      <a:pt x="2832" y="3590"/>
                      <a:pt x="2852" y="3538"/>
                      <a:pt x="2873" y="3486"/>
                    </a:cubicBezTo>
                    <a:cubicBezTo>
                      <a:pt x="2915" y="3269"/>
                      <a:pt x="2956" y="3009"/>
                      <a:pt x="2998" y="2739"/>
                    </a:cubicBezTo>
                    <a:cubicBezTo>
                      <a:pt x="2593" y="2252"/>
                      <a:pt x="2271" y="1702"/>
                      <a:pt x="2064" y="1090"/>
                    </a:cubicBezTo>
                    <a:cubicBezTo>
                      <a:pt x="1971" y="1464"/>
                      <a:pt x="1867" y="1837"/>
                      <a:pt x="1764" y="2200"/>
                    </a:cubicBezTo>
                    <a:cubicBezTo>
                      <a:pt x="1432" y="1619"/>
                      <a:pt x="1266" y="914"/>
                      <a:pt x="1328" y="219"/>
                    </a:cubicBezTo>
                    <a:lnTo>
                      <a:pt x="1328" y="219"/>
                    </a:lnTo>
                    <a:cubicBezTo>
                      <a:pt x="1276" y="426"/>
                      <a:pt x="1234" y="623"/>
                      <a:pt x="1193" y="831"/>
                    </a:cubicBezTo>
                    <a:cubicBezTo>
                      <a:pt x="872" y="655"/>
                      <a:pt x="623" y="353"/>
                      <a:pt x="477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2516;p54">
                <a:extLst>
                  <a:ext uri="{FF2B5EF4-FFF2-40B4-BE49-F238E27FC236}">
                    <a16:creationId xmlns:a16="http://schemas.microsoft.com/office/drawing/2014/main" id="{4F0B5D68-52FD-0312-E3D3-110488A353A6}"/>
                  </a:ext>
                </a:extLst>
              </p:cNvPr>
              <p:cNvSpPr/>
              <p:nvPr/>
            </p:nvSpPr>
            <p:spPr>
              <a:xfrm>
                <a:off x="3962705" y="2177020"/>
                <a:ext cx="234102" cy="232933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985" extrusionOk="0">
                    <a:moveTo>
                      <a:pt x="1151" y="0"/>
                    </a:moveTo>
                    <a:cubicBezTo>
                      <a:pt x="1024" y="0"/>
                      <a:pt x="898" y="89"/>
                      <a:pt x="810" y="188"/>
                    </a:cubicBezTo>
                    <a:cubicBezTo>
                      <a:pt x="550" y="457"/>
                      <a:pt x="436" y="831"/>
                      <a:pt x="353" y="1193"/>
                    </a:cubicBezTo>
                    <a:cubicBezTo>
                      <a:pt x="239" y="1702"/>
                      <a:pt x="187" y="2210"/>
                      <a:pt x="125" y="2729"/>
                    </a:cubicBezTo>
                    <a:lnTo>
                      <a:pt x="1" y="3911"/>
                    </a:lnTo>
                    <a:lnTo>
                      <a:pt x="4005" y="3984"/>
                    </a:lnTo>
                    <a:cubicBezTo>
                      <a:pt x="3880" y="3227"/>
                      <a:pt x="3548" y="2511"/>
                      <a:pt x="3102" y="1889"/>
                    </a:cubicBezTo>
                    <a:cubicBezTo>
                      <a:pt x="2656" y="1256"/>
                      <a:pt x="2117" y="706"/>
                      <a:pt x="1536" y="198"/>
                    </a:cubicBezTo>
                    <a:cubicBezTo>
                      <a:pt x="1432" y="105"/>
                      <a:pt x="1318" y="1"/>
                      <a:pt x="1172" y="1"/>
                    </a:cubicBezTo>
                    <a:cubicBezTo>
                      <a:pt x="1165" y="0"/>
                      <a:pt x="1158" y="0"/>
                      <a:pt x="1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2517;p54">
                <a:extLst>
                  <a:ext uri="{FF2B5EF4-FFF2-40B4-BE49-F238E27FC236}">
                    <a16:creationId xmlns:a16="http://schemas.microsoft.com/office/drawing/2014/main" id="{9EE828E4-0A9A-323C-4BEA-B6C2171F2FC7}"/>
                  </a:ext>
                </a:extLst>
              </p:cNvPr>
              <p:cNvSpPr/>
              <p:nvPr/>
            </p:nvSpPr>
            <p:spPr>
              <a:xfrm>
                <a:off x="3982695" y="2219982"/>
                <a:ext cx="167408" cy="166297"/>
              </a:xfrm>
              <a:custGeom>
                <a:avLst/>
                <a:gdLst/>
                <a:ahLst/>
                <a:cxnLst/>
                <a:rect l="l" t="t" r="r" b="b"/>
                <a:pathLst>
                  <a:path w="2864" h="2845" extrusionOk="0">
                    <a:moveTo>
                      <a:pt x="819" y="1"/>
                    </a:moveTo>
                    <a:cubicBezTo>
                      <a:pt x="724" y="1"/>
                      <a:pt x="639" y="60"/>
                      <a:pt x="581" y="137"/>
                    </a:cubicBezTo>
                    <a:cubicBezTo>
                      <a:pt x="395" y="324"/>
                      <a:pt x="312" y="594"/>
                      <a:pt x="250" y="853"/>
                    </a:cubicBezTo>
                    <a:cubicBezTo>
                      <a:pt x="167" y="1205"/>
                      <a:pt x="136" y="1579"/>
                      <a:pt x="94" y="1952"/>
                    </a:cubicBezTo>
                    <a:lnTo>
                      <a:pt x="1" y="2793"/>
                    </a:lnTo>
                    <a:lnTo>
                      <a:pt x="2864" y="2844"/>
                    </a:lnTo>
                    <a:cubicBezTo>
                      <a:pt x="2771" y="2305"/>
                      <a:pt x="2532" y="1797"/>
                      <a:pt x="2220" y="1351"/>
                    </a:cubicBezTo>
                    <a:cubicBezTo>
                      <a:pt x="1899" y="894"/>
                      <a:pt x="1505" y="500"/>
                      <a:pt x="1100" y="137"/>
                    </a:cubicBezTo>
                    <a:cubicBezTo>
                      <a:pt x="1028" y="75"/>
                      <a:pt x="945" y="2"/>
                      <a:pt x="841" y="2"/>
                    </a:cubicBezTo>
                    <a:cubicBezTo>
                      <a:pt x="834" y="1"/>
                      <a:pt x="827" y="1"/>
                      <a:pt x="8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2518;p54">
                <a:extLst>
                  <a:ext uri="{FF2B5EF4-FFF2-40B4-BE49-F238E27FC236}">
                    <a16:creationId xmlns:a16="http://schemas.microsoft.com/office/drawing/2014/main" id="{D3F344A1-3934-866E-3F17-36216894C03E}"/>
                  </a:ext>
                </a:extLst>
              </p:cNvPr>
              <p:cNvSpPr/>
              <p:nvPr/>
            </p:nvSpPr>
            <p:spPr>
              <a:xfrm>
                <a:off x="3659574" y="2295034"/>
                <a:ext cx="289223" cy="219197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3750" extrusionOk="0">
                    <a:moveTo>
                      <a:pt x="1352" y="1"/>
                    </a:moveTo>
                    <a:cubicBezTo>
                      <a:pt x="1077" y="1"/>
                      <a:pt x="802" y="10"/>
                      <a:pt x="529" y="25"/>
                    </a:cubicBezTo>
                    <a:cubicBezTo>
                      <a:pt x="384" y="36"/>
                      <a:pt x="238" y="46"/>
                      <a:pt x="135" y="140"/>
                    </a:cubicBezTo>
                    <a:cubicBezTo>
                      <a:pt x="31" y="233"/>
                      <a:pt x="0" y="389"/>
                      <a:pt x="0" y="534"/>
                    </a:cubicBezTo>
                    <a:cubicBezTo>
                      <a:pt x="10" y="907"/>
                      <a:pt x="197" y="1249"/>
                      <a:pt x="394" y="1560"/>
                    </a:cubicBezTo>
                    <a:cubicBezTo>
                      <a:pt x="664" y="2007"/>
                      <a:pt x="996" y="2411"/>
                      <a:pt x="1317" y="2816"/>
                    </a:cubicBezTo>
                    <a:lnTo>
                      <a:pt x="2064" y="3749"/>
                    </a:lnTo>
                    <a:lnTo>
                      <a:pt x="4948" y="969"/>
                    </a:lnTo>
                    <a:cubicBezTo>
                      <a:pt x="4325" y="523"/>
                      <a:pt x="3589" y="253"/>
                      <a:pt x="2832" y="119"/>
                    </a:cubicBezTo>
                    <a:cubicBezTo>
                      <a:pt x="2345" y="32"/>
                      <a:pt x="1849" y="1"/>
                      <a:pt x="13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2519;p54">
                <a:extLst>
                  <a:ext uri="{FF2B5EF4-FFF2-40B4-BE49-F238E27FC236}">
                    <a16:creationId xmlns:a16="http://schemas.microsoft.com/office/drawing/2014/main" id="{968D45A3-45E8-2E77-0765-8369C006284A}"/>
                  </a:ext>
                </a:extLst>
              </p:cNvPr>
              <p:cNvSpPr/>
              <p:nvPr/>
            </p:nvSpPr>
            <p:spPr>
              <a:xfrm>
                <a:off x="3692307" y="2327533"/>
                <a:ext cx="206805" cy="156360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2675" extrusionOk="0">
                    <a:moveTo>
                      <a:pt x="979" y="0"/>
                    </a:moveTo>
                    <a:cubicBezTo>
                      <a:pt x="777" y="0"/>
                      <a:pt x="575" y="8"/>
                      <a:pt x="374" y="19"/>
                    </a:cubicBezTo>
                    <a:cubicBezTo>
                      <a:pt x="280" y="19"/>
                      <a:pt x="166" y="29"/>
                      <a:pt x="93" y="102"/>
                    </a:cubicBezTo>
                    <a:cubicBezTo>
                      <a:pt x="21" y="164"/>
                      <a:pt x="0" y="278"/>
                      <a:pt x="0" y="382"/>
                    </a:cubicBezTo>
                    <a:cubicBezTo>
                      <a:pt x="10" y="652"/>
                      <a:pt x="135" y="891"/>
                      <a:pt x="280" y="1119"/>
                    </a:cubicBezTo>
                    <a:cubicBezTo>
                      <a:pt x="477" y="1430"/>
                      <a:pt x="706" y="1720"/>
                      <a:pt x="944" y="2011"/>
                    </a:cubicBezTo>
                    <a:cubicBezTo>
                      <a:pt x="1121" y="2228"/>
                      <a:pt x="1297" y="2456"/>
                      <a:pt x="1473" y="2675"/>
                    </a:cubicBezTo>
                    <a:lnTo>
                      <a:pt x="3537" y="693"/>
                    </a:lnTo>
                    <a:cubicBezTo>
                      <a:pt x="3091" y="372"/>
                      <a:pt x="2562" y="174"/>
                      <a:pt x="2023" y="81"/>
                    </a:cubicBezTo>
                    <a:cubicBezTo>
                      <a:pt x="1675" y="22"/>
                      <a:pt x="1327" y="0"/>
                      <a:pt x="9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2520;p54">
                <a:extLst>
                  <a:ext uri="{FF2B5EF4-FFF2-40B4-BE49-F238E27FC236}">
                    <a16:creationId xmlns:a16="http://schemas.microsoft.com/office/drawing/2014/main" id="{15AFBDBB-7992-288C-8475-0320F27AA66F}"/>
                  </a:ext>
                </a:extLst>
              </p:cNvPr>
              <p:cNvSpPr/>
              <p:nvPr/>
            </p:nvSpPr>
            <p:spPr>
              <a:xfrm>
                <a:off x="3885081" y="2722725"/>
                <a:ext cx="710081" cy="771339"/>
              </a:xfrm>
              <a:custGeom>
                <a:avLst/>
                <a:gdLst/>
                <a:ahLst/>
                <a:cxnLst/>
                <a:rect l="l" t="t" r="r" b="b"/>
                <a:pathLst>
                  <a:path w="12148" h="13196" extrusionOk="0">
                    <a:moveTo>
                      <a:pt x="5955" y="1"/>
                    </a:moveTo>
                    <a:lnTo>
                      <a:pt x="1" y="2532"/>
                    </a:lnTo>
                    <a:lnTo>
                      <a:pt x="1474" y="7449"/>
                    </a:lnTo>
                    <a:cubicBezTo>
                      <a:pt x="1484" y="7459"/>
                      <a:pt x="1484" y="7479"/>
                      <a:pt x="1484" y="7490"/>
                    </a:cubicBezTo>
                    <a:cubicBezTo>
                      <a:pt x="2148" y="9678"/>
                      <a:pt x="3455" y="11608"/>
                      <a:pt x="5208" y="13071"/>
                    </a:cubicBezTo>
                    <a:lnTo>
                      <a:pt x="5353" y="13195"/>
                    </a:lnTo>
                    <a:lnTo>
                      <a:pt x="12147" y="9917"/>
                    </a:lnTo>
                    <a:cubicBezTo>
                      <a:pt x="11463" y="5508"/>
                      <a:pt x="9554" y="2075"/>
                      <a:pt x="59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2521;p54">
                <a:extLst>
                  <a:ext uri="{FF2B5EF4-FFF2-40B4-BE49-F238E27FC236}">
                    <a16:creationId xmlns:a16="http://schemas.microsoft.com/office/drawing/2014/main" id="{BBB65466-06B3-4579-75EF-125D8A1BBC9B}"/>
                  </a:ext>
                </a:extLst>
              </p:cNvPr>
              <p:cNvSpPr/>
              <p:nvPr/>
            </p:nvSpPr>
            <p:spPr>
              <a:xfrm>
                <a:off x="4290735" y="2763992"/>
                <a:ext cx="29168" cy="2607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446" extrusionOk="0">
                    <a:moveTo>
                      <a:pt x="104" y="0"/>
                    </a:moveTo>
                    <a:cubicBezTo>
                      <a:pt x="73" y="31"/>
                      <a:pt x="32" y="52"/>
                      <a:pt x="0" y="83"/>
                    </a:cubicBezTo>
                    <a:cubicBezTo>
                      <a:pt x="94" y="197"/>
                      <a:pt x="177" y="311"/>
                      <a:pt x="249" y="446"/>
                    </a:cubicBezTo>
                    <a:cubicBezTo>
                      <a:pt x="291" y="394"/>
                      <a:pt x="343" y="363"/>
                      <a:pt x="405" y="332"/>
                    </a:cubicBezTo>
                    <a:lnTo>
                      <a:pt x="498" y="300"/>
                    </a:lnTo>
                    <a:cubicBezTo>
                      <a:pt x="374" y="197"/>
                      <a:pt x="239" y="104"/>
                      <a:pt x="104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2522;p54">
                <a:extLst>
                  <a:ext uri="{FF2B5EF4-FFF2-40B4-BE49-F238E27FC236}">
                    <a16:creationId xmlns:a16="http://schemas.microsoft.com/office/drawing/2014/main" id="{FD1402F6-5EC1-2318-3DC3-4941D66B1180}"/>
                  </a:ext>
                </a:extLst>
              </p:cNvPr>
              <p:cNvSpPr/>
              <p:nvPr/>
            </p:nvSpPr>
            <p:spPr>
              <a:xfrm>
                <a:off x="4297983" y="2996806"/>
                <a:ext cx="211715" cy="135259"/>
              </a:xfrm>
              <a:custGeom>
                <a:avLst/>
                <a:gdLst/>
                <a:ahLst/>
                <a:cxnLst/>
                <a:rect l="l" t="t" r="r" b="b"/>
                <a:pathLst>
                  <a:path w="3622" h="2314" extrusionOk="0">
                    <a:moveTo>
                      <a:pt x="3424" y="0"/>
                    </a:moveTo>
                    <a:cubicBezTo>
                      <a:pt x="3195" y="114"/>
                      <a:pt x="2947" y="187"/>
                      <a:pt x="2718" y="259"/>
                    </a:cubicBezTo>
                    <a:cubicBezTo>
                      <a:pt x="2335" y="374"/>
                      <a:pt x="1951" y="487"/>
                      <a:pt x="1588" y="653"/>
                    </a:cubicBezTo>
                    <a:cubicBezTo>
                      <a:pt x="1235" y="809"/>
                      <a:pt x="903" y="1017"/>
                      <a:pt x="592" y="1266"/>
                    </a:cubicBezTo>
                    <a:cubicBezTo>
                      <a:pt x="395" y="1432"/>
                      <a:pt x="198" y="1619"/>
                      <a:pt x="21" y="1805"/>
                    </a:cubicBezTo>
                    <a:cubicBezTo>
                      <a:pt x="11" y="1815"/>
                      <a:pt x="11" y="1826"/>
                      <a:pt x="1" y="1847"/>
                    </a:cubicBezTo>
                    <a:cubicBezTo>
                      <a:pt x="53" y="1992"/>
                      <a:pt x="94" y="2147"/>
                      <a:pt x="125" y="2313"/>
                    </a:cubicBezTo>
                    <a:cubicBezTo>
                      <a:pt x="312" y="2116"/>
                      <a:pt x="498" y="1930"/>
                      <a:pt x="696" y="1753"/>
                    </a:cubicBezTo>
                    <a:cubicBezTo>
                      <a:pt x="966" y="1504"/>
                      <a:pt x="1277" y="1287"/>
                      <a:pt x="1609" y="1121"/>
                    </a:cubicBezTo>
                    <a:cubicBezTo>
                      <a:pt x="1971" y="944"/>
                      <a:pt x="2356" y="819"/>
                      <a:pt x="2739" y="706"/>
                    </a:cubicBezTo>
                    <a:cubicBezTo>
                      <a:pt x="3030" y="623"/>
                      <a:pt x="3341" y="519"/>
                      <a:pt x="3621" y="384"/>
                    </a:cubicBezTo>
                    <a:cubicBezTo>
                      <a:pt x="3559" y="259"/>
                      <a:pt x="3497" y="125"/>
                      <a:pt x="3424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2523;p54">
                <a:extLst>
                  <a:ext uri="{FF2B5EF4-FFF2-40B4-BE49-F238E27FC236}">
                    <a16:creationId xmlns:a16="http://schemas.microsoft.com/office/drawing/2014/main" id="{58D691AA-346C-8DD4-BA7C-67206A55D9BB}"/>
                  </a:ext>
                </a:extLst>
              </p:cNvPr>
              <p:cNvSpPr/>
              <p:nvPr/>
            </p:nvSpPr>
            <p:spPr>
              <a:xfrm>
                <a:off x="4318032" y="3126569"/>
                <a:ext cx="243162" cy="144319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2469" extrusionOk="0">
                    <a:moveTo>
                      <a:pt x="4035" y="0"/>
                    </a:moveTo>
                    <a:cubicBezTo>
                      <a:pt x="3848" y="31"/>
                      <a:pt x="3672" y="62"/>
                      <a:pt x="3486" y="83"/>
                    </a:cubicBezTo>
                    <a:cubicBezTo>
                      <a:pt x="3081" y="145"/>
                      <a:pt x="2656" y="155"/>
                      <a:pt x="2262" y="280"/>
                    </a:cubicBezTo>
                    <a:cubicBezTo>
                      <a:pt x="2054" y="353"/>
                      <a:pt x="1867" y="457"/>
                      <a:pt x="1701" y="602"/>
                    </a:cubicBezTo>
                    <a:cubicBezTo>
                      <a:pt x="1545" y="747"/>
                      <a:pt x="1432" y="913"/>
                      <a:pt x="1317" y="1079"/>
                    </a:cubicBezTo>
                    <a:cubicBezTo>
                      <a:pt x="1110" y="1369"/>
                      <a:pt x="892" y="1618"/>
                      <a:pt x="581" y="1794"/>
                    </a:cubicBezTo>
                    <a:cubicBezTo>
                      <a:pt x="415" y="1888"/>
                      <a:pt x="208" y="1960"/>
                      <a:pt x="10" y="2023"/>
                    </a:cubicBezTo>
                    <a:cubicBezTo>
                      <a:pt x="10" y="2168"/>
                      <a:pt x="10" y="2313"/>
                      <a:pt x="0" y="2469"/>
                    </a:cubicBezTo>
                    <a:cubicBezTo>
                      <a:pt x="570" y="2334"/>
                      <a:pt x="1100" y="2064"/>
                      <a:pt x="1473" y="1608"/>
                    </a:cubicBezTo>
                    <a:cubicBezTo>
                      <a:pt x="1701" y="1317"/>
                      <a:pt x="1877" y="944"/>
                      <a:pt x="2220" y="768"/>
                    </a:cubicBezTo>
                    <a:cubicBezTo>
                      <a:pt x="2552" y="602"/>
                      <a:pt x="2967" y="591"/>
                      <a:pt x="3340" y="540"/>
                    </a:cubicBezTo>
                    <a:cubicBezTo>
                      <a:pt x="3610" y="508"/>
                      <a:pt x="3890" y="467"/>
                      <a:pt x="4159" y="415"/>
                    </a:cubicBezTo>
                    <a:cubicBezTo>
                      <a:pt x="4118" y="280"/>
                      <a:pt x="4077" y="145"/>
                      <a:pt x="4035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2524;p54">
                <a:extLst>
                  <a:ext uri="{FF2B5EF4-FFF2-40B4-BE49-F238E27FC236}">
                    <a16:creationId xmlns:a16="http://schemas.microsoft.com/office/drawing/2014/main" id="{520AEE75-53A3-A6DD-39FF-1AA4256282BA}"/>
                  </a:ext>
                </a:extLst>
              </p:cNvPr>
              <p:cNvSpPr/>
              <p:nvPr/>
            </p:nvSpPr>
            <p:spPr>
              <a:xfrm>
                <a:off x="4284656" y="3245986"/>
                <a:ext cx="305648" cy="131635"/>
              </a:xfrm>
              <a:custGeom>
                <a:avLst/>
                <a:gdLst/>
                <a:ahLst/>
                <a:cxnLst/>
                <a:rect l="l" t="t" r="r" b="b"/>
                <a:pathLst>
                  <a:path w="5229" h="2252" extrusionOk="0">
                    <a:moveTo>
                      <a:pt x="5145" y="0"/>
                    </a:moveTo>
                    <a:cubicBezTo>
                      <a:pt x="5083" y="11"/>
                      <a:pt x="5032" y="11"/>
                      <a:pt x="4979" y="21"/>
                    </a:cubicBezTo>
                    <a:cubicBezTo>
                      <a:pt x="4700" y="53"/>
                      <a:pt x="4461" y="177"/>
                      <a:pt x="4264" y="353"/>
                    </a:cubicBezTo>
                    <a:cubicBezTo>
                      <a:pt x="4409" y="343"/>
                      <a:pt x="4617" y="332"/>
                      <a:pt x="4804" y="332"/>
                    </a:cubicBezTo>
                    <a:cubicBezTo>
                      <a:pt x="5011" y="332"/>
                      <a:pt x="5187" y="353"/>
                      <a:pt x="5208" y="405"/>
                    </a:cubicBezTo>
                    <a:lnTo>
                      <a:pt x="5208" y="436"/>
                    </a:lnTo>
                    <a:lnTo>
                      <a:pt x="5228" y="436"/>
                    </a:lnTo>
                    <a:cubicBezTo>
                      <a:pt x="5198" y="291"/>
                      <a:pt x="5177" y="145"/>
                      <a:pt x="5145" y="0"/>
                    </a:cubicBezTo>
                    <a:close/>
                    <a:moveTo>
                      <a:pt x="187" y="2148"/>
                    </a:moveTo>
                    <a:cubicBezTo>
                      <a:pt x="146" y="2148"/>
                      <a:pt x="104" y="2148"/>
                      <a:pt x="73" y="2158"/>
                    </a:cubicBezTo>
                    <a:cubicBezTo>
                      <a:pt x="53" y="2189"/>
                      <a:pt x="21" y="2220"/>
                      <a:pt x="0" y="2252"/>
                    </a:cubicBezTo>
                    <a:cubicBezTo>
                      <a:pt x="63" y="2220"/>
                      <a:pt x="125" y="2179"/>
                      <a:pt x="187" y="2148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2525;p54">
                <a:extLst>
                  <a:ext uri="{FF2B5EF4-FFF2-40B4-BE49-F238E27FC236}">
                    <a16:creationId xmlns:a16="http://schemas.microsoft.com/office/drawing/2014/main" id="{F22F5542-1CA2-0F16-6DCB-C8927C08A13A}"/>
                  </a:ext>
                </a:extLst>
              </p:cNvPr>
              <p:cNvSpPr/>
              <p:nvPr/>
            </p:nvSpPr>
            <p:spPr>
              <a:xfrm>
                <a:off x="4328319" y="2865172"/>
                <a:ext cx="96447" cy="78326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340" extrusionOk="0">
                    <a:moveTo>
                      <a:pt x="1360" y="1"/>
                    </a:moveTo>
                    <a:cubicBezTo>
                      <a:pt x="924" y="281"/>
                      <a:pt x="488" y="551"/>
                      <a:pt x="42" y="810"/>
                    </a:cubicBezTo>
                    <a:cubicBezTo>
                      <a:pt x="32" y="987"/>
                      <a:pt x="21" y="1163"/>
                      <a:pt x="0" y="1340"/>
                    </a:cubicBezTo>
                    <a:lnTo>
                      <a:pt x="903" y="810"/>
                    </a:lnTo>
                    <a:lnTo>
                      <a:pt x="1650" y="344"/>
                    </a:lnTo>
                    <a:cubicBezTo>
                      <a:pt x="1556" y="229"/>
                      <a:pt x="1463" y="115"/>
                      <a:pt x="1360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2526;p54">
                <a:extLst>
                  <a:ext uri="{FF2B5EF4-FFF2-40B4-BE49-F238E27FC236}">
                    <a16:creationId xmlns:a16="http://schemas.microsoft.com/office/drawing/2014/main" id="{C802C92B-BC2F-6CAB-D6B5-F720B10B4B40}"/>
                  </a:ext>
                </a:extLst>
              </p:cNvPr>
              <p:cNvSpPr/>
              <p:nvPr/>
            </p:nvSpPr>
            <p:spPr>
              <a:xfrm>
                <a:off x="3803248" y="2797310"/>
                <a:ext cx="517246" cy="650050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11121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94" y="1484"/>
                      <a:pt x="0" y="4596"/>
                      <a:pt x="1286" y="6940"/>
                    </a:cubicBezTo>
                    <a:cubicBezTo>
                      <a:pt x="1401" y="6639"/>
                      <a:pt x="1608" y="6203"/>
                      <a:pt x="1712" y="5892"/>
                    </a:cubicBezTo>
                    <a:lnTo>
                      <a:pt x="1712" y="5892"/>
                    </a:lnTo>
                    <a:cubicBezTo>
                      <a:pt x="1660" y="6567"/>
                      <a:pt x="2013" y="7261"/>
                      <a:pt x="2573" y="7573"/>
                    </a:cubicBezTo>
                    <a:cubicBezTo>
                      <a:pt x="2614" y="7365"/>
                      <a:pt x="2656" y="7168"/>
                      <a:pt x="2708" y="6961"/>
                    </a:cubicBezTo>
                    <a:lnTo>
                      <a:pt x="2708" y="6961"/>
                    </a:lnTo>
                    <a:cubicBezTo>
                      <a:pt x="2646" y="7656"/>
                      <a:pt x="2812" y="8361"/>
                      <a:pt x="3144" y="8942"/>
                    </a:cubicBezTo>
                    <a:cubicBezTo>
                      <a:pt x="3247" y="8579"/>
                      <a:pt x="3351" y="8206"/>
                      <a:pt x="3444" y="7832"/>
                    </a:cubicBezTo>
                    <a:cubicBezTo>
                      <a:pt x="4025" y="9502"/>
                      <a:pt x="5456" y="10799"/>
                      <a:pt x="7085" y="11120"/>
                    </a:cubicBezTo>
                    <a:cubicBezTo>
                      <a:pt x="7604" y="10664"/>
                      <a:pt x="8143" y="10187"/>
                      <a:pt x="8465" y="9543"/>
                    </a:cubicBezTo>
                    <a:cubicBezTo>
                      <a:pt x="8787" y="8890"/>
                      <a:pt x="8849" y="8112"/>
                      <a:pt x="8807" y="7365"/>
                    </a:cubicBezTo>
                    <a:cubicBezTo>
                      <a:pt x="8734" y="5675"/>
                      <a:pt x="8206" y="3983"/>
                      <a:pt x="7178" y="2708"/>
                    </a:cubicBezTo>
                    <a:cubicBezTo>
                      <a:pt x="6205" y="1489"/>
                      <a:pt x="4756" y="688"/>
                      <a:pt x="3265" y="688"/>
                    </a:cubicBezTo>
                    <a:cubicBezTo>
                      <a:pt x="3183" y="688"/>
                      <a:pt x="3101" y="691"/>
                      <a:pt x="3019" y="696"/>
                    </a:cubicBezTo>
                    <a:lnTo>
                      <a:pt x="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2527;p54">
                <a:extLst>
                  <a:ext uri="{FF2B5EF4-FFF2-40B4-BE49-F238E27FC236}">
                    <a16:creationId xmlns:a16="http://schemas.microsoft.com/office/drawing/2014/main" id="{EA96C768-E0CE-33FC-238E-595E4279AB5C}"/>
                  </a:ext>
                </a:extLst>
              </p:cNvPr>
              <p:cNvSpPr/>
              <p:nvPr/>
            </p:nvSpPr>
            <p:spPr>
              <a:xfrm>
                <a:off x="3678980" y="2489854"/>
                <a:ext cx="642101" cy="539107"/>
              </a:xfrm>
              <a:custGeom>
                <a:avLst/>
                <a:gdLst/>
                <a:ahLst/>
                <a:cxnLst/>
                <a:rect l="l" t="t" r="r" b="b"/>
                <a:pathLst>
                  <a:path w="10985" h="9223" extrusionOk="0">
                    <a:moveTo>
                      <a:pt x="9188" y="1"/>
                    </a:moveTo>
                    <a:cubicBezTo>
                      <a:pt x="8870" y="1"/>
                      <a:pt x="8552" y="45"/>
                      <a:pt x="8246" y="136"/>
                    </a:cubicBezTo>
                    <a:cubicBezTo>
                      <a:pt x="7756" y="278"/>
                      <a:pt x="7275" y="538"/>
                      <a:pt x="6771" y="538"/>
                    </a:cubicBezTo>
                    <a:cubicBezTo>
                      <a:pt x="6721" y="538"/>
                      <a:pt x="6669" y="536"/>
                      <a:pt x="6618" y="530"/>
                    </a:cubicBezTo>
                    <a:cubicBezTo>
                      <a:pt x="6274" y="491"/>
                      <a:pt x="5949" y="321"/>
                      <a:pt x="5615" y="321"/>
                    </a:cubicBezTo>
                    <a:cubicBezTo>
                      <a:pt x="5597" y="321"/>
                      <a:pt x="5579" y="322"/>
                      <a:pt x="5560" y="323"/>
                    </a:cubicBezTo>
                    <a:cubicBezTo>
                      <a:pt x="5062" y="364"/>
                      <a:pt x="4668" y="790"/>
                      <a:pt x="4170" y="811"/>
                    </a:cubicBezTo>
                    <a:cubicBezTo>
                      <a:pt x="4159" y="811"/>
                      <a:pt x="4149" y="811"/>
                      <a:pt x="4138" y="811"/>
                    </a:cubicBezTo>
                    <a:cubicBezTo>
                      <a:pt x="3849" y="811"/>
                      <a:pt x="3579" y="682"/>
                      <a:pt x="3309" y="582"/>
                    </a:cubicBezTo>
                    <a:cubicBezTo>
                      <a:pt x="2986" y="466"/>
                      <a:pt x="2645" y="411"/>
                      <a:pt x="2304" y="411"/>
                    </a:cubicBezTo>
                    <a:cubicBezTo>
                      <a:pt x="1637" y="411"/>
                      <a:pt x="968" y="623"/>
                      <a:pt x="425" y="1007"/>
                    </a:cubicBezTo>
                    <a:cubicBezTo>
                      <a:pt x="394" y="1069"/>
                      <a:pt x="363" y="1132"/>
                      <a:pt x="321" y="1205"/>
                    </a:cubicBezTo>
                    <a:cubicBezTo>
                      <a:pt x="321" y="1205"/>
                      <a:pt x="0" y="2076"/>
                      <a:pt x="321" y="2584"/>
                    </a:cubicBezTo>
                    <a:cubicBezTo>
                      <a:pt x="321" y="2584"/>
                      <a:pt x="321" y="2221"/>
                      <a:pt x="457" y="1941"/>
                    </a:cubicBezTo>
                    <a:cubicBezTo>
                      <a:pt x="457" y="1941"/>
                      <a:pt x="466" y="2688"/>
                      <a:pt x="840" y="2989"/>
                    </a:cubicBezTo>
                    <a:lnTo>
                      <a:pt x="861" y="2615"/>
                    </a:lnTo>
                    <a:cubicBezTo>
                      <a:pt x="861" y="2615"/>
                      <a:pt x="915" y="3752"/>
                      <a:pt x="2243" y="3752"/>
                    </a:cubicBezTo>
                    <a:cubicBezTo>
                      <a:pt x="2333" y="3752"/>
                      <a:pt x="2429" y="3747"/>
                      <a:pt x="2531" y="3736"/>
                    </a:cubicBezTo>
                    <a:lnTo>
                      <a:pt x="2666" y="3995"/>
                    </a:lnTo>
                    <a:cubicBezTo>
                      <a:pt x="2292" y="4317"/>
                      <a:pt x="1711" y="5032"/>
                      <a:pt x="1971" y="6101"/>
                    </a:cubicBezTo>
                    <a:lnTo>
                      <a:pt x="2147" y="5634"/>
                    </a:lnTo>
                    <a:cubicBezTo>
                      <a:pt x="2147" y="5634"/>
                      <a:pt x="2188" y="6567"/>
                      <a:pt x="2614" y="6993"/>
                    </a:cubicBezTo>
                    <a:lnTo>
                      <a:pt x="2583" y="6433"/>
                    </a:lnTo>
                    <a:lnTo>
                      <a:pt x="2583" y="6433"/>
                    </a:lnTo>
                    <a:cubicBezTo>
                      <a:pt x="2583" y="6433"/>
                      <a:pt x="3081" y="8642"/>
                      <a:pt x="6182" y="9223"/>
                    </a:cubicBezTo>
                    <a:cubicBezTo>
                      <a:pt x="6182" y="9223"/>
                      <a:pt x="5622" y="5758"/>
                      <a:pt x="9470" y="4337"/>
                    </a:cubicBezTo>
                    <a:lnTo>
                      <a:pt x="9470" y="4337"/>
                    </a:lnTo>
                    <a:lnTo>
                      <a:pt x="9336" y="4628"/>
                    </a:lnTo>
                    <a:cubicBezTo>
                      <a:pt x="9336" y="4628"/>
                      <a:pt x="9947" y="4534"/>
                      <a:pt x="9917" y="3953"/>
                    </a:cubicBezTo>
                    <a:lnTo>
                      <a:pt x="9917" y="3953"/>
                    </a:lnTo>
                    <a:lnTo>
                      <a:pt x="10207" y="4181"/>
                    </a:lnTo>
                    <a:cubicBezTo>
                      <a:pt x="10207" y="4181"/>
                      <a:pt x="10259" y="3414"/>
                      <a:pt x="9595" y="3176"/>
                    </a:cubicBezTo>
                    <a:lnTo>
                      <a:pt x="9802" y="2636"/>
                    </a:lnTo>
                    <a:lnTo>
                      <a:pt x="9802" y="3113"/>
                    </a:lnTo>
                    <a:cubicBezTo>
                      <a:pt x="9802" y="3113"/>
                      <a:pt x="10145" y="2927"/>
                      <a:pt x="10352" y="2138"/>
                    </a:cubicBezTo>
                    <a:lnTo>
                      <a:pt x="10352" y="2459"/>
                    </a:lnTo>
                    <a:cubicBezTo>
                      <a:pt x="10352" y="2459"/>
                      <a:pt x="10933" y="2024"/>
                      <a:pt x="10767" y="1111"/>
                    </a:cubicBezTo>
                    <a:lnTo>
                      <a:pt x="10767" y="1111"/>
                    </a:lnTo>
                    <a:lnTo>
                      <a:pt x="10964" y="1173"/>
                    </a:lnTo>
                    <a:cubicBezTo>
                      <a:pt x="10964" y="1173"/>
                      <a:pt x="10985" y="811"/>
                      <a:pt x="10684" y="333"/>
                    </a:cubicBezTo>
                    <a:cubicBezTo>
                      <a:pt x="10217" y="116"/>
                      <a:pt x="9702" y="1"/>
                      <a:pt x="91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2528;p54">
                <a:extLst>
                  <a:ext uri="{FF2B5EF4-FFF2-40B4-BE49-F238E27FC236}">
                    <a16:creationId xmlns:a16="http://schemas.microsoft.com/office/drawing/2014/main" id="{FFCE7F7E-FD4E-5428-2C55-E9455EB9AAD2}"/>
                  </a:ext>
                </a:extLst>
              </p:cNvPr>
              <p:cNvSpPr/>
              <p:nvPr/>
            </p:nvSpPr>
            <p:spPr>
              <a:xfrm>
                <a:off x="3815348" y="2736052"/>
                <a:ext cx="47347" cy="92823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88" extrusionOk="0">
                    <a:moveTo>
                      <a:pt x="696" y="1"/>
                    </a:moveTo>
                    <a:cubicBezTo>
                      <a:pt x="675" y="1"/>
                      <a:pt x="655" y="1"/>
                      <a:pt x="644" y="11"/>
                    </a:cubicBezTo>
                    <a:cubicBezTo>
                      <a:pt x="198" y="364"/>
                      <a:pt x="1" y="997"/>
                      <a:pt x="177" y="1536"/>
                    </a:cubicBezTo>
                    <a:cubicBezTo>
                      <a:pt x="187" y="1578"/>
                      <a:pt x="219" y="1588"/>
                      <a:pt x="250" y="1588"/>
                    </a:cubicBezTo>
                    <a:cubicBezTo>
                      <a:pt x="291" y="1588"/>
                      <a:pt x="343" y="1557"/>
                      <a:pt x="323" y="1495"/>
                    </a:cubicBezTo>
                    <a:cubicBezTo>
                      <a:pt x="157" y="1007"/>
                      <a:pt x="333" y="437"/>
                      <a:pt x="748" y="115"/>
                    </a:cubicBezTo>
                    <a:cubicBezTo>
                      <a:pt x="810" y="73"/>
                      <a:pt x="748" y="1"/>
                      <a:pt x="6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2529;p54">
                <a:extLst>
                  <a:ext uri="{FF2B5EF4-FFF2-40B4-BE49-F238E27FC236}">
                    <a16:creationId xmlns:a16="http://schemas.microsoft.com/office/drawing/2014/main" id="{E7C27768-1FDC-67F6-92EB-82A1FBC80B4E}"/>
                  </a:ext>
                </a:extLst>
              </p:cNvPr>
              <p:cNvSpPr/>
              <p:nvPr/>
            </p:nvSpPr>
            <p:spPr>
              <a:xfrm>
                <a:off x="3846912" y="2906439"/>
                <a:ext cx="59446" cy="181378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3103" extrusionOk="0">
                    <a:moveTo>
                      <a:pt x="11" y="0"/>
                    </a:moveTo>
                    <a:lnTo>
                      <a:pt x="11" y="0"/>
                    </a:lnTo>
                    <a:cubicBezTo>
                      <a:pt x="0" y="685"/>
                      <a:pt x="115" y="1370"/>
                      <a:pt x="353" y="2013"/>
                    </a:cubicBezTo>
                    <a:cubicBezTo>
                      <a:pt x="488" y="2386"/>
                      <a:pt x="654" y="2739"/>
                      <a:pt x="861" y="3071"/>
                    </a:cubicBezTo>
                    <a:cubicBezTo>
                      <a:pt x="871" y="3092"/>
                      <a:pt x="903" y="3102"/>
                      <a:pt x="924" y="3102"/>
                    </a:cubicBezTo>
                    <a:cubicBezTo>
                      <a:pt x="975" y="3102"/>
                      <a:pt x="1017" y="3050"/>
                      <a:pt x="986" y="2988"/>
                    </a:cubicBezTo>
                    <a:cubicBezTo>
                      <a:pt x="467" y="2169"/>
                      <a:pt x="187" y="1204"/>
                      <a:pt x="156" y="229"/>
                    </a:cubicBezTo>
                    <a:cubicBezTo>
                      <a:pt x="104" y="156"/>
                      <a:pt x="52" y="73"/>
                      <a:pt x="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2530;p54">
                <a:extLst>
                  <a:ext uri="{FF2B5EF4-FFF2-40B4-BE49-F238E27FC236}">
                    <a16:creationId xmlns:a16="http://schemas.microsoft.com/office/drawing/2014/main" id="{39CEFB95-C56F-E358-6021-E391F4407FAD}"/>
                  </a:ext>
                </a:extLst>
              </p:cNvPr>
              <p:cNvSpPr/>
              <p:nvPr/>
            </p:nvSpPr>
            <p:spPr>
              <a:xfrm>
                <a:off x="3847496" y="2784567"/>
                <a:ext cx="33376" cy="135259"/>
              </a:xfrm>
              <a:custGeom>
                <a:avLst/>
                <a:gdLst/>
                <a:ahLst/>
                <a:cxnLst/>
                <a:rect l="l" t="t" r="r" b="b"/>
                <a:pathLst>
                  <a:path w="571" h="2314" extrusionOk="0">
                    <a:moveTo>
                      <a:pt x="478" y="1"/>
                    </a:moveTo>
                    <a:cubicBezTo>
                      <a:pt x="446" y="1"/>
                      <a:pt x="416" y="11"/>
                      <a:pt x="405" y="52"/>
                    </a:cubicBezTo>
                    <a:cubicBezTo>
                      <a:pt x="146" y="695"/>
                      <a:pt x="11" y="1391"/>
                      <a:pt x="1" y="2085"/>
                    </a:cubicBezTo>
                    <a:cubicBezTo>
                      <a:pt x="42" y="2158"/>
                      <a:pt x="94" y="2241"/>
                      <a:pt x="146" y="2314"/>
                    </a:cubicBezTo>
                    <a:cubicBezTo>
                      <a:pt x="135" y="1940"/>
                      <a:pt x="167" y="1557"/>
                      <a:pt x="229" y="1173"/>
                    </a:cubicBezTo>
                    <a:cubicBezTo>
                      <a:pt x="291" y="799"/>
                      <a:pt x="405" y="436"/>
                      <a:pt x="550" y="84"/>
                    </a:cubicBezTo>
                    <a:cubicBezTo>
                      <a:pt x="571" y="31"/>
                      <a:pt x="519" y="1"/>
                      <a:pt x="4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2531;p54">
                <a:extLst>
                  <a:ext uri="{FF2B5EF4-FFF2-40B4-BE49-F238E27FC236}">
                    <a16:creationId xmlns:a16="http://schemas.microsoft.com/office/drawing/2014/main" id="{7E81F0AF-066D-8BD2-5491-76D14E78AEDF}"/>
                  </a:ext>
                </a:extLst>
              </p:cNvPr>
              <p:cNvSpPr/>
              <p:nvPr/>
            </p:nvSpPr>
            <p:spPr>
              <a:xfrm>
                <a:off x="3829318" y="2996806"/>
                <a:ext cx="46119" cy="13829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366" extrusionOk="0">
                    <a:moveTo>
                      <a:pt x="177" y="0"/>
                    </a:moveTo>
                    <a:cubicBezTo>
                      <a:pt x="146" y="0"/>
                      <a:pt x="125" y="21"/>
                      <a:pt x="114" y="52"/>
                    </a:cubicBezTo>
                    <a:cubicBezTo>
                      <a:pt x="1" y="851"/>
                      <a:pt x="187" y="1660"/>
                      <a:pt x="623" y="2324"/>
                    </a:cubicBezTo>
                    <a:cubicBezTo>
                      <a:pt x="644" y="2355"/>
                      <a:pt x="665" y="2365"/>
                      <a:pt x="685" y="2365"/>
                    </a:cubicBezTo>
                    <a:cubicBezTo>
                      <a:pt x="737" y="2365"/>
                      <a:pt x="789" y="2313"/>
                      <a:pt x="757" y="2251"/>
                    </a:cubicBezTo>
                    <a:cubicBezTo>
                      <a:pt x="333" y="1619"/>
                      <a:pt x="156" y="851"/>
                      <a:pt x="260" y="93"/>
                    </a:cubicBezTo>
                    <a:cubicBezTo>
                      <a:pt x="260" y="42"/>
                      <a:pt x="21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2532;p54">
                <a:extLst>
                  <a:ext uri="{FF2B5EF4-FFF2-40B4-BE49-F238E27FC236}">
                    <a16:creationId xmlns:a16="http://schemas.microsoft.com/office/drawing/2014/main" id="{D67CB447-7387-5C80-C037-3DE9948F4430}"/>
                  </a:ext>
                </a:extLst>
              </p:cNvPr>
              <p:cNvSpPr/>
              <p:nvPr/>
            </p:nvSpPr>
            <p:spPr>
              <a:xfrm>
                <a:off x="3919041" y="2981608"/>
                <a:ext cx="65584" cy="214112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66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913"/>
                      <a:pt x="208" y="1826"/>
                      <a:pt x="540" y="2688"/>
                    </a:cubicBezTo>
                    <a:cubicBezTo>
                      <a:pt x="665" y="3009"/>
                      <a:pt x="810" y="3320"/>
                      <a:pt x="965" y="3631"/>
                    </a:cubicBezTo>
                    <a:cubicBezTo>
                      <a:pt x="976" y="3652"/>
                      <a:pt x="1007" y="3663"/>
                      <a:pt x="1027" y="3663"/>
                    </a:cubicBezTo>
                    <a:cubicBezTo>
                      <a:pt x="1069" y="3663"/>
                      <a:pt x="1121" y="3610"/>
                      <a:pt x="1090" y="3559"/>
                    </a:cubicBezTo>
                    <a:cubicBezTo>
                      <a:pt x="529" y="2490"/>
                      <a:pt x="208" y="1298"/>
                      <a:pt x="156" y="94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2533;p54">
                <a:extLst>
                  <a:ext uri="{FF2B5EF4-FFF2-40B4-BE49-F238E27FC236}">
                    <a16:creationId xmlns:a16="http://schemas.microsoft.com/office/drawing/2014/main" id="{79F91265-5727-F686-99C6-9E1254FED823}"/>
                  </a:ext>
                </a:extLst>
              </p:cNvPr>
              <p:cNvSpPr/>
              <p:nvPr/>
            </p:nvSpPr>
            <p:spPr>
              <a:xfrm>
                <a:off x="3918457" y="2922221"/>
                <a:ext cx="10931" cy="64941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111" extrusionOk="0">
                    <a:moveTo>
                      <a:pt x="115" y="0"/>
                    </a:moveTo>
                    <a:cubicBezTo>
                      <a:pt x="83" y="0"/>
                      <a:pt x="42" y="32"/>
                      <a:pt x="42" y="73"/>
                    </a:cubicBezTo>
                    <a:cubicBezTo>
                      <a:pt x="11" y="384"/>
                      <a:pt x="0" y="705"/>
                      <a:pt x="11" y="1017"/>
                    </a:cubicBezTo>
                    <a:lnTo>
                      <a:pt x="166" y="1110"/>
                    </a:lnTo>
                    <a:lnTo>
                      <a:pt x="166" y="1090"/>
                    </a:lnTo>
                    <a:cubicBezTo>
                      <a:pt x="145" y="747"/>
                      <a:pt x="156" y="415"/>
                      <a:pt x="187" y="73"/>
                    </a:cubicBezTo>
                    <a:cubicBezTo>
                      <a:pt x="187" y="32"/>
                      <a:pt x="156" y="0"/>
                      <a:pt x="1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2534;p54">
                <a:extLst>
                  <a:ext uri="{FF2B5EF4-FFF2-40B4-BE49-F238E27FC236}">
                    <a16:creationId xmlns:a16="http://schemas.microsoft.com/office/drawing/2014/main" id="{C1C0AD7B-23B3-6B7A-7C7C-AF77DED3FA7C}"/>
                  </a:ext>
                </a:extLst>
              </p:cNvPr>
              <p:cNvSpPr/>
              <p:nvPr/>
            </p:nvSpPr>
            <p:spPr>
              <a:xfrm>
                <a:off x="3992398" y="3016796"/>
                <a:ext cx="40098" cy="11708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2003" extrusionOk="0">
                    <a:moveTo>
                      <a:pt x="1" y="0"/>
                    </a:moveTo>
                    <a:cubicBezTo>
                      <a:pt x="63" y="675"/>
                      <a:pt x="250" y="1339"/>
                      <a:pt x="540" y="1961"/>
                    </a:cubicBezTo>
                    <a:cubicBezTo>
                      <a:pt x="551" y="1992"/>
                      <a:pt x="572" y="2003"/>
                      <a:pt x="592" y="2003"/>
                    </a:cubicBezTo>
                    <a:cubicBezTo>
                      <a:pt x="644" y="2003"/>
                      <a:pt x="685" y="1950"/>
                      <a:pt x="664" y="1888"/>
                    </a:cubicBezTo>
                    <a:cubicBezTo>
                      <a:pt x="395" y="1307"/>
                      <a:pt x="219" y="685"/>
                      <a:pt x="157" y="42"/>
                    </a:cubicBezTo>
                    <a:cubicBezTo>
                      <a:pt x="104" y="32"/>
                      <a:pt x="53" y="1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2535;p54">
                <a:extLst>
                  <a:ext uri="{FF2B5EF4-FFF2-40B4-BE49-F238E27FC236}">
                    <a16:creationId xmlns:a16="http://schemas.microsoft.com/office/drawing/2014/main" id="{F6A44F47-E118-28F1-D97B-1EC74932E5F4}"/>
                  </a:ext>
                </a:extLst>
              </p:cNvPr>
              <p:cNvSpPr/>
              <p:nvPr/>
            </p:nvSpPr>
            <p:spPr>
              <a:xfrm>
                <a:off x="3991170" y="2974360"/>
                <a:ext cx="10405" cy="44892"/>
              </a:xfrm>
              <a:custGeom>
                <a:avLst/>
                <a:gdLst/>
                <a:ahLst/>
                <a:cxnLst/>
                <a:rect l="l" t="t" r="r" b="b"/>
                <a:pathLst>
                  <a:path w="178" h="768" extrusionOk="0">
                    <a:moveTo>
                      <a:pt x="74" y="0"/>
                    </a:moveTo>
                    <a:cubicBezTo>
                      <a:pt x="42" y="0"/>
                      <a:pt x="1" y="32"/>
                      <a:pt x="1" y="73"/>
                    </a:cubicBezTo>
                    <a:cubicBezTo>
                      <a:pt x="1" y="291"/>
                      <a:pt x="1" y="509"/>
                      <a:pt x="22" y="726"/>
                    </a:cubicBezTo>
                    <a:cubicBezTo>
                      <a:pt x="74" y="737"/>
                      <a:pt x="125" y="758"/>
                      <a:pt x="178" y="768"/>
                    </a:cubicBezTo>
                    <a:cubicBezTo>
                      <a:pt x="157" y="540"/>
                      <a:pt x="146" y="311"/>
                      <a:pt x="146" y="73"/>
                    </a:cubicBezTo>
                    <a:cubicBezTo>
                      <a:pt x="146" y="32"/>
                      <a:pt x="115" y="0"/>
                      <a:pt x="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2536;p54">
                <a:extLst>
                  <a:ext uri="{FF2B5EF4-FFF2-40B4-BE49-F238E27FC236}">
                    <a16:creationId xmlns:a16="http://schemas.microsoft.com/office/drawing/2014/main" id="{9A8B460D-2524-A1EC-44DA-E520B95C04A8}"/>
                  </a:ext>
                </a:extLst>
              </p:cNvPr>
              <p:cNvSpPr/>
              <p:nvPr/>
            </p:nvSpPr>
            <p:spPr>
              <a:xfrm>
                <a:off x="4182190" y="2675438"/>
                <a:ext cx="44950" cy="50971"/>
              </a:xfrm>
              <a:custGeom>
                <a:avLst/>
                <a:gdLst/>
                <a:ahLst/>
                <a:cxnLst/>
                <a:rect l="l" t="t" r="r" b="b"/>
                <a:pathLst>
                  <a:path w="769" h="872" extrusionOk="0">
                    <a:moveTo>
                      <a:pt x="104" y="1"/>
                    </a:moveTo>
                    <a:cubicBezTo>
                      <a:pt x="31" y="1"/>
                      <a:pt x="1" y="114"/>
                      <a:pt x="84" y="146"/>
                    </a:cubicBezTo>
                    <a:cubicBezTo>
                      <a:pt x="395" y="229"/>
                      <a:pt x="602" y="529"/>
                      <a:pt x="592" y="840"/>
                    </a:cubicBezTo>
                    <a:cubicBezTo>
                      <a:pt x="623" y="840"/>
                      <a:pt x="654" y="851"/>
                      <a:pt x="685" y="861"/>
                    </a:cubicBezTo>
                    <a:cubicBezTo>
                      <a:pt x="706" y="861"/>
                      <a:pt x="727" y="861"/>
                      <a:pt x="737" y="872"/>
                    </a:cubicBezTo>
                    <a:cubicBezTo>
                      <a:pt x="768" y="488"/>
                      <a:pt x="499" y="104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2537;p54">
                <a:extLst>
                  <a:ext uri="{FF2B5EF4-FFF2-40B4-BE49-F238E27FC236}">
                    <a16:creationId xmlns:a16="http://schemas.microsoft.com/office/drawing/2014/main" id="{9A532374-F9F0-C6B5-4008-948EFC34451E}"/>
                  </a:ext>
                </a:extLst>
              </p:cNvPr>
              <p:cNvSpPr/>
              <p:nvPr/>
            </p:nvSpPr>
            <p:spPr>
              <a:xfrm>
                <a:off x="3836624" y="2674211"/>
                <a:ext cx="118892" cy="73416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256" extrusionOk="0">
                    <a:moveTo>
                      <a:pt x="83" y="1"/>
                    </a:moveTo>
                    <a:cubicBezTo>
                      <a:pt x="42" y="1"/>
                      <a:pt x="0" y="42"/>
                      <a:pt x="21" y="94"/>
                    </a:cubicBezTo>
                    <a:cubicBezTo>
                      <a:pt x="208" y="550"/>
                      <a:pt x="540" y="924"/>
                      <a:pt x="975" y="1163"/>
                    </a:cubicBezTo>
                    <a:cubicBezTo>
                      <a:pt x="985" y="1173"/>
                      <a:pt x="996" y="1173"/>
                      <a:pt x="1006" y="1173"/>
                    </a:cubicBezTo>
                    <a:cubicBezTo>
                      <a:pt x="1047" y="1173"/>
                      <a:pt x="1089" y="1131"/>
                      <a:pt x="1079" y="1080"/>
                    </a:cubicBezTo>
                    <a:cubicBezTo>
                      <a:pt x="1058" y="976"/>
                      <a:pt x="1037" y="872"/>
                      <a:pt x="1006" y="758"/>
                    </a:cubicBezTo>
                    <a:lnTo>
                      <a:pt x="1006" y="758"/>
                    </a:lnTo>
                    <a:cubicBezTo>
                      <a:pt x="1276" y="986"/>
                      <a:pt x="1587" y="1152"/>
                      <a:pt x="1919" y="1246"/>
                    </a:cubicBezTo>
                    <a:cubicBezTo>
                      <a:pt x="1930" y="1256"/>
                      <a:pt x="1930" y="1256"/>
                      <a:pt x="1939" y="1256"/>
                    </a:cubicBezTo>
                    <a:cubicBezTo>
                      <a:pt x="2002" y="1256"/>
                      <a:pt x="2033" y="1173"/>
                      <a:pt x="1992" y="1131"/>
                    </a:cubicBezTo>
                    <a:cubicBezTo>
                      <a:pt x="1773" y="914"/>
                      <a:pt x="1660" y="603"/>
                      <a:pt x="1711" y="301"/>
                    </a:cubicBezTo>
                    <a:cubicBezTo>
                      <a:pt x="1722" y="250"/>
                      <a:pt x="1681" y="208"/>
                      <a:pt x="1639" y="208"/>
                    </a:cubicBezTo>
                    <a:cubicBezTo>
                      <a:pt x="1608" y="208"/>
                      <a:pt x="1577" y="229"/>
                      <a:pt x="1577" y="260"/>
                    </a:cubicBezTo>
                    <a:cubicBezTo>
                      <a:pt x="1525" y="529"/>
                      <a:pt x="1577" y="799"/>
                      <a:pt x="1722" y="1027"/>
                    </a:cubicBezTo>
                    <a:cubicBezTo>
                      <a:pt x="1432" y="903"/>
                      <a:pt x="1172" y="727"/>
                      <a:pt x="944" y="509"/>
                    </a:cubicBezTo>
                    <a:cubicBezTo>
                      <a:pt x="923" y="488"/>
                      <a:pt x="913" y="488"/>
                      <a:pt x="892" y="488"/>
                    </a:cubicBezTo>
                    <a:cubicBezTo>
                      <a:pt x="851" y="488"/>
                      <a:pt x="809" y="529"/>
                      <a:pt x="819" y="582"/>
                    </a:cubicBezTo>
                    <a:cubicBezTo>
                      <a:pt x="851" y="706"/>
                      <a:pt x="871" y="831"/>
                      <a:pt x="902" y="955"/>
                    </a:cubicBezTo>
                    <a:cubicBezTo>
                      <a:pt x="570" y="737"/>
                      <a:pt x="311" y="416"/>
                      <a:pt x="155" y="52"/>
                    </a:cubicBezTo>
                    <a:cubicBezTo>
                      <a:pt x="145" y="22"/>
                      <a:pt x="114" y="1"/>
                      <a:pt x="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2538;p54">
                <a:extLst>
                  <a:ext uri="{FF2B5EF4-FFF2-40B4-BE49-F238E27FC236}">
                    <a16:creationId xmlns:a16="http://schemas.microsoft.com/office/drawing/2014/main" id="{3DCB3654-BCE2-812D-6061-C6C8D6709725}"/>
                  </a:ext>
                </a:extLst>
              </p:cNvPr>
              <p:cNvSpPr/>
              <p:nvPr/>
            </p:nvSpPr>
            <p:spPr>
              <a:xfrm>
                <a:off x="3936051" y="2770013"/>
                <a:ext cx="37643" cy="10556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1806" extrusionOk="0">
                    <a:moveTo>
                      <a:pt x="540" y="1"/>
                    </a:moveTo>
                    <a:cubicBezTo>
                      <a:pt x="519" y="1"/>
                      <a:pt x="498" y="11"/>
                      <a:pt x="487" y="32"/>
                    </a:cubicBezTo>
                    <a:cubicBezTo>
                      <a:pt x="218" y="561"/>
                      <a:pt x="52" y="1142"/>
                      <a:pt x="10" y="1733"/>
                    </a:cubicBezTo>
                    <a:cubicBezTo>
                      <a:pt x="0" y="1785"/>
                      <a:pt x="42" y="1806"/>
                      <a:pt x="72" y="1806"/>
                    </a:cubicBezTo>
                    <a:cubicBezTo>
                      <a:pt x="114" y="1806"/>
                      <a:pt x="146" y="1785"/>
                      <a:pt x="155" y="1733"/>
                    </a:cubicBezTo>
                    <a:cubicBezTo>
                      <a:pt x="197" y="1173"/>
                      <a:pt x="353" y="612"/>
                      <a:pt x="612" y="105"/>
                    </a:cubicBezTo>
                    <a:cubicBezTo>
                      <a:pt x="643" y="52"/>
                      <a:pt x="591" y="1"/>
                      <a:pt x="5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2539;p54">
                <a:extLst>
                  <a:ext uri="{FF2B5EF4-FFF2-40B4-BE49-F238E27FC236}">
                    <a16:creationId xmlns:a16="http://schemas.microsoft.com/office/drawing/2014/main" id="{A1BBAD8A-3F90-09E7-FBAC-5B106CFB7012}"/>
                  </a:ext>
                </a:extLst>
              </p:cNvPr>
              <p:cNvSpPr/>
              <p:nvPr/>
            </p:nvSpPr>
            <p:spPr>
              <a:xfrm>
                <a:off x="4033022" y="2723076"/>
                <a:ext cx="301381" cy="740769"/>
              </a:xfrm>
              <a:custGeom>
                <a:avLst/>
                <a:gdLst/>
                <a:ahLst/>
                <a:cxnLst/>
                <a:rect l="l" t="t" r="r" b="b"/>
                <a:pathLst>
                  <a:path w="5156" h="12673" extrusionOk="0">
                    <a:moveTo>
                      <a:pt x="2797" y="0"/>
                    </a:moveTo>
                    <a:cubicBezTo>
                      <a:pt x="2102" y="0"/>
                      <a:pt x="1393" y="327"/>
                      <a:pt x="965" y="866"/>
                    </a:cubicBezTo>
                    <a:cubicBezTo>
                      <a:pt x="1" y="2069"/>
                      <a:pt x="115" y="3522"/>
                      <a:pt x="437" y="4631"/>
                    </a:cubicBezTo>
                    <a:cubicBezTo>
                      <a:pt x="882" y="6166"/>
                      <a:pt x="945" y="7775"/>
                      <a:pt x="686" y="9351"/>
                    </a:cubicBezTo>
                    <a:cubicBezTo>
                      <a:pt x="623" y="9693"/>
                      <a:pt x="561" y="10046"/>
                      <a:pt x="509" y="10378"/>
                    </a:cubicBezTo>
                    <a:cubicBezTo>
                      <a:pt x="416" y="10938"/>
                      <a:pt x="333" y="11447"/>
                      <a:pt x="271" y="11809"/>
                    </a:cubicBezTo>
                    <a:cubicBezTo>
                      <a:pt x="239" y="12007"/>
                      <a:pt x="208" y="12235"/>
                      <a:pt x="333" y="12401"/>
                    </a:cubicBezTo>
                    <a:cubicBezTo>
                      <a:pt x="457" y="12546"/>
                      <a:pt x="686" y="12577"/>
                      <a:pt x="882" y="12588"/>
                    </a:cubicBezTo>
                    <a:cubicBezTo>
                      <a:pt x="1214" y="12618"/>
                      <a:pt x="1567" y="12639"/>
                      <a:pt x="1910" y="12660"/>
                    </a:cubicBezTo>
                    <a:cubicBezTo>
                      <a:pt x="1977" y="12667"/>
                      <a:pt x="2046" y="12672"/>
                      <a:pt x="2115" y="12672"/>
                    </a:cubicBezTo>
                    <a:cubicBezTo>
                      <a:pt x="2258" y="12672"/>
                      <a:pt x="2399" y="12648"/>
                      <a:pt x="2511" y="12556"/>
                    </a:cubicBezTo>
                    <a:cubicBezTo>
                      <a:pt x="2636" y="12463"/>
                      <a:pt x="2687" y="12297"/>
                      <a:pt x="2739" y="12141"/>
                    </a:cubicBezTo>
                    <a:lnTo>
                      <a:pt x="3559" y="9662"/>
                    </a:lnTo>
                    <a:cubicBezTo>
                      <a:pt x="3994" y="8355"/>
                      <a:pt x="4420" y="7038"/>
                      <a:pt x="4731" y="5700"/>
                    </a:cubicBezTo>
                    <a:cubicBezTo>
                      <a:pt x="4845" y="5170"/>
                      <a:pt x="4949" y="4631"/>
                      <a:pt x="5022" y="4092"/>
                    </a:cubicBezTo>
                    <a:cubicBezTo>
                      <a:pt x="5125" y="3283"/>
                      <a:pt x="5156" y="2443"/>
                      <a:pt x="4897" y="1675"/>
                    </a:cubicBezTo>
                    <a:cubicBezTo>
                      <a:pt x="4648" y="908"/>
                      <a:pt x="4036" y="212"/>
                      <a:pt x="3237" y="46"/>
                    </a:cubicBezTo>
                    <a:cubicBezTo>
                      <a:pt x="3093" y="15"/>
                      <a:pt x="2945" y="0"/>
                      <a:pt x="27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2540;p54">
                <a:extLst>
                  <a:ext uri="{FF2B5EF4-FFF2-40B4-BE49-F238E27FC236}">
                    <a16:creationId xmlns:a16="http://schemas.microsoft.com/office/drawing/2014/main" id="{BE6E8195-998A-7EF6-CF9C-EA3615A0EBC8}"/>
                  </a:ext>
                </a:extLst>
              </p:cNvPr>
              <p:cNvSpPr/>
              <p:nvPr/>
            </p:nvSpPr>
            <p:spPr>
              <a:xfrm>
                <a:off x="4297983" y="2967697"/>
                <a:ext cx="37643" cy="135844"/>
              </a:xfrm>
              <a:custGeom>
                <a:avLst/>
                <a:gdLst/>
                <a:ahLst/>
                <a:cxnLst/>
                <a:rect l="l" t="t" r="r" b="b"/>
                <a:pathLst>
                  <a:path w="644" h="2324" extrusionOk="0">
                    <a:moveTo>
                      <a:pt x="644" y="0"/>
                    </a:moveTo>
                    <a:lnTo>
                      <a:pt x="644" y="0"/>
                    </a:lnTo>
                    <a:cubicBezTo>
                      <a:pt x="530" y="384"/>
                      <a:pt x="406" y="768"/>
                      <a:pt x="281" y="1131"/>
                    </a:cubicBezTo>
                    <a:cubicBezTo>
                      <a:pt x="250" y="1255"/>
                      <a:pt x="219" y="1390"/>
                      <a:pt x="198" y="1515"/>
                    </a:cubicBezTo>
                    <a:cubicBezTo>
                      <a:pt x="136" y="1785"/>
                      <a:pt x="63" y="2044"/>
                      <a:pt x="1" y="2313"/>
                    </a:cubicBezTo>
                    <a:lnTo>
                      <a:pt x="1" y="2324"/>
                    </a:lnTo>
                    <a:cubicBezTo>
                      <a:pt x="1" y="2313"/>
                      <a:pt x="11" y="2303"/>
                      <a:pt x="21" y="2303"/>
                    </a:cubicBezTo>
                    <a:cubicBezTo>
                      <a:pt x="281" y="1421"/>
                      <a:pt x="509" y="571"/>
                      <a:pt x="644" y="0"/>
                    </a:cubicBezTo>
                    <a:close/>
                  </a:path>
                </a:pathLst>
              </a:custGeom>
              <a:solidFill>
                <a:srgbClr val="8295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2541;p54">
                <a:extLst>
                  <a:ext uri="{FF2B5EF4-FFF2-40B4-BE49-F238E27FC236}">
                    <a16:creationId xmlns:a16="http://schemas.microsoft.com/office/drawing/2014/main" id="{DC91DC60-87D4-E430-2BBC-1A7B839E7179}"/>
                  </a:ext>
                </a:extLst>
              </p:cNvPr>
              <p:cNvSpPr/>
              <p:nvPr/>
            </p:nvSpPr>
            <p:spPr>
              <a:xfrm>
                <a:off x="4297983" y="3102311"/>
                <a:ext cx="1286" cy="245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2" extrusionOk="0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42"/>
                    </a:lnTo>
                    <a:cubicBezTo>
                      <a:pt x="11" y="21"/>
                      <a:pt x="11" y="10"/>
                      <a:pt x="21" y="0"/>
                    </a:cubicBezTo>
                    <a:close/>
                  </a:path>
                </a:pathLst>
              </a:custGeom>
              <a:solidFill>
                <a:srgbClr val="5267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2542;p54">
                <a:extLst>
                  <a:ext uri="{FF2B5EF4-FFF2-40B4-BE49-F238E27FC236}">
                    <a16:creationId xmlns:a16="http://schemas.microsoft.com/office/drawing/2014/main" id="{9844588B-CFC9-8170-5318-C078DFDF8EE4}"/>
                  </a:ext>
                </a:extLst>
              </p:cNvPr>
              <p:cNvSpPr/>
              <p:nvPr/>
            </p:nvSpPr>
            <p:spPr>
              <a:xfrm>
                <a:off x="4288280" y="3102896"/>
                <a:ext cx="9762" cy="34604"/>
              </a:xfrm>
              <a:custGeom>
                <a:avLst/>
                <a:gdLst/>
                <a:ahLst/>
                <a:cxnLst/>
                <a:rect l="l" t="t" r="r" b="b"/>
                <a:pathLst>
                  <a:path w="167" h="592" extrusionOk="0">
                    <a:moveTo>
                      <a:pt x="167" y="0"/>
                    </a:moveTo>
                    <a:cubicBezTo>
                      <a:pt x="115" y="198"/>
                      <a:pt x="63" y="394"/>
                      <a:pt x="1" y="592"/>
                    </a:cubicBezTo>
                    <a:cubicBezTo>
                      <a:pt x="63" y="405"/>
                      <a:pt x="115" y="218"/>
                      <a:pt x="167" y="32"/>
                    </a:cubicBezTo>
                    <a:lnTo>
                      <a:pt x="167" y="11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CEC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2543;p54">
                <a:extLst>
                  <a:ext uri="{FF2B5EF4-FFF2-40B4-BE49-F238E27FC236}">
                    <a16:creationId xmlns:a16="http://schemas.microsoft.com/office/drawing/2014/main" id="{C0EC6EC1-C866-A27C-7E60-AE631BEA0862}"/>
                  </a:ext>
                </a:extLst>
              </p:cNvPr>
              <p:cNvSpPr/>
              <p:nvPr/>
            </p:nvSpPr>
            <p:spPr>
              <a:xfrm>
                <a:off x="4065813" y="3033747"/>
                <a:ext cx="248657" cy="391164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6692" extrusionOk="0">
                    <a:moveTo>
                      <a:pt x="4253" y="1"/>
                    </a:moveTo>
                    <a:lnTo>
                      <a:pt x="4253" y="1"/>
                    </a:lnTo>
                    <a:cubicBezTo>
                      <a:pt x="2956" y="3652"/>
                      <a:pt x="913" y="6121"/>
                      <a:pt x="0" y="6464"/>
                    </a:cubicBezTo>
                    <a:cubicBezTo>
                      <a:pt x="145" y="6526"/>
                      <a:pt x="291" y="6567"/>
                      <a:pt x="436" y="6609"/>
                    </a:cubicBezTo>
                    <a:cubicBezTo>
                      <a:pt x="685" y="6671"/>
                      <a:pt x="934" y="6692"/>
                      <a:pt x="1183" y="6692"/>
                    </a:cubicBezTo>
                    <a:cubicBezTo>
                      <a:pt x="1286" y="6692"/>
                      <a:pt x="1390" y="6692"/>
                      <a:pt x="1494" y="6681"/>
                    </a:cubicBezTo>
                    <a:cubicBezTo>
                      <a:pt x="1681" y="6660"/>
                      <a:pt x="1877" y="6629"/>
                      <a:pt x="2064" y="6588"/>
                    </a:cubicBezTo>
                    <a:lnTo>
                      <a:pt x="2282" y="6526"/>
                    </a:lnTo>
                    <a:lnTo>
                      <a:pt x="2998" y="4347"/>
                    </a:lnTo>
                    <a:cubicBezTo>
                      <a:pt x="3205" y="3725"/>
                      <a:pt x="3506" y="2760"/>
                      <a:pt x="3807" y="1775"/>
                    </a:cubicBezTo>
                    <a:cubicBezTo>
                      <a:pt x="3869" y="1577"/>
                      <a:pt x="3921" y="1381"/>
                      <a:pt x="3973" y="1183"/>
                    </a:cubicBezTo>
                    <a:cubicBezTo>
                      <a:pt x="4035" y="914"/>
                      <a:pt x="4108" y="655"/>
                      <a:pt x="4170" y="385"/>
                    </a:cubicBezTo>
                    <a:cubicBezTo>
                      <a:pt x="4191" y="260"/>
                      <a:pt x="4222" y="125"/>
                      <a:pt x="4253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2544;p54">
                <a:extLst>
                  <a:ext uri="{FF2B5EF4-FFF2-40B4-BE49-F238E27FC236}">
                    <a16:creationId xmlns:a16="http://schemas.microsoft.com/office/drawing/2014/main" id="{99B302AD-1E8D-1981-7565-F46AE5CE7D37}"/>
                  </a:ext>
                </a:extLst>
              </p:cNvPr>
              <p:cNvSpPr/>
              <p:nvPr/>
            </p:nvSpPr>
            <p:spPr>
              <a:xfrm>
                <a:off x="4058507" y="2905855"/>
                <a:ext cx="178339" cy="146774"/>
              </a:xfrm>
              <a:custGeom>
                <a:avLst/>
                <a:gdLst/>
                <a:ahLst/>
                <a:cxnLst/>
                <a:rect l="l" t="t" r="r" b="b"/>
                <a:pathLst>
                  <a:path w="3051" h="2511" extrusionOk="0">
                    <a:moveTo>
                      <a:pt x="2884" y="0"/>
                    </a:moveTo>
                    <a:cubicBezTo>
                      <a:pt x="2811" y="0"/>
                      <a:pt x="2749" y="52"/>
                      <a:pt x="2728" y="114"/>
                    </a:cubicBezTo>
                    <a:cubicBezTo>
                      <a:pt x="2583" y="757"/>
                      <a:pt x="2283" y="1359"/>
                      <a:pt x="1857" y="1857"/>
                    </a:cubicBezTo>
                    <a:cubicBezTo>
                      <a:pt x="1836" y="1660"/>
                      <a:pt x="1795" y="1473"/>
                      <a:pt x="1723" y="1287"/>
                    </a:cubicBezTo>
                    <a:cubicBezTo>
                      <a:pt x="1702" y="1224"/>
                      <a:pt x="1650" y="1172"/>
                      <a:pt x="1577" y="1172"/>
                    </a:cubicBezTo>
                    <a:cubicBezTo>
                      <a:pt x="1504" y="1172"/>
                      <a:pt x="1432" y="1224"/>
                      <a:pt x="1421" y="1287"/>
                    </a:cubicBezTo>
                    <a:cubicBezTo>
                      <a:pt x="1359" y="1577"/>
                      <a:pt x="1225" y="1836"/>
                      <a:pt x="1027" y="2043"/>
                    </a:cubicBezTo>
                    <a:cubicBezTo>
                      <a:pt x="996" y="1743"/>
                      <a:pt x="965" y="1442"/>
                      <a:pt x="934" y="1151"/>
                    </a:cubicBezTo>
                    <a:cubicBezTo>
                      <a:pt x="923" y="1048"/>
                      <a:pt x="851" y="996"/>
                      <a:pt x="778" y="996"/>
                    </a:cubicBezTo>
                    <a:cubicBezTo>
                      <a:pt x="716" y="996"/>
                      <a:pt x="654" y="1027"/>
                      <a:pt x="623" y="1100"/>
                    </a:cubicBezTo>
                    <a:cubicBezTo>
                      <a:pt x="571" y="1245"/>
                      <a:pt x="519" y="1380"/>
                      <a:pt x="467" y="1515"/>
                    </a:cubicBezTo>
                    <a:cubicBezTo>
                      <a:pt x="374" y="1193"/>
                      <a:pt x="343" y="861"/>
                      <a:pt x="374" y="529"/>
                    </a:cubicBezTo>
                    <a:cubicBezTo>
                      <a:pt x="384" y="446"/>
                      <a:pt x="301" y="374"/>
                      <a:pt x="218" y="374"/>
                    </a:cubicBezTo>
                    <a:cubicBezTo>
                      <a:pt x="125" y="374"/>
                      <a:pt x="73" y="446"/>
                      <a:pt x="63" y="529"/>
                    </a:cubicBezTo>
                    <a:cubicBezTo>
                      <a:pt x="1" y="1048"/>
                      <a:pt x="104" y="1566"/>
                      <a:pt x="333" y="2023"/>
                    </a:cubicBezTo>
                    <a:cubicBezTo>
                      <a:pt x="353" y="2075"/>
                      <a:pt x="416" y="2106"/>
                      <a:pt x="467" y="2106"/>
                    </a:cubicBezTo>
                    <a:lnTo>
                      <a:pt x="488" y="2106"/>
                    </a:lnTo>
                    <a:cubicBezTo>
                      <a:pt x="550" y="2096"/>
                      <a:pt x="592" y="2054"/>
                      <a:pt x="623" y="1992"/>
                    </a:cubicBezTo>
                    <a:cubicBezTo>
                      <a:pt x="644" y="1930"/>
                      <a:pt x="665" y="1877"/>
                      <a:pt x="685" y="1815"/>
                    </a:cubicBezTo>
                    <a:cubicBezTo>
                      <a:pt x="706" y="1992"/>
                      <a:pt x="727" y="2168"/>
                      <a:pt x="737" y="2345"/>
                    </a:cubicBezTo>
                    <a:cubicBezTo>
                      <a:pt x="748" y="2428"/>
                      <a:pt x="820" y="2511"/>
                      <a:pt x="903" y="2511"/>
                    </a:cubicBezTo>
                    <a:cubicBezTo>
                      <a:pt x="923" y="2511"/>
                      <a:pt x="955" y="2500"/>
                      <a:pt x="976" y="2490"/>
                    </a:cubicBezTo>
                    <a:cubicBezTo>
                      <a:pt x="1214" y="2334"/>
                      <a:pt x="1401" y="2116"/>
                      <a:pt x="1536" y="1877"/>
                    </a:cubicBezTo>
                    <a:cubicBezTo>
                      <a:pt x="1546" y="2002"/>
                      <a:pt x="1557" y="2116"/>
                      <a:pt x="1557" y="2241"/>
                    </a:cubicBezTo>
                    <a:cubicBezTo>
                      <a:pt x="1546" y="2334"/>
                      <a:pt x="1629" y="2396"/>
                      <a:pt x="1712" y="2396"/>
                    </a:cubicBezTo>
                    <a:cubicBezTo>
                      <a:pt x="1753" y="2396"/>
                      <a:pt x="1795" y="2375"/>
                      <a:pt x="1826" y="2355"/>
                    </a:cubicBezTo>
                    <a:cubicBezTo>
                      <a:pt x="2428" y="1774"/>
                      <a:pt x="2853" y="1017"/>
                      <a:pt x="3040" y="197"/>
                    </a:cubicBezTo>
                    <a:cubicBezTo>
                      <a:pt x="3050" y="114"/>
                      <a:pt x="3009" y="31"/>
                      <a:pt x="2926" y="10"/>
                    </a:cubicBezTo>
                    <a:cubicBezTo>
                      <a:pt x="2915" y="0"/>
                      <a:pt x="2894" y="0"/>
                      <a:pt x="2884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2545;p54">
                <a:extLst>
                  <a:ext uri="{FF2B5EF4-FFF2-40B4-BE49-F238E27FC236}">
                    <a16:creationId xmlns:a16="http://schemas.microsoft.com/office/drawing/2014/main" id="{A0065287-14F2-DD56-DC81-75CC757991DF}"/>
                  </a:ext>
                </a:extLst>
              </p:cNvPr>
              <p:cNvSpPr/>
              <p:nvPr/>
            </p:nvSpPr>
            <p:spPr>
              <a:xfrm>
                <a:off x="3703822" y="2319058"/>
                <a:ext cx="599723" cy="229718"/>
              </a:xfrm>
              <a:custGeom>
                <a:avLst/>
                <a:gdLst/>
                <a:ahLst/>
                <a:cxnLst/>
                <a:rect l="l" t="t" r="r" b="b"/>
                <a:pathLst>
                  <a:path w="10260" h="3930" extrusionOk="0">
                    <a:moveTo>
                      <a:pt x="5282" y="0"/>
                    </a:moveTo>
                    <a:cubicBezTo>
                      <a:pt x="4007" y="0"/>
                      <a:pt x="2735" y="508"/>
                      <a:pt x="1774" y="1450"/>
                    </a:cubicBezTo>
                    <a:cubicBezTo>
                      <a:pt x="1152" y="2062"/>
                      <a:pt x="519" y="2871"/>
                      <a:pt x="0" y="3929"/>
                    </a:cubicBezTo>
                    <a:cubicBezTo>
                      <a:pt x="543" y="3545"/>
                      <a:pt x="1212" y="3333"/>
                      <a:pt x="1879" y="3333"/>
                    </a:cubicBezTo>
                    <a:cubicBezTo>
                      <a:pt x="2220" y="3333"/>
                      <a:pt x="2561" y="3388"/>
                      <a:pt x="2884" y="3504"/>
                    </a:cubicBezTo>
                    <a:cubicBezTo>
                      <a:pt x="3154" y="3604"/>
                      <a:pt x="3424" y="3733"/>
                      <a:pt x="3713" y="3733"/>
                    </a:cubicBezTo>
                    <a:cubicBezTo>
                      <a:pt x="3724" y="3733"/>
                      <a:pt x="3734" y="3733"/>
                      <a:pt x="3745" y="3733"/>
                    </a:cubicBezTo>
                    <a:cubicBezTo>
                      <a:pt x="4243" y="3712"/>
                      <a:pt x="4637" y="3286"/>
                      <a:pt x="5135" y="3245"/>
                    </a:cubicBezTo>
                    <a:cubicBezTo>
                      <a:pt x="5154" y="3244"/>
                      <a:pt x="5172" y="3243"/>
                      <a:pt x="5190" y="3243"/>
                    </a:cubicBezTo>
                    <a:cubicBezTo>
                      <a:pt x="5524" y="3243"/>
                      <a:pt x="5849" y="3413"/>
                      <a:pt x="6193" y="3452"/>
                    </a:cubicBezTo>
                    <a:cubicBezTo>
                      <a:pt x="6244" y="3458"/>
                      <a:pt x="6296" y="3460"/>
                      <a:pt x="6346" y="3460"/>
                    </a:cubicBezTo>
                    <a:cubicBezTo>
                      <a:pt x="6850" y="3460"/>
                      <a:pt x="7331" y="3200"/>
                      <a:pt x="7821" y="3058"/>
                    </a:cubicBezTo>
                    <a:cubicBezTo>
                      <a:pt x="8127" y="2967"/>
                      <a:pt x="8445" y="2923"/>
                      <a:pt x="8763" y="2923"/>
                    </a:cubicBezTo>
                    <a:cubicBezTo>
                      <a:pt x="9277" y="2923"/>
                      <a:pt x="9792" y="3038"/>
                      <a:pt x="10259" y="3255"/>
                    </a:cubicBezTo>
                    <a:cubicBezTo>
                      <a:pt x="10145" y="3079"/>
                      <a:pt x="9990" y="2892"/>
                      <a:pt x="9782" y="2695"/>
                    </a:cubicBezTo>
                    <a:cubicBezTo>
                      <a:pt x="9481" y="2426"/>
                      <a:pt x="9201" y="2114"/>
                      <a:pt x="8962" y="1792"/>
                    </a:cubicBezTo>
                    <a:cubicBezTo>
                      <a:pt x="8651" y="1377"/>
                      <a:pt x="8257" y="1025"/>
                      <a:pt x="7801" y="734"/>
                    </a:cubicBezTo>
                    <a:cubicBezTo>
                      <a:pt x="7026" y="237"/>
                      <a:pt x="6153" y="0"/>
                      <a:pt x="52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2546;p54">
                <a:extLst>
                  <a:ext uri="{FF2B5EF4-FFF2-40B4-BE49-F238E27FC236}">
                    <a16:creationId xmlns:a16="http://schemas.microsoft.com/office/drawing/2014/main" id="{9E70E360-C7EA-B6C0-8C1A-95335A7B10E6}"/>
                  </a:ext>
                </a:extLst>
              </p:cNvPr>
              <p:cNvSpPr/>
              <p:nvPr/>
            </p:nvSpPr>
            <p:spPr>
              <a:xfrm>
                <a:off x="3861408" y="2418367"/>
                <a:ext cx="63772" cy="3098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530" extrusionOk="0">
                    <a:moveTo>
                      <a:pt x="717" y="0"/>
                    </a:moveTo>
                    <a:cubicBezTo>
                      <a:pt x="634" y="0"/>
                      <a:pt x="551" y="10"/>
                      <a:pt x="489" y="31"/>
                    </a:cubicBezTo>
                    <a:cubicBezTo>
                      <a:pt x="291" y="93"/>
                      <a:pt x="116" y="229"/>
                      <a:pt x="33" y="415"/>
                    </a:cubicBezTo>
                    <a:cubicBezTo>
                      <a:pt x="1" y="478"/>
                      <a:pt x="53" y="529"/>
                      <a:pt x="95" y="529"/>
                    </a:cubicBezTo>
                    <a:cubicBezTo>
                      <a:pt x="116" y="529"/>
                      <a:pt x="136" y="519"/>
                      <a:pt x="157" y="498"/>
                    </a:cubicBezTo>
                    <a:cubicBezTo>
                      <a:pt x="219" y="353"/>
                      <a:pt x="344" y="239"/>
                      <a:pt x="499" y="176"/>
                    </a:cubicBezTo>
                    <a:cubicBezTo>
                      <a:pt x="561" y="156"/>
                      <a:pt x="634" y="146"/>
                      <a:pt x="706" y="146"/>
                    </a:cubicBezTo>
                    <a:lnTo>
                      <a:pt x="727" y="146"/>
                    </a:lnTo>
                    <a:cubicBezTo>
                      <a:pt x="800" y="146"/>
                      <a:pt x="893" y="156"/>
                      <a:pt x="925" y="218"/>
                    </a:cubicBezTo>
                    <a:cubicBezTo>
                      <a:pt x="945" y="249"/>
                      <a:pt x="966" y="259"/>
                      <a:pt x="987" y="259"/>
                    </a:cubicBezTo>
                    <a:cubicBezTo>
                      <a:pt x="1038" y="259"/>
                      <a:pt x="1091" y="208"/>
                      <a:pt x="1049" y="146"/>
                    </a:cubicBezTo>
                    <a:cubicBezTo>
                      <a:pt x="987" y="31"/>
                      <a:pt x="852" y="0"/>
                      <a:pt x="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2547;p54">
                <a:extLst>
                  <a:ext uri="{FF2B5EF4-FFF2-40B4-BE49-F238E27FC236}">
                    <a16:creationId xmlns:a16="http://schemas.microsoft.com/office/drawing/2014/main" id="{83E0DAEC-A5F8-AC38-E6F4-E8D53473C56E}"/>
                  </a:ext>
                </a:extLst>
              </p:cNvPr>
              <p:cNvSpPr/>
              <p:nvPr/>
            </p:nvSpPr>
            <p:spPr>
              <a:xfrm>
                <a:off x="4047576" y="2396565"/>
                <a:ext cx="65584" cy="21861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74" extrusionOk="0">
                    <a:moveTo>
                      <a:pt x="520" y="0"/>
                    </a:moveTo>
                    <a:cubicBezTo>
                      <a:pt x="333" y="0"/>
                      <a:pt x="63" y="72"/>
                      <a:pt x="11" y="280"/>
                    </a:cubicBezTo>
                    <a:cubicBezTo>
                      <a:pt x="1" y="332"/>
                      <a:pt x="42" y="373"/>
                      <a:pt x="84" y="373"/>
                    </a:cubicBezTo>
                    <a:cubicBezTo>
                      <a:pt x="115" y="373"/>
                      <a:pt x="146" y="353"/>
                      <a:pt x="156" y="311"/>
                    </a:cubicBezTo>
                    <a:cubicBezTo>
                      <a:pt x="167" y="238"/>
                      <a:pt x="250" y="207"/>
                      <a:pt x="322" y="176"/>
                    </a:cubicBezTo>
                    <a:cubicBezTo>
                      <a:pt x="384" y="155"/>
                      <a:pt x="457" y="145"/>
                      <a:pt x="520" y="145"/>
                    </a:cubicBezTo>
                    <a:lnTo>
                      <a:pt x="550" y="145"/>
                    </a:lnTo>
                    <a:cubicBezTo>
                      <a:pt x="716" y="155"/>
                      <a:pt x="861" y="228"/>
                      <a:pt x="976" y="342"/>
                    </a:cubicBezTo>
                    <a:cubicBezTo>
                      <a:pt x="986" y="363"/>
                      <a:pt x="1007" y="363"/>
                      <a:pt x="1017" y="363"/>
                    </a:cubicBezTo>
                    <a:cubicBezTo>
                      <a:pt x="1069" y="363"/>
                      <a:pt x="1121" y="290"/>
                      <a:pt x="1069" y="238"/>
                    </a:cubicBezTo>
                    <a:cubicBezTo>
                      <a:pt x="935" y="83"/>
                      <a:pt x="727" y="0"/>
                      <a:pt x="5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2548;p54">
                <a:extLst>
                  <a:ext uri="{FF2B5EF4-FFF2-40B4-BE49-F238E27FC236}">
                    <a16:creationId xmlns:a16="http://schemas.microsoft.com/office/drawing/2014/main" id="{328D2D4D-C58C-832D-1A54-F0BC7A60FEED}"/>
                  </a:ext>
                </a:extLst>
              </p:cNvPr>
              <p:cNvSpPr/>
              <p:nvPr/>
            </p:nvSpPr>
            <p:spPr>
              <a:xfrm>
                <a:off x="3768061" y="3265450"/>
                <a:ext cx="844054" cy="342590"/>
              </a:xfrm>
              <a:custGeom>
                <a:avLst/>
                <a:gdLst/>
                <a:ahLst/>
                <a:cxnLst/>
                <a:rect l="l" t="t" r="r" b="b"/>
                <a:pathLst>
                  <a:path w="14440" h="5861" extrusionOk="0">
                    <a:moveTo>
                      <a:pt x="13632" y="1"/>
                    </a:moveTo>
                    <a:cubicBezTo>
                      <a:pt x="13436" y="1"/>
                      <a:pt x="13216" y="16"/>
                      <a:pt x="13081" y="31"/>
                    </a:cubicBezTo>
                    <a:cubicBezTo>
                      <a:pt x="13029" y="31"/>
                      <a:pt x="12988" y="31"/>
                      <a:pt x="12967" y="41"/>
                    </a:cubicBezTo>
                    <a:cubicBezTo>
                      <a:pt x="12801" y="51"/>
                      <a:pt x="12625" y="82"/>
                      <a:pt x="12448" y="134"/>
                    </a:cubicBezTo>
                    <a:cubicBezTo>
                      <a:pt x="12252" y="176"/>
                      <a:pt x="12054" y="238"/>
                      <a:pt x="11867" y="310"/>
                    </a:cubicBezTo>
                    <a:cubicBezTo>
                      <a:pt x="11535" y="425"/>
                      <a:pt x="11214" y="580"/>
                      <a:pt x="10903" y="736"/>
                    </a:cubicBezTo>
                    <a:cubicBezTo>
                      <a:pt x="10726" y="829"/>
                      <a:pt x="10550" y="933"/>
                      <a:pt x="10374" y="1027"/>
                    </a:cubicBezTo>
                    <a:cubicBezTo>
                      <a:pt x="10166" y="1151"/>
                      <a:pt x="9969" y="1265"/>
                      <a:pt x="9762" y="1389"/>
                    </a:cubicBezTo>
                    <a:lnTo>
                      <a:pt x="9170" y="1732"/>
                    </a:lnTo>
                    <a:cubicBezTo>
                      <a:pt x="9004" y="1836"/>
                      <a:pt x="8828" y="1929"/>
                      <a:pt x="8662" y="2022"/>
                    </a:cubicBezTo>
                    <a:cubicBezTo>
                      <a:pt x="8175" y="2271"/>
                      <a:pt x="7677" y="2489"/>
                      <a:pt x="7158" y="2624"/>
                    </a:cubicBezTo>
                    <a:cubicBezTo>
                      <a:pt x="6971" y="2665"/>
                      <a:pt x="6775" y="2696"/>
                      <a:pt x="6588" y="2717"/>
                    </a:cubicBezTo>
                    <a:cubicBezTo>
                      <a:pt x="6484" y="2726"/>
                      <a:pt x="6381" y="2731"/>
                      <a:pt x="6277" y="2731"/>
                    </a:cubicBezTo>
                    <a:cubicBezTo>
                      <a:pt x="6028" y="2731"/>
                      <a:pt x="5779" y="2703"/>
                      <a:pt x="5530" y="2645"/>
                    </a:cubicBezTo>
                    <a:cubicBezTo>
                      <a:pt x="5353" y="2603"/>
                      <a:pt x="5198" y="2541"/>
                      <a:pt x="5032" y="2479"/>
                    </a:cubicBezTo>
                    <a:cubicBezTo>
                      <a:pt x="4845" y="2396"/>
                      <a:pt x="4668" y="2313"/>
                      <a:pt x="4492" y="2219"/>
                    </a:cubicBezTo>
                    <a:cubicBezTo>
                      <a:pt x="4098" y="2002"/>
                      <a:pt x="3704" y="1773"/>
                      <a:pt x="3289" y="1597"/>
                    </a:cubicBezTo>
                    <a:cubicBezTo>
                      <a:pt x="3144" y="1534"/>
                      <a:pt x="2999" y="1483"/>
                      <a:pt x="2843" y="1441"/>
                    </a:cubicBezTo>
                    <a:cubicBezTo>
                      <a:pt x="2791" y="1431"/>
                      <a:pt x="2750" y="1421"/>
                      <a:pt x="2698" y="1410"/>
                    </a:cubicBezTo>
                    <a:cubicBezTo>
                      <a:pt x="2565" y="1385"/>
                      <a:pt x="2431" y="1373"/>
                      <a:pt x="2296" y="1373"/>
                    </a:cubicBezTo>
                    <a:cubicBezTo>
                      <a:pt x="1427" y="1373"/>
                      <a:pt x="548" y="1879"/>
                      <a:pt x="198" y="2696"/>
                    </a:cubicBezTo>
                    <a:cubicBezTo>
                      <a:pt x="32" y="3070"/>
                      <a:pt x="1" y="3526"/>
                      <a:pt x="187" y="3899"/>
                    </a:cubicBezTo>
                    <a:cubicBezTo>
                      <a:pt x="291" y="4097"/>
                      <a:pt x="447" y="4263"/>
                      <a:pt x="623" y="4408"/>
                    </a:cubicBezTo>
                    <a:cubicBezTo>
                      <a:pt x="779" y="4522"/>
                      <a:pt x="945" y="4626"/>
                      <a:pt x="1121" y="4709"/>
                    </a:cubicBezTo>
                    <a:cubicBezTo>
                      <a:pt x="1204" y="4750"/>
                      <a:pt x="1277" y="4782"/>
                      <a:pt x="1360" y="4823"/>
                    </a:cubicBezTo>
                    <a:cubicBezTo>
                      <a:pt x="1858" y="5041"/>
                      <a:pt x="2376" y="5227"/>
                      <a:pt x="2905" y="5383"/>
                    </a:cubicBezTo>
                    <a:cubicBezTo>
                      <a:pt x="3112" y="5435"/>
                      <a:pt x="3331" y="5497"/>
                      <a:pt x="3538" y="5538"/>
                    </a:cubicBezTo>
                    <a:cubicBezTo>
                      <a:pt x="4253" y="5715"/>
                      <a:pt x="4990" y="5808"/>
                      <a:pt x="5717" y="5850"/>
                    </a:cubicBezTo>
                    <a:cubicBezTo>
                      <a:pt x="5955" y="5860"/>
                      <a:pt x="6183" y="5860"/>
                      <a:pt x="6411" y="5860"/>
                    </a:cubicBezTo>
                    <a:cubicBezTo>
                      <a:pt x="7314" y="5850"/>
                      <a:pt x="8206" y="5736"/>
                      <a:pt x="9067" y="5518"/>
                    </a:cubicBezTo>
                    <a:cubicBezTo>
                      <a:pt x="9295" y="5466"/>
                      <a:pt x="9513" y="5404"/>
                      <a:pt x="9730" y="5342"/>
                    </a:cubicBezTo>
                    <a:cubicBezTo>
                      <a:pt x="10353" y="5134"/>
                      <a:pt x="10954" y="4885"/>
                      <a:pt x="11546" y="4563"/>
                    </a:cubicBezTo>
                    <a:cubicBezTo>
                      <a:pt x="11754" y="4450"/>
                      <a:pt x="11971" y="4325"/>
                      <a:pt x="12179" y="4201"/>
                    </a:cubicBezTo>
                    <a:cubicBezTo>
                      <a:pt x="12552" y="3962"/>
                      <a:pt x="12915" y="3692"/>
                      <a:pt x="13268" y="3392"/>
                    </a:cubicBezTo>
                    <a:cubicBezTo>
                      <a:pt x="13310" y="3360"/>
                      <a:pt x="13351" y="3329"/>
                      <a:pt x="13382" y="3298"/>
                    </a:cubicBezTo>
                    <a:cubicBezTo>
                      <a:pt x="13568" y="3143"/>
                      <a:pt x="13734" y="2966"/>
                      <a:pt x="13880" y="2779"/>
                    </a:cubicBezTo>
                    <a:cubicBezTo>
                      <a:pt x="14066" y="2551"/>
                      <a:pt x="14212" y="2302"/>
                      <a:pt x="14285" y="2022"/>
                    </a:cubicBezTo>
                    <a:cubicBezTo>
                      <a:pt x="14440" y="1514"/>
                      <a:pt x="14046" y="72"/>
                      <a:pt x="14046" y="72"/>
                    </a:cubicBezTo>
                    <a:cubicBezTo>
                      <a:pt x="14030" y="18"/>
                      <a:pt x="13845" y="1"/>
                      <a:pt x="136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2549;p54">
                <a:extLst>
                  <a:ext uri="{FF2B5EF4-FFF2-40B4-BE49-F238E27FC236}">
                    <a16:creationId xmlns:a16="http://schemas.microsoft.com/office/drawing/2014/main" id="{9F99E119-E132-A8EE-38D7-D22270AFDCF0}"/>
                  </a:ext>
                </a:extLst>
              </p:cNvPr>
              <p:cNvSpPr/>
              <p:nvPr/>
            </p:nvSpPr>
            <p:spPr>
              <a:xfrm>
                <a:off x="3905071" y="3347809"/>
                <a:ext cx="55296" cy="4559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780" extrusionOk="0">
                    <a:moveTo>
                      <a:pt x="354" y="1"/>
                    </a:moveTo>
                    <a:cubicBezTo>
                      <a:pt x="333" y="22"/>
                      <a:pt x="312" y="42"/>
                      <a:pt x="281" y="63"/>
                    </a:cubicBezTo>
                    <a:cubicBezTo>
                      <a:pt x="271" y="74"/>
                      <a:pt x="250" y="84"/>
                      <a:pt x="240" y="95"/>
                    </a:cubicBezTo>
                    <a:cubicBezTo>
                      <a:pt x="219" y="115"/>
                      <a:pt x="188" y="125"/>
                      <a:pt x="167" y="146"/>
                    </a:cubicBezTo>
                    <a:cubicBezTo>
                      <a:pt x="115" y="178"/>
                      <a:pt x="53" y="208"/>
                      <a:pt x="1" y="229"/>
                    </a:cubicBezTo>
                    <a:cubicBezTo>
                      <a:pt x="74" y="416"/>
                      <a:pt x="146" y="593"/>
                      <a:pt x="208" y="779"/>
                    </a:cubicBezTo>
                    <a:cubicBezTo>
                      <a:pt x="240" y="759"/>
                      <a:pt x="271" y="748"/>
                      <a:pt x="302" y="727"/>
                    </a:cubicBezTo>
                    <a:cubicBezTo>
                      <a:pt x="561" y="603"/>
                      <a:pt x="800" y="427"/>
                      <a:pt x="945" y="188"/>
                    </a:cubicBezTo>
                    <a:cubicBezTo>
                      <a:pt x="800" y="125"/>
                      <a:pt x="655" y="74"/>
                      <a:pt x="499" y="32"/>
                    </a:cubicBezTo>
                    <a:cubicBezTo>
                      <a:pt x="447" y="22"/>
                      <a:pt x="406" y="12"/>
                      <a:pt x="354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2550;p54">
                <a:extLst>
                  <a:ext uri="{FF2B5EF4-FFF2-40B4-BE49-F238E27FC236}">
                    <a16:creationId xmlns:a16="http://schemas.microsoft.com/office/drawing/2014/main" id="{743230DB-C484-CB4B-EEBD-988F51213DEC}"/>
                  </a:ext>
                </a:extLst>
              </p:cNvPr>
              <p:cNvSpPr/>
              <p:nvPr/>
            </p:nvSpPr>
            <p:spPr>
              <a:xfrm>
                <a:off x="3937863" y="3395155"/>
                <a:ext cx="124328" cy="194062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3320" extrusionOk="0">
                    <a:moveTo>
                      <a:pt x="1587" y="0"/>
                    </a:moveTo>
                    <a:cubicBezTo>
                      <a:pt x="1577" y="21"/>
                      <a:pt x="1577" y="52"/>
                      <a:pt x="1567" y="83"/>
                    </a:cubicBezTo>
                    <a:cubicBezTo>
                      <a:pt x="1514" y="343"/>
                      <a:pt x="1452" y="612"/>
                      <a:pt x="1359" y="871"/>
                    </a:cubicBezTo>
                    <a:cubicBezTo>
                      <a:pt x="1276" y="1141"/>
                      <a:pt x="1193" y="1349"/>
                      <a:pt x="1079" y="1588"/>
                    </a:cubicBezTo>
                    <a:cubicBezTo>
                      <a:pt x="965" y="1826"/>
                      <a:pt x="830" y="2065"/>
                      <a:pt x="685" y="2282"/>
                    </a:cubicBezTo>
                    <a:cubicBezTo>
                      <a:pt x="622" y="2386"/>
                      <a:pt x="550" y="2490"/>
                      <a:pt x="477" y="2593"/>
                    </a:cubicBezTo>
                    <a:cubicBezTo>
                      <a:pt x="456" y="2614"/>
                      <a:pt x="436" y="2646"/>
                      <a:pt x="426" y="2666"/>
                    </a:cubicBezTo>
                    <a:lnTo>
                      <a:pt x="394" y="2697"/>
                    </a:lnTo>
                    <a:lnTo>
                      <a:pt x="394" y="2708"/>
                    </a:lnTo>
                    <a:cubicBezTo>
                      <a:pt x="353" y="2759"/>
                      <a:pt x="311" y="2812"/>
                      <a:pt x="270" y="2853"/>
                    </a:cubicBezTo>
                    <a:cubicBezTo>
                      <a:pt x="187" y="2957"/>
                      <a:pt x="94" y="3061"/>
                      <a:pt x="0" y="3164"/>
                    </a:cubicBezTo>
                    <a:cubicBezTo>
                      <a:pt x="207" y="3216"/>
                      <a:pt x="426" y="3278"/>
                      <a:pt x="633" y="3319"/>
                    </a:cubicBezTo>
                    <a:cubicBezTo>
                      <a:pt x="1339" y="2500"/>
                      <a:pt x="1836" y="1505"/>
                      <a:pt x="2085" y="446"/>
                    </a:cubicBezTo>
                    <a:cubicBezTo>
                      <a:pt x="2106" y="384"/>
                      <a:pt x="2116" y="322"/>
                      <a:pt x="2127" y="260"/>
                    </a:cubicBezTo>
                    <a:cubicBezTo>
                      <a:pt x="2065" y="228"/>
                      <a:pt x="1992" y="198"/>
                      <a:pt x="1919" y="166"/>
                    </a:cubicBezTo>
                    <a:cubicBezTo>
                      <a:pt x="1805" y="115"/>
                      <a:pt x="1701" y="62"/>
                      <a:pt x="1587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2551;p54">
                <a:extLst>
                  <a:ext uri="{FF2B5EF4-FFF2-40B4-BE49-F238E27FC236}">
                    <a16:creationId xmlns:a16="http://schemas.microsoft.com/office/drawing/2014/main" id="{1038D16B-3382-FEE6-5B11-CCBF406CC734}"/>
                  </a:ext>
                </a:extLst>
              </p:cNvPr>
              <p:cNvSpPr/>
              <p:nvPr/>
            </p:nvSpPr>
            <p:spPr>
              <a:xfrm>
                <a:off x="4102170" y="3418828"/>
                <a:ext cx="90368" cy="189211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3237" extrusionOk="0">
                    <a:moveTo>
                      <a:pt x="1442" y="0"/>
                    </a:moveTo>
                    <a:lnTo>
                      <a:pt x="1442" y="0"/>
                    </a:lnTo>
                    <a:cubicBezTo>
                      <a:pt x="1255" y="41"/>
                      <a:pt x="1059" y="72"/>
                      <a:pt x="872" y="93"/>
                    </a:cubicBezTo>
                    <a:cubicBezTo>
                      <a:pt x="882" y="217"/>
                      <a:pt x="882" y="342"/>
                      <a:pt x="893" y="466"/>
                    </a:cubicBezTo>
                    <a:cubicBezTo>
                      <a:pt x="893" y="581"/>
                      <a:pt x="882" y="695"/>
                      <a:pt x="882" y="809"/>
                    </a:cubicBezTo>
                    <a:cubicBezTo>
                      <a:pt x="872" y="881"/>
                      <a:pt x="872" y="944"/>
                      <a:pt x="861" y="996"/>
                    </a:cubicBezTo>
                    <a:cubicBezTo>
                      <a:pt x="861" y="1037"/>
                      <a:pt x="861" y="1058"/>
                      <a:pt x="851" y="1089"/>
                    </a:cubicBezTo>
                    <a:lnTo>
                      <a:pt x="851" y="1141"/>
                    </a:lnTo>
                    <a:cubicBezTo>
                      <a:pt x="851" y="1141"/>
                      <a:pt x="851" y="1151"/>
                      <a:pt x="840" y="1172"/>
                    </a:cubicBezTo>
                    <a:cubicBezTo>
                      <a:pt x="810" y="1411"/>
                      <a:pt x="747" y="1649"/>
                      <a:pt x="674" y="1888"/>
                    </a:cubicBezTo>
                    <a:cubicBezTo>
                      <a:pt x="654" y="1992"/>
                      <a:pt x="612" y="2085"/>
                      <a:pt x="581" y="2178"/>
                    </a:cubicBezTo>
                    <a:cubicBezTo>
                      <a:pt x="571" y="2209"/>
                      <a:pt x="561" y="2230"/>
                      <a:pt x="550" y="2261"/>
                    </a:cubicBezTo>
                    <a:cubicBezTo>
                      <a:pt x="550" y="2261"/>
                      <a:pt x="529" y="2292"/>
                      <a:pt x="529" y="2303"/>
                    </a:cubicBezTo>
                    <a:cubicBezTo>
                      <a:pt x="508" y="2354"/>
                      <a:pt x="488" y="2407"/>
                      <a:pt x="467" y="2448"/>
                    </a:cubicBezTo>
                    <a:cubicBezTo>
                      <a:pt x="363" y="2656"/>
                      <a:pt x="259" y="2852"/>
                      <a:pt x="135" y="3039"/>
                    </a:cubicBezTo>
                    <a:cubicBezTo>
                      <a:pt x="93" y="3101"/>
                      <a:pt x="52" y="3163"/>
                      <a:pt x="1" y="3226"/>
                    </a:cubicBezTo>
                    <a:cubicBezTo>
                      <a:pt x="187" y="3236"/>
                      <a:pt x="374" y="3236"/>
                      <a:pt x="550" y="3236"/>
                    </a:cubicBezTo>
                    <a:lnTo>
                      <a:pt x="695" y="3236"/>
                    </a:lnTo>
                    <a:cubicBezTo>
                      <a:pt x="768" y="3122"/>
                      <a:pt x="830" y="3008"/>
                      <a:pt x="893" y="2894"/>
                    </a:cubicBezTo>
                    <a:cubicBezTo>
                      <a:pt x="1349" y="2002"/>
                      <a:pt x="1546" y="985"/>
                      <a:pt x="1442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2552;p54">
                <a:extLst>
                  <a:ext uri="{FF2B5EF4-FFF2-40B4-BE49-F238E27FC236}">
                    <a16:creationId xmlns:a16="http://schemas.microsoft.com/office/drawing/2014/main" id="{5D6E40B5-AECC-CA6F-0A23-FEA9E153AE78}"/>
                  </a:ext>
                </a:extLst>
              </p:cNvPr>
              <p:cNvSpPr/>
              <p:nvPr/>
            </p:nvSpPr>
            <p:spPr>
              <a:xfrm>
                <a:off x="4274369" y="3366630"/>
                <a:ext cx="73416" cy="22136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3787" extrusionOk="0">
                    <a:moveTo>
                      <a:pt x="508" y="1"/>
                    </a:moveTo>
                    <a:cubicBezTo>
                      <a:pt x="395" y="63"/>
                      <a:pt x="291" y="125"/>
                      <a:pt x="176" y="188"/>
                    </a:cubicBezTo>
                    <a:cubicBezTo>
                      <a:pt x="125" y="218"/>
                      <a:pt x="63" y="250"/>
                      <a:pt x="0" y="291"/>
                    </a:cubicBezTo>
                    <a:cubicBezTo>
                      <a:pt x="73" y="405"/>
                      <a:pt x="146" y="540"/>
                      <a:pt x="208" y="665"/>
                    </a:cubicBezTo>
                    <a:cubicBezTo>
                      <a:pt x="229" y="706"/>
                      <a:pt x="249" y="748"/>
                      <a:pt x="270" y="799"/>
                    </a:cubicBezTo>
                    <a:cubicBezTo>
                      <a:pt x="280" y="810"/>
                      <a:pt x="291" y="831"/>
                      <a:pt x="291" y="852"/>
                    </a:cubicBezTo>
                    <a:cubicBezTo>
                      <a:pt x="301" y="861"/>
                      <a:pt x="312" y="903"/>
                      <a:pt x="322" y="903"/>
                    </a:cubicBezTo>
                    <a:cubicBezTo>
                      <a:pt x="363" y="1017"/>
                      <a:pt x="405" y="1131"/>
                      <a:pt x="436" y="1256"/>
                    </a:cubicBezTo>
                    <a:cubicBezTo>
                      <a:pt x="508" y="1474"/>
                      <a:pt x="561" y="1691"/>
                      <a:pt x="591" y="1910"/>
                    </a:cubicBezTo>
                    <a:lnTo>
                      <a:pt x="591" y="1930"/>
                    </a:lnTo>
                    <a:cubicBezTo>
                      <a:pt x="602" y="1961"/>
                      <a:pt x="602" y="1982"/>
                      <a:pt x="602" y="2003"/>
                    </a:cubicBezTo>
                    <a:cubicBezTo>
                      <a:pt x="612" y="2065"/>
                      <a:pt x="612" y="2117"/>
                      <a:pt x="612" y="2179"/>
                    </a:cubicBezTo>
                    <a:cubicBezTo>
                      <a:pt x="623" y="2314"/>
                      <a:pt x="623" y="2438"/>
                      <a:pt x="623" y="2563"/>
                    </a:cubicBezTo>
                    <a:cubicBezTo>
                      <a:pt x="623" y="2677"/>
                      <a:pt x="612" y="2781"/>
                      <a:pt x="602" y="2895"/>
                    </a:cubicBezTo>
                    <a:cubicBezTo>
                      <a:pt x="602" y="2915"/>
                      <a:pt x="602" y="2947"/>
                      <a:pt x="591" y="2978"/>
                    </a:cubicBezTo>
                    <a:lnTo>
                      <a:pt x="591" y="3030"/>
                    </a:lnTo>
                    <a:cubicBezTo>
                      <a:pt x="581" y="3092"/>
                      <a:pt x="571" y="3154"/>
                      <a:pt x="561" y="3227"/>
                    </a:cubicBezTo>
                    <a:cubicBezTo>
                      <a:pt x="519" y="3413"/>
                      <a:pt x="467" y="3611"/>
                      <a:pt x="405" y="3787"/>
                    </a:cubicBezTo>
                    <a:cubicBezTo>
                      <a:pt x="633" y="3735"/>
                      <a:pt x="851" y="3673"/>
                      <a:pt x="1068" y="3611"/>
                    </a:cubicBezTo>
                    <a:cubicBezTo>
                      <a:pt x="1131" y="3320"/>
                      <a:pt x="1183" y="3040"/>
                      <a:pt x="1204" y="2739"/>
                    </a:cubicBezTo>
                    <a:cubicBezTo>
                      <a:pt x="1255" y="1785"/>
                      <a:pt x="1006" y="820"/>
                      <a:pt x="508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2553;p54">
                <a:extLst>
                  <a:ext uri="{FF2B5EF4-FFF2-40B4-BE49-F238E27FC236}">
                    <a16:creationId xmlns:a16="http://schemas.microsoft.com/office/drawing/2014/main" id="{B7DB5FAA-969A-1D65-C0AC-54094660EE0C}"/>
                  </a:ext>
                </a:extLst>
              </p:cNvPr>
              <p:cNvSpPr/>
              <p:nvPr/>
            </p:nvSpPr>
            <p:spPr>
              <a:xfrm>
                <a:off x="4374379" y="3308471"/>
                <a:ext cx="106208" cy="223756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3828" extrusionOk="0">
                    <a:moveTo>
                      <a:pt x="530" y="0"/>
                    </a:moveTo>
                    <a:cubicBezTo>
                      <a:pt x="353" y="93"/>
                      <a:pt x="177" y="197"/>
                      <a:pt x="1" y="291"/>
                    </a:cubicBezTo>
                    <a:cubicBezTo>
                      <a:pt x="21" y="311"/>
                      <a:pt x="32" y="332"/>
                      <a:pt x="53" y="342"/>
                    </a:cubicBezTo>
                    <a:cubicBezTo>
                      <a:pt x="136" y="425"/>
                      <a:pt x="219" y="508"/>
                      <a:pt x="291" y="602"/>
                    </a:cubicBezTo>
                    <a:cubicBezTo>
                      <a:pt x="333" y="643"/>
                      <a:pt x="364" y="685"/>
                      <a:pt x="406" y="726"/>
                    </a:cubicBezTo>
                    <a:cubicBezTo>
                      <a:pt x="406" y="736"/>
                      <a:pt x="416" y="747"/>
                      <a:pt x="416" y="757"/>
                    </a:cubicBezTo>
                    <a:lnTo>
                      <a:pt x="426" y="757"/>
                    </a:lnTo>
                    <a:cubicBezTo>
                      <a:pt x="436" y="778"/>
                      <a:pt x="457" y="809"/>
                      <a:pt x="478" y="830"/>
                    </a:cubicBezTo>
                    <a:cubicBezTo>
                      <a:pt x="613" y="1017"/>
                      <a:pt x="737" y="1213"/>
                      <a:pt x="841" y="1421"/>
                    </a:cubicBezTo>
                    <a:lnTo>
                      <a:pt x="903" y="1577"/>
                    </a:lnTo>
                    <a:cubicBezTo>
                      <a:pt x="924" y="1598"/>
                      <a:pt x="934" y="1618"/>
                      <a:pt x="934" y="1639"/>
                    </a:cubicBezTo>
                    <a:cubicBezTo>
                      <a:pt x="945" y="1660"/>
                      <a:pt x="955" y="1670"/>
                      <a:pt x="955" y="1690"/>
                    </a:cubicBezTo>
                    <a:cubicBezTo>
                      <a:pt x="996" y="1794"/>
                      <a:pt x="1038" y="1909"/>
                      <a:pt x="1069" y="2012"/>
                    </a:cubicBezTo>
                    <a:cubicBezTo>
                      <a:pt x="1111" y="2126"/>
                      <a:pt x="1142" y="2251"/>
                      <a:pt x="1162" y="2365"/>
                    </a:cubicBezTo>
                    <a:cubicBezTo>
                      <a:pt x="1173" y="2427"/>
                      <a:pt x="1183" y="2479"/>
                      <a:pt x="1194" y="2541"/>
                    </a:cubicBezTo>
                    <a:cubicBezTo>
                      <a:pt x="1194" y="2552"/>
                      <a:pt x="1194" y="2573"/>
                      <a:pt x="1204" y="2583"/>
                    </a:cubicBezTo>
                    <a:lnTo>
                      <a:pt x="1204" y="2603"/>
                    </a:lnTo>
                    <a:lnTo>
                      <a:pt x="1204" y="2624"/>
                    </a:lnTo>
                    <a:cubicBezTo>
                      <a:pt x="1204" y="2645"/>
                      <a:pt x="1204" y="2666"/>
                      <a:pt x="1215" y="2676"/>
                    </a:cubicBezTo>
                    <a:cubicBezTo>
                      <a:pt x="1235" y="2925"/>
                      <a:pt x="1235" y="3174"/>
                      <a:pt x="1225" y="3423"/>
                    </a:cubicBezTo>
                    <a:cubicBezTo>
                      <a:pt x="1215" y="3485"/>
                      <a:pt x="1215" y="3548"/>
                      <a:pt x="1204" y="3599"/>
                    </a:cubicBezTo>
                    <a:lnTo>
                      <a:pt x="1204" y="3651"/>
                    </a:lnTo>
                    <a:cubicBezTo>
                      <a:pt x="1194" y="3682"/>
                      <a:pt x="1194" y="3714"/>
                      <a:pt x="1183" y="3744"/>
                    </a:cubicBezTo>
                    <a:cubicBezTo>
                      <a:pt x="1183" y="3776"/>
                      <a:pt x="1173" y="3807"/>
                      <a:pt x="1173" y="3827"/>
                    </a:cubicBezTo>
                    <a:cubicBezTo>
                      <a:pt x="1381" y="3714"/>
                      <a:pt x="1598" y="3589"/>
                      <a:pt x="1806" y="3465"/>
                    </a:cubicBezTo>
                    <a:cubicBezTo>
                      <a:pt x="1816" y="3257"/>
                      <a:pt x="1816" y="3060"/>
                      <a:pt x="1806" y="2852"/>
                    </a:cubicBezTo>
                    <a:cubicBezTo>
                      <a:pt x="1743" y="1815"/>
                      <a:pt x="1308" y="840"/>
                      <a:pt x="602" y="83"/>
                    </a:cubicBezTo>
                    <a:cubicBezTo>
                      <a:pt x="581" y="52"/>
                      <a:pt x="561" y="31"/>
                      <a:pt x="530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2554;p54">
                <a:extLst>
                  <a:ext uri="{FF2B5EF4-FFF2-40B4-BE49-F238E27FC236}">
                    <a16:creationId xmlns:a16="http://schemas.microsoft.com/office/drawing/2014/main" id="{9EB8B392-EF9B-C2BE-046F-FC1B044B8B45}"/>
                  </a:ext>
                </a:extLst>
              </p:cNvPr>
              <p:cNvSpPr/>
              <p:nvPr/>
            </p:nvSpPr>
            <p:spPr>
              <a:xfrm>
                <a:off x="4495666" y="3267204"/>
                <a:ext cx="83704" cy="196517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362" extrusionOk="0">
                    <a:moveTo>
                      <a:pt x="633" y="1"/>
                    </a:moveTo>
                    <a:cubicBezTo>
                      <a:pt x="581" y="1"/>
                      <a:pt x="540" y="1"/>
                      <a:pt x="519" y="11"/>
                    </a:cubicBezTo>
                    <a:cubicBezTo>
                      <a:pt x="353" y="21"/>
                      <a:pt x="177" y="52"/>
                      <a:pt x="0" y="104"/>
                    </a:cubicBezTo>
                    <a:cubicBezTo>
                      <a:pt x="42" y="156"/>
                      <a:pt x="83" y="208"/>
                      <a:pt x="115" y="270"/>
                    </a:cubicBezTo>
                    <a:cubicBezTo>
                      <a:pt x="228" y="446"/>
                      <a:pt x="332" y="623"/>
                      <a:pt x="415" y="810"/>
                    </a:cubicBezTo>
                    <a:lnTo>
                      <a:pt x="477" y="944"/>
                    </a:lnTo>
                    <a:cubicBezTo>
                      <a:pt x="477" y="955"/>
                      <a:pt x="488" y="965"/>
                      <a:pt x="488" y="965"/>
                    </a:cubicBezTo>
                    <a:cubicBezTo>
                      <a:pt x="488" y="976"/>
                      <a:pt x="488" y="976"/>
                      <a:pt x="498" y="986"/>
                    </a:cubicBezTo>
                    <a:cubicBezTo>
                      <a:pt x="509" y="1007"/>
                      <a:pt x="519" y="1027"/>
                      <a:pt x="519" y="1059"/>
                    </a:cubicBezTo>
                    <a:cubicBezTo>
                      <a:pt x="560" y="1152"/>
                      <a:pt x="592" y="1246"/>
                      <a:pt x="623" y="1349"/>
                    </a:cubicBezTo>
                    <a:cubicBezTo>
                      <a:pt x="758" y="1764"/>
                      <a:pt x="830" y="2138"/>
                      <a:pt x="851" y="2542"/>
                    </a:cubicBezTo>
                    <a:cubicBezTo>
                      <a:pt x="862" y="2770"/>
                      <a:pt x="851" y="2988"/>
                      <a:pt x="830" y="3216"/>
                    </a:cubicBezTo>
                    <a:cubicBezTo>
                      <a:pt x="830" y="3268"/>
                      <a:pt x="820" y="3320"/>
                      <a:pt x="820" y="3362"/>
                    </a:cubicBezTo>
                    <a:cubicBezTo>
                      <a:pt x="862" y="3330"/>
                      <a:pt x="903" y="3299"/>
                      <a:pt x="934" y="3268"/>
                    </a:cubicBezTo>
                    <a:cubicBezTo>
                      <a:pt x="1120" y="3113"/>
                      <a:pt x="1286" y="2936"/>
                      <a:pt x="1432" y="2749"/>
                    </a:cubicBezTo>
                    <a:lnTo>
                      <a:pt x="1432" y="2728"/>
                    </a:lnTo>
                    <a:cubicBezTo>
                      <a:pt x="1432" y="1816"/>
                      <a:pt x="1173" y="914"/>
                      <a:pt x="716" y="125"/>
                    </a:cubicBezTo>
                    <a:cubicBezTo>
                      <a:pt x="685" y="84"/>
                      <a:pt x="664" y="42"/>
                      <a:pt x="633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2555;p54">
                <a:extLst>
                  <a:ext uri="{FF2B5EF4-FFF2-40B4-BE49-F238E27FC236}">
                    <a16:creationId xmlns:a16="http://schemas.microsoft.com/office/drawing/2014/main" id="{83A53576-8E22-3235-A870-BFF28DEAEE24}"/>
                  </a:ext>
                </a:extLst>
              </p:cNvPr>
              <p:cNvSpPr/>
              <p:nvPr/>
            </p:nvSpPr>
            <p:spPr>
              <a:xfrm>
                <a:off x="3903376" y="2529192"/>
                <a:ext cx="207565" cy="55121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943" extrusionOk="0">
                    <a:moveTo>
                      <a:pt x="3465" y="1"/>
                    </a:moveTo>
                    <a:cubicBezTo>
                      <a:pt x="3435" y="1"/>
                      <a:pt x="3403" y="17"/>
                      <a:pt x="3391" y="55"/>
                    </a:cubicBezTo>
                    <a:cubicBezTo>
                      <a:pt x="3277" y="324"/>
                      <a:pt x="2955" y="407"/>
                      <a:pt x="2685" y="417"/>
                    </a:cubicBezTo>
                    <a:cubicBezTo>
                      <a:pt x="2668" y="417"/>
                      <a:pt x="2649" y="417"/>
                      <a:pt x="2629" y="417"/>
                    </a:cubicBezTo>
                    <a:cubicBezTo>
                      <a:pt x="2377" y="417"/>
                      <a:pt x="2003" y="408"/>
                      <a:pt x="1897" y="148"/>
                    </a:cubicBezTo>
                    <a:cubicBezTo>
                      <a:pt x="1883" y="115"/>
                      <a:pt x="1854" y="99"/>
                      <a:pt x="1826" y="99"/>
                    </a:cubicBezTo>
                    <a:cubicBezTo>
                      <a:pt x="1792" y="99"/>
                      <a:pt x="1758" y="123"/>
                      <a:pt x="1752" y="168"/>
                    </a:cubicBezTo>
                    <a:cubicBezTo>
                      <a:pt x="1731" y="511"/>
                      <a:pt x="1306" y="687"/>
                      <a:pt x="1016" y="760"/>
                    </a:cubicBezTo>
                    <a:cubicBezTo>
                      <a:pt x="928" y="783"/>
                      <a:pt x="837" y="796"/>
                      <a:pt x="746" y="796"/>
                    </a:cubicBezTo>
                    <a:cubicBezTo>
                      <a:pt x="517" y="796"/>
                      <a:pt x="293" y="714"/>
                      <a:pt x="144" y="521"/>
                    </a:cubicBezTo>
                    <a:cubicBezTo>
                      <a:pt x="132" y="504"/>
                      <a:pt x="116" y="497"/>
                      <a:pt x="101" y="497"/>
                    </a:cubicBezTo>
                    <a:cubicBezTo>
                      <a:pt x="51" y="497"/>
                      <a:pt x="1" y="570"/>
                      <a:pt x="41" y="625"/>
                    </a:cubicBezTo>
                    <a:cubicBezTo>
                      <a:pt x="215" y="850"/>
                      <a:pt x="480" y="943"/>
                      <a:pt x="748" y="943"/>
                    </a:cubicBezTo>
                    <a:cubicBezTo>
                      <a:pt x="863" y="943"/>
                      <a:pt x="979" y="926"/>
                      <a:pt x="1088" y="894"/>
                    </a:cubicBezTo>
                    <a:cubicBezTo>
                      <a:pt x="1389" y="811"/>
                      <a:pt x="1742" y="645"/>
                      <a:pt x="1866" y="345"/>
                    </a:cubicBezTo>
                    <a:cubicBezTo>
                      <a:pt x="2053" y="552"/>
                      <a:pt x="2416" y="562"/>
                      <a:pt x="2685" y="562"/>
                    </a:cubicBezTo>
                    <a:cubicBezTo>
                      <a:pt x="3038" y="552"/>
                      <a:pt x="3391" y="428"/>
                      <a:pt x="3526" y="85"/>
                    </a:cubicBezTo>
                    <a:cubicBezTo>
                      <a:pt x="3551" y="36"/>
                      <a:pt x="3509" y="1"/>
                      <a:pt x="3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2556;p54">
                <a:extLst>
                  <a:ext uri="{FF2B5EF4-FFF2-40B4-BE49-F238E27FC236}">
                    <a16:creationId xmlns:a16="http://schemas.microsoft.com/office/drawing/2014/main" id="{BF673866-3D61-9775-FA27-88C068A13AFA}"/>
                  </a:ext>
                </a:extLst>
              </p:cNvPr>
              <p:cNvSpPr/>
              <p:nvPr/>
            </p:nvSpPr>
            <p:spPr>
              <a:xfrm>
                <a:off x="3979071" y="2578993"/>
                <a:ext cx="78852" cy="31038"/>
              </a:xfrm>
              <a:custGeom>
                <a:avLst/>
                <a:gdLst/>
                <a:ahLst/>
                <a:cxnLst/>
                <a:rect l="l" t="t" r="r" b="b"/>
                <a:pathLst>
                  <a:path w="1349" h="531" extrusionOk="0">
                    <a:moveTo>
                      <a:pt x="1245" y="1"/>
                    </a:moveTo>
                    <a:cubicBezTo>
                      <a:pt x="1224" y="1"/>
                      <a:pt x="1204" y="12"/>
                      <a:pt x="1194" y="42"/>
                    </a:cubicBezTo>
                    <a:cubicBezTo>
                      <a:pt x="1090" y="208"/>
                      <a:pt x="924" y="333"/>
                      <a:pt x="726" y="374"/>
                    </a:cubicBezTo>
                    <a:cubicBezTo>
                      <a:pt x="685" y="385"/>
                      <a:pt x="643" y="385"/>
                      <a:pt x="602" y="385"/>
                    </a:cubicBezTo>
                    <a:cubicBezTo>
                      <a:pt x="436" y="385"/>
                      <a:pt x="281" y="323"/>
                      <a:pt x="156" y="219"/>
                    </a:cubicBezTo>
                    <a:cubicBezTo>
                      <a:pt x="136" y="208"/>
                      <a:pt x="125" y="198"/>
                      <a:pt x="104" y="198"/>
                    </a:cubicBezTo>
                    <a:cubicBezTo>
                      <a:pt x="53" y="198"/>
                      <a:pt x="0" y="271"/>
                      <a:pt x="53" y="323"/>
                    </a:cubicBezTo>
                    <a:cubicBezTo>
                      <a:pt x="208" y="457"/>
                      <a:pt x="405" y="530"/>
                      <a:pt x="602" y="530"/>
                    </a:cubicBezTo>
                    <a:cubicBezTo>
                      <a:pt x="654" y="530"/>
                      <a:pt x="706" y="520"/>
                      <a:pt x="747" y="520"/>
                    </a:cubicBezTo>
                    <a:cubicBezTo>
                      <a:pt x="986" y="478"/>
                      <a:pt x="1194" y="323"/>
                      <a:pt x="1318" y="115"/>
                    </a:cubicBezTo>
                    <a:cubicBezTo>
                      <a:pt x="1349" y="53"/>
                      <a:pt x="1297" y="1"/>
                      <a:pt x="12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2557;p54">
                <a:extLst>
                  <a:ext uri="{FF2B5EF4-FFF2-40B4-BE49-F238E27FC236}">
                    <a16:creationId xmlns:a16="http://schemas.microsoft.com/office/drawing/2014/main" id="{0958E041-28F9-FA9C-C100-4FAD21F77134}"/>
                  </a:ext>
                </a:extLst>
              </p:cNvPr>
              <p:cNvSpPr/>
              <p:nvPr/>
            </p:nvSpPr>
            <p:spPr>
              <a:xfrm>
                <a:off x="3966329" y="2491490"/>
                <a:ext cx="80138" cy="5728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980" extrusionOk="0">
                    <a:moveTo>
                      <a:pt x="980" y="1"/>
                    </a:moveTo>
                    <a:cubicBezTo>
                      <a:pt x="813" y="1"/>
                      <a:pt x="639" y="16"/>
                      <a:pt x="478" y="56"/>
                    </a:cubicBezTo>
                    <a:cubicBezTo>
                      <a:pt x="322" y="98"/>
                      <a:pt x="1" y="191"/>
                      <a:pt x="73" y="419"/>
                    </a:cubicBezTo>
                    <a:cubicBezTo>
                      <a:pt x="94" y="471"/>
                      <a:pt x="125" y="523"/>
                      <a:pt x="167" y="564"/>
                    </a:cubicBezTo>
                    <a:cubicBezTo>
                      <a:pt x="281" y="700"/>
                      <a:pt x="416" y="813"/>
                      <a:pt x="561" y="907"/>
                    </a:cubicBezTo>
                    <a:cubicBezTo>
                      <a:pt x="623" y="949"/>
                      <a:pt x="686" y="979"/>
                      <a:pt x="758" y="979"/>
                    </a:cubicBezTo>
                    <a:cubicBezTo>
                      <a:pt x="852" y="979"/>
                      <a:pt x="924" y="938"/>
                      <a:pt x="986" y="876"/>
                    </a:cubicBezTo>
                    <a:cubicBezTo>
                      <a:pt x="1173" y="720"/>
                      <a:pt x="1308" y="492"/>
                      <a:pt x="1359" y="253"/>
                    </a:cubicBezTo>
                    <a:cubicBezTo>
                      <a:pt x="1370" y="202"/>
                      <a:pt x="1370" y="139"/>
                      <a:pt x="1349" y="98"/>
                    </a:cubicBezTo>
                    <a:cubicBezTo>
                      <a:pt x="1349" y="87"/>
                      <a:pt x="1339" y="77"/>
                      <a:pt x="1339" y="77"/>
                    </a:cubicBezTo>
                    <a:cubicBezTo>
                      <a:pt x="1287" y="15"/>
                      <a:pt x="1204" y="4"/>
                      <a:pt x="1121" y="4"/>
                    </a:cubicBezTo>
                    <a:cubicBezTo>
                      <a:pt x="1075" y="2"/>
                      <a:pt x="1028" y="1"/>
                      <a:pt x="9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2558;p54">
                <a:extLst>
                  <a:ext uri="{FF2B5EF4-FFF2-40B4-BE49-F238E27FC236}">
                    <a16:creationId xmlns:a16="http://schemas.microsoft.com/office/drawing/2014/main" id="{7D5A2E19-DA7A-C49A-165E-8D757721E4CB}"/>
                  </a:ext>
                </a:extLst>
              </p:cNvPr>
              <p:cNvSpPr/>
              <p:nvPr/>
            </p:nvSpPr>
            <p:spPr>
              <a:xfrm>
                <a:off x="4057864" y="2441689"/>
                <a:ext cx="52198" cy="4968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0" extrusionOk="0">
                    <a:moveTo>
                      <a:pt x="445" y="0"/>
                    </a:moveTo>
                    <a:cubicBezTo>
                      <a:pt x="249" y="0"/>
                      <a:pt x="56" y="117"/>
                      <a:pt x="22" y="369"/>
                    </a:cubicBezTo>
                    <a:cubicBezTo>
                      <a:pt x="1" y="597"/>
                      <a:pt x="178" y="825"/>
                      <a:pt x="406" y="846"/>
                    </a:cubicBezTo>
                    <a:cubicBezTo>
                      <a:pt x="422" y="849"/>
                      <a:pt x="439" y="850"/>
                      <a:pt x="456" y="850"/>
                    </a:cubicBezTo>
                    <a:cubicBezTo>
                      <a:pt x="657" y="850"/>
                      <a:pt x="854" y="684"/>
                      <a:pt x="883" y="483"/>
                    </a:cubicBezTo>
                    <a:cubicBezTo>
                      <a:pt x="893" y="462"/>
                      <a:pt x="893" y="441"/>
                      <a:pt x="893" y="421"/>
                    </a:cubicBezTo>
                    <a:cubicBezTo>
                      <a:pt x="893" y="150"/>
                      <a:pt x="667" y="0"/>
                      <a:pt x="4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2559;p54">
                <a:extLst>
                  <a:ext uri="{FF2B5EF4-FFF2-40B4-BE49-F238E27FC236}">
                    <a16:creationId xmlns:a16="http://schemas.microsoft.com/office/drawing/2014/main" id="{AC0F4F17-0EB6-5813-9E76-551A7076F911}"/>
                  </a:ext>
                </a:extLst>
              </p:cNvPr>
              <p:cNvSpPr/>
              <p:nvPr/>
            </p:nvSpPr>
            <p:spPr>
              <a:xfrm>
                <a:off x="3878417" y="2458231"/>
                <a:ext cx="52198" cy="5003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6" extrusionOk="0">
                    <a:moveTo>
                      <a:pt x="436" y="1"/>
                    </a:moveTo>
                    <a:cubicBezTo>
                      <a:pt x="241" y="1"/>
                      <a:pt x="50" y="115"/>
                      <a:pt x="21" y="366"/>
                    </a:cubicBezTo>
                    <a:cubicBezTo>
                      <a:pt x="0" y="594"/>
                      <a:pt x="177" y="822"/>
                      <a:pt x="395" y="854"/>
                    </a:cubicBezTo>
                    <a:cubicBezTo>
                      <a:pt x="407" y="855"/>
                      <a:pt x="419" y="855"/>
                      <a:pt x="431" y="855"/>
                    </a:cubicBezTo>
                    <a:cubicBezTo>
                      <a:pt x="647" y="855"/>
                      <a:pt x="853" y="686"/>
                      <a:pt x="883" y="480"/>
                    </a:cubicBezTo>
                    <a:cubicBezTo>
                      <a:pt x="883" y="459"/>
                      <a:pt x="893" y="439"/>
                      <a:pt x="893" y="418"/>
                    </a:cubicBezTo>
                    <a:cubicBezTo>
                      <a:pt x="893" y="152"/>
                      <a:pt x="661" y="1"/>
                      <a:pt x="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2560;p54">
                <a:extLst>
                  <a:ext uri="{FF2B5EF4-FFF2-40B4-BE49-F238E27FC236}">
                    <a16:creationId xmlns:a16="http://schemas.microsoft.com/office/drawing/2014/main" id="{318E7CFB-F234-7E96-6065-8E0A72EC9F78}"/>
                  </a:ext>
                </a:extLst>
              </p:cNvPr>
              <p:cNvSpPr/>
              <p:nvPr/>
            </p:nvSpPr>
            <p:spPr>
              <a:xfrm>
                <a:off x="4151620" y="2424329"/>
                <a:ext cx="149697" cy="7891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1350" extrusionOk="0">
                    <a:moveTo>
                      <a:pt x="2451" y="0"/>
                    </a:moveTo>
                    <a:cubicBezTo>
                      <a:pt x="2445" y="0"/>
                      <a:pt x="2439" y="1"/>
                      <a:pt x="2432" y="2"/>
                    </a:cubicBezTo>
                    <a:cubicBezTo>
                      <a:pt x="1561" y="199"/>
                      <a:pt x="731" y="625"/>
                      <a:pt x="57" y="1226"/>
                    </a:cubicBezTo>
                    <a:cubicBezTo>
                      <a:pt x="0" y="1275"/>
                      <a:pt x="51" y="1349"/>
                      <a:pt x="111" y="1349"/>
                    </a:cubicBezTo>
                    <a:cubicBezTo>
                      <a:pt x="127" y="1349"/>
                      <a:pt x="145" y="1343"/>
                      <a:pt x="160" y="1330"/>
                    </a:cubicBezTo>
                    <a:cubicBezTo>
                      <a:pt x="824" y="749"/>
                      <a:pt x="1623" y="334"/>
                      <a:pt x="2474" y="137"/>
                    </a:cubicBezTo>
                    <a:cubicBezTo>
                      <a:pt x="2560" y="117"/>
                      <a:pt x="2531" y="0"/>
                      <a:pt x="2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2561;p54">
                <a:extLst>
                  <a:ext uri="{FF2B5EF4-FFF2-40B4-BE49-F238E27FC236}">
                    <a16:creationId xmlns:a16="http://schemas.microsoft.com/office/drawing/2014/main" id="{B61634EE-5833-D431-A980-EA12C4BB7443}"/>
                  </a:ext>
                </a:extLst>
              </p:cNvPr>
              <p:cNvSpPr/>
              <p:nvPr/>
            </p:nvSpPr>
            <p:spPr>
              <a:xfrm>
                <a:off x="4149925" y="2473487"/>
                <a:ext cx="185704" cy="41560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711" extrusionOk="0">
                    <a:moveTo>
                      <a:pt x="3084" y="1"/>
                    </a:moveTo>
                    <a:cubicBezTo>
                      <a:pt x="2056" y="1"/>
                      <a:pt x="1040" y="198"/>
                      <a:pt x="76" y="561"/>
                    </a:cubicBezTo>
                    <a:cubicBezTo>
                      <a:pt x="1" y="590"/>
                      <a:pt x="18" y="711"/>
                      <a:pt x="92" y="711"/>
                    </a:cubicBezTo>
                    <a:cubicBezTo>
                      <a:pt x="100" y="711"/>
                      <a:pt x="108" y="709"/>
                      <a:pt x="117" y="706"/>
                    </a:cubicBezTo>
                    <a:cubicBezTo>
                      <a:pt x="1061" y="344"/>
                      <a:pt x="2067" y="146"/>
                      <a:pt x="3084" y="146"/>
                    </a:cubicBezTo>
                    <a:cubicBezTo>
                      <a:pt x="3177" y="146"/>
                      <a:pt x="3177" y="1"/>
                      <a:pt x="30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2562;p54">
                <a:extLst>
                  <a:ext uri="{FF2B5EF4-FFF2-40B4-BE49-F238E27FC236}">
                    <a16:creationId xmlns:a16="http://schemas.microsoft.com/office/drawing/2014/main" id="{22A74194-CCB0-2E59-F925-14B16DE227C5}"/>
                  </a:ext>
                </a:extLst>
              </p:cNvPr>
              <p:cNvSpPr/>
              <p:nvPr/>
            </p:nvSpPr>
            <p:spPr>
              <a:xfrm>
                <a:off x="4159160" y="2518963"/>
                <a:ext cx="157822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732" extrusionOk="0">
                    <a:moveTo>
                      <a:pt x="84" y="1"/>
                    </a:moveTo>
                    <a:cubicBezTo>
                      <a:pt x="1" y="1"/>
                      <a:pt x="4" y="136"/>
                      <a:pt x="94" y="147"/>
                    </a:cubicBezTo>
                    <a:cubicBezTo>
                      <a:pt x="944" y="240"/>
                      <a:pt x="1785" y="426"/>
                      <a:pt x="2583" y="727"/>
                    </a:cubicBezTo>
                    <a:cubicBezTo>
                      <a:pt x="2591" y="730"/>
                      <a:pt x="2598" y="732"/>
                      <a:pt x="2605" y="732"/>
                    </a:cubicBezTo>
                    <a:cubicBezTo>
                      <a:pt x="2673" y="732"/>
                      <a:pt x="2700" y="610"/>
                      <a:pt x="2625" y="582"/>
                    </a:cubicBezTo>
                    <a:cubicBezTo>
                      <a:pt x="1805" y="281"/>
                      <a:pt x="955" y="94"/>
                      <a:pt x="94" y="1"/>
                    </a:cubicBezTo>
                    <a:cubicBezTo>
                      <a:pt x="90" y="1"/>
                      <a:pt x="87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2563;p54">
                <a:extLst>
                  <a:ext uri="{FF2B5EF4-FFF2-40B4-BE49-F238E27FC236}">
                    <a16:creationId xmlns:a16="http://schemas.microsoft.com/office/drawing/2014/main" id="{48E0748A-1583-AC06-B726-D2AD5D7AF96C}"/>
                  </a:ext>
                </a:extLst>
              </p:cNvPr>
              <p:cNvSpPr/>
              <p:nvPr/>
            </p:nvSpPr>
            <p:spPr>
              <a:xfrm>
                <a:off x="3695931" y="2478982"/>
                <a:ext cx="161855" cy="4419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756" extrusionOk="0">
                    <a:moveTo>
                      <a:pt x="168" y="0"/>
                    </a:moveTo>
                    <a:cubicBezTo>
                      <a:pt x="147" y="0"/>
                      <a:pt x="126" y="0"/>
                      <a:pt x="104" y="1"/>
                    </a:cubicBezTo>
                    <a:cubicBezTo>
                      <a:pt x="11" y="1"/>
                      <a:pt x="1" y="146"/>
                      <a:pt x="94" y="146"/>
                    </a:cubicBezTo>
                    <a:cubicBezTo>
                      <a:pt x="115" y="146"/>
                      <a:pt x="137" y="146"/>
                      <a:pt x="159" y="146"/>
                    </a:cubicBezTo>
                    <a:cubicBezTo>
                      <a:pt x="1019" y="146"/>
                      <a:pt x="1866" y="353"/>
                      <a:pt x="2625" y="748"/>
                    </a:cubicBezTo>
                    <a:cubicBezTo>
                      <a:pt x="2636" y="753"/>
                      <a:pt x="2648" y="756"/>
                      <a:pt x="2658" y="756"/>
                    </a:cubicBezTo>
                    <a:cubicBezTo>
                      <a:pt x="2725" y="756"/>
                      <a:pt x="2769" y="659"/>
                      <a:pt x="2698" y="623"/>
                    </a:cubicBezTo>
                    <a:cubicBezTo>
                      <a:pt x="1917" y="218"/>
                      <a:pt x="1048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2564;p54">
                <a:extLst>
                  <a:ext uri="{FF2B5EF4-FFF2-40B4-BE49-F238E27FC236}">
                    <a16:creationId xmlns:a16="http://schemas.microsoft.com/office/drawing/2014/main" id="{A747B826-CDAF-9227-9D01-5150578BA88C}"/>
                  </a:ext>
                </a:extLst>
              </p:cNvPr>
              <p:cNvSpPr/>
              <p:nvPr/>
            </p:nvSpPr>
            <p:spPr>
              <a:xfrm>
                <a:off x="3673252" y="2521593"/>
                <a:ext cx="188860" cy="21861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374" extrusionOk="0">
                    <a:moveTo>
                      <a:pt x="2070" y="0"/>
                    </a:moveTo>
                    <a:cubicBezTo>
                      <a:pt x="1403" y="0"/>
                      <a:pt x="736" y="81"/>
                      <a:pt x="87" y="236"/>
                    </a:cubicBezTo>
                    <a:cubicBezTo>
                      <a:pt x="1" y="255"/>
                      <a:pt x="21" y="373"/>
                      <a:pt x="100" y="373"/>
                    </a:cubicBezTo>
                    <a:cubicBezTo>
                      <a:pt x="106" y="373"/>
                      <a:pt x="112" y="373"/>
                      <a:pt x="119" y="371"/>
                    </a:cubicBezTo>
                    <a:cubicBezTo>
                      <a:pt x="758" y="223"/>
                      <a:pt x="1414" y="145"/>
                      <a:pt x="2071" y="145"/>
                    </a:cubicBezTo>
                    <a:cubicBezTo>
                      <a:pt x="2427" y="145"/>
                      <a:pt x="2784" y="168"/>
                      <a:pt x="3137" y="215"/>
                    </a:cubicBezTo>
                    <a:cubicBezTo>
                      <a:pt x="3140" y="216"/>
                      <a:pt x="3144" y="216"/>
                      <a:pt x="3147" y="216"/>
                    </a:cubicBezTo>
                    <a:cubicBezTo>
                      <a:pt x="3231" y="216"/>
                      <a:pt x="3227" y="80"/>
                      <a:pt x="3137" y="70"/>
                    </a:cubicBezTo>
                    <a:cubicBezTo>
                      <a:pt x="2783" y="23"/>
                      <a:pt x="2427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2565;p54">
                <a:extLst>
                  <a:ext uri="{FF2B5EF4-FFF2-40B4-BE49-F238E27FC236}">
                    <a16:creationId xmlns:a16="http://schemas.microsoft.com/office/drawing/2014/main" id="{08D2D5CC-0EA1-336E-7990-1FF88B2CE0AB}"/>
                  </a:ext>
                </a:extLst>
              </p:cNvPr>
              <p:cNvSpPr/>
              <p:nvPr/>
            </p:nvSpPr>
            <p:spPr>
              <a:xfrm>
                <a:off x="3710603" y="2539947"/>
                <a:ext cx="146131" cy="76807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1314" extrusionOk="0">
                    <a:moveTo>
                      <a:pt x="2409" y="1"/>
                    </a:moveTo>
                    <a:cubicBezTo>
                      <a:pt x="2401" y="1"/>
                      <a:pt x="2393" y="2"/>
                      <a:pt x="2384" y="5"/>
                    </a:cubicBezTo>
                    <a:cubicBezTo>
                      <a:pt x="1564" y="295"/>
                      <a:pt x="787" y="690"/>
                      <a:pt x="71" y="1167"/>
                    </a:cubicBezTo>
                    <a:cubicBezTo>
                      <a:pt x="1" y="1211"/>
                      <a:pt x="42" y="1314"/>
                      <a:pt x="100" y="1314"/>
                    </a:cubicBezTo>
                    <a:cubicBezTo>
                      <a:pt x="110" y="1314"/>
                      <a:pt x="122" y="1310"/>
                      <a:pt x="133" y="1302"/>
                    </a:cubicBezTo>
                    <a:cubicBezTo>
                      <a:pt x="849" y="825"/>
                      <a:pt x="1617" y="431"/>
                      <a:pt x="2415" y="150"/>
                    </a:cubicBezTo>
                    <a:cubicBezTo>
                      <a:pt x="2500" y="122"/>
                      <a:pt x="2482" y="1"/>
                      <a:pt x="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2566;p54">
                <a:extLst>
                  <a:ext uri="{FF2B5EF4-FFF2-40B4-BE49-F238E27FC236}">
                    <a16:creationId xmlns:a16="http://schemas.microsoft.com/office/drawing/2014/main" id="{203B38F6-68CE-99BE-7F41-1417C29E08F6}"/>
                  </a:ext>
                </a:extLst>
              </p:cNvPr>
              <p:cNvSpPr/>
              <p:nvPr/>
            </p:nvSpPr>
            <p:spPr>
              <a:xfrm>
                <a:off x="5585789" y="3488035"/>
                <a:ext cx="62077" cy="78852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349" extrusionOk="0">
                    <a:moveTo>
                      <a:pt x="542" y="0"/>
                    </a:moveTo>
                    <a:cubicBezTo>
                      <a:pt x="501" y="0"/>
                      <a:pt x="458" y="6"/>
                      <a:pt x="416" y="19"/>
                    </a:cubicBezTo>
                    <a:lnTo>
                      <a:pt x="333" y="40"/>
                    </a:lnTo>
                    <a:cubicBezTo>
                      <a:pt x="198" y="82"/>
                      <a:pt x="84" y="185"/>
                      <a:pt x="42" y="320"/>
                    </a:cubicBezTo>
                    <a:cubicBezTo>
                      <a:pt x="1" y="444"/>
                      <a:pt x="1" y="579"/>
                      <a:pt x="42" y="704"/>
                    </a:cubicBezTo>
                    <a:cubicBezTo>
                      <a:pt x="95" y="911"/>
                      <a:pt x="240" y="1087"/>
                      <a:pt x="416" y="1212"/>
                    </a:cubicBezTo>
                    <a:cubicBezTo>
                      <a:pt x="499" y="1274"/>
                      <a:pt x="603" y="1326"/>
                      <a:pt x="706" y="1347"/>
                    </a:cubicBezTo>
                    <a:cubicBezTo>
                      <a:pt x="719" y="1348"/>
                      <a:pt x="732" y="1349"/>
                      <a:pt x="745" y="1349"/>
                    </a:cubicBezTo>
                    <a:cubicBezTo>
                      <a:pt x="837" y="1349"/>
                      <a:pt x="933" y="1317"/>
                      <a:pt x="997" y="1253"/>
                    </a:cubicBezTo>
                    <a:cubicBezTo>
                      <a:pt x="914" y="1170"/>
                      <a:pt x="831" y="1067"/>
                      <a:pt x="821" y="953"/>
                    </a:cubicBezTo>
                    <a:cubicBezTo>
                      <a:pt x="810" y="828"/>
                      <a:pt x="883" y="714"/>
                      <a:pt x="935" y="600"/>
                    </a:cubicBezTo>
                    <a:lnTo>
                      <a:pt x="935" y="589"/>
                    </a:lnTo>
                    <a:cubicBezTo>
                      <a:pt x="1062" y="299"/>
                      <a:pt x="831" y="0"/>
                      <a:pt x="5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2567;p54">
                <a:extLst>
                  <a:ext uri="{FF2B5EF4-FFF2-40B4-BE49-F238E27FC236}">
                    <a16:creationId xmlns:a16="http://schemas.microsoft.com/office/drawing/2014/main" id="{37EBE798-7EFD-B58F-A171-AC66804F71A2}"/>
                  </a:ext>
                </a:extLst>
              </p:cNvPr>
              <p:cNvSpPr/>
              <p:nvPr/>
            </p:nvSpPr>
            <p:spPr>
              <a:xfrm>
                <a:off x="5627699" y="3549993"/>
                <a:ext cx="114625" cy="20458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350" extrusionOk="0">
                    <a:moveTo>
                      <a:pt x="1162" y="1"/>
                    </a:moveTo>
                    <a:cubicBezTo>
                      <a:pt x="1098" y="1"/>
                      <a:pt x="1035" y="3"/>
                      <a:pt x="975" y="7"/>
                    </a:cubicBezTo>
                    <a:cubicBezTo>
                      <a:pt x="643" y="17"/>
                      <a:pt x="301" y="38"/>
                      <a:pt x="0" y="163"/>
                    </a:cubicBezTo>
                    <a:lnTo>
                      <a:pt x="280" y="349"/>
                    </a:lnTo>
                    <a:cubicBezTo>
                      <a:pt x="840" y="308"/>
                      <a:pt x="1400" y="276"/>
                      <a:pt x="1960" y="246"/>
                    </a:cubicBezTo>
                    <a:cubicBezTo>
                      <a:pt x="1836" y="121"/>
                      <a:pt x="1670" y="59"/>
                      <a:pt x="1494" y="27"/>
                    </a:cubicBezTo>
                    <a:cubicBezTo>
                      <a:pt x="1388" y="8"/>
                      <a:pt x="1274" y="1"/>
                      <a:pt x="1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2568;p54">
                <a:extLst>
                  <a:ext uri="{FF2B5EF4-FFF2-40B4-BE49-F238E27FC236}">
                    <a16:creationId xmlns:a16="http://schemas.microsoft.com/office/drawing/2014/main" id="{F65706EB-58D4-4F4A-CF53-7E72E9195C17}"/>
                  </a:ext>
                </a:extLst>
              </p:cNvPr>
              <p:cNvSpPr/>
              <p:nvPr/>
            </p:nvSpPr>
            <p:spPr>
              <a:xfrm>
                <a:off x="5533650" y="3556365"/>
                <a:ext cx="181378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428" extrusionOk="0">
                    <a:moveTo>
                      <a:pt x="949" y="0"/>
                    </a:moveTo>
                    <a:cubicBezTo>
                      <a:pt x="704" y="0"/>
                      <a:pt x="459" y="26"/>
                      <a:pt x="219" y="84"/>
                    </a:cubicBezTo>
                    <a:cubicBezTo>
                      <a:pt x="167" y="95"/>
                      <a:pt x="115" y="116"/>
                      <a:pt x="74" y="137"/>
                    </a:cubicBezTo>
                    <a:cubicBezTo>
                      <a:pt x="32" y="167"/>
                      <a:pt x="1" y="220"/>
                      <a:pt x="1" y="271"/>
                    </a:cubicBezTo>
                    <a:cubicBezTo>
                      <a:pt x="212" y="298"/>
                      <a:pt x="425" y="304"/>
                      <a:pt x="639" y="304"/>
                    </a:cubicBezTo>
                    <a:cubicBezTo>
                      <a:pt x="773" y="304"/>
                      <a:pt x="908" y="302"/>
                      <a:pt x="1043" y="302"/>
                    </a:cubicBezTo>
                    <a:cubicBezTo>
                      <a:pt x="1179" y="302"/>
                      <a:pt x="1316" y="304"/>
                      <a:pt x="1453" y="312"/>
                    </a:cubicBezTo>
                    <a:cubicBezTo>
                      <a:pt x="1890" y="337"/>
                      <a:pt x="2325" y="427"/>
                      <a:pt x="2762" y="427"/>
                    </a:cubicBezTo>
                    <a:cubicBezTo>
                      <a:pt x="2875" y="427"/>
                      <a:pt x="2989" y="421"/>
                      <a:pt x="3103" y="406"/>
                    </a:cubicBezTo>
                    <a:cubicBezTo>
                      <a:pt x="2819" y="154"/>
                      <a:pt x="2439" y="9"/>
                      <a:pt x="2059" y="9"/>
                    </a:cubicBezTo>
                    <a:cubicBezTo>
                      <a:pt x="1939" y="9"/>
                      <a:pt x="1819" y="24"/>
                      <a:pt x="1702" y="54"/>
                    </a:cubicBezTo>
                    <a:lnTo>
                      <a:pt x="1640" y="64"/>
                    </a:lnTo>
                    <a:cubicBezTo>
                      <a:pt x="1413" y="23"/>
                      <a:pt x="1181" y="0"/>
                      <a:pt x="9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2569;p54">
                <a:extLst>
                  <a:ext uri="{FF2B5EF4-FFF2-40B4-BE49-F238E27FC236}">
                    <a16:creationId xmlns:a16="http://schemas.microsoft.com/office/drawing/2014/main" id="{95F0F136-5652-0288-CEA4-E59818546DE2}"/>
                  </a:ext>
                </a:extLst>
              </p:cNvPr>
              <p:cNvSpPr/>
              <p:nvPr/>
            </p:nvSpPr>
            <p:spPr>
              <a:xfrm>
                <a:off x="4995252" y="2872771"/>
                <a:ext cx="807697" cy="712536"/>
              </a:xfrm>
              <a:custGeom>
                <a:avLst/>
                <a:gdLst/>
                <a:ahLst/>
                <a:cxnLst/>
                <a:rect l="l" t="t" r="r" b="b"/>
                <a:pathLst>
                  <a:path w="13818" h="12190" extrusionOk="0">
                    <a:moveTo>
                      <a:pt x="10970" y="1"/>
                    </a:moveTo>
                    <a:cubicBezTo>
                      <a:pt x="9736" y="1"/>
                      <a:pt x="8855" y="777"/>
                      <a:pt x="8683" y="991"/>
                    </a:cubicBezTo>
                    <a:cubicBezTo>
                      <a:pt x="8414" y="1323"/>
                      <a:pt x="8299" y="1749"/>
                      <a:pt x="8248" y="2164"/>
                    </a:cubicBezTo>
                    <a:cubicBezTo>
                      <a:pt x="8216" y="2413"/>
                      <a:pt x="8206" y="2672"/>
                      <a:pt x="8133" y="2911"/>
                    </a:cubicBezTo>
                    <a:cubicBezTo>
                      <a:pt x="8061" y="3149"/>
                      <a:pt x="7916" y="3388"/>
                      <a:pt x="7687" y="3502"/>
                    </a:cubicBezTo>
                    <a:cubicBezTo>
                      <a:pt x="7757" y="3546"/>
                      <a:pt x="7837" y="3566"/>
                      <a:pt x="7917" y="3566"/>
                    </a:cubicBezTo>
                    <a:cubicBezTo>
                      <a:pt x="8063" y="3566"/>
                      <a:pt x="8209" y="3498"/>
                      <a:pt x="8289" y="3377"/>
                    </a:cubicBezTo>
                    <a:lnTo>
                      <a:pt x="8289" y="3377"/>
                    </a:lnTo>
                    <a:cubicBezTo>
                      <a:pt x="8289" y="3575"/>
                      <a:pt x="8216" y="3771"/>
                      <a:pt x="8071" y="3907"/>
                    </a:cubicBezTo>
                    <a:cubicBezTo>
                      <a:pt x="8101" y="3911"/>
                      <a:pt x="8131" y="3913"/>
                      <a:pt x="8161" y="3913"/>
                    </a:cubicBezTo>
                    <a:cubicBezTo>
                      <a:pt x="8275" y="3913"/>
                      <a:pt x="8387" y="3883"/>
                      <a:pt x="8486" y="3833"/>
                    </a:cubicBezTo>
                    <a:lnTo>
                      <a:pt x="8486" y="3833"/>
                    </a:lnTo>
                    <a:cubicBezTo>
                      <a:pt x="8476" y="4114"/>
                      <a:pt x="8455" y="4394"/>
                      <a:pt x="8424" y="4663"/>
                    </a:cubicBezTo>
                    <a:cubicBezTo>
                      <a:pt x="8248" y="5950"/>
                      <a:pt x="7656" y="7143"/>
                      <a:pt x="7075" y="8294"/>
                    </a:cubicBezTo>
                    <a:cubicBezTo>
                      <a:pt x="6754" y="8937"/>
                      <a:pt x="6422" y="9580"/>
                      <a:pt x="6100" y="10223"/>
                    </a:cubicBezTo>
                    <a:cubicBezTo>
                      <a:pt x="5913" y="10597"/>
                      <a:pt x="5717" y="10991"/>
                      <a:pt x="5353" y="11188"/>
                    </a:cubicBezTo>
                    <a:cubicBezTo>
                      <a:pt x="5171" y="11295"/>
                      <a:pt x="4971" y="11340"/>
                      <a:pt x="4766" y="11340"/>
                    </a:cubicBezTo>
                    <a:cubicBezTo>
                      <a:pt x="4354" y="11340"/>
                      <a:pt x="3919" y="11158"/>
                      <a:pt x="3559" y="10929"/>
                    </a:cubicBezTo>
                    <a:cubicBezTo>
                      <a:pt x="3527" y="10908"/>
                      <a:pt x="3497" y="10887"/>
                      <a:pt x="3465" y="10856"/>
                    </a:cubicBezTo>
                    <a:cubicBezTo>
                      <a:pt x="3299" y="10742"/>
                      <a:pt x="3154" y="10608"/>
                      <a:pt x="3020" y="10452"/>
                    </a:cubicBezTo>
                    <a:cubicBezTo>
                      <a:pt x="2812" y="10213"/>
                      <a:pt x="2635" y="9944"/>
                      <a:pt x="2386" y="9757"/>
                    </a:cubicBezTo>
                    <a:cubicBezTo>
                      <a:pt x="2276" y="9684"/>
                      <a:pt x="2143" y="9618"/>
                      <a:pt x="2013" y="9618"/>
                    </a:cubicBezTo>
                    <a:cubicBezTo>
                      <a:pt x="1996" y="9618"/>
                      <a:pt x="1978" y="9619"/>
                      <a:pt x="1962" y="9622"/>
                    </a:cubicBezTo>
                    <a:cubicBezTo>
                      <a:pt x="1816" y="9642"/>
                      <a:pt x="1692" y="9746"/>
                      <a:pt x="1671" y="9871"/>
                    </a:cubicBezTo>
                    <a:lnTo>
                      <a:pt x="1577" y="9871"/>
                    </a:lnTo>
                    <a:cubicBezTo>
                      <a:pt x="1411" y="9757"/>
                      <a:pt x="1225" y="9674"/>
                      <a:pt x="1028" y="9653"/>
                    </a:cubicBezTo>
                    <a:cubicBezTo>
                      <a:pt x="997" y="9649"/>
                      <a:pt x="965" y="9647"/>
                      <a:pt x="933" y="9647"/>
                    </a:cubicBezTo>
                    <a:cubicBezTo>
                      <a:pt x="733" y="9647"/>
                      <a:pt x="532" y="9732"/>
                      <a:pt x="416" y="9902"/>
                    </a:cubicBezTo>
                    <a:cubicBezTo>
                      <a:pt x="323" y="10037"/>
                      <a:pt x="323" y="10234"/>
                      <a:pt x="406" y="10379"/>
                    </a:cubicBezTo>
                    <a:lnTo>
                      <a:pt x="395" y="10379"/>
                    </a:lnTo>
                    <a:cubicBezTo>
                      <a:pt x="385" y="10389"/>
                      <a:pt x="385" y="10400"/>
                      <a:pt x="374" y="10410"/>
                    </a:cubicBezTo>
                    <a:cubicBezTo>
                      <a:pt x="323" y="10410"/>
                      <a:pt x="260" y="10410"/>
                      <a:pt x="219" y="10431"/>
                    </a:cubicBezTo>
                    <a:cubicBezTo>
                      <a:pt x="104" y="10483"/>
                      <a:pt x="42" y="10597"/>
                      <a:pt x="21" y="10711"/>
                    </a:cubicBezTo>
                    <a:cubicBezTo>
                      <a:pt x="1" y="10836"/>
                      <a:pt x="32" y="10949"/>
                      <a:pt x="84" y="11053"/>
                    </a:cubicBezTo>
                    <a:cubicBezTo>
                      <a:pt x="208" y="11344"/>
                      <a:pt x="457" y="11551"/>
                      <a:pt x="747" y="11686"/>
                    </a:cubicBezTo>
                    <a:cubicBezTo>
                      <a:pt x="934" y="11790"/>
                      <a:pt x="1162" y="11852"/>
                      <a:pt x="1381" y="11904"/>
                    </a:cubicBezTo>
                    <a:cubicBezTo>
                      <a:pt x="2281" y="12110"/>
                      <a:pt x="3191" y="12189"/>
                      <a:pt x="4105" y="12189"/>
                    </a:cubicBezTo>
                    <a:cubicBezTo>
                      <a:pt x="4527" y="12189"/>
                      <a:pt x="4951" y="12172"/>
                      <a:pt x="5374" y="12143"/>
                    </a:cubicBezTo>
                    <a:cubicBezTo>
                      <a:pt x="6235" y="12080"/>
                      <a:pt x="7086" y="11977"/>
                      <a:pt x="7936" y="11873"/>
                    </a:cubicBezTo>
                    <a:cubicBezTo>
                      <a:pt x="8787" y="11759"/>
                      <a:pt x="9648" y="11800"/>
                      <a:pt x="10447" y="11479"/>
                    </a:cubicBezTo>
                    <a:cubicBezTo>
                      <a:pt x="11235" y="11157"/>
                      <a:pt x="11971" y="10659"/>
                      <a:pt x="12448" y="9944"/>
                    </a:cubicBezTo>
                    <a:cubicBezTo>
                      <a:pt x="12936" y="9227"/>
                      <a:pt x="13029" y="8377"/>
                      <a:pt x="13081" y="7496"/>
                    </a:cubicBezTo>
                    <a:cubicBezTo>
                      <a:pt x="13102" y="7132"/>
                      <a:pt x="13133" y="6769"/>
                      <a:pt x="13174" y="6396"/>
                    </a:cubicBezTo>
                    <a:cubicBezTo>
                      <a:pt x="13237" y="5825"/>
                      <a:pt x="13320" y="5255"/>
                      <a:pt x="13434" y="4684"/>
                    </a:cubicBezTo>
                    <a:lnTo>
                      <a:pt x="13465" y="4529"/>
                    </a:lnTo>
                    <a:cubicBezTo>
                      <a:pt x="13600" y="3833"/>
                      <a:pt x="13817" y="3128"/>
                      <a:pt x="13755" y="2423"/>
                    </a:cubicBezTo>
                    <a:cubicBezTo>
                      <a:pt x="13693" y="1717"/>
                      <a:pt x="13413" y="981"/>
                      <a:pt x="12822" y="597"/>
                    </a:cubicBezTo>
                    <a:cubicBezTo>
                      <a:pt x="12154" y="159"/>
                      <a:pt x="11526" y="1"/>
                      <a:pt x="109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2570;p54">
                <a:extLst>
                  <a:ext uri="{FF2B5EF4-FFF2-40B4-BE49-F238E27FC236}">
                    <a16:creationId xmlns:a16="http://schemas.microsoft.com/office/drawing/2014/main" id="{679DCDCD-3302-65B5-2739-145067B0451D}"/>
                  </a:ext>
                </a:extLst>
              </p:cNvPr>
              <p:cNvSpPr/>
              <p:nvPr/>
            </p:nvSpPr>
            <p:spPr>
              <a:xfrm>
                <a:off x="5309313" y="3228333"/>
                <a:ext cx="456046" cy="354222"/>
              </a:xfrm>
              <a:custGeom>
                <a:avLst/>
                <a:gdLst/>
                <a:ahLst/>
                <a:cxnLst/>
                <a:rect l="l" t="t" r="r" b="b"/>
                <a:pathLst>
                  <a:path w="7802" h="6060" extrusionOk="0">
                    <a:moveTo>
                      <a:pt x="6984" y="0"/>
                    </a:moveTo>
                    <a:cubicBezTo>
                      <a:pt x="6578" y="0"/>
                      <a:pt x="6168" y="180"/>
                      <a:pt x="5924" y="500"/>
                    </a:cubicBezTo>
                    <a:cubicBezTo>
                      <a:pt x="5613" y="894"/>
                      <a:pt x="5551" y="1413"/>
                      <a:pt x="5489" y="1911"/>
                    </a:cubicBezTo>
                    <a:cubicBezTo>
                      <a:pt x="5353" y="2865"/>
                      <a:pt x="5094" y="3891"/>
                      <a:pt x="4337" y="4493"/>
                    </a:cubicBezTo>
                    <a:cubicBezTo>
                      <a:pt x="3663" y="5022"/>
                      <a:pt x="2760" y="5115"/>
                      <a:pt x="1920" y="5261"/>
                    </a:cubicBezTo>
                    <a:cubicBezTo>
                      <a:pt x="1236" y="5375"/>
                      <a:pt x="489" y="5583"/>
                      <a:pt x="1" y="6060"/>
                    </a:cubicBezTo>
                    <a:cubicBezTo>
                      <a:pt x="862" y="5997"/>
                      <a:pt x="1713" y="5894"/>
                      <a:pt x="2563" y="5790"/>
                    </a:cubicBezTo>
                    <a:cubicBezTo>
                      <a:pt x="3414" y="5676"/>
                      <a:pt x="4275" y="5717"/>
                      <a:pt x="5074" y="5396"/>
                    </a:cubicBezTo>
                    <a:cubicBezTo>
                      <a:pt x="5862" y="5074"/>
                      <a:pt x="6598" y="4576"/>
                      <a:pt x="7075" y="3861"/>
                    </a:cubicBezTo>
                    <a:cubicBezTo>
                      <a:pt x="7563" y="3144"/>
                      <a:pt x="7656" y="2294"/>
                      <a:pt x="7708" y="1413"/>
                    </a:cubicBezTo>
                    <a:cubicBezTo>
                      <a:pt x="7729" y="1049"/>
                      <a:pt x="7760" y="686"/>
                      <a:pt x="7801" y="313"/>
                    </a:cubicBezTo>
                    <a:cubicBezTo>
                      <a:pt x="7688" y="219"/>
                      <a:pt x="7552" y="136"/>
                      <a:pt x="7418" y="74"/>
                    </a:cubicBezTo>
                    <a:cubicBezTo>
                      <a:pt x="7279" y="24"/>
                      <a:pt x="7132" y="0"/>
                      <a:pt x="69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2571;p54">
                <a:extLst>
                  <a:ext uri="{FF2B5EF4-FFF2-40B4-BE49-F238E27FC236}">
                    <a16:creationId xmlns:a16="http://schemas.microsoft.com/office/drawing/2014/main" id="{F6198F62-2F86-DD45-967C-DA2B27176D49}"/>
                  </a:ext>
                </a:extLst>
              </p:cNvPr>
              <p:cNvSpPr/>
              <p:nvPr/>
            </p:nvSpPr>
            <p:spPr>
              <a:xfrm>
                <a:off x="5523071" y="2920994"/>
                <a:ext cx="130115" cy="173545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2969" extrusionOk="0">
                    <a:moveTo>
                      <a:pt x="1129" y="1"/>
                    </a:moveTo>
                    <a:cubicBezTo>
                      <a:pt x="572" y="1"/>
                      <a:pt x="0" y="528"/>
                      <a:pt x="6" y="1453"/>
                    </a:cubicBezTo>
                    <a:cubicBezTo>
                      <a:pt x="6" y="1526"/>
                      <a:pt x="6" y="1598"/>
                      <a:pt x="16" y="1681"/>
                    </a:cubicBezTo>
                    <a:cubicBezTo>
                      <a:pt x="93" y="2400"/>
                      <a:pt x="622" y="2969"/>
                      <a:pt x="1160" y="2969"/>
                    </a:cubicBezTo>
                    <a:cubicBezTo>
                      <a:pt x="1204" y="2969"/>
                      <a:pt x="1248" y="2965"/>
                      <a:pt x="1292" y="2957"/>
                    </a:cubicBezTo>
                    <a:cubicBezTo>
                      <a:pt x="1883" y="2863"/>
                      <a:pt x="2226" y="2033"/>
                      <a:pt x="2153" y="1256"/>
                    </a:cubicBezTo>
                    <a:cubicBezTo>
                      <a:pt x="2076" y="392"/>
                      <a:pt x="1608" y="1"/>
                      <a:pt x="1129" y="1"/>
                    </a:cubicBezTo>
                    <a:close/>
                  </a:path>
                </a:pathLst>
              </a:custGeom>
              <a:solidFill>
                <a:srgbClr val="FFF3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2572;p54">
                <a:extLst>
                  <a:ext uri="{FF2B5EF4-FFF2-40B4-BE49-F238E27FC236}">
                    <a16:creationId xmlns:a16="http://schemas.microsoft.com/office/drawing/2014/main" id="{E0FB9ACD-FA67-E4F7-6D31-20A06E7EA0FA}"/>
                  </a:ext>
                </a:extLst>
              </p:cNvPr>
              <p:cNvSpPr/>
              <p:nvPr/>
            </p:nvSpPr>
            <p:spPr>
              <a:xfrm>
                <a:off x="5673116" y="3082262"/>
                <a:ext cx="136487" cy="109189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868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1" y="270"/>
                      <a:pt x="21" y="592"/>
                      <a:pt x="125" y="862"/>
                    </a:cubicBezTo>
                    <a:cubicBezTo>
                      <a:pt x="250" y="1194"/>
                      <a:pt x="468" y="1464"/>
                      <a:pt x="717" y="1639"/>
                    </a:cubicBezTo>
                    <a:cubicBezTo>
                      <a:pt x="924" y="1785"/>
                      <a:pt x="1152" y="1868"/>
                      <a:pt x="1381" y="1868"/>
                    </a:cubicBezTo>
                    <a:cubicBezTo>
                      <a:pt x="1650" y="1858"/>
                      <a:pt x="1899" y="1722"/>
                      <a:pt x="2086" y="1494"/>
                    </a:cubicBezTo>
                    <a:cubicBezTo>
                      <a:pt x="2200" y="1349"/>
                      <a:pt x="2294" y="1152"/>
                      <a:pt x="2335" y="955"/>
                    </a:cubicBezTo>
                    <a:cubicBezTo>
                      <a:pt x="2260" y="915"/>
                      <a:pt x="2183" y="900"/>
                      <a:pt x="2104" y="900"/>
                    </a:cubicBezTo>
                    <a:cubicBezTo>
                      <a:pt x="2040" y="900"/>
                      <a:pt x="1974" y="910"/>
                      <a:pt x="1909" y="924"/>
                    </a:cubicBezTo>
                    <a:cubicBezTo>
                      <a:pt x="1754" y="966"/>
                      <a:pt x="1598" y="1038"/>
                      <a:pt x="1432" y="1090"/>
                    </a:cubicBezTo>
                    <a:cubicBezTo>
                      <a:pt x="1352" y="1109"/>
                      <a:pt x="1268" y="1120"/>
                      <a:pt x="1184" y="1120"/>
                    </a:cubicBezTo>
                    <a:cubicBezTo>
                      <a:pt x="997" y="1120"/>
                      <a:pt x="805" y="1069"/>
                      <a:pt x="634" y="955"/>
                    </a:cubicBezTo>
                    <a:cubicBezTo>
                      <a:pt x="353" y="768"/>
                      <a:pt x="157" y="415"/>
                      <a:pt x="74" y="32"/>
                    </a:cubicBezTo>
                    <a:cubicBezTo>
                      <a:pt x="63" y="21"/>
                      <a:pt x="63" y="11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2573;p54">
                <a:extLst>
                  <a:ext uri="{FF2B5EF4-FFF2-40B4-BE49-F238E27FC236}">
                    <a16:creationId xmlns:a16="http://schemas.microsoft.com/office/drawing/2014/main" id="{2AFF7E30-D3DD-DAB6-222B-740ECA5F4C2E}"/>
                  </a:ext>
                </a:extLst>
              </p:cNvPr>
              <p:cNvSpPr/>
              <p:nvPr/>
            </p:nvSpPr>
            <p:spPr>
              <a:xfrm>
                <a:off x="5671888" y="2921988"/>
                <a:ext cx="200784" cy="249475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4268" extrusionOk="0">
                    <a:moveTo>
                      <a:pt x="1650" y="1"/>
                    </a:moveTo>
                    <a:cubicBezTo>
                      <a:pt x="1588" y="1"/>
                      <a:pt x="1526" y="5"/>
                      <a:pt x="1464" y="15"/>
                    </a:cubicBezTo>
                    <a:cubicBezTo>
                      <a:pt x="1183" y="56"/>
                      <a:pt x="904" y="160"/>
                      <a:pt x="686" y="357"/>
                    </a:cubicBezTo>
                    <a:cubicBezTo>
                      <a:pt x="354" y="647"/>
                      <a:pt x="167" y="1124"/>
                      <a:pt x="84" y="1622"/>
                    </a:cubicBezTo>
                    <a:cubicBezTo>
                      <a:pt x="12" y="1986"/>
                      <a:pt x="1" y="2369"/>
                      <a:pt x="84" y="2743"/>
                    </a:cubicBezTo>
                    <a:cubicBezTo>
                      <a:pt x="84" y="2753"/>
                      <a:pt x="84" y="2763"/>
                      <a:pt x="95" y="2774"/>
                    </a:cubicBezTo>
                    <a:cubicBezTo>
                      <a:pt x="178" y="3157"/>
                      <a:pt x="374" y="3510"/>
                      <a:pt x="655" y="3697"/>
                    </a:cubicBezTo>
                    <a:cubicBezTo>
                      <a:pt x="826" y="3811"/>
                      <a:pt x="1018" y="3862"/>
                      <a:pt x="1205" y="3862"/>
                    </a:cubicBezTo>
                    <a:cubicBezTo>
                      <a:pt x="1289" y="3862"/>
                      <a:pt x="1373" y="3851"/>
                      <a:pt x="1453" y="3832"/>
                    </a:cubicBezTo>
                    <a:cubicBezTo>
                      <a:pt x="1619" y="3780"/>
                      <a:pt x="1775" y="3708"/>
                      <a:pt x="1930" y="3666"/>
                    </a:cubicBezTo>
                    <a:cubicBezTo>
                      <a:pt x="1995" y="3652"/>
                      <a:pt x="2061" y="3642"/>
                      <a:pt x="2125" y="3642"/>
                    </a:cubicBezTo>
                    <a:cubicBezTo>
                      <a:pt x="2204" y="3642"/>
                      <a:pt x="2281" y="3657"/>
                      <a:pt x="2356" y="3697"/>
                    </a:cubicBezTo>
                    <a:cubicBezTo>
                      <a:pt x="2387" y="3708"/>
                      <a:pt x="2407" y="3718"/>
                      <a:pt x="2428" y="3728"/>
                    </a:cubicBezTo>
                    <a:cubicBezTo>
                      <a:pt x="2573" y="3842"/>
                      <a:pt x="2688" y="4070"/>
                      <a:pt x="2626" y="4268"/>
                    </a:cubicBezTo>
                    <a:cubicBezTo>
                      <a:pt x="3061" y="3842"/>
                      <a:pt x="3373" y="3210"/>
                      <a:pt x="3424" y="2504"/>
                    </a:cubicBezTo>
                    <a:cubicBezTo>
                      <a:pt x="3435" y="2369"/>
                      <a:pt x="3435" y="2245"/>
                      <a:pt x="3435" y="2110"/>
                    </a:cubicBezTo>
                    <a:lnTo>
                      <a:pt x="3403" y="1861"/>
                    </a:lnTo>
                    <a:cubicBezTo>
                      <a:pt x="3249" y="819"/>
                      <a:pt x="2475" y="1"/>
                      <a:pt x="16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2574;p54">
                <a:extLst>
                  <a:ext uri="{FF2B5EF4-FFF2-40B4-BE49-F238E27FC236}">
                    <a16:creationId xmlns:a16="http://schemas.microsoft.com/office/drawing/2014/main" id="{179E93DB-8E4A-DD72-C21E-4090911771AF}"/>
                  </a:ext>
                </a:extLst>
              </p:cNvPr>
              <p:cNvSpPr/>
              <p:nvPr/>
            </p:nvSpPr>
            <p:spPr>
              <a:xfrm>
                <a:off x="5639155" y="3032520"/>
                <a:ext cx="72247" cy="90894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555" extrusionOk="0">
                    <a:moveTo>
                      <a:pt x="406" y="1"/>
                    </a:moveTo>
                    <a:cubicBezTo>
                      <a:pt x="385" y="1"/>
                      <a:pt x="364" y="12"/>
                      <a:pt x="343" y="32"/>
                    </a:cubicBezTo>
                    <a:cubicBezTo>
                      <a:pt x="333" y="32"/>
                      <a:pt x="323" y="42"/>
                      <a:pt x="323" y="53"/>
                    </a:cubicBezTo>
                    <a:cubicBezTo>
                      <a:pt x="125" y="157"/>
                      <a:pt x="1" y="364"/>
                      <a:pt x="1" y="582"/>
                    </a:cubicBezTo>
                    <a:cubicBezTo>
                      <a:pt x="1" y="607"/>
                      <a:pt x="29" y="625"/>
                      <a:pt x="55" y="625"/>
                    </a:cubicBezTo>
                    <a:cubicBezTo>
                      <a:pt x="71" y="625"/>
                      <a:pt x="87" y="618"/>
                      <a:pt x="95" y="603"/>
                    </a:cubicBezTo>
                    <a:cubicBezTo>
                      <a:pt x="146" y="499"/>
                      <a:pt x="208" y="395"/>
                      <a:pt x="270" y="312"/>
                    </a:cubicBezTo>
                    <a:cubicBezTo>
                      <a:pt x="291" y="354"/>
                      <a:pt x="323" y="406"/>
                      <a:pt x="343" y="437"/>
                    </a:cubicBezTo>
                    <a:cubicBezTo>
                      <a:pt x="385" y="520"/>
                      <a:pt x="436" y="593"/>
                      <a:pt x="478" y="676"/>
                    </a:cubicBezTo>
                    <a:cubicBezTo>
                      <a:pt x="551" y="789"/>
                      <a:pt x="623" y="904"/>
                      <a:pt x="706" y="1008"/>
                    </a:cubicBezTo>
                    <a:cubicBezTo>
                      <a:pt x="738" y="1059"/>
                      <a:pt x="758" y="1100"/>
                      <a:pt x="789" y="1153"/>
                    </a:cubicBezTo>
                    <a:cubicBezTo>
                      <a:pt x="800" y="1174"/>
                      <a:pt x="810" y="1174"/>
                      <a:pt x="831" y="1174"/>
                    </a:cubicBezTo>
                    <a:cubicBezTo>
                      <a:pt x="924" y="1298"/>
                      <a:pt x="1028" y="1422"/>
                      <a:pt x="1132" y="1536"/>
                    </a:cubicBezTo>
                    <a:cubicBezTo>
                      <a:pt x="1142" y="1549"/>
                      <a:pt x="1154" y="1554"/>
                      <a:pt x="1166" y="1554"/>
                    </a:cubicBezTo>
                    <a:cubicBezTo>
                      <a:pt x="1202" y="1554"/>
                      <a:pt x="1235" y="1503"/>
                      <a:pt x="1204" y="1464"/>
                    </a:cubicBezTo>
                    <a:cubicBezTo>
                      <a:pt x="1059" y="1298"/>
                      <a:pt x="914" y="1132"/>
                      <a:pt x="789" y="955"/>
                    </a:cubicBezTo>
                    <a:cubicBezTo>
                      <a:pt x="727" y="842"/>
                      <a:pt x="665" y="738"/>
                      <a:pt x="613" y="623"/>
                    </a:cubicBezTo>
                    <a:cubicBezTo>
                      <a:pt x="561" y="530"/>
                      <a:pt x="519" y="447"/>
                      <a:pt x="489" y="354"/>
                    </a:cubicBezTo>
                    <a:cubicBezTo>
                      <a:pt x="478" y="344"/>
                      <a:pt x="436" y="261"/>
                      <a:pt x="416" y="198"/>
                    </a:cubicBezTo>
                    <a:cubicBezTo>
                      <a:pt x="426" y="198"/>
                      <a:pt x="426" y="198"/>
                      <a:pt x="436" y="188"/>
                    </a:cubicBezTo>
                    <a:cubicBezTo>
                      <a:pt x="468" y="188"/>
                      <a:pt x="489" y="157"/>
                      <a:pt x="499" y="136"/>
                    </a:cubicBezTo>
                    <a:cubicBezTo>
                      <a:pt x="509" y="105"/>
                      <a:pt x="509" y="84"/>
                      <a:pt x="499" y="53"/>
                    </a:cubicBezTo>
                    <a:cubicBezTo>
                      <a:pt x="478" y="12"/>
                      <a:pt x="457" y="1"/>
                      <a:pt x="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2575;p54">
                <a:extLst>
                  <a:ext uri="{FF2B5EF4-FFF2-40B4-BE49-F238E27FC236}">
                    <a16:creationId xmlns:a16="http://schemas.microsoft.com/office/drawing/2014/main" id="{2C443FC8-9775-0AE5-E0E4-08295EB178C7}"/>
                  </a:ext>
                </a:extLst>
              </p:cNvPr>
              <p:cNvSpPr/>
              <p:nvPr/>
            </p:nvSpPr>
            <p:spPr>
              <a:xfrm>
                <a:off x="5328134" y="3360610"/>
                <a:ext cx="250469" cy="109540"/>
              </a:xfrm>
              <a:custGeom>
                <a:avLst/>
                <a:gdLst/>
                <a:ahLst/>
                <a:cxnLst/>
                <a:rect l="l" t="t" r="r" b="b"/>
                <a:pathLst>
                  <a:path w="4285" h="1874" extrusionOk="0">
                    <a:moveTo>
                      <a:pt x="3351" y="0"/>
                    </a:moveTo>
                    <a:cubicBezTo>
                      <a:pt x="3226" y="218"/>
                      <a:pt x="3019" y="394"/>
                      <a:pt x="2781" y="487"/>
                    </a:cubicBezTo>
                    <a:cubicBezTo>
                      <a:pt x="2682" y="530"/>
                      <a:pt x="2566" y="557"/>
                      <a:pt x="2453" y="557"/>
                    </a:cubicBezTo>
                    <a:cubicBezTo>
                      <a:pt x="2316" y="557"/>
                      <a:pt x="2182" y="517"/>
                      <a:pt x="2085" y="415"/>
                    </a:cubicBezTo>
                    <a:cubicBezTo>
                      <a:pt x="2013" y="747"/>
                      <a:pt x="1640" y="955"/>
                      <a:pt x="1349" y="1068"/>
                    </a:cubicBezTo>
                    <a:cubicBezTo>
                      <a:pt x="1236" y="1109"/>
                      <a:pt x="1111" y="1132"/>
                      <a:pt x="988" y="1132"/>
                    </a:cubicBezTo>
                    <a:cubicBezTo>
                      <a:pt x="761" y="1132"/>
                      <a:pt x="539" y="1052"/>
                      <a:pt x="405" y="851"/>
                    </a:cubicBezTo>
                    <a:cubicBezTo>
                      <a:pt x="374" y="809"/>
                      <a:pt x="353" y="757"/>
                      <a:pt x="333" y="706"/>
                    </a:cubicBezTo>
                    <a:cubicBezTo>
                      <a:pt x="218" y="881"/>
                      <a:pt x="105" y="1068"/>
                      <a:pt x="1" y="1245"/>
                    </a:cubicBezTo>
                    <a:cubicBezTo>
                      <a:pt x="52" y="1317"/>
                      <a:pt x="135" y="1369"/>
                      <a:pt x="218" y="1390"/>
                    </a:cubicBezTo>
                    <a:cubicBezTo>
                      <a:pt x="252" y="1397"/>
                      <a:pt x="286" y="1400"/>
                      <a:pt x="320" y="1400"/>
                    </a:cubicBezTo>
                    <a:cubicBezTo>
                      <a:pt x="483" y="1400"/>
                      <a:pt x="643" y="1327"/>
                      <a:pt x="789" y="1276"/>
                    </a:cubicBezTo>
                    <a:cubicBezTo>
                      <a:pt x="795" y="1273"/>
                      <a:pt x="800" y="1272"/>
                      <a:pt x="806" y="1272"/>
                    </a:cubicBezTo>
                    <a:cubicBezTo>
                      <a:pt x="838" y="1272"/>
                      <a:pt x="857" y="1322"/>
                      <a:pt x="831" y="1349"/>
                    </a:cubicBezTo>
                    <a:cubicBezTo>
                      <a:pt x="727" y="1462"/>
                      <a:pt x="851" y="1618"/>
                      <a:pt x="965" y="1670"/>
                    </a:cubicBezTo>
                    <a:cubicBezTo>
                      <a:pt x="1026" y="1690"/>
                      <a:pt x="1091" y="1698"/>
                      <a:pt x="1157" y="1698"/>
                    </a:cubicBezTo>
                    <a:cubicBezTo>
                      <a:pt x="1263" y="1698"/>
                      <a:pt x="1372" y="1679"/>
                      <a:pt x="1474" y="1660"/>
                    </a:cubicBezTo>
                    <a:cubicBezTo>
                      <a:pt x="1774" y="1608"/>
                      <a:pt x="2106" y="1442"/>
                      <a:pt x="2189" y="1110"/>
                    </a:cubicBezTo>
                    <a:cubicBezTo>
                      <a:pt x="2197" y="1089"/>
                      <a:pt x="2216" y="1080"/>
                      <a:pt x="2234" y="1080"/>
                    </a:cubicBezTo>
                    <a:cubicBezTo>
                      <a:pt x="2262" y="1080"/>
                      <a:pt x="2289" y="1100"/>
                      <a:pt x="2283" y="1130"/>
                    </a:cubicBezTo>
                    <a:cubicBezTo>
                      <a:pt x="2231" y="1400"/>
                      <a:pt x="2397" y="1670"/>
                      <a:pt x="2625" y="1784"/>
                    </a:cubicBezTo>
                    <a:cubicBezTo>
                      <a:pt x="2741" y="1842"/>
                      <a:pt x="2869" y="1874"/>
                      <a:pt x="3001" y="1874"/>
                    </a:cubicBezTo>
                    <a:cubicBezTo>
                      <a:pt x="3035" y="1874"/>
                      <a:pt x="3068" y="1872"/>
                      <a:pt x="3102" y="1867"/>
                    </a:cubicBezTo>
                    <a:cubicBezTo>
                      <a:pt x="3362" y="1711"/>
                      <a:pt x="3600" y="1504"/>
                      <a:pt x="3797" y="1266"/>
                    </a:cubicBezTo>
                    <a:cubicBezTo>
                      <a:pt x="4056" y="955"/>
                      <a:pt x="4233" y="560"/>
                      <a:pt x="4284" y="155"/>
                    </a:cubicBezTo>
                    <a:lnTo>
                      <a:pt x="4284" y="155"/>
                    </a:lnTo>
                    <a:cubicBezTo>
                      <a:pt x="4233" y="208"/>
                      <a:pt x="4171" y="249"/>
                      <a:pt x="4088" y="280"/>
                    </a:cubicBezTo>
                    <a:cubicBezTo>
                      <a:pt x="4012" y="315"/>
                      <a:pt x="3932" y="333"/>
                      <a:pt x="3853" y="333"/>
                    </a:cubicBezTo>
                    <a:cubicBezTo>
                      <a:pt x="3769" y="333"/>
                      <a:pt x="3686" y="313"/>
                      <a:pt x="3611" y="270"/>
                    </a:cubicBezTo>
                    <a:cubicBezTo>
                      <a:pt x="3496" y="218"/>
                      <a:pt x="3403" y="114"/>
                      <a:pt x="33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2576;p54">
                <a:extLst>
                  <a:ext uri="{FF2B5EF4-FFF2-40B4-BE49-F238E27FC236}">
                    <a16:creationId xmlns:a16="http://schemas.microsoft.com/office/drawing/2014/main" id="{6332B1C5-3A1B-9A3E-771B-7C8EC4876A8D}"/>
                  </a:ext>
                </a:extLst>
              </p:cNvPr>
              <p:cNvSpPr/>
              <p:nvPr/>
            </p:nvSpPr>
            <p:spPr>
              <a:xfrm>
                <a:off x="5347540" y="3260190"/>
                <a:ext cx="231706" cy="166648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2851" extrusionOk="0">
                    <a:moveTo>
                      <a:pt x="2354" y="1"/>
                    </a:moveTo>
                    <a:cubicBezTo>
                      <a:pt x="2236" y="1"/>
                      <a:pt x="2118" y="16"/>
                      <a:pt x="2002" y="48"/>
                    </a:cubicBezTo>
                    <a:cubicBezTo>
                      <a:pt x="1370" y="224"/>
                      <a:pt x="1048" y="847"/>
                      <a:pt x="706" y="1355"/>
                    </a:cubicBezTo>
                    <a:cubicBezTo>
                      <a:pt x="633" y="1458"/>
                      <a:pt x="571" y="1562"/>
                      <a:pt x="499" y="1666"/>
                    </a:cubicBezTo>
                    <a:cubicBezTo>
                      <a:pt x="478" y="1687"/>
                      <a:pt x="457" y="1718"/>
                      <a:pt x="446" y="1739"/>
                    </a:cubicBezTo>
                    <a:lnTo>
                      <a:pt x="104" y="2268"/>
                    </a:lnTo>
                    <a:cubicBezTo>
                      <a:pt x="94" y="2288"/>
                      <a:pt x="84" y="2299"/>
                      <a:pt x="73" y="2320"/>
                    </a:cubicBezTo>
                    <a:cubicBezTo>
                      <a:pt x="52" y="2351"/>
                      <a:pt x="21" y="2392"/>
                      <a:pt x="1" y="2424"/>
                    </a:cubicBezTo>
                    <a:cubicBezTo>
                      <a:pt x="21" y="2475"/>
                      <a:pt x="42" y="2527"/>
                      <a:pt x="73" y="2569"/>
                    </a:cubicBezTo>
                    <a:cubicBezTo>
                      <a:pt x="207" y="2770"/>
                      <a:pt x="429" y="2850"/>
                      <a:pt x="656" y="2850"/>
                    </a:cubicBezTo>
                    <a:cubicBezTo>
                      <a:pt x="779" y="2850"/>
                      <a:pt x="904" y="2827"/>
                      <a:pt x="1017" y="2786"/>
                    </a:cubicBezTo>
                    <a:cubicBezTo>
                      <a:pt x="1308" y="2673"/>
                      <a:pt x="1681" y="2465"/>
                      <a:pt x="1753" y="2133"/>
                    </a:cubicBezTo>
                    <a:cubicBezTo>
                      <a:pt x="1850" y="2235"/>
                      <a:pt x="1984" y="2275"/>
                      <a:pt x="2121" y="2275"/>
                    </a:cubicBezTo>
                    <a:cubicBezTo>
                      <a:pt x="2234" y="2275"/>
                      <a:pt x="2350" y="2248"/>
                      <a:pt x="2449" y="2205"/>
                    </a:cubicBezTo>
                    <a:cubicBezTo>
                      <a:pt x="2687" y="2112"/>
                      <a:pt x="2894" y="1936"/>
                      <a:pt x="3019" y="1718"/>
                    </a:cubicBezTo>
                    <a:cubicBezTo>
                      <a:pt x="3071" y="1832"/>
                      <a:pt x="3164" y="1936"/>
                      <a:pt x="3279" y="1988"/>
                    </a:cubicBezTo>
                    <a:cubicBezTo>
                      <a:pt x="3354" y="2031"/>
                      <a:pt x="3437" y="2051"/>
                      <a:pt x="3521" y="2051"/>
                    </a:cubicBezTo>
                    <a:cubicBezTo>
                      <a:pt x="3600" y="2051"/>
                      <a:pt x="3680" y="2033"/>
                      <a:pt x="3756" y="1998"/>
                    </a:cubicBezTo>
                    <a:cubicBezTo>
                      <a:pt x="3839" y="1967"/>
                      <a:pt x="3901" y="1926"/>
                      <a:pt x="3952" y="1873"/>
                    </a:cubicBezTo>
                    <a:cubicBezTo>
                      <a:pt x="3963" y="1822"/>
                      <a:pt x="3963" y="1780"/>
                      <a:pt x="3963" y="1728"/>
                    </a:cubicBezTo>
                    <a:lnTo>
                      <a:pt x="3963" y="1583"/>
                    </a:lnTo>
                    <a:cubicBezTo>
                      <a:pt x="3943" y="930"/>
                      <a:pt x="3507" y="349"/>
                      <a:pt x="2905" y="110"/>
                    </a:cubicBezTo>
                    <a:cubicBezTo>
                      <a:pt x="2732" y="40"/>
                      <a:pt x="2544" y="1"/>
                      <a:pt x="23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2577;p54">
                <a:extLst>
                  <a:ext uri="{FF2B5EF4-FFF2-40B4-BE49-F238E27FC236}">
                    <a16:creationId xmlns:a16="http://schemas.microsoft.com/office/drawing/2014/main" id="{4CE1867C-9E60-4749-DC2D-FBFC19D7A72C}"/>
                  </a:ext>
                </a:extLst>
              </p:cNvPr>
              <p:cNvSpPr/>
              <p:nvPr/>
            </p:nvSpPr>
            <p:spPr>
              <a:xfrm>
                <a:off x="5282659" y="3423679"/>
                <a:ext cx="226796" cy="110884"/>
              </a:xfrm>
              <a:custGeom>
                <a:avLst/>
                <a:gdLst/>
                <a:ahLst/>
                <a:cxnLst/>
                <a:rect l="l" t="t" r="r" b="b"/>
                <a:pathLst>
                  <a:path w="3880" h="1897" extrusionOk="0">
                    <a:moveTo>
                      <a:pt x="3012" y="1"/>
                    </a:moveTo>
                    <a:cubicBezTo>
                      <a:pt x="2994" y="1"/>
                      <a:pt x="2975" y="10"/>
                      <a:pt x="2967" y="31"/>
                    </a:cubicBezTo>
                    <a:cubicBezTo>
                      <a:pt x="2884" y="363"/>
                      <a:pt x="2552" y="529"/>
                      <a:pt x="2252" y="581"/>
                    </a:cubicBezTo>
                    <a:cubicBezTo>
                      <a:pt x="2150" y="600"/>
                      <a:pt x="2041" y="619"/>
                      <a:pt x="1935" y="619"/>
                    </a:cubicBezTo>
                    <a:cubicBezTo>
                      <a:pt x="1869" y="619"/>
                      <a:pt x="1804" y="611"/>
                      <a:pt x="1743" y="591"/>
                    </a:cubicBezTo>
                    <a:cubicBezTo>
                      <a:pt x="1629" y="539"/>
                      <a:pt x="1505" y="383"/>
                      <a:pt x="1609" y="270"/>
                    </a:cubicBezTo>
                    <a:cubicBezTo>
                      <a:pt x="1635" y="243"/>
                      <a:pt x="1616" y="193"/>
                      <a:pt x="1584" y="193"/>
                    </a:cubicBezTo>
                    <a:cubicBezTo>
                      <a:pt x="1578" y="193"/>
                      <a:pt x="1573" y="194"/>
                      <a:pt x="1567" y="197"/>
                    </a:cubicBezTo>
                    <a:cubicBezTo>
                      <a:pt x="1421" y="248"/>
                      <a:pt x="1261" y="321"/>
                      <a:pt x="1098" y="321"/>
                    </a:cubicBezTo>
                    <a:cubicBezTo>
                      <a:pt x="1064" y="321"/>
                      <a:pt x="1030" y="318"/>
                      <a:pt x="996" y="311"/>
                    </a:cubicBezTo>
                    <a:cubicBezTo>
                      <a:pt x="913" y="290"/>
                      <a:pt x="830" y="238"/>
                      <a:pt x="779" y="166"/>
                    </a:cubicBezTo>
                    <a:cubicBezTo>
                      <a:pt x="758" y="197"/>
                      <a:pt x="737" y="217"/>
                      <a:pt x="727" y="249"/>
                    </a:cubicBezTo>
                    <a:cubicBezTo>
                      <a:pt x="498" y="612"/>
                      <a:pt x="281" y="964"/>
                      <a:pt x="63" y="1328"/>
                    </a:cubicBezTo>
                    <a:cubicBezTo>
                      <a:pt x="32" y="1379"/>
                      <a:pt x="0" y="1441"/>
                      <a:pt x="21" y="1494"/>
                    </a:cubicBezTo>
                    <a:cubicBezTo>
                      <a:pt x="42" y="1556"/>
                      <a:pt x="104" y="1577"/>
                      <a:pt x="166" y="1577"/>
                    </a:cubicBezTo>
                    <a:lnTo>
                      <a:pt x="177" y="1577"/>
                    </a:lnTo>
                    <a:cubicBezTo>
                      <a:pt x="146" y="1587"/>
                      <a:pt x="125" y="1607"/>
                      <a:pt x="104" y="1628"/>
                    </a:cubicBezTo>
                    <a:cubicBezTo>
                      <a:pt x="42" y="1690"/>
                      <a:pt x="21" y="1805"/>
                      <a:pt x="83" y="1856"/>
                    </a:cubicBezTo>
                    <a:cubicBezTo>
                      <a:pt x="114" y="1887"/>
                      <a:pt x="156" y="1896"/>
                      <a:pt x="200" y="1896"/>
                    </a:cubicBezTo>
                    <a:cubicBezTo>
                      <a:pt x="230" y="1896"/>
                      <a:pt x="261" y="1892"/>
                      <a:pt x="291" y="1888"/>
                    </a:cubicBezTo>
                    <a:cubicBezTo>
                      <a:pt x="462" y="1857"/>
                      <a:pt x="632" y="1798"/>
                      <a:pt x="783" y="1720"/>
                    </a:cubicBezTo>
                    <a:lnTo>
                      <a:pt x="783" y="1720"/>
                    </a:lnTo>
                    <a:cubicBezTo>
                      <a:pt x="742" y="1752"/>
                      <a:pt x="763" y="1839"/>
                      <a:pt x="810" y="1867"/>
                    </a:cubicBezTo>
                    <a:cubicBezTo>
                      <a:pt x="840" y="1888"/>
                      <a:pt x="874" y="1895"/>
                      <a:pt x="908" y="1895"/>
                    </a:cubicBezTo>
                    <a:cubicBezTo>
                      <a:pt x="942" y="1895"/>
                      <a:pt x="976" y="1888"/>
                      <a:pt x="1007" y="1877"/>
                    </a:cubicBezTo>
                    <a:cubicBezTo>
                      <a:pt x="1773" y="1722"/>
                      <a:pt x="2487" y="1360"/>
                      <a:pt x="3150" y="936"/>
                    </a:cubicBezTo>
                    <a:lnTo>
                      <a:pt x="3150" y="936"/>
                    </a:lnTo>
                    <a:cubicBezTo>
                      <a:pt x="3104" y="968"/>
                      <a:pt x="3134" y="1038"/>
                      <a:pt x="3175" y="1058"/>
                    </a:cubicBezTo>
                    <a:cubicBezTo>
                      <a:pt x="3194" y="1066"/>
                      <a:pt x="3214" y="1069"/>
                      <a:pt x="3234" y="1069"/>
                    </a:cubicBezTo>
                    <a:cubicBezTo>
                      <a:pt x="3266" y="1069"/>
                      <a:pt x="3298" y="1060"/>
                      <a:pt x="3331" y="1047"/>
                    </a:cubicBezTo>
                    <a:cubicBezTo>
                      <a:pt x="3465" y="996"/>
                      <a:pt x="3589" y="944"/>
                      <a:pt x="3704" y="881"/>
                    </a:cubicBezTo>
                    <a:cubicBezTo>
                      <a:pt x="3766" y="851"/>
                      <a:pt x="3818" y="819"/>
                      <a:pt x="3880" y="788"/>
                    </a:cubicBezTo>
                    <a:lnTo>
                      <a:pt x="3880" y="788"/>
                    </a:lnTo>
                    <a:cubicBezTo>
                      <a:pt x="3846" y="793"/>
                      <a:pt x="3813" y="795"/>
                      <a:pt x="3779" y="795"/>
                    </a:cubicBezTo>
                    <a:cubicBezTo>
                      <a:pt x="3647" y="795"/>
                      <a:pt x="3519" y="763"/>
                      <a:pt x="3403" y="705"/>
                    </a:cubicBezTo>
                    <a:cubicBezTo>
                      <a:pt x="3175" y="591"/>
                      <a:pt x="3009" y="321"/>
                      <a:pt x="3061" y="51"/>
                    </a:cubicBezTo>
                    <a:cubicBezTo>
                      <a:pt x="3067" y="21"/>
                      <a:pt x="3040" y="1"/>
                      <a:pt x="30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2578;p54">
                <a:extLst>
                  <a:ext uri="{FF2B5EF4-FFF2-40B4-BE49-F238E27FC236}">
                    <a16:creationId xmlns:a16="http://schemas.microsoft.com/office/drawing/2014/main" id="{7CEAF774-B5A0-C7C3-2F3B-29BB4146E519}"/>
                  </a:ext>
                </a:extLst>
              </p:cNvPr>
              <p:cNvSpPr/>
              <p:nvPr/>
            </p:nvSpPr>
            <p:spPr>
              <a:xfrm>
                <a:off x="5575560" y="2976172"/>
                <a:ext cx="38228" cy="36591"/>
              </a:xfrm>
              <a:custGeom>
                <a:avLst/>
                <a:gdLst/>
                <a:ahLst/>
                <a:cxnLst/>
                <a:rect l="l" t="t" r="r" b="b"/>
                <a:pathLst>
                  <a:path w="654" h="626" extrusionOk="0">
                    <a:moveTo>
                      <a:pt x="325" y="1"/>
                    </a:moveTo>
                    <a:cubicBezTo>
                      <a:pt x="164" y="1"/>
                      <a:pt x="0" y="109"/>
                      <a:pt x="0" y="301"/>
                    </a:cubicBezTo>
                    <a:lnTo>
                      <a:pt x="0" y="353"/>
                    </a:lnTo>
                    <a:cubicBezTo>
                      <a:pt x="28" y="507"/>
                      <a:pt x="173" y="625"/>
                      <a:pt x="318" y="625"/>
                    </a:cubicBezTo>
                    <a:cubicBezTo>
                      <a:pt x="330" y="625"/>
                      <a:pt x="341" y="625"/>
                      <a:pt x="353" y="623"/>
                    </a:cubicBezTo>
                    <a:cubicBezTo>
                      <a:pt x="519" y="602"/>
                      <a:pt x="653" y="436"/>
                      <a:pt x="632" y="270"/>
                    </a:cubicBezTo>
                    <a:cubicBezTo>
                      <a:pt x="608" y="85"/>
                      <a:pt x="467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2579;p54">
                <a:extLst>
                  <a:ext uri="{FF2B5EF4-FFF2-40B4-BE49-F238E27FC236}">
                    <a16:creationId xmlns:a16="http://schemas.microsoft.com/office/drawing/2014/main" id="{C13EA3C3-3021-9A0D-9F6B-C7802D3A509E}"/>
                  </a:ext>
                </a:extLst>
              </p:cNvPr>
              <p:cNvSpPr/>
              <p:nvPr/>
            </p:nvSpPr>
            <p:spPr>
              <a:xfrm>
                <a:off x="5397867" y="3514689"/>
                <a:ext cx="62077" cy="78911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350" extrusionOk="0">
                    <a:moveTo>
                      <a:pt x="541" y="1"/>
                    </a:moveTo>
                    <a:cubicBezTo>
                      <a:pt x="500" y="1"/>
                      <a:pt x="458" y="7"/>
                      <a:pt x="415" y="20"/>
                    </a:cubicBezTo>
                    <a:lnTo>
                      <a:pt x="332" y="40"/>
                    </a:lnTo>
                    <a:cubicBezTo>
                      <a:pt x="187" y="82"/>
                      <a:pt x="73" y="186"/>
                      <a:pt x="32" y="320"/>
                    </a:cubicBezTo>
                    <a:cubicBezTo>
                      <a:pt x="0" y="445"/>
                      <a:pt x="0" y="580"/>
                      <a:pt x="32" y="704"/>
                    </a:cubicBezTo>
                    <a:cubicBezTo>
                      <a:pt x="94" y="912"/>
                      <a:pt x="239" y="1088"/>
                      <a:pt x="415" y="1212"/>
                    </a:cubicBezTo>
                    <a:cubicBezTo>
                      <a:pt x="498" y="1274"/>
                      <a:pt x="592" y="1327"/>
                      <a:pt x="706" y="1347"/>
                    </a:cubicBezTo>
                    <a:cubicBezTo>
                      <a:pt x="718" y="1349"/>
                      <a:pt x="731" y="1349"/>
                      <a:pt x="744" y="1349"/>
                    </a:cubicBezTo>
                    <a:cubicBezTo>
                      <a:pt x="837" y="1349"/>
                      <a:pt x="933" y="1318"/>
                      <a:pt x="996" y="1254"/>
                    </a:cubicBezTo>
                    <a:cubicBezTo>
                      <a:pt x="913" y="1171"/>
                      <a:pt x="830" y="1067"/>
                      <a:pt x="820" y="953"/>
                    </a:cubicBezTo>
                    <a:cubicBezTo>
                      <a:pt x="809" y="829"/>
                      <a:pt x="882" y="714"/>
                      <a:pt x="934" y="601"/>
                    </a:cubicBezTo>
                    <a:lnTo>
                      <a:pt x="934" y="590"/>
                    </a:lnTo>
                    <a:cubicBezTo>
                      <a:pt x="1061" y="299"/>
                      <a:pt x="831" y="1"/>
                      <a:pt x="5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2580;p54">
                <a:extLst>
                  <a:ext uri="{FF2B5EF4-FFF2-40B4-BE49-F238E27FC236}">
                    <a16:creationId xmlns:a16="http://schemas.microsoft.com/office/drawing/2014/main" id="{381C539D-1685-88F8-BF57-AC063242ABE3}"/>
                  </a:ext>
                </a:extLst>
              </p:cNvPr>
              <p:cNvSpPr/>
              <p:nvPr/>
            </p:nvSpPr>
            <p:spPr>
              <a:xfrm>
                <a:off x="5439719" y="3576706"/>
                <a:ext cx="114625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349" extrusionOk="0">
                    <a:moveTo>
                      <a:pt x="1157" y="0"/>
                    </a:moveTo>
                    <a:cubicBezTo>
                      <a:pt x="1093" y="0"/>
                      <a:pt x="1029" y="2"/>
                      <a:pt x="965" y="6"/>
                    </a:cubicBezTo>
                    <a:cubicBezTo>
                      <a:pt x="644" y="17"/>
                      <a:pt x="301" y="37"/>
                      <a:pt x="0" y="162"/>
                    </a:cubicBezTo>
                    <a:lnTo>
                      <a:pt x="280" y="349"/>
                    </a:lnTo>
                    <a:cubicBezTo>
                      <a:pt x="840" y="307"/>
                      <a:pt x="1400" y="276"/>
                      <a:pt x="1961" y="245"/>
                    </a:cubicBezTo>
                    <a:cubicBezTo>
                      <a:pt x="1836" y="120"/>
                      <a:pt x="1670" y="58"/>
                      <a:pt x="1494" y="27"/>
                    </a:cubicBezTo>
                    <a:cubicBezTo>
                      <a:pt x="1382" y="7"/>
                      <a:pt x="1269" y="0"/>
                      <a:pt x="1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2581;p54">
                <a:extLst>
                  <a:ext uri="{FF2B5EF4-FFF2-40B4-BE49-F238E27FC236}">
                    <a16:creationId xmlns:a16="http://schemas.microsoft.com/office/drawing/2014/main" id="{24A04C85-549C-22B8-73E3-5BC7BEDD441A}"/>
                  </a:ext>
                </a:extLst>
              </p:cNvPr>
              <p:cNvSpPr/>
              <p:nvPr/>
            </p:nvSpPr>
            <p:spPr>
              <a:xfrm>
                <a:off x="5345728" y="3583019"/>
                <a:ext cx="181378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428" extrusionOk="0">
                    <a:moveTo>
                      <a:pt x="949" y="0"/>
                    </a:moveTo>
                    <a:cubicBezTo>
                      <a:pt x="703" y="0"/>
                      <a:pt x="458" y="26"/>
                      <a:pt x="218" y="85"/>
                    </a:cubicBezTo>
                    <a:cubicBezTo>
                      <a:pt x="166" y="95"/>
                      <a:pt x="115" y="116"/>
                      <a:pt x="73" y="137"/>
                    </a:cubicBezTo>
                    <a:cubicBezTo>
                      <a:pt x="32" y="168"/>
                      <a:pt x="0" y="220"/>
                      <a:pt x="0" y="271"/>
                    </a:cubicBezTo>
                    <a:cubicBezTo>
                      <a:pt x="211" y="299"/>
                      <a:pt x="424" y="304"/>
                      <a:pt x="637" y="304"/>
                    </a:cubicBezTo>
                    <a:cubicBezTo>
                      <a:pt x="771" y="304"/>
                      <a:pt x="905" y="302"/>
                      <a:pt x="1038" y="302"/>
                    </a:cubicBezTo>
                    <a:cubicBezTo>
                      <a:pt x="1174" y="302"/>
                      <a:pt x="1308" y="304"/>
                      <a:pt x="1442" y="313"/>
                    </a:cubicBezTo>
                    <a:cubicBezTo>
                      <a:pt x="1887" y="338"/>
                      <a:pt x="2324" y="428"/>
                      <a:pt x="2761" y="428"/>
                    </a:cubicBezTo>
                    <a:cubicBezTo>
                      <a:pt x="2875" y="428"/>
                      <a:pt x="2988" y="422"/>
                      <a:pt x="3102" y="407"/>
                    </a:cubicBezTo>
                    <a:cubicBezTo>
                      <a:pt x="2818" y="154"/>
                      <a:pt x="2432" y="10"/>
                      <a:pt x="2049" y="10"/>
                    </a:cubicBezTo>
                    <a:cubicBezTo>
                      <a:pt x="1928" y="10"/>
                      <a:pt x="1808" y="24"/>
                      <a:pt x="1691" y="54"/>
                    </a:cubicBezTo>
                    <a:lnTo>
                      <a:pt x="1639" y="64"/>
                    </a:lnTo>
                    <a:cubicBezTo>
                      <a:pt x="1412" y="24"/>
                      <a:pt x="1181" y="0"/>
                      <a:pt x="9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2582;p54">
                <a:extLst>
                  <a:ext uri="{FF2B5EF4-FFF2-40B4-BE49-F238E27FC236}">
                    <a16:creationId xmlns:a16="http://schemas.microsoft.com/office/drawing/2014/main" id="{85F44EB6-BB4D-19DF-9B88-956026FEE9F7}"/>
                  </a:ext>
                </a:extLst>
              </p:cNvPr>
              <p:cNvSpPr/>
              <p:nvPr/>
            </p:nvSpPr>
            <p:spPr>
              <a:xfrm>
                <a:off x="3651040" y="2960390"/>
                <a:ext cx="96447" cy="105799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810" extrusionOk="0">
                    <a:moveTo>
                      <a:pt x="1036" y="0"/>
                    </a:moveTo>
                    <a:cubicBezTo>
                      <a:pt x="1030" y="0"/>
                      <a:pt x="1024" y="0"/>
                      <a:pt x="1018" y="1"/>
                    </a:cubicBezTo>
                    <a:cubicBezTo>
                      <a:pt x="882" y="11"/>
                      <a:pt x="810" y="146"/>
                      <a:pt x="748" y="250"/>
                    </a:cubicBezTo>
                    <a:cubicBezTo>
                      <a:pt x="550" y="633"/>
                      <a:pt x="291" y="997"/>
                      <a:pt x="1" y="1308"/>
                    </a:cubicBezTo>
                    <a:lnTo>
                      <a:pt x="146" y="1774"/>
                    </a:lnTo>
                    <a:cubicBezTo>
                      <a:pt x="216" y="1798"/>
                      <a:pt x="298" y="1810"/>
                      <a:pt x="379" y="1810"/>
                    </a:cubicBezTo>
                    <a:cubicBezTo>
                      <a:pt x="405" y="1810"/>
                      <a:pt x="432" y="1808"/>
                      <a:pt x="457" y="1806"/>
                    </a:cubicBezTo>
                    <a:cubicBezTo>
                      <a:pt x="644" y="1795"/>
                      <a:pt x="820" y="1712"/>
                      <a:pt x="976" y="1619"/>
                    </a:cubicBezTo>
                    <a:cubicBezTo>
                      <a:pt x="1173" y="1505"/>
                      <a:pt x="1359" y="1359"/>
                      <a:pt x="1484" y="1173"/>
                    </a:cubicBezTo>
                    <a:cubicBezTo>
                      <a:pt x="1608" y="976"/>
                      <a:pt x="1650" y="727"/>
                      <a:pt x="1567" y="509"/>
                    </a:cubicBezTo>
                    <a:cubicBezTo>
                      <a:pt x="1557" y="488"/>
                      <a:pt x="1536" y="457"/>
                      <a:pt x="1525" y="426"/>
                    </a:cubicBezTo>
                    <a:cubicBezTo>
                      <a:pt x="1463" y="333"/>
                      <a:pt x="1380" y="239"/>
                      <a:pt x="1297" y="156"/>
                    </a:cubicBezTo>
                    <a:cubicBezTo>
                      <a:pt x="1229" y="78"/>
                      <a:pt x="1133" y="0"/>
                      <a:pt x="10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0" name="Google Shape;2583;p54">
                <a:extLst>
                  <a:ext uri="{FF2B5EF4-FFF2-40B4-BE49-F238E27FC236}">
                    <a16:creationId xmlns:a16="http://schemas.microsoft.com/office/drawing/2014/main" id="{EFDA21F8-CD3C-0597-B915-AFAAB8DA8549}"/>
                  </a:ext>
                </a:extLst>
              </p:cNvPr>
              <p:cNvSpPr/>
              <p:nvPr/>
            </p:nvSpPr>
            <p:spPr>
              <a:xfrm>
                <a:off x="3676525" y="2984999"/>
                <a:ext cx="70961" cy="80957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385" extrusionOk="0">
                    <a:moveTo>
                      <a:pt x="1038" y="0"/>
                    </a:moveTo>
                    <a:cubicBezTo>
                      <a:pt x="1031" y="0"/>
                      <a:pt x="1024" y="2"/>
                      <a:pt x="1017" y="5"/>
                    </a:cubicBezTo>
                    <a:cubicBezTo>
                      <a:pt x="893" y="16"/>
                      <a:pt x="810" y="140"/>
                      <a:pt x="757" y="254"/>
                    </a:cubicBezTo>
                    <a:cubicBezTo>
                      <a:pt x="550" y="638"/>
                      <a:pt x="291" y="991"/>
                      <a:pt x="1" y="1312"/>
                    </a:cubicBezTo>
                    <a:lnTo>
                      <a:pt x="21" y="1385"/>
                    </a:lnTo>
                    <a:cubicBezTo>
                      <a:pt x="208" y="1374"/>
                      <a:pt x="384" y="1291"/>
                      <a:pt x="540" y="1198"/>
                    </a:cubicBezTo>
                    <a:cubicBezTo>
                      <a:pt x="737" y="1084"/>
                      <a:pt x="923" y="938"/>
                      <a:pt x="1048" y="752"/>
                    </a:cubicBezTo>
                    <a:cubicBezTo>
                      <a:pt x="1172" y="555"/>
                      <a:pt x="1214" y="306"/>
                      <a:pt x="1131" y="88"/>
                    </a:cubicBezTo>
                    <a:cubicBezTo>
                      <a:pt x="1121" y="67"/>
                      <a:pt x="1100" y="36"/>
                      <a:pt x="1089" y="5"/>
                    </a:cubicBezTo>
                    <a:cubicBezTo>
                      <a:pt x="1069" y="5"/>
                      <a:pt x="1053" y="0"/>
                      <a:pt x="10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1" name="Google Shape;2584;p54">
                <a:extLst>
                  <a:ext uri="{FF2B5EF4-FFF2-40B4-BE49-F238E27FC236}">
                    <a16:creationId xmlns:a16="http://schemas.microsoft.com/office/drawing/2014/main" id="{56B238EA-655C-FCDB-08EF-AEF4E35AD622}"/>
                  </a:ext>
                </a:extLst>
              </p:cNvPr>
              <p:cNvSpPr/>
              <p:nvPr/>
            </p:nvSpPr>
            <p:spPr>
              <a:xfrm>
                <a:off x="3438861" y="3061454"/>
                <a:ext cx="119477" cy="71371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221" extrusionOk="0">
                    <a:moveTo>
                      <a:pt x="488" y="0"/>
                    </a:moveTo>
                    <a:cubicBezTo>
                      <a:pt x="416" y="0"/>
                      <a:pt x="343" y="5"/>
                      <a:pt x="270" y="15"/>
                    </a:cubicBezTo>
                    <a:cubicBezTo>
                      <a:pt x="176" y="25"/>
                      <a:pt x="83" y="45"/>
                      <a:pt x="42" y="118"/>
                    </a:cubicBezTo>
                    <a:cubicBezTo>
                      <a:pt x="0" y="191"/>
                      <a:pt x="10" y="284"/>
                      <a:pt x="42" y="367"/>
                    </a:cubicBezTo>
                    <a:cubicBezTo>
                      <a:pt x="73" y="450"/>
                      <a:pt x="114" y="523"/>
                      <a:pt x="156" y="596"/>
                    </a:cubicBezTo>
                    <a:cubicBezTo>
                      <a:pt x="249" y="730"/>
                      <a:pt x="363" y="844"/>
                      <a:pt x="498" y="937"/>
                    </a:cubicBezTo>
                    <a:cubicBezTo>
                      <a:pt x="706" y="1073"/>
                      <a:pt x="944" y="1166"/>
                      <a:pt x="1183" y="1197"/>
                    </a:cubicBezTo>
                    <a:cubicBezTo>
                      <a:pt x="1262" y="1211"/>
                      <a:pt x="1345" y="1221"/>
                      <a:pt x="1428" y="1221"/>
                    </a:cubicBezTo>
                    <a:cubicBezTo>
                      <a:pt x="1530" y="1221"/>
                      <a:pt x="1631" y="1206"/>
                      <a:pt x="1722" y="1166"/>
                    </a:cubicBezTo>
                    <a:cubicBezTo>
                      <a:pt x="1743" y="1156"/>
                      <a:pt x="1774" y="1145"/>
                      <a:pt x="1795" y="1135"/>
                    </a:cubicBezTo>
                    <a:cubicBezTo>
                      <a:pt x="1930" y="1052"/>
                      <a:pt x="2034" y="917"/>
                      <a:pt x="2043" y="761"/>
                    </a:cubicBezTo>
                    <a:lnTo>
                      <a:pt x="1847" y="357"/>
                    </a:lnTo>
                    <a:cubicBezTo>
                      <a:pt x="1407" y="186"/>
                      <a:pt x="952" y="0"/>
                      <a:pt x="4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2" name="Google Shape;2585;p54">
                <a:extLst>
                  <a:ext uri="{FF2B5EF4-FFF2-40B4-BE49-F238E27FC236}">
                    <a16:creationId xmlns:a16="http://schemas.microsoft.com/office/drawing/2014/main" id="{358B72E3-9CAD-49AF-067C-F43ED0F721F6}"/>
                  </a:ext>
                </a:extLst>
              </p:cNvPr>
              <p:cNvSpPr/>
              <p:nvPr/>
            </p:nvSpPr>
            <p:spPr>
              <a:xfrm>
                <a:off x="3447921" y="3095765"/>
                <a:ext cx="95862" cy="37059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634" extrusionOk="0">
                    <a:moveTo>
                      <a:pt x="176" y="0"/>
                    </a:moveTo>
                    <a:cubicBezTo>
                      <a:pt x="117" y="0"/>
                      <a:pt x="59" y="3"/>
                      <a:pt x="1" y="9"/>
                    </a:cubicBezTo>
                    <a:cubicBezTo>
                      <a:pt x="94" y="143"/>
                      <a:pt x="208" y="257"/>
                      <a:pt x="343" y="350"/>
                    </a:cubicBezTo>
                    <a:cubicBezTo>
                      <a:pt x="551" y="486"/>
                      <a:pt x="789" y="579"/>
                      <a:pt x="1028" y="610"/>
                    </a:cubicBezTo>
                    <a:cubicBezTo>
                      <a:pt x="1107" y="624"/>
                      <a:pt x="1190" y="634"/>
                      <a:pt x="1273" y="634"/>
                    </a:cubicBezTo>
                    <a:cubicBezTo>
                      <a:pt x="1375" y="634"/>
                      <a:pt x="1476" y="619"/>
                      <a:pt x="1567" y="579"/>
                    </a:cubicBezTo>
                    <a:cubicBezTo>
                      <a:pt x="1588" y="569"/>
                      <a:pt x="1619" y="558"/>
                      <a:pt x="1640" y="548"/>
                    </a:cubicBezTo>
                    <a:lnTo>
                      <a:pt x="1547" y="361"/>
                    </a:lnTo>
                    <a:cubicBezTo>
                      <a:pt x="1104" y="177"/>
                      <a:pt x="644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3" name="Google Shape;2586;p54">
                <a:extLst>
                  <a:ext uri="{FF2B5EF4-FFF2-40B4-BE49-F238E27FC236}">
                    <a16:creationId xmlns:a16="http://schemas.microsoft.com/office/drawing/2014/main" id="{1FB2335C-B239-2951-5ACC-11538DB1B093}"/>
                  </a:ext>
                </a:extLst>
              </p:cNvPr>
              <p:cNvSpPr/>
              <p:nvPr/>
            </p:nvSpPr>
            <p:spPr>
              <a:xfrm>
                <a:off x="3495208" y="3567178"/>
                <a:ext cx="118892" cy="40917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700" extrusionOk="0">
                    <a:moveTo>
                      <a:pt x="1512" y="0"/>
                    </a:moveTo>
                    <a:cubicBezTo>
                      <a:pt x="1327" y="0"/>
                      <a:pt x="1147" y="30"/>
                      <a:pt x="976" y="97"/>
                    </a:cubicBezTo>
                    <a:lnTo>
                      <a:pt x="966" y="86"/>
                    </a:lnTo>
                    <a:cubicBezTo>
                      <a:pt x="951" y="85"/>
                      <a:pt x="935" y="85"/>
                      <a:pt x="920" y="85"/>
                    </a:cubicBezTo>
                    <a:cubicBezTo>
                      <a:pt x="655" y="85"/>
                      <a:pt x="393" y="167"/>
                      <a:pt x="167" y="304"/>
                    </a:cubicBezTo>
                    <a:cubicBezTo>
                      <a:pt x="115" y="335"/>
                      <a:pt x="74" y="366"/>
                      <a:pt x="42" y="408"/>
                    </a:cubicBezTo>
                    <a:cubicBezTo>
                      <a:pt x="11" y="449"/>
                      <a:pt x="1" y="512"/>
                      <a:pt x="21" y="563"/>
                    </a:cubicBezTo>
                    <a:cubicBezTo>
                      <a:pt x="53" y="636"/>
                      <a:pt x="146" y="667"/>
                      <a:pt x="229" y="678"/>
                    </a:cubicBezTo>
                    <a:cubicBezTo>
                      <a:pt x="339" y="693"/>
                      <a:pt x="450" y="700"/>
                      <a:pt x="561" y="700"/>
                    </a:cubicBezTo>
                    <a:cubicBezTo>
                      <a:pt x="900" y="700"/>
                      <a:pt x="1242" y="639"/>
                      <a:pt x="1577" y="584"/>
                    </a:cubicBezTo>
                    <a:cubicBezTo>
                      <a:pt x="1702" y="553"/>
                      <a:pt x="1837" y="532"/>
                      <a:pt x="1930" y="439"/>
                    </a:cubicBezTo>
                    <a:cubicBezTo>
                      <a:pt x="2003" y="366"/>
                      <a:pt x="2034" y="252"/>
                      <a:pt x="1992" y="159"/>
                    </a:cubicBezTo>
                    <a:cubicBezTo>
                      <a:pt x="1941" y="65"/>
                      <a:pt x="1826" y="35"/>
                      <a:pt x="1733" y="14"/>
                    </a:cubicBezTo>
                    <a:cubicBezTo>
                      <a:pt x="1659" y="5"/>
                      <a:pt x="1585" y="0"/>
                      <a:pt x="1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4" name="Google Shape;2587;p54">
                <a:extLst>
                  <a:ext uri="{FF2B5EF4-FFF2-40B4-BE49-F238E27FC236}">
                    <a16:creationId xmlns:a16="http://schemas.microsoft.com/office/drawing/2014/main" id="{EB7C9E90-EC02-6309-4A36-D03C4079293A}"/>
                  </a:ext>
                </a:extLst>
              </p:cNvPr>
              <p:cNvSpPr/>
              <p:nvPr/>
            </p:nvSpPr>
            <p:spPr>
              <a:xfrm>
                <a:off x="3815348" y="3567178"/>
                <a:ext cx="118892" cy="40917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700" extrusionOk="0">
                    <a:moveTo>
                      <a:pt x="523" y="0"/>
                    </a:moveTo>
                    <a:cubicBezTo>
                      <a:pt x="450" y="0"/>
                      <a:pt x="376" y="5"/>
                      <a:pt x="302" y="14"/>
                    </a:cubicBezTo>
                    <a:cubicBezTo>
                      <a:pt x="208" y="35"/>
                      <a:pt x="94" y="65"/>
                      <a:pt x="42" y="159"/>
                    </a:cubicBezTo>
                    <a:cubicBezTo>
                      <a:pt x="1" y="252"/>
                      <a:pt x="32" y="366"/>
                      <a:pt x="104" y="439"/>
                    </a:cubicBezTo>
                    <a:cubicBezTo>
                      <a:pt x="198" y="532"/>
                      <a:pt x="333" y="553"/>
                      <a:pt x="468" y="584"/>
                    </a:cubicBezTo>
                    <a:cubicBezTo>
                      <a:pt x="796" y="639"/>
                      <a:pt x="1136" y="700"/>
                      <a:pt x="1474" y="700"/>
                    </a:cubicBezTo>
                    <a:cubicBezTo>
                      <a:pt x="1585" y="700"/>
                      <a:pt x="1696" y="693"/>
                      <a:pt x="1806" y="678"/>
                    </a:cubicBezTo>
                    <a:cubicBezTo>
                      <a:pt x="1889" y="667"/>
                      <a:pt x="1982" y="636"/>
                      <a:pt x="2013" y="563"/>
                    </a:cubicBezTo>
                    <a:cubicBezTo>
                      <a:pt x="2034" y="512"/>
                      <a:pt x="2024" y="449"/>
                      <a:pt x="1992" y="408"/>
                    </a:cubicBezTo>
                    <a:cubicBezTo>
                      <a:pt x="1962" y="366"/>
                      <a:pt x="1920" y="335"/>
                      <a:pt x="1868" y="304"/>
                    </a:cubicBezTo>
                    <a:cubicBezTo>
                      <a:pt x="1643" y="167"/>
                      <a:pt x="1379" y="85"/>
                      <a:pt x="1115" y="85"/>
                    </a:cubicBezTo>
                    <a:cubicBezTo>
                      <a:pt x="1100" y="85"/>
                      <a:pt x="1085" y="85"/>
                      <a:pt x="1069" y="86"/>
                    </a:cubicBezTo>
                    <a:lnTo>
                      <a:pt x="1059" y="97"/>
                    </a:lnTo>
                    <a:cubicBezTo>
                      <a:pt x="889" y="30"/>
                      <a:pt x="707" y="0"/>
                      <a:pt x="5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5" name="Google Shape;2588;p54">
                <a:extLst>
                  <a:ext uri="{FF2B5EF4-FFF2-40B4-BE49-F238E27FC236}">
                    <a16:creationId xmlns:a16="http://schemas.microsoft.com/office/drawing/2014/main" id="{D9809F58-694C-385E-523C-713E16087048}"/>
                  </a:ext>
                </a:extLst>
              </p:cNvPr>
              <p:cNvSpPr/>
              <p:nvPr/>
            </p:nvSpPr>
            <p:spPr>
              <a:xfrm>
                <a:off x="3472178" y="3028370"/>
                <a:ext cx="465691" cy="573828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9817" extrusionOk="0">
                    <a:moveTo>
                      <a:pt x="3201" y="1"/>
                    </a:moveTo>
                    <a:cubicBezTo>
                      <a:pt x="2752" y="1"/>
                      <a:pt x="2305" y="125"/>
                      <a:pt x="1899" y="311"/>
                    </a:cubicBezTo>
                    <a:cubicBezTo>
                      <a:pt x="1152" y="653"/>
                      <a:pt x="551" y="1307"/>
                      <a:pt x="322" y="2095"/>
                    </a:cubicBezTo>
                    <a:cubicBezTo>
                      <a:pt x="166" y="2614"/>
                      <a:pt x="177" y="3174"/>
                      <a:pt x="198" y="3723"/>
                    </a:cubicBezTo>
                    <a:lnTo>
                      <a:pt x="198" y="3796"/>
                    </a:lnTo>
                    <a:cubicBezTo>
                      <a:pt x="208" y="4159"/>
                      <a:pt x="239" y="4543"/>
                      <a:pt x="457" y="4834"/>
                    </a:cubicBezTo>
                    <a:cubicBezTo>
                      <a:pt x="540" y="4937"/>
                      <a:pt x="1038" y="5134"/>
                      <a:pt x="1038" y="5134"/>
                    </a:cubicBezTo>
                    <a:cubicBezTo>
                      <a:pt x="1038" y="5134"/>
                      <a:pt x="447" y="5560"/>
                      <a:pt x="104" y="7323"/>
                    </a:cubicBezTo>
                    <a:cubicBezTo>
                      <a:pt x="1" y="7852"/>
                      <a:pt x="42" y="8423"/>
                      <a:pt x="281" y="8910"/>
                    </a:cubicBezTo>
                    <a:cubicBezTo>
                      <a:pt x="519" y="9387"/>
                      <a:pt x="996" y="9781"/>
                      <a:pt x="1536" y="9813"/>
                    </a:cubicBezTo>
                    <a:cubicBezTo>
                      <a:pt x="1571" y="9815"/>
                      <a:pt x="1606" y="9817"/>
                      <a:pt x="1641" y="9817"/>
                    </a:cubicBezTo>
                    <a:cubicBezTo>
                      <a:pt x="2008" y="9817"/>
                      <a:pt x="2358" y="9678"/>
                      <a:pt x="2718" y="9574"/>
                    </a:cubicBezTo>
                    <a:cubicBezTo>
                      <a:pt x="3126" y="9464"/>
                      <a:pt x="3547" y="9406"/>
                      <a:pt x="3969" y="9406"/>
                    </a:cubicBezTo>
                    <a:cubicBezTo>
                      <a:pt x="4223" y="9406"/>
                      <a:pt x="4477" y="9427"/>
                      <a:pt x="4731" y="9470"/>
                    </a:cubicBezTo>
                    <a:cubicBezTo>
                      <a:pt x="5215" y="9549"/>
                      <a:pt x="5718" y="9705"/>
                      <a:pt x="6201" y="9705"/>
                    </a:cubicBezTo>
                    <a:cubicBezTo>
                      <a:pt x="6422" y="9705"/>
                      <a:pt x="6638" y="9672"/>
                      <a:pt x="6847" y="9584"/>
                    </a:cubicBezTo>
                    <a:cubicBezTo>
                      <a:pt x="7469" y="9336"/>
                      <a:pt x="7822" y="8651"/>
                      <a:pt x="7884" y="7987"/>
                    </a:cubicBezTo>
                    <a:cubicBezTo>
                      <a:pt x="7967" y="7157"/>
                      <a:pt x="7677" y="6327"/>
                      <a:pt x="7345" y="5560"/>
                    </a:cubicBezTo>
                    <a:cubicBezTo>
                      <a:pt x="7231" y="5279"/>
                      <a:pt x="7075" y="4947"/>
                      <a:pt x="6930" y="4636"/>
                    </a:cubicBezTo>
                    <a:cubicBezTo>
                      <a:pt x="6619" y="3962"/>
                      <a:pt x="6432" y="3246"/>
                      <a:pt x="6411" y="2510"/>
                    </a:cubicBezTo>
                    <a:cubicBezTo>
                      <a:pt x="6401" y="2365"/>
                      <a:pt x="6390" y="2240"/>
                      <a:pt x="6349" y="2137"/>
                    </a:cubicBezTo>
                    <a:cubicBezTo>
                      <a:pt x="6204" y="1794"/>
                      <a:pt x="5913" y="1535"/>
                      <a:pt x="5633" y="1286"/>
                    </a:cubicBezTo>
                    <a:cubicBezTo>
                      <a:pt x="5633" y="1275"/>
                      <a:pt x="5623" y="1275"/>
                      <a:pt x="5623" y="1275"/>
                    </a:cubicBezTo>
                    <a:cubicBezTo>
                      <a:pt x="5000" y="715"/>
                      <a:pt x="4378" y="134"/>
                      <a:pt x="3507" y="20"/>
                    </a:cubicBezTo>
                    <a:cubicBezTo>
                      <a:pt x="3405" y="7"/>
                      <a:pt x="3303" y="1"/>
                      <a:pt x="32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6" name="Google Shape;2589;p54">
                <a:extLst>
                  <a:ext uri="{FF2B5EF4-FFF2-40B4-BE49-F238E27FC236}">
                    <a16:creationId xmlns:a16="http://schemas.microsoft.com/office/drawing/2014/main" id="{0F1FE0C5-7D6D-A83B-385C-566B6AD29DB6}"/>
                  </a:ext>
                </a:extLst>
              </p:cNvPr>
              <p:cNvSpPr/>
              <p:nvPr/>
            </p:nvSpPr>
            <p:spPr>
              <a:xfrm>
                <a:off x="3472178" y="3103539"/>
                <a:ext cx="465691" cy="498658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8531" extrusionOk="0">
                    <a:moveTo>
                      <a:pt x="5633" y="0"/>
                    </a:moveTo>
                    <a:cubicBezTo>
                      <a:pt x="5083" y="155"/>
                      <a:pt x="4596" y="508"/>
                      <a:pt x="4306" y="985"/>
                    </a:cubicBezTo>
                    <a:cubicBezTo>
                      <a:pt x="4204" y="1161"/>
                      <a:pt x="4003" y="1270"/>
                      <a:pt x="3800" y="1270"/>
                    </a:cubicBezTo>
                    <a:cubicBezTo>
                      <a:pt x="3775" y="1270"/>
                      <a:pt x="3750" y="1269"/>
                      <a:pt x="3725" y="1266"/>
                    </a:cubicBezTo>
                    <a:cubicBezTo>
                      <a:pt x="3664" y="1256"/>
                      <a:pt x="3602" y="1252"/>
                      <a:pt x="3541" y="1252"/>
                    </a:cubicBezTo>
                    <a:cubicBezTo>
                      <a:pt x="3183" y="1252"/>
                      <a:pt x="2822" y="1403"/>
                      <a:pt x="2584" y="1660"/>
                    </a:cubicBezTo>
                    <a:cubicBezTo>
                      <a:pt x="2459" y="1794"/>
                      <a:pt x="2293" y="1867"/>
                      <a:pt x="2117" y="1867"/>
                    </a:cubicBezTo>
                    <a:cubicBezTo>
                      <a:pt x="2089" y="1866"/>
                      <a:pt x="2061" y="1866"/>
                      <a:pt x="2034" y="1866"/>
                    </a:cubicBezTo>
                    <a:cubicBezTo>
                      <a:pt x="1376" y="1866"/>
                      <a:pt x="716" y="2102"/>
                      <a:pt x="198" y="2510"/>
                    </a:cubicBezTo>
                    <a:cubicBezTo>
                      <a:pt x="208" y="2873"/>
                      <a:pt x="239" y="3257"/>
                      <a:pt x="457" y="3548"/>
                    </a:cubicBezTo>
                    <a:cubicBezTo>
                      <a:pt x="540" y="3651"/>
                      <a:pt x="1038" y="3848"/>
                      <a:pt x="1038" y="3848"/>
                    </a:cubicBezTo>
                    <a:cubicBezTo>
                      <a:pt x="1038" y="3848"/>
                      <a:pt x="447" y="4274"/>
                      <a:pt x="104" y="6037"/>
                    </a:cubicBezTo>
                    <a:cubicBezTo>
                      <a:pt x="1" y="6566"/>
                      <a:pt x="42" y="7137"/>
                      <a:pt x="281" y="7624"/>
                    </a:cubicBezTo>
                    <a:cubicBezTo>
                      <a:pt x="519" y="8101"/>
                      <a:pt x="996" y="8495"/>
                      <a:pt x="1536" y="8527"/>
                    </a:cubicBezTo>
                    <a:cubicBezTo>
                      <a:pt x="1571" y="8529"/>
                      <a:pt x="1606" y="8531"/>
                      <a:pt x="1641" y="8531"/>
                    </a:cubicBezTo>
                    <a:cubicBezTo>
                      <a:pt x="2008" y="8531"/>
                      <a:pt x="2358" y="8392"/>
                      <a:pt x="2718" y="8288"/>
                    </a:cubicBezTo>
                    <a:cubicBezTo>
                      <a:pt x="3126" y="8178"/>
                      <a:pt x="3547" y="8120"/>
                      <a:pt x="3969" y="8120"/>
                    </a:cubicBezTo>
                    <a:cubicBezTo>
                      <a:pt x="4223" y="8120"/>
                      <a:pt x="4477" y="8141"/>
                      <a:pt x="4731" y="8184"/>
                    </a:cubicBezTo>
                    <a:cubicBezTo>
                      <a:pt x="5215" y="8263"/>
                      <a:pt x="5718" y="8419"/>
                      <a:pt x="6201" y="8419"/>
                    </a:cubicBezTo>
                    <a:cubicBezTo>
                      <a:pt x="6422" y="8419"/>
                      <a:pt x="6638" y="8386"/>
                      <a:pt x="6847" y="8298"/>
                    </a:cubicBezTo>
                    <a:cubicBezTo>
                      <a:pt x="7469" y="8050"/>
                      <a:pt x="7822" y="7365"/>
                      <a:pt x="7884" y="6701"/>
                    </a:cubicBezTo>
                    <a:cubicBezTo>
                      <a:pt x="7967" y="5871"/>
                      <a:pt x="7677" y="5041"/>
                      <a:pt x="7345" y="4274"/>
                    </a:cubicBezTo>
                    <a:cubicBezTo>
                      <a:pt x="7231" y="3993"/>
                      <a:pt x="7075" y="3661"/>
                      <a:pt x="6930" y="3350"/>
                    </a:cubicBezTo>
                    <a:cubicBezTo>
                      <a:pt x="6619" y="2676"/>
                      <a:pt x="6432" y="1960"/>
                      <a:pt x="6411" y="1224"/>
                    </a:cubicBezTo>
                    <a:cubicBezTo>
                      <a:pt x="6401" y="1079"/>
                      <a:pt x="6390" y="954"/>
                      <a:pt x="6349" y="851"/>
                    </a:cubicBezTo>
                    <a:cubicBezTo>
                      <a:pt x="6204" y="508"/>
                      <a:pt x="5913" y="249"/>
                      <a:pt x="56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7" name="Google Shape;2590;p54">
                <a:extLst>
                  <a:ext uri="{FF2B5EF4-FFF2-40B4-BE49-F238E27FC236}">
                    <a16:creationId xmlns:a16="http://schemas.microsoft.com/office/drawing/2014/main" id="{7BA266F4-9618-01CF-A661-A1923DE07744}"/>
                  </a:ext>
                </a:extLst>
              </p:cNvPr>
              <p:cNvSpPr/>
              <p:nvPr/>
            </p:nvSpPr>
            <p:spPr>
              <a:xfrm>
                <a:off x="3675882" y="3119730"/>
                <a:ext cx="43138" cy="4156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711" extrusionOk="0">
                    <a:moveTo>
                      <a:pt x="365" y="0"/>
                    </a:moveTo>
                    <a:cubicBezTo>
                      <a:pt x="204" y="0"/>
                      <a:pt x="46" y="95"/>
                      <a:pt x="22" y="304"/>
                    </a:cubicBezTo>
                    <a:cubicBezTo>
                      <a:pt x="1" y="491"/>
                      <a:pt x="146" y="677"/>
                      <a:pt x="333" y="708"/>
                    </a:cubicBezTo>
                    <a:cubicBezTo>
                      <a:pt x="345" y="709"/>
                      <a:pt x="357" y="710"/>
                      <a:pt x="369" y="710"/>
                    </a:cubicBezTo>
                    <a:cubicBezTo>
                      <a:pt x="543" y="710"/>
                      <a:pt x="708" y="572"/>
                      <a:pt x="738" y="397"/>
                    </a:cubicBezTo>
                    <a:lnTo>
                      <a:pt x="738" y="345"/>
                    </a:lnTo>
                    <a:cubicBezTo>
                      <a:pt x="738" y="124"/>
                      <a:pt x="549" y="0"/>
                      <a:pt x="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8" name="Google Shape;2591;p54">
                <a:extLst>
                  <a:ext uri="{FF2B5EF4-FFF2-40B4-BE49-F238E27FC236}">
                    <a16:creationId xmlns:a16="http://schemas.microsoft.com/office/drawing/2014/main" id="{95AAF66F-5F49-2113-F75F-B0D8423A270A}"/>
                  </a:ext>
                </a:extLst>
              </p:cNvPr>
              <p:cNvSpPr/>
              <p:nvPr/>
            </p:nvSpPr>
            <p:spPr>
              <a:xfrm>
                <a:off x="3562545" y="3162750"/>
                <a:ext cx="43722" cy="41092"/>
              </a:xfrm>
              <a:custGeom>
                <a:avLst/>
                <a:gdLst/>
                <a:ahLst/>
                <a:cxnLst/>
                <a:rect l="l" t="t" r="r" b="b"/>
                <a:pathLst>
                  <a:path w="748" h="703" extrusionOk="0">
                    <a:moveTo>
                      <a:pt x="375" y="1"/>
                    </a:moveTo>
                    <a:cubicBezTo>
                      <a:pt x="214" y="1"/>
                      <a:pt x="56" y="96"/>
                      <a:pt x="31" y="304"/>
                    </a:cubicBezTo>
                    <a:cubicBezTo>
                      <a:pt x="1" y="491"/>
                      <a:pt x="156" y="677"/>
                      <a:pt x="332" y="698"/>
                    </a:cubicBezTo>
                    <a:cubicBezTo>
                      <a:pt x="350" y="701"/>
                      <a:pt x="367" y="702"/>
                      <a:pt x="384" y="702"/>
                    </a:cubicBezTo>
                    <a:cubicBezTo>
                      <a:pt x="554" y="702"/>
                      <a:pt x="718" y="567"/>
                      <a:pt x="737" y="398"/>
                    </a:cubicBezTo>
                    <a:cubicBezTo>
                      <a:pt x="737" y="377"/>
                      <a:pt x="747" y="366"/>
                      <a:pt x="747" y="345"/>
                    </a:cubicBezTo>
                    <a:cubicBezTo>
                      <a:pt x="747" y="124"/>
                      <a:pt x="559" y="1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9" name="Google Shape;2592;p54">
                <a:extLst>
                  <a:ext uri="{FF2B5EF4-FFF2-40B4-BE49-F238E27FC236}">
                    <a16:creationId xmlns:a16="http://schemas.microsoft.com/office/drawing/2014/main" id="{409473D5-A5DC-3E7D-84C7-2079CAD43A28}"/>
                  </a:ext>
                </a:extLst>
              </p:cNvPr>
              <p:cNvSpPr/>
              <p:nvPr/>
            </p:nvSpPr>
            <p:spPr>
              <a:xfrm>
                <a:off x="3623159" y="3194431"/>
                <a:ext cx="84990" cy="45885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785" extrusionOk="0">
                    <a:moveTo>
                      <a:pt x="1370" y="1"/>
                    </a:moveTo>
                    <a:cubicBezTo>
                      <a:pt x="1329" y="1"/>
                      <a:pt x="1308" y="42"/>
                      <a:pt x="1308" y="73"/>
                    </a:cubicBezTo>
                    <a:cubicBezTo>
                      <a:pt x="1287" y="198"/>
                      <a:pt x="1204" y="312"/>
                      <a:pt x="1090" y="354"/>
                    </a:cubicBezTo>
                    <a:cubicBezTo>
                      <a:pt x="1047" y="369"/>
                      <a:pt x="1001" y="377"/>
                      <a:pt x="954" y="377"/>
                    </a:cubicBezTo>
                    <a:cubicBezTo>
                      <a:pt x="875" y="377"/>
                      <a:pt x="796" y="354"/>
                      <a:pt x="737" y="301"/>
                    </a:cubicBezTo>
                    <a:cubicBezTo>
                      <a:pt x="721" y="292"/>
                      <a:pt x="704" y="287"/>
                      <a:pt x="688" y="287"/>
                    </a:cubicBezTo>
                    <a:cubicBezTo>
                      <a:pt x="652" y="287"/>
                      <a:pt x="620" y="311"/>
                      <a:pt x="612" y="354"/>
                    </a:cubicBezTo>
                    <a:cubicBezTo>
                      <a:pt x="605" y="528"/>
                      <a:pt x="459" y="641"/>
                      <a:pt x="304" y="641"/>
                    </a:cubicBezTo>
                    <a:cubicBezTo>
                      <a:pt x="247" y="641"/>
                      <a:pt x="189" y="625"/>
                      <a:pt x="135" y="592"/>
                    </a:cubicBezTo>
                    <a:cubicBezTo>
                      <a:pt x="125" y="586"/>
                      <a:pt x="115" y="583"/>
                      <a:pt x="105" y="583"/>
                    </a:cubicBezTo>
                    <a:cubicBezTo>
                      <a:pt x="45" y="583"/>
                      <a:pt x="0" y="681"/>
                      <a:pt x="63" y="716"/>
                    </a:cubicBezTo>
                    <a:cubicBezTo>
                      <a:pt x="140" y="760"/>
                      <a:pt x="226" y="784"/>
                      <a:pt x="312" y="784"/>
                    </a:cubicBezTo>
                    <a:cubicBezTo>
                      <a:pt x="387" y="784"/>
                      <a:pt x="462" y="766"/>
                      <a:pt x="529" y="727"/>
                    </a:cubicBezTo>
                    <a:cubicBezTo>
                      <a:pt x="633" y="665"/>
                      <a:pt x="706" y="571"/>
                      <a:pt x="737" y="467"/>
                    </a:cubicBezTo>
                    <a:cubicBezTo>
                      <a:pt x="804" y="501"/>
                      <a:pt x="881" y="520"/>
                      <a:pt x="959" y="520"/>
                    </a:cubicBezTo>
                    <a:cubicBezTo>
                      <a:pt x="1024" y="520"/>
                      <a:pt x="1090" y="507"/>
                      <a:pt x="1152" y="478"/>
                    </a:cubicBezTo>
                    <a:cubicBezTo>
                      <a:pt x="1318" y="405"/>
                      <a:pt x="1421" y="250"/>
                      <a:pt x="1442" y="73"/>
                    </a:cubicBezTo>
                    <a:cubicBezTo>
                      <a:pt x="1453" y="42"/>
                      <a:pt x="1412" y="1"/>
                      <a:pt x="13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0" name="Google Shape;2593;p54">
                <a:extLst>
                  <a:ext uri="{FF2B5EF4-FFF2-40B4-BE49-F238E27FC236}">
                    <a16:creationId xmlns:a16="http://schemas.microsoft.com/office/drawing/2014/main" id="{3587B86B-0884-8241-BA1B-2E4FF6CE9286}"/>
                  </a:ext>
                </a:extLst>
              </p:cNvPr>
              <p:cNvSpPr/>
              <p:nvPr/>
            </p:nvSpPr>
            <p:spPr>
              <a:xfrm>
                <a:off x="3632862" y="3173856"/>
                <a:ext cx="36474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59" extrusionOk="0">
                    <a:moveTo>
                      <a:pt x="457" y="0"/>
                    </a:moveTo>
                    <a:cubicBezTo>
                      <a:pt x="395" y="0"/>
                      <a:pt x="343" y="10"/>
                      <a:pt x="291" y="31"/>
                    </a:cubicBezTo>
                    <a:cubicBezTo>
                      <a:pt x="239" y="42"/>
                      <a:pt x="177" y="72"/>
                      <a:pt x="135" y="93"/>
                    </a:cubicBezTo>
                    <a:cubicBezTo>
                      <a:pt x="94" y="125"/>
                      <a:pt x="42" y="146"/>
                      <a:pt x="22" y="197"/>
                    </a:cubicBezTo>
                    <a:cubicBezTo>
                      <a:pt x="1" y="238"/>
                      <a:pt x="1" y="291"/>
                      <a:pt x="22" y="332"/>
                    </a:cubicBezTo>
                    <a:cubicBezTo>
                      <a:pt x="42" y="384"/>
                      <a:pt x="73" y="415"/>
                      <a:pt x="114" y="446"/>
                    </a:cubicBezTo>
                    <a:cubicBezTo>
                      <a:pt x="156" y="477"/>
                      <a:pt x="208" y="508"/>
                      <a:pt x="250" y="529"/>
                    </a:cubicBezTo>
                    <a:cubicBezTo>
                      <a:pt x="286" y="544"/>
                      <a:pt x="323" y="558"/>
                      <a:pt x="363" y="558"/>
                    </a:cubicBezTo>
                    <a:cubicBezTo>
                      <a:pt x="380" y="558"/>
                      <a:pt x="397" y="556"/>
                      <a:pt x="416" y="550"/>
                    </a:cubicBezTo>
                    <a:cubicBezTo>
                      <a:pt x="457" y="540"/>
                      <a:pt x="488" y="519"/>
                      <a:pt x="519" y="477"/>
                    </a:cubicBezTo>
                    <a:cubicBezTo>
                      <a:pt x="540" y="446"/>
                      <a:pt x="561" y="404"/>
                      <a:pt x="582" y="363"/>
                    </a:cubicBezTo>
                    <a:cubicBezTo>
                      <a:pt x="602" y="311"/>
                      <a:pt x="623" y="270"/>
                      <a:pt x="623" y="208"/>
                    </a:cubicBezTo>
                    <a:cubicBezTo>
                      <a:pt x="623" y="187"/>
                      <a:pt x="623" y="166"/>
                      <a:pt x="612" y="146"/>
                    </a:cubicBezTo>
                    <a:cubicBezTo>
                      <a:pt x="592" y="72"/>
                      <a:pt x="540" y="10"/>
                      <a:pt x="4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1" name="Google Shape;2594;p54">
                <a:extLst>
                  <a:ext uri="{FF2B5EF4-FFF2-40B4-BE49-F238E27FC236}">
                    <a16:creationId xmlns:a16="http://schemas.microsoft.com/office/drawing/2014/main" id="{10128D7F-80FC-5CC2-3C34-FEB1C45452B7}"/>
                  </a:ext>
                </a:extLst>
              </p:cNvPr>
              <p:cNvSpPr/>
              <p:nvPr/>
            </p:nvSpPr>
            <p:spPr>
              <a:xfrm>
                <a:off x="3707446" y="3117567"/>
                <a:ext cx="71020" cy="696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192" extrusionOk="0">
                    <a:moveTo>
                      <a:pt x="921" y="0"/>
                    </a:moveTo>
                    <a:cubicBezTo>
                      <a:pt x="915" y="0"/>
                      <a:pt x="909" y="3"/>
                      <a:pt x="903" y="9"/>
                    </a:cubicBezTo>
                    <a:cubicBezTo>
                      <a:pt x="498" y="268"/>
                      <a:pt x="187" y="652"/>
                      <a:pt x="0" y="1088"/>
                    </a:cubicBezTo>
                    <a:cubicBezTo>
                      <a:pt x="0" y="1109"/>
                      <a:pt x="0" y="1118"/>
                      <a:pt x="11" y="1118"/>
                    </a:cubicBezTo>
                    <a:cubicBezTo>
                      <a:pt x="0" y="1139"/>
                      <a:pt x="11" y="1171"/>
                      <a:pt x="21" y="1171"/>
                    </a:cubicBezTo>
                    <a:cubicBezTo>
                      <a:pt x="32" y="1181"/>
                      <a:pt x="42" y="1191"/>
                      <a:pt x="53" y="1191"/>
                    </a:cubicBezTo>
                    <a:cubicBezTo>
                      <a:pt x="426" y="1129"/>
                      <a:pt x="799" y="1109"/>
                      <a:pt x="1173" y="1109"/>
                    </a:cubicBezTo>
                    <a:cubicBezTo>
                      <a:pt x="1214" y="1109"/>
                      <a:pt x="1214" y="1035"/>
                      <a:pt x="1173" y="1035"/>
                    </a:cubicBezTo>
                    <a:cubicBezTo>
                      <a:pt x="830" y="1035"/>
                      <a:pt x="488" y="1056"/>
                      <a:pt x="156" y="1109"/>
                    </a:cubicBezTo>
                    <a:cubicBezTo>
                      <a:pt x="436" y="901"/>
                      <a:pt x="737" y="735"/>
                      <a:pt x="1058" y="579"/>
                    </a:cubicBezTo>
                    <a:cubicBezTo>
                      <a:pt x="1097" y="570"/>
                      <a:pt x="1073" y="516"/>
                      <a:pt x="1037" y="516"/>
                    </a:cubicBezTo>
                    <a:cubicBezTo>
                      <a:pt x="1034" y="516"/>
                      <a:pt x="1031" y="516"/>
                      <a:pt x="1028" y="517"/>
                    </a:cubicBezTo>
                    <a:cubicBezTo>
                      <a:pt x="696" y="673"/>
                      <a:pt x="394" y="849"/>
                      <a:pt x="94" y="1056"/>
                    </a:cubicBezTo>
                    <a:cubicBezTo>
                      <a:pt x="281" y="662"/>
                      <a:pt x="571" y="309"/>
                      <a:pt x="934" y="71"/>
                    </a:cubicBezTo>
                    <a:cubicBezTo>
                      <a:pt x="959" y="46"/>
                      <a:pt x="944" y="0"/>
                      <a:pt x="9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2" name="Google Shape;2595;p54">
                <a:extLst>
                  <a:ext uri="{FF2B5EF4-FFF2-40B4-BE49-F238E27FC236}">
                    <a16:creationId xmlns:a16="http://schemas.microsoft.com/office/drawing/2014/main" id="{5F5D1632-7CCE-CB9B-695D-20FA99D1D1DC}"/>
                  </a:ext>
                </a:extLst>
              </p:cNvPr>
              <p:cNvSpPr/>
              <p:nvPr/>
            </p:nvSpPr>
            <p:spPr>
              <a:xfrm>
                <a:off x="3529520" y="3209395"/>
                <a:ext cx="89432" cy="63129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080" extrusionOk="0">
                    <a:moveTo>
                      <a:pt x="1008" y="0"/>
                    </a:moveTo>
                    <a:cubicBezTo>
                      <a:pt x="681" y="0"/>
                      <a:pt x="351" y="65"/>
                      <a:pt x="36" y="191"/>
                    </a:cubicBezTo>
                    <a:cubicBezTo>
                      <a:pt x="0" y="208"/>
                      <a:pt x="19" y="257"/>
                      <a:pt x="51" y="257"/>
                    </a:cubicBezTo>
                    <a:cubicBezTo>
                      <a:pt x="56" y="257"/>
                      <a:pt x="62" y="256"/>
                      <a:pt x="68" y="253"/>
                    </a:cubicBezTo>
                    <a:cubicBezTo>
                      <a:pt x="361" y="131"/>
                      <a:pt x="670" y="74"/>
                      <a:pt x="977" y="74"/>
                    </a:cubicBezTo>
                    <a:cubicBezTo>
                      <a:pt x="1113" y="74"/>
                      <a:pt x="1250" y="85"/>
                      <a:pt x="1385" y="108"/>
                    </a:cubicBezTo>
                    <a:cubicBezTo>
                      <a:pt x="1043" y="243"/>
                      <a:pt x="700" y="409"/>
                      <a:pt x="379" y="596"/>
                    </a:cubicBezTo>
                    <a:cubicBezTo>
                      <a:pt x="343" y="622"/>
                      <a:pt x="361" y="672"/>
                      <a:pt x="393" y="672"/>
                    </a:cubicBezTo>
                    <a:cubicBezTo>
                      <a:pt x="398" y="672"/>
                      <a:pt x="404" y="671"/>
                      <a:pt x="409" y="668"/>
                    </a:cubicBezTo>
                    <a:cubicBezTo>
                      <a:pt x="731" y="471"/>
                      <a:pt x="1053" y="315"/>
                      <a:pt x="1395" y="181"/>
                    </a:cubicBezTo>
                    <a:lnTo>
                      <a:pt x="1395" y="181"/>
                    </a:lnTo>
                    <a:cubicBezTo>
                      <a:pt x="1146" y="450"/>
                      <a:pt x="918" y="730"/>
                      <a:pt x="711" y="1031"/>
                    </a:cubicBezTo>
                    <a:cubicBezTo>
                      <a:pt x="689" y="1053"/>
                      <a:pt x="712" y="1079"/>
                      <a:pt x="740" y="1079"/>
                    </a:cubicBezTo>
                    <a:cubicBezTo>
                      <a:pt x="751" y="1079"/>
                      <a:pt x="763" y="1074"/>
                      <a:pt x="773" y="1062"/>
                    </a:cubicBezTo>
                    <a:cubicBezTo>
                      <a:pt x="1001" y="741"/>
                      <a:pt x="1250" y="430"/>
                      <a:pt x="1520" y="149"/>
                    </a:cubicBezTo>
                    <a:cubicBezTo>
                      <a:pt x="1530" y="139"/>
                      <a:pt x="1530" y="118"/>
                      <a:pt x="1530" y="108"/>
                    </a:cubicBezTo>
                    <a:cubicBezTo>
                      <a:pt x="1530" y="98"/>
                      <a:pt x="1520" y="66"/>
                      <a:pt x="1499" y="66"/>
                    </a:cubicBezTo>
                    <a:cubicBezTo>
                      <a:pt x="1499" y="56"/>
                      <a:pt x="1488" y="45"/>
                      <a:pt x="1478" y="45"/>
                    </a:cubicBezTo>
                    <a:cubicBezTo>
                      <a:pt x="1323" y="15"/>
                      <a:pt x="1166" y="0"/>
                      <a:pt x="10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3" name="Google Shape;2596;p54">
                <a:extLst>
                  <a:ext uri="{FF2B5EF4-FFF2-40B4-BE49-F238E27FC236}">
                    <a16:creationId xmlns:a16="http://schemas.microsoft.com/office/drawing/2014/main" id="{B267BF5C-E7E7-24D5-1BD8-BE2417282C12}"/>
                  </a:ext>
                </a:extLst>
              </p:cNvPr>
              <p:cNvSpPr/>
              <p:nvPr/>
            </p:nvSpPr>
            <p:spPr>
              <a:xfrm>
                <a:off x="3547990" y="3133174"/>
                <a:ext cx="30395" cy="40098"/>
              </a:xfrm>
              <a:custGeom>
                <a:avLst/>
                <a:gdLst/>
                <a:ahLst/>
                <a:cxnLst/>
                <a:rect l="l" t="t" r="r" b="b"/>
                <a:pathLst>
                  <a:path w="520" h="686" extrusionOk="0">
                    <a:moveTo>
                      <a:pt x="415" y="1"/>
                    </a:moveTo>
                    <a:cubicBezTo>
                      <a:pt x="167" y="95"/>
                      <a:pt x="1" y="344"/>
                      <a:pt x="42" y="613"/>
                    </a:cubicBezTo>
                    <a:cubicBezTo>
                      <a:pt x="42" y="655"/>
                      <a:pt x="73" y="685"/>
                      <a:pt x="104" y="685"/>
                    </a:cubicBezTo>
                    <a:lnTo>
                      <a:pt x="114" y="685"/>
                    </a:lnTo>
                    <a:cubicBezTo>
                      <a:pt x="146" y="676"/>
                      <a:pt x="187" y="644"/>
                      <a:pt x="176" y="603"/>
                    </a:cubicBezTo>
                    <a:cubicBezTo>
                      <a:pt x="167" y="499"/>
                      <a:pt x="176" y="406"/>
                      <a:pt x="229" y="323"/>
                    </a:cubicBezTo>
                    <a:cubicBezTo>
                      <a:pt x="280" y="240"/>
                      <a:pt x="363" y="167"/>
                      <a:pt x="457" y="136"/>
                    </a:cubicBezTo>
                    <a:cubicBezTo>
                      <a:pt x="498" y="125"/>
                      <a:pt x="519" y="84"/>
                      <a:pt x="508" y="42"/>
                    </a:cubicBezTo>
                    <a:cubicBezTo>
                      <a:pt x="498" y="22"/>
                      <a:pt x="467" y="1"/>
                      <a:pt x="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4" name="Google Shape;2597;p54">
                <a:extLst>
                  <a:ext uri="{FF2B5EF4-FFF2-40B4-BE49-F238E27FC236}">
                    <a16:creationId xmlns:a16="http://schemas.microsoft.com/office/drawing/2014/main" id="{6ADA8EC6-DD92-BDE7-E782-4D1A16372938}"/>
                  </a:ext>
                </a:extLst>
              </p:cNvPr>
              <p:cNvSpPr/>
              <p:nvPr/>
            </p:nvSpPr>
            <p:spPr>
              <a:xfrm>
                <a:off x="3665010" y="3087757"/>
                <a:ext cx="46119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91" extrusionOk="0">
                    <a:moveTo>
                      <a:pt x="436" y="0"/>
                    </a:moveTo>
                    <a:cubicBezTo>
                      <a:pt x="291" y="0"/>
                      <a:pt x="135" y="52"/>
                      <a:pt x="32" y="166"/>
                    </a:cubicBezTo>
                    <a:cubicBezTo>
                      <a:pt x="0" y="197"/>
                      <a:pt x="0" y="238"/>
                      <a:pt x="21" y="270"/>
                    </a:cubicBezTo>
                    <a:cubicBezTo>
                      <a:pt x="42" y="280"/>
                      <a:pt x="62" y="291"/>
                      <a:pt x="83" y="291"/>
                    </a:cubicBezTo>
                    <a:cubicBezTo>
                      <a:pt x="94" y="291"/>
                      <a:pt x="115" y="291"/>
                      <a:pt x="125" y="270"/>
                    </a:cubicBezTo>
                    <a:cubicBezTo>
                      <a:pt x="198" y="197"/>
                      <a:pt x="281" y="155"/>
                      <a:pt x="384" y="135"/>
                    </a:cubicBezTo>
                    <a:lnTo>
                      <a:pt x="436" y="135"/>
                    </a:lnTo>
                    <a:cubicBezTo>
                      <a:pt x="519" y="135"/>
                      <a:pt x="602" y="155"/>
                      <a:pt x="664" y="208"/>
                    </a:cubicBezTo>
                    <a:cubicBezTo>
                      <a:pt x="685" y="208"/>
                      <a:pt x="696" y="218"/>
                      <a:pt x="705" y="218"/>
                    </a:cubicBezTo>
                    <a:cubicBezTo>
                      <a:pt x="726" y="218"/>
                      <a:pt x="758" y="208"/>
                      <a:pt x="768" y="187"/>
                    </a:cubicBezTo>
                    <a:cubicBezTo>
                      <a:pt x="788" y="155"/>
                      <a:pt x="779" y="104"/>
                      <a:pt x="747" y="83"/>
                    </a:cubicBezTo>
                    <a:cubicBezTo>
                      <a:pt x="654" y="31"/>
                      <a:pt x="550" y="0"/>
                      <a:pt x="4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5" name="Google Shape;2598;p54">
                <a:extLst>
                  <a:ext uri="{FF2B5EF4-FFF2-40B4-BE49-F238E27FC236}">
                    <a16:creationId xmlns:a16="http://schemas.microsoft.com/office/drawing/2014/main" id="{1A9E1F19-C2A3-D49B-8931-7C454BC416A4}"/>
                  </a:ext>
                </a:extLst>
              </p:cNvPr>
              <p:cNvSpPr/>
              <p:nvPr/>
            </p:nvSpPr>
            <p:spPr>
              <a:xfrm>
                <a:off x="3728664" y="3315426"/>
                <a:ext cx="78911" cy="91478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1565" extrusionOk="0">
                    <a:moveTo>
                      <a:pt x="768" y="0"/>
                    </a:moveTo>
                    <a:cubicBezTo>
                      <a:pt x="685" y="0"/>
                      <a:pt x="603" y="19"/>
                      <a:pt x="529" y="57"/>
                    </a:cubicBezTo>
                    <a:cubicBezTo>
                      <a:pt x="374" y="140"/>
                      <a:pt x="270" y="285"/>
                      <a:pt x="197" y="441"/>
                    </a:cubicBezTo>
                    <a:cubicBezTo>
                      <a:pt x="63" y="711"/>
                      <a:pt x="1" y="1022"/>
                      <a:pt x="21" y="1323"/>
                    </a:cubicBezTo>
                    <a:cubicBezTo>
                      <a:pt x="21" y="1406"/>
                      <a:pt x="42" y="1489"/>
                      <a:pt x="104" y="1541"/>
                    </a:cubicBezTo>
                    <a:cubicBezTo>
                      <a:pt x="132" y="1558"/>
                      <a:pt x="162" y="1565"/>
                      <a:pt x="192" y="1565"/>
                    </a:cubicBezTo>
                    <a:cubicBezTo>
                      <a:pt x="254" y="1565"/>
                      <a:pt x="319" y="1537"/>
                      <a:pt x="374" y="1509"/>
                    </a:cubicBezTo>
                    <a:cubicBezTo>
                      <a:pt x="685" y="1343"/>
                      <a:pt x="1152" y="898"/>
                      <a:pt x="1152" y="898"/>
                    </a:cubicBezTo>
                    <a:cubicBezTo>
                      <a:pt x="1328" y="711"/>
                      <a:pt x="1349" y="410"/>
                      <a:pt x="1193" y="202"/>
                    </a:cubicBezTo>
                    <a:cubicBezTo>
                      <a:pt x="1097" y="72"/>
                      <a:pt x="932" y="0"/>
                      <a:pt x="7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6" name="Google Shape;2599;p54">
                <a:extLst>
                  <a:ext uri="{FF2B5EF4-FFF2-40B4-BE49-F238E27FC236}">
                    <a16:creationId xmlns:a16="http://schemas.microsoft.com/office/drawing/2014/main" id="{CB290653-759E-BCAD-2025-AE1B32E19AFE}"/>
                  </a:ext>
                </a:extLst>
              </p:cNvPr>
              <p:cNvSpPr/>
              <p:nvPr/>
            </p:nvSpPr>
            <p:spPr>
              <a:xfrm>
                <a:off x="3727144" y="3345880"/>
                <a:ext cx="20458" cy="43839"/>
              </a:xfrm>
              <a:custGeom>
                <a:avLst/>
                <a:gdLst/>
                <a:ahLst/>
                <a:cxnLst/>
                <a:rect l="l" t="t" r="r" b="b"/>
                <a:pathLst>
                  <a:path w="350" h="750" extrusionOk="0">
                    <a:moveTo>
                      <a:pt x="300" y="1"/>
                    </a:moveTo>
                    <a:cubicBezTo>
                      <a:pt x="291" y="1"/>
                      <a:pt x="282" y="5"/>
                      <a:pt x="276" y="13"/>
                    </a:cubicBezTo>
                    <a:cubicBezTo>
                      <a:pt x="120" y="221"/>
                      <a:pt x="27" y="460"/>
                      <a:pt x="6" y="719"/>
                    </a:cubicBezTo>
                    <a:cubicBezTo>
                      <a:pt x="1" y="739"/>
                      <a:pt x="16" y="750"/>
                      <a:pt x="33" y="750"/>
                    </a:cubicBezTo>
                    <a:cubicBezTo>
                      <a:pt x="50" y="750"/>
                      <a:pt x="68" y="739"/>
                      <a:pt x="68" y="719"/>
                    </a:cubicBezTo>
                    <a:cubicBezTo>
                      <a:pt x="99" y="470"/>
                      <a:pt x="193" y="241"/>
                      <a:pt x="327" y="55"/>
                    </a:cubicBezTo>
                    <a:cubicBezTo>
                      <a:pt x="350" y="25"/>
                      <a:pt x="324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7" name="Google Shape;2600;p54">
                <a:extLst>
                  <a:ext uri="{FF2B5EF4-FFF2-40B4-BE49-F238E27FC236}">
                    <a16:creationId xmlns:a16="http://schemas.microsoft.com/office/drawing/2014/main" id="{BF0A2168-80FD-C4E7-FD68-C566E3CCD21D}"/>
                  </a:ext>
                </a:extLst>
              </p:cNvPr>
              <p:cNvSpPr/>
              <p:nvPr/>
            </p:nvSpPr>
            <p:spPr>
              <a:xfrm>
                <a:off x="3746375" y="3343483"/>
                <a:ext cx="66987" cy="5968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21" extrusionOk="0">
                    <a:moveTo>
                      <a:pt x="1103" y="1"/>
                    </a:moveTo>
                    <a:cubicBezTo>
                      <a:pt x="1089" y="1"/>
                      <a:pt x="1075" y="8"/>
                      <a:pt x="1067" y="23"/>
                    </a:cubicBezTo>
                    <a:cubicBezTo>
                      <a:pt x="901" y="469"/>
                      <a:pt x="507" y="822"/>
                      <a:pt x="40" y="946"/>
                    </a:cubicBezTo>
                    <a:cubicBezTo>
                      <a:pt x="1" y="956"/>
                      <a:pt x="16" y="1020"/>
                      <a:pt x="53" y="1020"/>
                    </a:cubicBezTo>
                    <a:cubicBezTo>
                      <a:pt x="55" y="1020"/>
                      <a:pt x="58" y="1020"/>
                      <a:pt x="60" y="1019"/>
                    </a:cubicBezTo>
                    <a:cubicBezTo>
                      <a:pt x="548" y="884"/>
                      <a:pt x="952" y="511"/>
                      <a:pt x="1139" y="44"/>
                    </a:cubicBezTo>
                    <a:cubicBezTo>
                      <a:pt x="1146" y="19"/>
                      <a:pt x="1125" y="1"/>
                      <a:pt x="1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8" name="Google Shape;2601;p54">
                <a:extLst>
                  <a:ext uri="{FF2B5EF4-FFF2-40B4-BE49-F238E27FC236}">
                    <a16:creationId xmlns:a16="http://schemas.microsoft.com/office/drawing/2014/main" id="{FF7B6AE1-A98F-98DD-144C-C10F63587D9A}"/>
                  </a:ext>
                </a:extLst>
              </p:cNvPr>
              <p:cNvSpPr/>
              <p:nvPr/>
            </p:nvSpPr>
            <p:spPr>
              <a:xfrm>
                <a:off x="3708615" y="3384341"/>
                <a:ext cx="4559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953" extrusionOk="0">
                    <a:moveTo>
                      <a:pt x="459" y="1"/>
                    </a:moveTo>
                    <a:cubicBezTo>
                      <a:pt x="366" y="1"/>
                      <a:pt x="279" y="57"/>
                      <a:pt x="219" y="134"/>
                    </a:cubicBezTo>
                    <a:cubicBezTo>
                      <a:pt x="74" y="279"/>
                      <a:pt x="1" y="507"/>
                      <a:pt x="42" y="714"/>
                    </a:cubicBezTo>
                    <a:cubicBezTo>
                      <a:pt x="53" y="756"/>
                      <a:pt x="63" y="807"/>
                      <a:pt x="105" y="828"/>
                    </a:cubicBezTo>
                    <a:cubicBezTo>
                      <a:pt x="116" y="836"/>
                      <a:pt x="130" y="839"/>
                      <a:pt x="144" y="839"/>
                    </a:cubicBezTo>
                    <a:cubicBezTo>
                      <a:pt x="169" y="839"/>
                      <a:pt x="195" y="828"/>
                      <a:pt x="208" y="807"/>
                    </a:cubicBezTo>
                    <a:lnTo>
                      <a:pt x="208" y="807"/>
                    </a:lnTo>
                    <a:cubicBezTo>
                      <a:pt x="198" y="849"/>
                      <a:pt x="240" y="890"/>
                      <a:pt x="281" y="901"/>
                    </a:cubicBezTo>
                    <a:cubicBezTo>
                      <a:pt x="323" y="901"/>
                      <a:pt x="364" y="870"/>
                      <a:pt x="374" y="828"/>
                    </a:cubicBezTo>
                    <a:cubicBezTo>
                      <a:pt x="374" y="870"/>
                      <a:pt x="395" y="911"/>
                      <a:pt x="437" y="932"/>
                    </a:cubicBezTo>
                    <a:cubicBezTo>
                      <a:pt x="444" y="934"/>
                      <a:pt x="452" y="935"/>
                      <a:pt x="459" y="935"/>
                    </a:cubicBezTo>
                    <a:cubicBezTo>
                      <a:pt x="496" y="935"/>
                      <a:pt x="534" y="915"/>
                      <a:pt x="551" y="880"/>
                    </a:cubicBezTo>
                    <a:cubicBezTo>
                      <a:pt x="551" y="922"/>
                      <a:pt x="593" y="953"/>
                      <a:pt x="634" y="953"/>
                    </a:cubicBezTo>
                    <a:cubicBezTo>
                      <a:pt x="686" y="953"/>
                      <a:pt x="727" y="911"/>
                      <a:pt x="748" y="860"/>
                    </a:cubicBezTo>
                    <a:cubicBezTo>
                      <a:pt x="759" y="807"/>
                      <a:pt x="759" y="756"/>
                      <a:pt x="748" y="704"/>
                    </a:cubicBezTo>
                    <a:lnTo>
                      <a:pt x="748" y="673"/>
                    </a:lnTo>
                    <a:cubicBezTo>
                      <a:pt x="779" y="538"/>
                      <a:pt x="779" y="403"/>
                      <a:pt x="738" y="268"/>
                    </a:cubicBezTo>
                    <a:cubicBezTo>
                      <a:pt x="706" y="154"/>
                      <a:pt x="634" y="40"/>
                      <a:pt x="520" y="9"/>
                    </a:cubicBezTo>
                    <a:cubicBezTo>
                      <a:pt x="499" y="3"/>
                      <a:pt x="479" y="1"/>
                      <a:pt x="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9" name="Google Shape;2602;p54">
                <a:extLst>
                  <a:ext uri="{FF2B5EF4-FFF2-40B4-BE49-F238E27FC236}">
                    <a16:creationId xmlns:a16="http://schemas.microsoft.com/office/drawing/2014/main" id="{8A564DBA-DBB0-78CE-65C3-948115CDD054}"/>
                  </a:ext>
                </a:extLst>
              </p:cNvPr>
              <p:cNvSpPr/>
              <p:nvPr/>
            </p:nvSpPr>
            <p:spPr>
              <a:xfrm>
                <a:off x="3738952" y="3435779"/>
                <a:ext cx="3098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53" h="63" extrusionOk="0">
                    <a:moveTo>
                      <a:pt x="32" y="0"/>
                    </a:moveTo>
                    <a:cubicBezTo>
                      <a:pt x="21" y="21"/>
                      <a:pt x="11" y="31"/>
                      <a:pt x="1" y="42"/>
                    </a:cubicBezTo>
                    <a:cubicBezTo>
                      <a:pt x="1" y="52"/>
                      <a:pt x="21" y="63"/>
                      <a:pt x="32" y="63"/>
                    </a:cubicBezTo>
                    <a:cubicBezTo>
                      <a:pt x="42" y="63"/>
                      <a:pt x="53" y="63"/>
                      <a:pt x="53" y="52"/>
                    </a:cubicBezTo>
                    <a:cubicBezTo>
                      <a:pt x="42" y="42"/>
                      <a:pt x="32" y="21"/>
                      <a:pt x="32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0" name="Google Shape;2603;p54">
                <a:extLst>
                  <a:ext uri="{FF2B5EF4-FFF2-40B4-BE49-F238E27FC236}">
                    <a16:creationId xmlns:a16="http://schemas.microsoft.com/office/drawing/2014/main" id="{254A9B51-6BBD-D847-46B5-7E3D55760A81}"/>
                  </a:ext>
                </a:extLst>
              </p:cNvPr>
              <p:cNvSpPr/>
              <p:nvPr/>
            </p:nvSpPr>
            <p:spPr>
              <a:xfrm>
                <a:off x="3737140" y="3411521"/>
                <a:ext cx="613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467" extrusionOk="0">
                    <a:moveTo>
                      <a:pt x="63" y="1"/>
                    </a:moveTo>
                    <a:cubicBezTo>
                      <a:pt x="52" y="1"/>
                      <a:pt x="32" y="10"/>
                      <a:pt x="32" y="21"/>
                    </a:cubicBezTo>
                    <a:cubicBezTo>
                      <a:pt x="1" y="166"/>
                      <a:pt x="1" y="312"/>
                      <a:pt x="32" y="446"/>
                    </a:cubicBezTo>
                    <a:lnTo>
                      <a:pt x="32" y="457"/>
                    </a:lnTo>
                    <a:cubicBezTo>
                      <a:pt x="42" y="446"/>
                      <a:pt x="52" y="436"/>
                      <a:pt x="63" y="415"/>
                    </a:cubicBezTo>
                    <a:cubicBezTo>
                      <a:pt x="63" y="436"/>
                      <a:pt x="73" y="457"/>
                      <a:pt x="84" y="467"/>
                    </a:cubicBezTo>
                    <a:cubicBezTo>
                      <a:pt x="94" y="457"/>
                      <a:pt x="105" y="446"/>
                      <a:pt x="105" y="436"/>
                    </a:cubicBezTo>
                    <a:cubicBezTo>
                      <a:pt x="73" y="301"/>
                      <a:pt x="63" y="166"/>
                      <a:pt x="94" y="42"/>
                    </a:cubicBezTo>
                    <a:cubicBezTo>
                      <a:pt x="105" y="21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1" name="Google Shape;2604;p54">
                <a:extLst>
                  <a:ext uri="{FF2B5EF4-FFF2-40B4-BE49-F238E27FC236}">
                    <a16:creationId xmlns:a16="http://schemas.microsoft.com/office/drawing/2014/main" id="{53481F09-F25E-3C25-2120-615426B5B88E}"/>
                  </a:ext>
                </a:extLst>
              </p:cNvPr>
              <p:cNvSpPr/>
              <p:nvPr/>
            </p:nvSpPr>
            <p:spPr>
              <a:xfrm>
                <a:off x="3728664" y="3432739"/>
                <a:ext cx="3098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53" h="63" extrusionOk="0">
                    <a:moveTo>
                      <a:pt x="31" y="0"/>
                    </a:moveTo>
                    <a:cubicBezTo>
                      <a:pt x="21" y="11"/>
                      <a:pt x="21" y="32"/>
                      <a:pt x="1" y="42"/>
                    </a:cubicBezTo>
                    <a:cubicBezTo>
                      <a:pt x="11" y="52"/>
                      <a:pt x="21" y="62"/>
                      <a:pt x="42" y="62"/>
                    </a:cubicBezTo>
                    <a:lnTo>
                      <a:pt x="52" y="62"/>
                    </a:lnTo>
                    <a:cubicBezTo>
                      <a:pt x="42" y="42"/>
                      <a:pt x="31" y="21"/>
                      <a:pt x="31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2" name="Google Shape;2605;p54">
                <a:extLst>
                  <a:ext uri="{FF2B5EF4-FFF2-40B4-BE49-F238E27FC236}">
                    <a16:creationId xmlns:a16="http://schemas.microsoft.com/office/drawing/2014/main" id="{8903BB38-50DA-2CFA-231A-2264BE7A00F6}"/>
                  </a:ext>
                </a:extLst>
              </p:cNvPr>
              <p:cNvSpPr/>
              <p:nvPr/>
            </p:nvSpPr>
            <p:spPr>
              <a:xfrm>
                <a:off x="3727437" y="3418185"/>
                <a:ext cx="549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94" h="312" extrusionOk="0">
                    <a:moveTo>
                      <a:pt x="42" y="0"/>
                    </a:moveTo>
                    <a:cubicBezTo>
                      <a:pt x="22" y="0"/>
                      <a:pt x="11" y="11"/>
                      <a:pt x="11" y="32"/>
                    </a:cubicBezTo>
                    <a:cubicBezTo>
                      <a:pt x="1" y="115"/>
                      <a:pt x="11" y="208"/>
                      <a:pt x="22" y="291"/>
                    </a:cubicBezTo>
                    <a:cubicBezTo>
                      <a:pt x="42" y="281"/>
                      <a:pt x="42" y="260"/>
                      <a:pt x="52" y="249"/>
                    </a:cubicBezTo>
                    <a:cubicBezTo>
                      <a:pt x="52" y="270"/>
                      <a:pt x="63" y="291"/>
                      <a:pt x="73" y="311"/>
                    </a:cubicBezTo>
                    <a:cubicBezTo>
                      <a:pt x="94" y="311"/>
                      <a:pt x="94" y="291"/>
                      <a:pt x="94" y="270"/>
                    </a:cubicBezTo>
                    <a:cubicBezTo>
                      <a:pt x="73" y="187"/>
                      <a:pt x="73" y="115"/>
                      <a:pt x="84" y="32"/>
                    </a:cubicBezTo>
                    <a:cubicBezTo>
                      <a:pt x="84" y="11"/>
                      <a:pt x="63" y="0"/>
                      <a:pt x="42" y="0"/>
                    </a:cubicBez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3" name="Google Shape;2606;p54">
                <a:extLst>
                  <a:ext uri="{FF2B5EF4-FFF2-40B4-BE49-F238E27FC236}">
                    <a16:creationId xmlns:a16="http://schemas.microsoft.com/office/drawing/2014/main" id="{A11118A5-26CE-A742-010D-D111431FF099}"/>
                  </a:ext>
                </a:extLst>
              </p:cNvPr>
              <p:cNvSpPr/>
              <p:nvPr/>
            </p:nvSpPr>
            <p:spPr>
              <a:xfrm>
                <a:off x="3720189" y="3431512"/>
                <a:ext cx="643" cy="1870"/>
              </a:xfrm>
              <a:custGeom>
                <a:avLst/>
                <a:gdLst/>
                <a:ahLst/>
                <a:cxnLst/>
                <a:rect l="l" t="t" r="r" b="b"/>
                <a:pathLst>
                  <a:path w="11" h="32" extrusionOk="0">
                    <a:moveTo>
                      <a:pt x="10" y="0"/>
                    </a:moveTo>
                    <a:cubicBezTo>
                      <a:pt x="10" y="0"/>
                      <a:pt x="0" y="0"/>
                      <a:pt x="0" y="11"/>
                    </a:cubicBezTo>
                    <a:cubicBezTo>
                      <a:pt x="0" y="21"/>
                      <a:pt x="10" y="32"/>
                      <a:pt x="10" y="32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4" name="Google Shape;2607;p54">
                <a:extLst>
                  <a:ext uri="{FF2B5EF4-FFF2-40B4-BE49-F238E27FC236}">
                    <a16:creationId xmlns:a16="http://schemas.microsoft.com/office/drawing/2014/main" id="{0B909C25-9FD3-629F-93D7-88B8EAEFF86B}"/>
                  </a:ext>
                </a:extLst>
              </p:cNvPr>
              <p:cNvSpPr/>
              <p:nvPr/>
            </p:nvSpPr>
            <p:spPr>
              <a:xfrm>
                <a:off x="3719546" y="3410878"/>
                <a:ext cx="7365" cy="2308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5" extrusionOk="0">
                    <a:moveTo>
                      <a:pt x="84" y="1"/>
                    </a:moveTo>
                    <a:cubicBezTo>
                      <a:pt x="74" y="1"/>
                      <a:pt x="53" y="12"/>
                      <a:pt x="53" y="32"/>
                    </a:cubicBezTo>
                    <a:cubicBezTo>
                      <a:pt x="11" y="136"/>
                      <a:pt x="1" y="250"/>
                      <a:pt x="11" y="364"/>
                    </a:cubicBezTo>
                    <a:cubicBezTo>
                      <a:pt x="11" y="353"/>
                      <a:pt x="21" y="353"/>
                      <a:pt x="21" y="353"/>
                    </a:cubicBezTo>
                    <a:lnTo>
                      <a:pt x="21" y="385"/>
                    </a:lnTo>
                    <a:cubicBezTo>
                      <a:pt x="32" y="395"/>
                      <a:pt x="42" y="395"/>
                      <a:pt x="53" y="395"/>
                    </a:cubicBezTo>
                    <a:cubicBezTo>
                      <a:pt x="74" y="385"/>
                      <a:pt x="84" y="364"/>
                      <a:pt x="84" y="353"/>
                    </a:cubicBezTo>
                    <a:cubicBezTo>
                      <a:pt x="63" y="250"/>
                      <a:pt x="84" y="146"/>
                      <a:pt x="115" y="53"/>
                    </a:cubicBezTo>
                    <a:cubicBezTo>
                      <a:pt x="125" y="32"/>
                      <a:pt x="115" y="12"/>
                      <a:pt x="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5" name="Google Shape;2608;p54">
                <a:extLst>
                  <a:ext uri="{FF2B5EF4-FFF2-40B4-BE49-F238E27FC236}">
                    <a16:creationId xmlns:a16="http://schemas.microsoft.com/office/drawing/2014/main" id="{1E7C3C9E-7870-95C9-233E-B2FC9B0B67FF}"/>
                  </a:ext>
                </a:extLst>
              </p:cNvPr>
              <p:cNvSpPr/>
              <p:nvPr/>
            </p:nvSpPr>
            <p:spPr>
              <a:xfrm>
                <a:off x="3589783" y="3315426"/>
                <a:ext cx="78911" cy="91478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1565" extrusionOk="0">
                    <a:moveTo>
                      <a:pt x="581" y="0"/>
                    </a:moveTo>
                    <a:cubicBezTo>
                      <a:pt x="417" y="0"/>
                      <a:pt x="250" y="72"/>
                      <a:pt x="146" y="202"/>
                    </a:cubicBezTo>
                    <a:cubicBezTo>
                      <a:pt x="1" y="410"/>
                      <a:pt x="22" y="711"/>
                      <a:pt x="198" y="898"/>
                    </a:cubicBezTo>
                    <a:cubicBezTo>
                      <a:pt x="198" y="898"/>
                      <a:pt x="665" y="1343"/>
                      <a:pt x="976" y="1509"/>
                    </a:cubicBezTo>
                    <a:cubicBezTo>
                      <a:pt x="1031" y="1537"/>
                      <a:pt x="1096" y="1565"/>
                      <a:pt x="1158" y="1565"/>
                    </a:cubicBezTo>
                    <a:cubicBezTo>
                      <a:pt x="1188" y="1565"/>
                      <a:pt x="1218" y="1558"/>
                      <a:pt x="1246" y="1541"/>
                    </a:cubicBezTo>
                    <a:cubicBezTo>
                      <a:pt x="1308" y="1489"/>
                      <a:pt x="1329" y="1406"/>
                      <a:pt x="1329" y="1323"/>
                    </a:cubicBezTo>
                    <a:cubicBezTo>
                      <a:pt x="1349" y="1022"/>
                      <a:pt x="1287" y="711"/>
                      <a:pt x="1153" y="441"/>
                    </a:cubicBezTo>
                    <a:cubicBezTo>
                      <a:pt x="1080" y="285"/>
                      <a:pt x="976" y="140"/>
                      <a:pt x="821" y="57"/>
                    </a:cubicBezTo>
                    <a:cubicBezTo>
                      <a:pt x="747" y="19"/>
                      <a:pt x="665" y="0"/>
                      <a:pt x="5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6" name="Google Shape;2609;p54">
                <a:extLst>
                  <a:ext uri="{FF2B5EF4-FFF2-40B4-BE49-F238E27FC236}">
                    <a16:creationId xmlns:a16="http://schemas.microsoft.com/office/drawing/2014/main" id="{D89C2BB4-DECB-45EE-B317-F7733B3F785A}"/>
                  </a:ext>
                </a:extLst>
              </p:cNvPr>
              <p:cNvSpPr/>
              <p:nvPr/>
            </p:nvSpPr>
            <p:spPr>
              <a:xfrm>
                <a:off x="3649579" y="3345880"/>
                <a:ext cx="20634" cy="43839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50" extrusionOk="0">
                    <a:moveTo>
                      <a:pt x="53" y="1"/>
                    </a:moveTo>
                    <a:cubicBezTo>
                      <a:pt x="28" y="1"/>
                      <a:pt x="0" y="25"/>
                      <a:pt x="15" y="55"/>
                    </a:cubicBezTo>
                    <a:cubicBezTo>
                      <a:pt x="160" y="241"/>
                      <a:pt x="254" y="470"/>
                      <a:pt x="275" y="719"/>
                    </a:cubicBezTo>
                    <a:cubicBezTo>
                      <a:pt x="280" y="739"/>
                      <a:pt x="301" y="750"/>
                      <a:pt x="319" y="750"/>
                    </a:cubicBezTo>
                    <a:cubicBezTo>
                      <a:pt x="337" y="750"/>
                      <a:pt x="353" y="739"/>
                      <a:pt x="347" y="719"/>
                    </a:cubicBezTo>
                    <a:cubicBezTo>
                      <a:pt x="316" y="460"/>
                      <a:pt x="223" y="221"/>
                      <a:pt x="77" y="13"/>
                    </a:cubicBezTo>
                    <a:cubicBezTo>
                      <a:pt x="72" y="5"/>
                      <a:pt x="62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7" name="Google Shape;2610;p54">
                <a:extLst>
                  <a:ext uri="{FF2B5EF4-FFF2-40B4-BE49-F238E27FC236}">
                    <a16:creationId xmlns:a16="http://schemas.microsoft.com/office/drawing/2014/main" id="{E5F76050-C199-D399-0C5D-383411A4F463}"/>
                  </a:ext>
                </a:extLst>
              </p:cNvPr>
              <p:cNvSpPr/>
              <p:nvPr/>
            </p:nvSpPr>
            <p:spPr>
              <a:xfrm>
                <a:off x="3583996" y="3343483"/>
                <a:ext cx="66928" cy="5968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1021" extrusionOk="0">
                    <a:moveTo>
                      <a:pt x="44" y="1"/>
                    </a:moveTo>
                    <a:cubicBezTo>
                      <a:pt x="21" y="1"/>
                      <a:pt x="0" y="19"/>
                      <a:pt x="7" y="44"/>
                    </a:cubicBezTo>
                    <a:cubicBezTo>
                      <a:pt x="183" y="511"/>
                      <a:pt x="598" y="884"/>
                      <a:pt x="1086" y="1019"/>
                    </a:cubicBezTo>
                    <a:cubicBezTo>
                      <a:pt x="1088" y="1020"/>
                      <a:pt x="1091" y="1020"/>
                      <a:pt x="1093" y="1020"/>
                    </a:cubicBezTo>
                    <a:cubicBezTo>
                      <a:pt x="1130" y="1020"/>
                      <a:pt x="1145" y="956"/>
                      <a:pt x="1096" y="946"/>
                    </a:cubicBezTo>
                    <a:cubicBezTo>
                      <a:pt x="639" y="822"/>
                      <a:pt x="245" y="469"/>
                      <a:pt x="79" y="23"/>
                    </a:cubicBezTo>
                    <a:cubicBezTo>
                      <a:pt x="71" y="8"/>
                      <a:pt x="57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8" name="Google Shape;2611;p54">
                <a:extLst>
                  <a:ext uri="{FF2B5EF4-FFF2-40B4-BE49-F238E27FC236}">
                    <a16:creationId xmlns:a16="http://schemas.microsoft.com/office/drawing/2014/main" id="{253A4504-98DD-D2F1-DF48-D2B8625A56EC}"/>
                  </a:ext>
                </a:extLst>
              </p:cNvPr>
              <p:cNvSpPr/>
              <p:nvPr/>
            </p:nvSpPr>
            <p:spPr>
              <a:xfrm>
                <a:off x="3643149" y="3384341"/>
                <a:ext cx="4559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953" extrusionOk="0">
                    <a:moveTo>
                      <a:pt x="318" y="1"/>
                    </a:moveTo>
                    <a:cubicBezTo>
                      <a:pt x="298" y="1"/>
                      <a:pt x="279" y="3"/>
                      <a:pt x="260" y="9"/>
                    </a:cubicBezTo>
                    <a:cubicBezTo>
                      <a:pt x="136" y="40"/>
                      <a:pt x="74" y="154"/>
                      <a:pt x="42" y="268"/>
                    </a:cubicBezTo>
                    <a:cubicBezTo>
                      <a:pt x="1" y="403"/>
                      <a:pt x="1" y="538"/>
                      <a:pt x="32" y="673"/>
                    </a:cubicBezTo>
                    <a:cubicBezTo>
                      <a:pt x="21" y="683"/>
                      <a:pt x="21" y="694"/>
                      <a:pt x="21" y="704"/>
                    </a:cubicBezTo>
                    <a:cubicBezTo>
                      <a:pt x="21" y="756"/>
                      <a:pt x="11" y="807"/>
                      <a:pt x="32" y="860"/>
                    </a:cubicBezTo>
                    <a:cubicBezTo>
                      <a:pt x="42" y="911"/>
                      <a:pt x="94" y="953"/>
                      <a:pt x="146" y="953"/>
                    </a:cubicBezTo>
                    <a:cubicBezTo>
                      <a:pt x="187" y="953"/>
                      <a:pt x="229" y="922"/>
                      <a:pt x="229" y="880"/>
                    </a:cubicBezTo>
                    <a:cubicBezTo>
                      <a:pt x="246" y="915"/>
                      <a:pt x="277" y="935"/>
                      <a:pt x="311" y="935"/>
                    </a:cubicBezTo>
                    <a:cubicBezTo>
                      <a:pt x="318" y="935"/>
                      <a:pt x="325" y="934"/>
                      <a:pt x="333" y="932"/>
                    </a:cubicBezTo>
                    <a:cubicBezTo>
                      <a:pt x="374" y="911"/>
                      <a:pt x="406" y="870"/>
                      <a:pt x="406" y="828"/>
                    </a:cubicBezTo>
                    <a:cubicBezTo>
                      <a:pt x="416" y="870"/>
                      <a:pt x="457" y="901"/>
                      <a:pt x="499" y="901"/>
                    </a:cubicBezTo>
                    <a:cubicBezTo>
                      <a:pt x="540" y="890"/>
                      <a:pt x="572" y="849"/>
                      <a:pt x="572" y="807"/>
                    </a:cubicBezTo>
                    <a:cubicBezTo>
                      <a:pt x="585" y="828"/>
                      <a:pt x="607" y="839"/>
                      <a:pt x="632" y="839"/>
                    </a:cubicBezTo>
                    <a:cubicBezTo>
                      <a:pt x="646" y="839"/>
                      <a:pt x="661" y="836"/>
                      <a:pt x="675" y="828"/>
                    </a:cubicBezTo>
                    <a:cubicBezTo>
                      <a:pt x="717" y="807"/>
                      <a:pt x="727" y="756"/>
                      <a:pt x="738" y="714"/>
                    </a:cubicBezTo>
                    <a:cubicBezTo>
                      <a:pt x="779" y="507"/>
                      <a:pt x="706" y="279"/>
                      <a:pt x="561" y="134"/>
                    </a:cubicBezTo>
                    <a:cubicBezTo>
                      <a:pt x="502" y="57"/>
                      <a:pt x="407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9" name="Google Shape;2612;p54">
                <a:extLst>
                  <a:ext uri="{FF2B5EF4-FFF2-40B4-BE49-F238E27FC236}">
                    <a16:creationId xmlns:a16="http://schemas.microsoft.com/office/drawing/2014/main" id="{25CD1E7E-79F6-4354-0337-FE0828D0EACE}"/>
                  </a:ext>
                </a:extLst>
              </p:cNvPr>
              <p:cNvSpPr/>
              <p:nvPr/>
            </p:nvSpPr>
            <p:spPr>
              <a:xfrm>
                <a:off x="3654723" y="3435779"/>
                <a:ext cx="3683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63" h="63" extrusionOk="0">
                    <a:moveTo>
                      <a:pt x="31" y="0"/>
                    </a:moveTo>
                    <a:cubicBezTo>
                      <a:pt x="31" y="21"/>
                      <a:pt x="21" y="42"/>
                      <a:pt x="0" y="52"/>
                    </a:cubicBezTo>
                    <a:cubicBezTo>
                      <a:pt x="10" y="63"/>
                      <a:pt x="21" y="63"/>
                      <a:pt x="31" y="63"/>
                    </a:cubicBezTo>
                    <a:cubicBezTo>
                      <a:pt x="42" y="63"/>
                      <a:pt x="52" y="52"/>
                      <a:pt x="62" y="42"/>
                    </a:cubicBezTo>
                    <a:cubicBezTo>
                      <a:pt x="52" y="31"/>
                      <a:pt x="42" y="21"/>
                      <a:pt x="31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0" name="Google Shape;2613;p54">
                <a:extLst>
                  <a:ext uri="{FF2B5EF4-FFF2-40B4-BE49-F238E27FC236}">
                    <a16:creationId xmlns:a16="http://schemas.microsoft.com/office/drawing/2014/main" id="{DA3BB38F-3233-A1BC-40F8-58DCCEB7A03D}"/>
                  </a:ext>
                </a:extLst>
              </p:cNvPr>
              <p:cNvSpPr/>
              <p:nvPr/>
            </p:nvSpPr>
            <p:spPr>
              <a:xfrm>
                <a:off x="3654080" y="3411521"/>
                <a:ext cx="613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467" extrusionOk="0">
                    <a:moveTo>
                      <a:pt x="42" y="1"/>
                    </a:moveTo>
                    <a:cubicBezTo>
                      <a:pt x="21" y="1"/>
                      <a:pt x="0" y="21"/>
                      <a:pt x="0" y="42"/>
                    </a:cubicBezTo>
                    <a:cubicBezTo>
                      <a:pt x="32" y="166"/>
                      <a:pt x="32" y="301"/>
                      <a:pt x="0" y="436"/>
                    </a:cubicBezTo>
                    <a:cubicBezTo>
                      <a:pt x="0" y="446"/>
                      <a:pt x="0" y="457"/>
                      <a:pt x="11" y="467"/>
                    </a:cubicBezTo>
                    <a:cubicBezTo>
                      <a:pt x="32" y="457"/>
                      <a:pt x="42" y="436"/>
                      <a:pt x="42" y="415"/>
                    </a:cubicBezTo>
                    <a:cubicBezTo>
                      <a:pt x="53" y="436"/>
                      <a:pt x="63" y="446"/>
                      <a:pt x="73" y="457"/>
                    </a:cubicBezTo>
                    <a:lnTo>
                      <a:pt x="73" y="446"/>
                    </a:lnTo>
                    <a:cubicBezTo>
                      <a:pt x="104" y="312"/>
                      <a:pt x="104" y="166"/>
                      <a:pt x="73" y="21"/>
                    </a:cubicBezTo>
                    <a:cubicBezTo>
                      <a:pt x="73" y="10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1" name="Google Shape;2614;p54">
                <a:extLst>
                  <a:ext uri="{FF2B5EF4-FFF2-40B4-BE49-F238E27FC236}">
                    <a16:creationId xmlns:a16="http://schemas.microsoft.com/office/drawing/2014/main" id="{00B03D50-8691-66CF-9729-3D94F2087FEF}"/>
                  </a:ext>
                </a:extLst>
              </p:cNvPr>
              <p:cNvSpPr/>
              <p:nvPr/>
            </p:nvSpPr>
            <p:spPr>
              <a:xfrm>
                <a:off x="3665595" y="3432739"/>
                <a:ext cx="2513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22" y="0"/>
                    </a:moveTo>
                    <a:cubicBezTo>
                      <a:pt x="22" y="21"/>
                      <a:pt x="11" y="42"/>
                      <a:pt x="1" y="62"/>
                    </a:cubicBezTo>
                    <a:lnTo>
                      <a:pt x="11" y="62"/>
                    </a:lnTo>
                    <a:cubicBezTo>
                      <a:pt x="22" y="62"/>
                      <a:pt x="42" y="52"/>
                      <a:pt x="42" y="42"/>
                    </a:cubicBezTo>
                    <a:cubicBezTo>
                      <a:pt x="32" y="32"/>
                      <a:pt x="22" y="11"/>
                      <a:pt x="22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2" name="Google Shape;2615;p54">
                <a:extLst>
                  <a:ext uri="{FF2B5EF4-FFF2-40B4-BE49-F238E27FC236}">
                    <a16:creationId xmlns:a16="http://schemas.microsoft.com/office/drawing/2014/main" id="{06241009-23D8-FC65-90CF-E13CCA8B69C8}"/>
                  </a:ext>
                </a:extLst>
              </p:cNvPr>
              <p:cNvSpPr/>
              <p:nvPr/>
            </p:nvSpPr>
            <p:spPr>
              <a:xfrm>
                <a:off x="3663783" y="3418185"/>
                <a:ext cx="6138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312" extrusionOk="0">
                    <a:moveTo>
                      <a:pt x="53" y="0"/>
                    </a:moveTo>
                    <a:cubicBezTo>
                      <a:pt x="42" y="0"/>
                      <a:pt x="21" y="11"/>
                      <a:pt x="21" y="32"/>
                    </a:cubicBezTo>
                    <a:cubicBezTo>
                      <a:pt x="32" y="115"/>
                      <a:pt x="21" y="187"/>
                      <a:pt x="11" y="270"/>
                    </a:cubicBezTo>
                    <a:cubicBezTo>
                      <a:pt x="0" y="291"/>
                      <a:pt x="11" y="311"/>
                      <a:pt x="32" y="311"/>
                    </a:cubicBezTo>
                    <a:cubicBezTo>
                      <a:pt x="42" y="291"/>
                      <a:pt x="53" y="270"/>
                      <a:pt x="53" y="249"/>
                    </a:cubicBezTo>
                    <a:cubicBezTo>
                      <a:pt x="53" y="260"/>
                      <a:pt x="63" y="281"/>
                      <a:pt x="73" y="291"/>
                    </a:cubicBezTo>
                    <a:cubicBezTo>
                      <a:pt x="94" y="208"/>
                      <a:pt x="104" y="115"/>
                      <a:pt x="94" y="32"/>
                    </a:cubicBezTo>
                    <a:cubicBezTo>
                      <a:pt x="94" y="11"/>
                      <a:pt x="73" y="0"/>
                      <a:pt x="53" y="0"/>
                    </a:cubicBez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3" name="Google Shape;2616;p54">
                <a:extLst>
                  <a:ext uri="{FF2B5EF4-FFF2-40B4-BE49-F238E27FC236}">
                    <a16:creationId xmlns:a16="http://schemas.microsoft.com/office/drawing/2014/main" id="{812CA794-3968-F816-BDF0-98EBD85F6F40}"/>
                  </a:ext>
                </a:extLst>
              </p:cNvPr>
              <p:cNvSpPr/>
              <p:nvPr/>
            </p:nvSpPr>
            <p:spPr>
              <a:xfrm>
                <a:off x="3676525" y="3431512"/>
                <a:ext cx="643" cy="701"/>
              </a:xfrm>
              <a:custGeom>
                <a:avLst/>
                <a:gdLst/>
                <a:ahLst/>
                <a:cxnLst/>
                <a:rect l="l" t="t" r="r" b="b"/>
                <a:pathLst>
                  <a:path w="11" h="12" extrusionOk="0">
                    <a:moveTo>
                      <a:pt x="1" y="0"/>
                    </a:moveTo>
                    <a:lnTo>
                      <a:pt x="1" y="11"/>
                    </a:lnTo>
                    <a:lnTo>
                      <a:pt x="11" y="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4" name="Google Shape;2617;p54">
                <a:extLst>
                  <a:ext uri="{FF2B5EF4-FFF2-40B4-BE49-F238E27FC236}">
                    <a16:creationId xmlns:a16="http://schemas.microsoft.com/office/drawing/2014/main" id="{A31C0560-6BD6-4588-0A99-CD0426E085B3}"/>
                  </a:ext>
                </a:extLst>
              </p:cNvPr>
              <p:cNvSpPr/>
              <p:nvPr/>
            </p:nvSpPr>
            <p:spPr>
              <a:xfrm>
                <a:off x="3670446" y="3410878"/>
                <a:ext cx="7365" cy="2308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5" extrusionOk="0">
                    <a:moveTo>
                      <a:pt x="32" y="1"/>
                    </a:moveTo>
                    <a:cubicBezTo>
                      <a:pt x="11" y="12"/>
                      <a:pt x="1" y="32"/>
                      <a:pt x="1" y="53"/>
                    </a:cubicBezTo>
                    <a:cubicBezTo>
                      <a:pt x="42" y="146"/>
                      <a:pt x="52" y="250"/>
                      <a:pt x="42" y="353"/>
                    </a:cubicBezTo>
                    <a:cubicBezTo>
                      <a:pt x="42" y="364"/>
                      <a:pt x="42" y="385"/>
                      <a:pt x="63" y="395"/>
                    </a:cubicBezTo>
                    <a:lnTo>
                      <a:pt x="73" y="395"/>
                    </a:lnTo>
                    <a:cubicBezTo>
                      <a:pt x="84" y="395"/>
                      <a:pt x="94" y="395"/>
                      <a:pt x="105" y="385"/>
                    </a:cubicBezTo>
                    <a:lnTo>
                      <a:pt x="105" y="353"/>
                    </a:lnTo>
                    <a:lnTo>
                      <a:pt x="115" y="364"/>
                    </a:lnTo>
                    <a:cubicBezTo>
                      <a:pt x="125" y="250"/>
                      <a:pt x="115" y="136"/>
                      <a:pt x="73" y="32"/>
                    </a:cubicBezTo>
                    <a:cubicBezTo>
                      <a:pt x="63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62980223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61"/>
          <p:cNvSpPr txBox="1">
            <a:spLocks noGrp="1"/>
          </p:cNvSpPr>
          <p:nvPr>
            <p:ph type="title"/>
          </p:nvPr>
        </p:nvSpPr>
        <p:spPr>
          <a:xfrm>
            <a:off x="524539" y="98462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Над 10000</a:t>
            </a:r>
          </a:p>
        </p:txBody>
      </p:sp>
      <p:sp>
        <p:nvSpPr>
          <p:cNvPr id="2965" name="Google Shape;2965;p61"/>
          <p:cNvSpPr txBox="1">
            <a:spLocks noGrp="1"/>
          </p:cNvSpPr>
          <p:nvPr>
            <p:ph type="subTitle" idx="1"/>
          </p:nvPr>
        </p:nvSpPr>
        <p:spPr>
          <a:xfrm>
            <a:off x="524539" y="1615608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бездомни котки има в град Пловдив.</a:t>
            </a:r>
          </a:p>
        </p:txBody>
      </p:sp>
      <p:sp>
        <p:nvSpPr>
          <p:cNvPr id="2966" name="Google Shape;2966;p61"/>
          <p:cNvSpPr txBox="1">
            <a:spLocks noGrp="1"/>
          </p:cNvSpPr>
          <p:nvPr>
            <p:ph type="title" idx="2"/>
          </p:nvPr>
        </p:nvSpPr>
        <p:spPr>
          <a:xfrm>
            <a:off x="524539" y="2204759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200</a:t>
            </a:r>
          </a:p>
        </p:txBody>
      </p:sp>
      <p:sp>
        <p:nvSpPr>
          <p:cNvPr id="2967" name="Google Shape;2967;p61"/>
          <p:cNvSpPr txBox="1">
            <a:spLocks noGrp="1"/>
          </p:cNvSpPr>
          <p:nvPr>
            <p:ph type="subTitle" idx="3"/>
          </p:nvPr>
        </p:nvSpPr>
        <p:spPr>
          <a:xfrm>
            <a:off x="524539" y="2906487"/>
            <a:ext cx="4990262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домашни зайчета са били изоставени през 2023 в България.</a:t>
            </a:r>
          </a:p>
        </p:txBody>
      </p:sp>
      <p:sp>
        <p:nvSpPr>
          <p:cNvPr id="2968" name="Google Shape;2968;p61"/>
          <p:cNvSpPr txBox="1">
            <a:spLocks noGrp="1"/>
          </p:cNvSpPr>
          <p:nvPr>
            <p:ph type="title" idx="4"/>
          </p:nvPr>
        </p:nvSpPr>
        <p:spPr>
          <a:xfrm>
            <a:off x="524539" y="3491926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200 000 000</a:t>
            </a:r>
          </a:p>
        </p:txBody>
      </p:sp>
      <p:sp>
        <p:nvSpPr>
          <p:cNvPr id="2969" name="Google Shape;2969;p61"/>
          <p:cNvSpPr txBox="1">
            <a:spLocks noGrp="1"/>
          </p:cNvSpPr>
          <p:nvPr>
            <p:ph type="subTitle" idx="5"/>
          </p:nvPr>
        </p:nvSpPr>
        <p:spPr>
          <a:xfrm>
            <a:off x="524539" y="4157315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бездомни кучета скитат по света.</a:t>
            </a:r>
          </a:p>
        </p:txBody>
      </p:sp>
      <p:grpSp>
        <p:nvGrpSpPr>
          <p:cNvPr id="3215" name="Google Shape;3215;p61"/>
          <p:cNvGrpSpPr/>
          <p:nvPr/>
        </p:nvGrpSpPr>
        <p:grpSpPr>
          <a:xfrm rot="-2261821">
            <a:off x="5801130" y="886613"/>
            <a:ext cx="269142" cy="205926"/>
            <a:chOff x="-1165325" y="1368300"/>
            <a:chExt cx="157550" cy="120525"/>
          </a:xfrm>
        </p:grpSpPr>
        <p:sp>
          <p:nvSpPr>
            <p:cNvPr id="3216" name="Google Shape;3216;p61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17" name="Google Shape;3217;p61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18" name="Google Shape;3218;p61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19" name="Google Shape;3219;p61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0" name="Google Shape;3220;p61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3221" name="Google Shape;3221;p61"/>
          <p:cNvGrpSpPr/>
          <p:nvPr/>
        </p:nvGrpSpPr>
        <p:grpSpPr>
          <a:xfrm rot="3978331">
            <a:off x="8444699" y="2601039"/>
            <a:ext cx="269144" cy="205921"/>
            <a:chOff x="-1165325" y="1368300"/>
            <a:chExt cx="157550" cy="120525"/>
          </a:xfrm>
        </p:grpSpPr>
        <p:sp>
          <p:nvSpPr>
            <p:cNvPr id="3222" name="Google Shape;3222;p61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3" name="Google Shape;3223;p61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4" name="Google Shape;3224;p61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5" name="Google Shape;3225;p61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6" name="Google Shape;3226;p61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528" name="Google Shape;528;p32"/>
          <p:cNvGrpSpPr/>
          <p:nvPr/>
        </p:nvGrpSpPr>
        <p:grpSpPr>
          <a:xfrm>
            <a:off x="4874246" y="1647053"/>
            <a:ext cx="5860029" cy="3040338"/>
            <a:chOff x="4907391" y="1769805"/>
            <a:chExt cx="4878073" cy="2530873"/>
          </a:xfrm>
          <a:noFill/>
        </p:grpSpPr>
        <p:sp>
          <p:nvSpPr>
            <p:cNvPr id="529" name="Google Shape;529;p32"/>
            <p:cNvSpPr/>
            <p:nvPr/>
          </p:nvSpPr>
          <p:spPr>
            <a:xfrm>
              <a:off x="5086612" y="3705875"/>
              <a:ext cx="4698852" cy="594803"/>
            </a:xfrm>
            <a:custGeom>
              <a:avLst/>
              <a:gdLst/>
              <a:ahLst/>
              <a:cxnLst/>
              <a:rect l="l" t="t" r="r" b="b"/>
              <a:pathLst>
                <a:path w="62630" h="7928" extrusionOk="0">
                  <a:moveTo>
                    <a:pt x="39345" y="1"/>
                  </a:moveTo>
                  <a:cubicBezTo>
                    <a:pt x="35741" y="1"/>
                    <a:pt x="31883" y="76"/>
                    <a:pt x="27904" y="235"/>
                  </a:cubicBezTo>
                  <a:cubicBezTo>
                    <a:pt x="17227" y="686"/>
                    <a:pt x="1011" y="1789"/>
                    <a:pt x="209" y="4747"/>
                  </a:cubicBezTo>
                  <a:cubicBezTo>
                    <a:pt x="1" y="5488"/>
                    <a:pt x="3047" y="5908"/>
                    <a:pt x="4875" y="5908"/>
                  </a:cubicBezTo>
                  <a:cubicBezTo>
                    <a:pt x="5025" y="5908"/>
                    <a:pt x="5166" y="5905"/>
                    <a:pt x="5297" y="5899"/>
                  </a:cubicBezTo>
                  <a:cubicBezTo>
                    <a:pt x="5297" y="5899"/>
                    <a:pt x="6606" y="7927"/>
                    <a:pt x="9906" y="7927"/>
                  </a:cubicBezTo>
                  <a:cubicBezTo>
                    <a:pt x="11609" y="7927"/>
                    <a:pt x="13843" y="7387"/>
                    <a:pt x="16701" y="5749"/>
                  </a:cubicBezTo>
                  <a:cubicBezTo>
                    <a:pt x="16701" y="5749"/>
                    <a:pt x="18530" y="5983"/>
                    <a:pt x="21253" y="5983"/>
                  </a:cubicBezTo>
                  <a:cubicBezTo>
                    <a:pt x="23247" y="5983"/>
                    <a:pt x="25720" y="5858"/>
                    <a:pt x="28305" y="5423"/>
                  </a:cubicBezTo>
                  <a:cubicBezTo>
                    <a:pt x="29172" y="5688"/>
                    <a:pt x="30104" y="5778"/>
                    <a:pt x="30969" y="5778"/>
                  </a:cubicBezTo>
                  <a:cubicBezTo>
                    <a:pt x="32805" y="5778"/>
                    <a:pt x="34345" y="5373"/>
                    <a:pt x="34345" y="5373"/>
                  </a:cubicBezTo>
                  <a:cubicBezTo>
                    <a:pt x="35552" y="5776"/>
                    <a:pt x="36918" y="5983"/>
                    <a:pt x="38403" y="5983"/>
                  </a:cubicBezTo>
                  <a:cubicBezTo>
                    <a:pt x="40155" y="5983"/>
                    <a:pt x="42073" y="5694"/>
                    <a:pt x="44094" y="5097"/>
                  </a:cubicBezTo>
                  <a:cubicBezTo>
                    <a:pt x="44094" y="5097"/>
                    <a:pt x="46795" y="6751"/>
                    <a:pt x="49713" y="6751"/>
                  </a:cubicBezTo>
                  <a:cubicBezTo>
                    <a:pt x="51311" y="6751"/>
                    <a:pt x="52974" y="6255"/>
                    <a:pt x="54295" y="4721"/>
                  </a:cubicBezTo>
                  <a:cubicBezTo>
                    <a:pt x="54295" y="4721"/>
                    <a:pt x="61714" y="4521"/>
                    <a:pt x="62215" y="2616"/>
                  </a:cubicBezTo>
                  <a:cubicBezTo>
                    <a:pt x="62630" y="1036"/>
                    <a:pt x="52741" y="1"/>
                    <a:pt x="393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4907391" y="2405033"/>
              <a:ext cx="968880" cy="1647637"/>
            </a:xfrm>
            <a:custGeom>
              <a:avLst/>
              <a:gdLst/>
              <a:ahLst/>
              <a:cxnLst/>
              <a:rect l="l" t="t" r="r" b="b"/>
              <a:pathLst>
                <a:path w="12914" h="21961" extrusionOk="0">
                  <a:moveTo>
                    <a:pt x="2605" y="0"/>
                  </a:moveTo>
                  <a:cubicBezTo>
                    <a:pt x="2211" y="0"/>
                    <a:pt x="1861" y="253"/>
                    <a:pt x="1585" y="857"/>
                  </a:cubicBezTo>
                  <a:cubicBezTo>
                    <a:pt x="1" y="4381"/>
                    <a:pt x="5243" y="14797"/>
                    <a:pt x="5735" y="15669"/>
                  </a:cubicBezTo>
                  <a:lnTo>
                    <a:pt x="5735" y="15669"/>
                  </a:lnTo>
                  <a:cubicBezTo>
                    <a:pt x="5496" y="15436"/>
                    <a:pt x="4137" y="14985"/>
                    <a:pt x="2941" y="14985"/>
                  </a:cubicBezTo>
                  <a:cubicBezTo>
                    <a:pt x="2075" y="14985"/>
                    <a:pt x="1295" y="15221"/>
                    <a:pt x="1084" y="15945"/>
                  </a:cubicBezTo>
                  <a:cubicBezTo>
                    <a:pt x="557" y="17750"/>
                    <a:pt x="7023" y="21960"/>
                    <a:pt x="7023" y="21960"/>
                  </a:cubicBezTo>
                  <a:lnTo>
                    <a:pt x="12913" y="21434"/>
                  </a:lnTo>
                  <a:cubicBezTo>
                    <a:pt x="12913" y="21434"/>
                    <a:pt x="9982" y="1674"/>
                    <a:pt x="8629" y="1674"/>
                  </a:cubicBezTo>
                  <a:cubicBezTo>
                    <a:pt x="8612" y="1674"/>
                    <a:pt x="8594" y="1678"/>
                    <a:pt x="8577" y="1684"/>
                  </a:cubicBezTo>
                  <a:cubicBezTo>
                    <a:pt x="7249" y="2186"/>
                    <a:pt x="7851" y="6797"/>
                    <a:pt x="7851" y="6797"/>
                  </a:cubicBezTo>
                  <a:cubicBezTo>
                    <a:pt x="7851" y="6797"/>
                    <a:pt x="4646" y="0"/>
                    <a:pt x="26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5077020" y="2411035"/>
              <a:ext cx="799247" cy="1602096"/>
            </a:xfrm>
            <a:custGeom>
              <a:avLst/>
              <a:gdLst/>
              <a:ahLst/>
              <a:cxnLst/>
              <a:rect l="l" t="t" r="r" b="b"/>
              <a:pathLst>
                <a:path w="10653" h="21354" extrusionOk="0">
                  <a:moveTo>
                    <a:pt x="1" y="0"/>
                  </a:moveTo>
                  <a:lnTo>
                    <a:pt x="1" y="0"/>
                  </a:lnTo>
                  <a:cubicBezTo>
                    <a:pt x="427" y="1955"/>
                    <a:pt x="1003" y="3910"/>
                    <a:pt x="1655" y="5815"/>
                  </a:cubicBezTo>
                  <a:cubicBezTo>
                    <a:pt x="2281" y="7720"/>
                    <a:pt x="3008" y="9625"/>
                    <a:pt x="3835" y="11454"/>
                  </a:cubicBezTo>
                  <a:cubicBezTo>
                    <a:pt x="4236" y="12381"/>
                    <a:pt x="4687" y="13284"/>
                    <a:pt x="5163" y="14186"/>
                  </a:cubicBezTo>
                  <a:cubicBezTo>
                    <a:pt x="5640" y="15063"/>
                    <a:pt x="6141" y="15940"/>
                    <a:pt x="6692" y="16792"/>
                  </a:cubicBezTo>
                  <a:cubicBezTo>
                    <a:pt x="7795" y="18472"/>
                    <a:pt x="9073" y="20076"/>
                    <a:pt x="10652" y="21354"/>
                  </a:cubicBezTo>
                  <a:cubicBezTo>
                    <a:pt x="9900" y="20677"/>
                    <a:pt x="9224" y="19950"/>
                    <a:pt x="8572" y="19148"/>
                  </a:cubicBezTo>
                  <a:cubicBezTo>
                    <a:pt x="8271" y="18772"/>
                    <a:pt x="7970" y="18371"/>
                    <a:pt x="7670" y="17970"/>
                  </a:cubicBezTo>
                  <a:cubicBezTo>
                    <a:pt x="7394" y="17544"/>
                    <a:pt x="7093" y="17118"/>
                    <a:pt x="6843" y="16692"/>
                  </a:cubicBezTo>
                  <a:cubicBezTo>
                    <a:pt x="5765" y="15013"/>
                    <a:pt x="4838" y="13209"/>
                    <a:pt x="4036" y="11379"/>
                  </a:cubicBezTo>
                  <a:cubicBezTo>
                    <a:pt x="3183" y="9549"/>
                    <a:pt x="2482" y="7670"/>
                    <a:pt x="1805" y="5765"/>
                  </a:cubicBezTo>
                  <a:cubicBezTo>
                    <a:pt x="1454" y="4812"/>
                    <a:pt x="1153" y="3860"/>
                    <a:pt x="853" y="2908"/>
                  </a:cubicBezTo>
                  <a:cubicBezTo>
                    <a:pt x="552" y="1930"/>
                    <a:pt x="251" y="97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4996145" y="3582461"/>
              <a:ext cx="804874" cy="436349"/>
            </a:xfrm>
            <a:custGeom>
              <a:avLst/>
              <a:gdLst/>
              <a:ahLst/>
              <a:cxnLst/>
              <a:rect l="l" t="t" r="r" b="b"/>
              <a:pathLst>
                <a:path w="10728" h="5816" extrusionOk="0">
                  <a:moveTo>
                    <a:pt x="1" y="1"/>
                  </a:moveTo>
                  <a:lnTo>
                    <a:pt x="1" y="1"/>
                  </a:lnTo>
                  <a:cubicBezTo>
                    <a:pt x="803" y="652"/>
                    <a:pt x="1630" y="1254"/>
                    <a:pt x="2482" y="1805"/>
                  </a:cubicBezTo>
                  <a:cubicBezTo>
                    <a:pt x="3334" y="2381"/>
                    <a:pt x="4211" y="2908"/>
                    <a:pt x="5089" y="3409"/>
                  </a:cubicBezTo>
                  <a:cubicBezTo>
                    <a:pt x="5991" y="3910"/>
                    <a:pt x="6918" y="4361"/>
                    <a:pt x="7845" y="4788"/>
                  </a:cubicBezTo>
                  <a:cubicBezTo>
                    <a:pt x="8322" y="4988"/>
                    <a:pt x="8798" y="5189"/>
                    <a:pt x="9274" y="5364"/>
                  </a:cubicBezTo>
                  <a:cubicBezTo>
                    <a:pt x="9750" y="5539"/>
                    <a:pt x="10251" y="5690"/>
                    <a:pt x="10728" y="5815"/>
                  </a:cubicBezTo>
                  <a:cubicBezTo>
                    <a:pt x="10251" y="5640"/>
                    <a:pt x="9775" y="5464"/>
                    <a:pt x="9299" y="5264"/>
                  </a:cubicBezTo>
                  <a:cubicBezTo>
                    <a:pt x="8848" y="5063"/>
                    <a:pt x="8372" y="4838"/>
                    <a:pt x="7921" y="4637"/>
                  </a:cubicBezTo>
                  <a:cubicBezTo>
                    <a:pt x="6993" y="4186"/>
                    <a:pt x="6091" y="3735"/>
                    <a:pt x="5214" y="3234"/>
                  </a:cubicBezTo>
                  <a:cubicBezTo>
                    <a:pt x="4312" y="2732"/>
                    <a:pt x="3434" y="2206"/>
                    <a:pt x="2557" y="1680"/>
                  </a:cubicBezTo>
                  <a:cubicBezTo>
                    <a:pt x="2131" y="1404"/>
                    <a:pt x="1705" y="1128"/>
                    <a:pt x="1279" y="853"/>
                  </a:cubicBezTo>
                  <a:cubicBezTo>
                    <a:pt x="853" y="577"/>
                    <a:pt x="427" y="30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5550871" y="2531374"/>
              <a:ext cx="291549" cy="1259905"/>
            </a:xfrm>
            <a:custGeom>
              <a:avLst/>
              <a:gdLst/>
              <a:ahLst/>
              <a:cxnLst/>
              <a:rect l="l" t="t" r="r" b="b"/>
              <a:pathLst>
                <a:path w="3886" h="16793" extrusionOk="0">
                  <a:moveTo>
                    <a:pt x="0" y="0"/>
                  </a:moveTo>
                  <a:cubicBezTo>
                    <a:pt x="25" y="1429"/>
                    <a:pt x="176" y="2883"/>
                    <a:pt x="326" y="4311"/>
                  </a:cubicBezTo>
                  <a:lnTo>
                    <a:pt x="401" y="4863"/>
                  </a:lnTo>
                  <a:lnTo>
                    <a:pt x="477" y="5389"/>
                  </a:lnTo>
                  <a:cubicBezTo>
                    <a:pt x="527" y="5765"/>
                    <a:pt x="577" y="6116"/>
                    <a:pt x="652" y="6467"/>
                  </a:cubicBezTo>
                  <a:cubicBezTo>
                    <a:pt x="702" y="6818"/>
                    <a:pt x="752" y="7193"/>
                    <a:pt x="827" y="7544"/>
                  </a:cubicBezTo>
                  <a:lnTo>
                    <a:pt x="1028" y="8622"/>
                  </a:lnTo>
                  <a:cubicBezTo>
                    <a:pt x="1103" y="8973"/>
                    <a:pt x="1203" y="9324"/>
                    <a:pt x="1279" y="9675"/>
                  </a:cubicBezTo>
                  <a:cubicBezTo>
                    <a:pt x="1304" y="9850"/>
                    <a:pt x="1354" y="10026"/>
                    <a:pt x="1404" y="10201"/>
                  </a:cubicBezTo>
                  <a:lnTo>
                    <a:pt x="1529" y="10727"/>
                  </a:lnTo>
                  <a:cubicBezTo>
                    <a:pt x="1629" y="11078"/>
                    <a:pt x="1705" y="11429"/>
                    <a:pt x="1830" y="11780"/>
                  </a:cubicBezTo>
                  <a:cubicBezTo>
                    <a:pt x="1930" y="12131"/>
                    <a:pt x="2030" y="12482"/>
                    <a:pt x="2156" y="12808"/>
                  </a:cubicBezTo>
                  <a:cubicBezTo>
                    <a:pt x="2256" y="13158"/>
                    <a:pt x="2406" y="13509"/>
                    <a:pt x="2507" y="13835"/>
                  </a:cubicBezTo>
                  <a:cubicBezTo>
                    <a:pt x="2582" y="14011"/>
                    <a:pt x="2632" y="14186"/>
                    <a:pt x="2707" y="14361"/>
                  </a:cubicBezTo>
                  <a:lnTo>
                    <a:pt x="2933" y="14838"/>
                  </a:lnTo>
                  <a:lnTo>
                    <a:pt x="3133" y="15339"/>
                  </a:lnTo>
                  <a:lnTo>
                    <a:pt x="3258" y="15589"/>
                  </a:lnTo>
                  <a:lnTo>
                    <a:pt x="3384" y="15840"/>
                  </a:lnTo>
                  <a:lnTo>
                    <a:pt x="3885" y="16792"/>
                  </a:lnTo>
                  <a:lnTo>
                    <a:pt x="3434" y="15815"/>
                  </a:lnTo>
                  <a:lnTo>
                    <a:pt x="3309" y="15564"/>
                  </a:lnTo>
                  <a:lnTo>
                    <a:pt x="3208" y="15314"/>
                  </a:lnTo>
                  <a:lnTo>
                    <a:pt x="3033" y="14813"/>
                  </a:lnTo>
                  <a:lnTo>
                    <a:pt x="2832" y="14311"/>
                  </a:lnTo>
                  <a:cubicBezTo>
                    <a:pt x="2757" y="14136"/>
                    <a:pt x="2707" y="13960"/>
                    <a:pt x="2657" y="13785"/>
                  </a:cubicBezTo>
                  <a:cubicBezTo>
                    <a:pt x="2532" y="13459"/>
                    <a:pt x="2406" y="13108"/>
                    <a:pt x="2306" y="12757"/>
                  </a:cubicBezTo>
                  <a:cubicBezTo>
                    <a:pt x="1880" y="11379"/>
                    <a:pt x="1529" y="9975"/>
                    <a:pt x="1253" y="8572"/>
                  </a:cubicBezTo>
                  <a:cubicBezTo>
                    <a:pt x="928" y="7168"/>
                    <a:pt x="702" y="5740"/>
                    <a:pt x="502" y="4286"/>
                  </a:cubicBezTo>
                  <a:cubicBezTo>
                    <a:pt x="451" y="3935"/>
                    <a:pt x="401" y="3584"/>
                    <a:pt x="351" y="3234"/>
                  </a:cubicBezTo>
                  <a:cubicBezTo>
                    <a:pt x="301" y="2858"/>
                    <a:pt x="251" y="2507"/>
                    <a:pt x="226" y="2156"/>
                  </a:cubicBezTo>
                  <a:cubicBezTo>
                    <a:pt x="126" y="1429"/>
                    <a:pt x="76" y="70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5318511" y="1980472"/>
              <a:ext cx="1053059" cy="2072206"/>
            </a:xfrm>
            <a:custGeom>
              <a:avLst/>
              <a:gdLst/>
              <a:ahLst/>
              <a:cxnLst/>
              <a:rect l="l" t="t" r="r" b="b"/>
              <a:pathLst>
                <a:path w="14036" h="27620" extrusionOk="0">
                  <a:moveTo>
                    <a:pt x="6818" y="0"/>
                  </a:moveTo>
                  <a:lnTo>
                    <a:pt x="1" y="27619"/>
                  </a:lnTo>
                  <a:lnTo>
                    <a:pt x="1" y="27619"/>
                  </a:lnTo>
                  <a:lnTo>
                    <a:pt x="6818" y="27093"/>
                  </a:lnTo>
                  <a:lnTo>
                    <a:pt x="14036" y="4687"/>
                  </a:lnTo>
                  <a:lnTo>
                    <a:pt x="68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8285632" y="2070726"/>
              <a:ext cx="1100100" cy="1882242"/>
            </a:xfrm>
            <a:custGeom>
              <a:avLst/>
              <a:gdLst/>
              <a:ahLst/>
              <a:cxnLst/>
              <a:rect l="l" t="t" r="r" b="b"/>
              <a:pathLst>
                <a:path w="14663" h="25088" extrusionOk="0">
                  <a:moveTo>
                    <a:pt x="7244" y="0"/>
                  </a:moveTo>
                  <a:lnTo>
                    <a:pt x="1" y="3108"/>
                  </a:lnTo>
                  <a:lnTo>
                    <a:pt x="4462" y="25088"/>
                  </a:lnTo>
                  <a:lnTo>
                    <a:pt x="14662" y="25088"/>
                  </a:lnTo>
                  <a:lnTo>
                    <a:pt x="72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5724691" y="2303826"/>
              <a:ext cx="3076274" cy="1709308"/>
            </a:xfrm>
            <a:custGeom>
              <a:avLst/>
              <a:gdLst/>
              <a:ahLst/>
              <a:cxnLst/>
              <a:rect l="l" t="t" r="r" b="b"/>
              <a:pathLst>
                <a:path w="41003" h="22783" extrusionOk="0">
                  <a:moveTo>
                    <a:pt x="36517" y="1"/>
                  </a:moveTo>
                  <a:lnTo>
                    <a:pt x="7218" y="377"/>
                  </a:lnTo>
                  <a:lnTo>
                    <a:pt x="0" y="22783"/>
                  </a:lnTo>
                  <a:lnTo>
                    <a:pt x="0" y="22783"/>
                  </a:lnTo>
                  <a:lnTo>
                    <a:pt x="41003" y="21981"/>
                  </a:lnTo>
                  <a:lnTo>
                    <a:pt x="36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6845323" y="2871608"/>
              <a:ext cx="2348151" cy="1145340"/>
            </a:xfrm>
            <a:custGeom>
              <a:avLst/>
              <a:gdLst/>
              <a:ahLst/>
              <a:cxnLst/>
              <a:rect l="l" t="t" r="r" b="b"/>
              <a:pathLst>
                <a:path w="31298" h="15266" extrusionOk="0">
                  <a:moveTo>
                    <a:pt x="18934" y="1"/>
                  </a:moveTo>
                  <a:cubicBezTo>
                    <a:pt x="17018" y="1"/>
                    <a:pt x="15053" y="406"/>
                    <a:pt x="13259" y="1180"/>
                  </a:cubicBezTo>
                  <a:cubicBezTo>
                    <a:pt x="1" y="6894"/>
                    <a:pt x="4712" y="15265"/>
                    <a:pt x="4712" y="15265"/>
                  </a:cubicBezTo>
                  <a:lnTo>
                    <a:pt x="28146" y="15265"/>
                  </a:lnTo>
                  <a:cubicBezTo>
                    <a:pt x="31297" y="4613"/>
                    <a:pt x="25397" y="1"/>
                    <a:pt x="189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8812149" y="3268485"/>
              <a:ext cx="229428" cy="569819"/>
            </a:xfrm>
            <a:custGeom>
              <a:avLst/>
              <a:gdLst/>
              <a:ahLst/>
              <a:cxnLst/>
              <a:rect l="l" t="t" r="r" b="b"/>
              <a:pathLst>
                <a:path w="3058" h="7595" extrusionOk="0">
                  <a:moveTo>
                    <a:pt x="1905" y="0"/>
                  </a:moveTo>
                  <a:cubicBezTo>
                    <a:pt x="752" y="401"/>
                    <a:pt x="101" y="2531"/>
                    <a:pt x="25" y="4536"/>
                  </a:cubicBezTo>
                  <a:cubicBezTo>
                    <a:pt x="0" y="6065"/>
                    <a:pt x="1279" y="7018"/>
                    <a:pt x="2482" y="7594"/>
                  </a:cubicBezTo>
                  <a:cubicBezTo>
                    <a:pt x="3058" y="4486"/>
                    <a:pt x="2782" y="1980"/>
                    <a:pt x="1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7785522" y="2868007"/>
              <a:ext cx="772838" cy="382105"/>
            </a:xfrm>
            <a:custGeom>
              <a:avLst/>
              <a:gdLst/>
              <a:ahLst/>
              <a:cxnLst/>
              <a:rect l="l" t="t" r="r" b="b"/>
              <a:pathLst>
                <a:path w="10301" h="5093" extrusionOk="0">
                  <a:moveTo>
                    <a:pt x="6305" y="0"/>
                  </a:moveTo>
                  <a:cubicBezTo>
                    <a:pt x="4539" y="0"/>
                    <a:pt x="2687" y="367"/>
                    <a:pt x="827" y="1178"/>
                  </a:cubicBezTo>
                  <a:cubicBezTo>
                    <a:pt x="0" y="2280"/>
                    <a:pt x="100" y="3759"/>
                    <a:pt x="1679" y="4837"/>
                  </a:cubicBezTo>
                  <a:cubicBezTo>
                    <a:pt x="1943" y="5014"/>
                    <a:pt x="2282" y="5093"/>
                    <a:pt x="2672" y="5093"/>
                  </a:cubicBezTo>
                  <a:cubicBezTo>
                    <a:pt x="4992" y="5093"/>
                    <a:pt x="9142" y="2303"/>
                    <a:pt x="10301" y="651"/>
                  </a:cubicBezTo>
                  <a:cubicBezTo>
                    <a:pt x="9049" y="230"/>
                    <a:pt x="7704" y="0"/>
                    <a:pt x="63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7136790" y="2914972"/>
              <a:ext cx="1306871" cy="1101976"/>
            </a:xfrm>
            <a:custGeom>
              <a:avLst/>
              <a:gdLst/>
              <a:ahLst/>
              <a:cxnLst/>
              <a:rect l="l" t="t" r="r" b="b"/>
              <a:pathLst>
                <a:path w="17419" h="14688" extrusionOk="0">
                  <a:moveTo>
                    <a:pt x="17419" y="6166"/>
                  </a:moveTo>
                  <a:cubicBezTo>
                    <a:pt x="17419" y="6166"/>
                    <a:pt x="13710" y="7344"/>
                    <a:pt x="15414" y="11880"/>
                  </a:cubicBezTo>
                  <a:cubicBezTo>
                    <a:pt x="15414" y="11880"/>
                    <a:pt x="13740" y="12293"/>
                    <a:pt x="13864" y="14059"/>
                  </a:cubicBezTo>
                  <a:lnTo>
                    <a:pt x="13864" y="14059"/>
                  </a:lnTo>
                  <a:lnTo>
                    <a:pt x="13963" y="14485"/>
                  </a:lnTo>
                  <a:lnTo>
                    <a:pt x="13963" y="14485"/>
                  </a:lnTo>
                  <a:cubicBezTo>
                    <a:pt x="14075" y="12372"/>
                    <a:pt x="17018" y="12181"/>
                    <a:pt x="17018" y="12181"/>
                  </a:cubicBezTo>
                  <a:cubicBezTo>
                    <a:pt x="13960" y="8923"/>
                    <a:pt x="17419" y="6166"/>
                    <a:pt x="17419" y="6166"/>
                  </a:cubicBezTo>
                  <a:close/>
                  <a:moveTo>
                    <a:pt x="11103" y="0"/>
                  </a:moveTo>
                  <a:lnTo>
                    <a:pt x="9374" y="602"/>
                  </a:lnTo>
                  <a:cubicBezTo>
                    <a:pt x="1592" y="3954"/>
                    <a:pt x="9" y="8198"/>
                    <a:pt x="15" y="11149"/>
                  </a:cubicBezTo>
                  <a:lnTo>
                    <a:pt x="15" y="11149"/>
                  </a:lnTo>
                  <a:cubicBezTo>
                    <a:pt x="10" y="11150"/>
                    <a:pt x="5" y="11152"/>
                    <a:pt x="0" y="11153"/>
                  </a:cubicBezTo>
                  <a:cubicBezTo>
                    <a:pt x="25" y="13233"/>
                    <a:pt x="827" y="14687"/>
                    <a:pt x="827" y="14687"/>
                  </a:cubicBezTo>
                  <a:lnTo>
                    <a:pt x="14010" y="14687"/>
                  </a:lnTo>
                  <a:lnTo>
                    <a:pt x="13963" y="14485"/>
                  </a:lnTo>
                  <a:lnTo>
                    <a:pt x="13963" y="14485"/>
                  </a:lnTo>
                  <a:cubicBezTo>
                    <a:pt x="13961" y="14535"/>
                    <a:pt x="13960" y="14585"/>
                    <a:pt x="13960" y="14637"/>
                  </a:cubicBezTo>
                  <a:cubicBezTo>
                    <a:pt x="13907" y="14430"/>
                    <a:pt x="13876" y="14237"/>
                    <a:pt x="13864" y="14059"/>
                  </a:cubicBezTo>
                  <a:lnTo>
                    <a:pt x="13864" y="14059"/>
                  </a:lnTo>
                  <a:lnTo>
                    <a:pt x="13835" y="13935"/>
                  </a:lnTo>
                  <a:cubicBezTo>
                    <a:pt x="13835" y="13935"/>
                    <a:pt x="13465" y="10952"/>
                    <a:pt x="10574" y="10952"/>
                  </a:cubicBezTo>
                  <a:cubicBezTo>
                    <a:pt x="10550" y="10952"/>
                    <a:pt x="10526" y="10952"/>
                    <a:pt x="10502" y="10953"/>
                  </a:cubicBezTo>
                  <a:cubicBezTo>
                    <a:pt x="7544" y="11003"/>
                    <a:pt x="6542" y="13459"/>
                    <a:pt x="6542" y="13459"/>
                  </a:cubicBezTo>
                  <a:cubicBezTo>
                    <a:pt x="6153" y="12505"/>
                    <a:pt x="5581" y="11872"/>
                    <a:pt x="4927" y="11464"/>
                  </a:cubicBezTo>
                  <a:lnTo>
                    <a:pt x="4927" y="11464"/>
                  </a:lnTo>
                  <a:cubicBezTo>
                    <a:pt x="6735" y="11056"/>
                    <a:pt x="8720" y="10230"/>
                    <a:pt x="10351" y="8722"/>
                  </a:cubicBezTo>
                  <a:cubicBezTo>
                    <a:pt x="13133" y="6116"/>
                    <a:pt x="12406" y="1304"/>
                    <a:pt x="1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8492472" y="3501585"/>
              <a:ext cx="537858" cy="515351"/>
            </a:xfrm>
            <a:custGeom>
              <a:avLst/>
              <a:gdLst/>
              <a:ahLst/>
              <a:cxnLst/>
              <a:rect l="l" t="t" r="r" b="b"/>
              <a:pathLst>
                <a:path w="7169" h="6869" extrusionOk="0">
                  <a:moveTo>
                    <a:pt x="6993" y="1"/>
                  </a:moveTo>
                  <a:cubicBezTo>
                    <a:pt x="6868" y="1429"/>
                    <a:pt x="6567" y="4011"/>
                    <a:pt x="5840" y="4913"/>
                  </a:cubicBezTo>
                  <a:cubicBezTo>
                    <a:pt x="4813" y="6191"/>
                    <a:pt x="1" y="6818"/>
                    <a:pt x="1" y="6818"/>
                  </a:cubicBezTo>
                  <a:cubicBezTo>
                    <a:pt x="1" y="6818"/>
                    <a:pt x="26" y="6818"/>
                    <a:pt x="101" y="6868"/>
                  </a:cubicBezTo>
                  <a:lnTo>
                    <a:pt x="5164" y="6868"/>
                  </a:lnTo>
                  <a:cubicBezTo>
                    <a:pt x="5540" y="6693"/>
                    <a:pt x="5941" y="6492"/>
                    <a:pt x="6367" y="6241"/>
                  </a:cubicBezTo>
                  <a:cubicBezTo>
                    <a:pt x="6993" y="3860"/>
                    <a:pt x="7169" y="1780"/>
                    <a:pt x="6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8184124" y="3377495"/>
              <a:ext cx="259513" cy="635617"/>
            </a:xfrm>
            <a:custGeom>
              <a:avLst/>
              <a:gdLst/>
              <a:ahLst/>
              <a:cxnLst/>
              <a:rect l="l" t="t" r="r" b="b"/>
              <a:pathLst>
                <a:path w="3459" h="8472" extrusionOk="0">
                  <a:moveTo>
                    <a:pt x="3459" y="1"/>
                  </a:moveTo>
                  <a:lnTo>
                    <a:pt x="3459" y="1"/>
                  </a:lnTo>
                  <a:cubicBezTo>
                    <a:pt x="3033" y="377"/>
                    <a:pt x="2632" y="803"/>
                    <a:pt x="2331" y="1304"/>
                  </a:cubicBezTo>
                  <a:cubicBezTo>
                    <a:pt x="2030" y="1780"/>
                    <a:pt x="1805" y="2332"/>
                    <a:pt x="1755" y="2933"/>
                  </a:cubicBezTo>
                  <a:cubicBezTo>
                    <a:pt x="1705" y="3509"/>
                    <a:pt x="1805" y="4111"/>
                    <a:pt x="2030" y="4637"/>
                  </a:cubicBezTo>
                  <a:cubicBezTo>
                    <a:pt x="2259" y="5118"/>
                    <a:pt x="2572" y="5557"/>
                    <a:pt x="2911" y="5954"/>
                  </a:cubicBezTo>
                  <a:lnTo>
                    <a:pt x="2911" y="5954"/>
                  </a:lnTo>
                  <a:cubicBezTo>
                    <a:pt x="2603" y="5987"/>
                    <a:pt x="2282" y="6058"/>
                    <a:pt x="1980" y="6166"/>
                  </a:cubicBezTo>
                  <a:cubicBezTo>
                    <a:pt x="1629" y="6266"/>
                    <a:pt x="1304" y="6417"/>
                    <a:pt x="1003" y="6617"/>
                  </a:cubicBezTo>
                  <a:cubicBezTo>
                    <a:pt x="677" y="6818"/>
                    <a:pt x="426" y="7093"/>
                    <a:pt x="251" y="7419"/>
                  </a:cubicBezTo>
                  <a:cubicBezTo>
                    <a:pt x="50" y="7745"/>
                    <a:pt x="0" y="8096"/>
                    <a:pt x="0" y="8472"/>
                  </a:cubicBezTo>
                  <a:cubicBezTo>
                    <a:pt x="25" y="8096"/>
                    <a:pt x="101" y="7745"/>
                    <a:pt x="301" y="7444"/>
                  </a:cubicBezTo>
                  <a:cubicBezTo>
                    <a:pt x="477" y="7144"/>
                    <a:pt x="752" y="6893"/>
                    <a:pt x="1053" y="6692"/>
                  </a:cubicBezTo>
                  <a:cubicBezTo>
                    <a:pt x="1354" y="6517"/>
                    <a:pt x="1680" y="6392"/>
                    <a:pt x="2030" y="6291"/>
                  </a:cubicBezTo>
                  <a:cubicBezTo>
                    <a:pt x="2356" y="6191"/>
                    <a:pt x="2732" y="6116"/>
                    <a:pt x="3083" y="6091"/>
                  </a:cubicBezTo>
                  <a:cubicBezTo>
                    <a:pt x="3083" y="6091"/>
                    <a:pt x="3108" y="6091"/>
                    <a:pt x="3108" y="6066"/>
                  </a:cubicBezTo>
                  <a:cubicBezTo>
                    <a:pt x="3158" y="6041"/>
                    <a:pt x="3158" y="5991"/>
                    <a:pt x="3133" y="5966"/>
                  </a:cubicBezTo>
                  <a:cubicBezTo>
                    <a:pt x="2732" y="5540"/>
                    <a:pt x="2406" y="5088"/>
                    <a:pt x="2181" y="4562"/>
                  </a:cubicBezTo>
                  <a:cubicBezTo>
                    <a:pt x="1955" y="4061"/>
                    <a:pt x="1830" y="3484"/>
                    <a:pt x="1880" y="2933"/>
                  </a:cubicBezTo>
                  <a:cubicBezTo>
                    <a:pt x="1930" y="2382"/>
                    <a:pt x="2131" y="1830"/>
                    <a:pt x="2406" y="1329"/>
                  </a:cubicBezTo>
                  <a:cubicBezTo>
                    <a:pt x="2682" y="853"/>
                    <a:pt x="3058" y="402"/>
                    <a:pt x="34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8244293" y="3892685"/>
              <a:ext cx="94082" cy="120416"/>
            </a:xfrm>
            <a:custGeom>
              <a:avLst/>
              <a:gdLst/>
              <a:ahLst/>
              <a:cxnLst/>
              <a:rect l="l" t="t" r="r" b="b"/>
              <a:pathLst>
                <a:path w="1254" h="1605" extrusionOk="0">
                  <a:moveTo>
                    <a:pt x="1253" y="1"/>
                  </a:moveTo>
                  <a:lnTo>
                    <a:pt x="1253" y="1"/>
                  </a:lnTo>
                  <a:cubicBezTo>
                    <a:pt x="1178" y="26"/>
                    <a:pt x="1078" y="51"/>
                    <a:pt x="1003" y="76"/>
                  </a:cubicBezTo>
                  <a:cubicBezTo>
                    <a:pt x="928" y="126"/>
                    <a:pt x="827" y="176"/>
                    <a:pt x="752" y="201"/>
                  </a:cubicBezTo>
                  <a:cubicBezTo>
                    <a:pt x="602" y="302"/>
                    <a:pt x="451" y="402"/>
                    <a:pt x="326" y="552"/>
                  </a:cubicBezTo>
                  <a:cubicBezTo>
                    <a:pt x="201" y="703"/>
                    <a:pt x="101" y="853"/>
                    <a:pt x="50" y="1054"/>
                  </a:cubicBezTo>
                  <a:cubicBezTo>
                    <a:pt x="0" y="1229"/>
                    <a:pt x="0" y="1429"/>
                    <a:pt x="76" y="1605"/>
                  </a:cubicBezTo>
                  <a:cubicBezTo>
                    <a:pt x="50" y="1229"/>
                    <a:pt x="226" y="903"/>
                    <a:pt x="451" y="653"/>
                  </a:cubicBezTo>
                  <a:cubicBezTo>
                    <a:pt x="552" y="527"/>
                    <a:pt x="677" y="427"/>
                    <a:pt x="827" y="302"/>
                  </a:cubicBezTo>
                  <a:lnTo>
                    <a:pt x="1028" y="151"/>
                  </a:lnTo>
                  <a:cubicBezTo>
                    <a:pt x="1103" y="101"/>
                    <a:pt x="1178" y="51"/>
                    <a:pt x="1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8323219" y="3892685"/>
              <a:ext cx="94157" cy="120416"/>
            </a:xfrm>
            <a:custGeom>
              <a:avLst/>
              <a:gdLst/>
              <a:ahLst/>
              <a:cxnLst/>
              <a:rect l="l" t="t" r="r" b="b"/>
              <a:pathLst>
                <a:path w="1255" h="1605" extrusionOk="0">
                  <a:moveTo>
                    <a:pt x="1254" y="1"/>
                  </a:moveTo>
                  <a:cubicBezTo>
                    <a:pt x="1179" y="26"/>
                    <a:pt x="1079" y="51"/>
                    <a:pt x="1003" y="76"/>
                  </a:cubicBezTo>
                  <a:cubicBezTo>
                    <a:pt x="928" y="126"/>
                    <a:pt x="828" y="176"/>
                    <a:pt x="753" y="201"/>
                  </a:cubicBezTo>
                  <a:cubicBezTo>
                    <a:pt x="602" y="302"/>
                    <a:pt x="452" y="402"/>
                    <a:pt x="327" y="552"/>
                  </a:cubicBezTo>
                  <a:cubicBezTo>
                    <a:pt x="201" y="703"/>
                    <a:pt x="101" y="853"/>
                    <a:pt x="51" y="1054"/>
                  </a:cubicBezTo>
                  <a:cubicBezTo>
                    <a:pt x="1" y="1229"/>
                    <a:pt x="1" y="1429"/>
                    <a:pt x="76" y="1605"/>
                  </a:cubicBezTo>
                  <a:cubicBezTo>
                    <a:pt x="51" y="1229"/>
                    <a:pt x="201" y="903"/>
                    <a:pt x="452" y="653"/>
                  </a:cubicBezTo>
                  <a:cubicBezTo>
                    <a:pt x="552" y="527"/>
                    <a:pt x="678" y="427"/>
                    <a:pt x="828" y="302"/>
                  </a:cubicBezTo>
                  <a:lnTo>
                    <a:pt x="1029" y="151"/>
                  </a:lnTo>
                  <a:cubicBezTo>
                    <a:pt x="1104" y="101"/>
                    <a:pt x="1179" y="51"/>
                    <a:pt x="12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6933701" y="3371868"/>
              <a:ext cx="927091" cy="393059"/>
            </a:xfrm>
            <a:custGeom>
              <a:avLst/>
              <a:gdLst/>
              <a:ahLst/>
              <a:cxnLst/>
              <a:rect l="l" t="t" r="r" b="b"/>
              <a:pathLst>
                <a:path w="12357" h="5239" extrusionOk="0">
                  <a:moveTo>
                    <a:pt x="12357" y="0"/>
                  </a:moveTo>
                  <a:lnTo>
                    <a:pt x="1" y="627"/>
                  </a:lnTo>
                  <a:cubicBezTo>
                    <a:pt x="1" y="627"/>
                    <a:pt x="101" y="5214"/>
                    <a:pt x="5389" y="5239"/>
                  </a:cubicBezTo>
                  <a:cubicBezTo>
                    <a:pt x="5416" y="5239"/>
                    <a:pt x="5442" y="5239"/>
                    <a:pt x="5469" y="5239"/>
                  </a:cubicBezTo>
                  <a:cubicBezTo>
                    <a:pt x="11065" y="5239"/>
                    <a:pt x="12357" y="1"/>
                    <a:pt x="12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7255253" y="3737160"/>
              <a:ext cx="148626" cy="137672"/>
            </a:xfrm>
            <a:custGeom>
              <a:avLst/>
              <a:gdLst/>
              <a:ahLst/>
              <a:cxnLst/>
              <a:rect l="l" t="t" r="r" b="b"/>
              <a:pathLst>
                <a:path w="1981" h="1835" extrusionOk="0">
                  <a:moveTo>
                    <a:pt x="984" y="1"/>
                  </a:moveTo>
                  <a:cubicBezTo>
                    <a:pt x="924" y="1"/>
                    <a:pt x="863" y="7"/>
                    <a:pt x="802" y="19"/>
                  </a:cubicBezTo>
                  <a:cubicBezTo>
                    <a:pt x="326" y="119"/>
                    <a:pt x="0" y="595"/>
                    <a:pt x="75" y="1096"/>
                  </a:cubicBezTo>
                  <a:cubicBezTo>
                    <a:pt x="166" y="1527"/>
                    <a:pt x="563" y="1834"/>
                    <a:pt x="1009" y="1834"/>
                  </a:cubicBezTo>
                  <a:cubicBezTo>
                    <a:pt x="1057" y="1834"/>
                    <a:pt x="1105" y="1831"/>
                    <a:pt x="1153" y="1823"/>
                  </a:cubicBezTo>
                  <a:cubicBezTo>
                    <a:pt x="1654" y="1723"/>
                    <a:pt x="1980" y="1247"/>
                    <a:pt x="1880" y="746"/>
                  </a:cubicBezTo>
                  <a:cubicBezTo>
                    <a:pt x="1792" y="305"/>
                    <a:pt x="1414" y="1"/>
                    <a:pt x="9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7259004" y="3785551"/>
              <a:ext cx="144874" cy="89280"/>
            </a:xfrm>
            <a:custGeom>
              <a:avLst/>
              <a:gdLst/>
              <a:ahLst/>
              <a:cxnLst/>
              <a:rect l="l" t="t" r="r" b="b"/>
              <a:pathLst>
                <a:path w="1931" h="1190" extrusionOk="0">
                  <a:moveTo>
                    <a:pt x="51" y="0"/>
                  </a:moveTo>
                  <a:cubicBezTo>
                    <a:pt x="25" y="151"/>
                    <a:pt x="0" y="301"/>
                    <a:pt x="25" y="451"/>
                  </a:cubicBezTo>
                  <a:cubicBezTo>
                    <a:pt x="116" y="882"/>
                    <a:pt x="513" y="1189"/>
                    <a:pt x="959" y="1189"/>
                  </a:cubicBezTo>
                  <a:cubicBezTo>
                    <a:pt x="1007" y="1189"/>
                    <a:pt x="1055" y="1186"/>
                    <a:pt x="1103" y="1178"/>
                  </a:cubicBezTo>
                  <a:cubicBezTo>
                    <a:pt x="1604" y="1078"/>
                    <a:pt x="1930" y="602"/>
                    <a:pt x="1830" y="101"/>
                  </a:cubicBezTo>
                  <a:cubicBezTo>
                    <a:pt x="1830" y="75"/>
                    <a:pt x="1830" y="25"/>
                    <a:pt x="1805" y="0"/>
                  </a:cubicBezTo>
                  <a:cubicBezTo>
                    <a:pt x="1705" y="326"/>
                    <a:pt x="1454" y="577"/>
                    <a:pt x="1103" y="627"/>
                  </a:cubicBezTo>
                  <a:cubicBezTo>
                    <a:pt x="1041" y="641"/>
                    <a:pt x="978" y="647"/>
                    <a:pt x="917" y="647"/>
                  </a:cubicBezTo>
                  <a:cubicBezTo>
                    <a:pt x="533" y="647"/>
                    <a:pt x="180" y="389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7097328" y="3806257"/>
              <a:ext cx="530281" cy="249910"/>
            </a:xfrm>
            <a:custGeom>
              <a:avLst/>
              <a:gdLst/>
              <a:ahLst/>
              <a:cxnLst/>
              <a:rect l="l" t="t" r="r" b="b"/>
              <a:pathLst>
                <a:path w="7068" h="3331" extrusionOk="0">
                  <a:moveTo>
                    <a:pt x="3283" y="0"/>
                  </a:moveTo>
                  <a:cubicBezTo>
                    <a:pt x="1078" y="0"/>
                    <a:pt x="0" y="2807"/>
                    <a:pt x="0" y="2807"/>
                  </a:cubicBezTo>
                  <a:cubicBezTo>
                    <a:pt x="0" y="2807"/>
                    <a:pt x="1281" y="3331"/>
                    <a:pt x="3375" y="3331"/>
                  </a:cubicBezTo>
                  <a:cubicBezTo>
                    <a:pt x="4422" y="3331"/>
                    <a:pt x="5673" y="3200"/>
                    <a:pt x="7068" y="2807"/>
                  </a:cubicBezTo>
                  <a:cubicBezTo>
                    <a:pt x="7068" y="2807"/>
                    <a:pt x="5514" y="0"/>
                    <a:pt x="32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7097328" y="3800255"/>
              <a:ext cx="530281" cy="216674"/>
            </a:xfrm>
            <a:custGeom>
              <a:avLst/>
              <a:gdLst/>
              <a:ahLst/>
              <a:cxnLst/>
              <a:rect l="l" t="t" r="r" b="b"/>
              <a:pathLst>
                <a:path w="7068" h="2888" extrusionOk="0">
                  <a:moveTo>
                    <a:pt x="3305" y="0"/>
                  </a:moveTo>
                  <a:cubicBezTo>
                    <a:pt x="2950" y="0"/>
                    <a:pt x="2584" y="74"/>
                    <a:pt x="2256" y="205"/>
                  </a:cubicBezTo>
                  <a:cubicBezTo>
                    <a:pt x="1905" y="381"/>
                    <a:pt x="1554" y="606"/>
                    <a:pt x="1278" y="882"/>
                  </a:cubicBezTo>
                  <a:cubicBezTo>
                    <a:pt x="702" y="1433"/>
                    <a:pt x="276" y="2135"/>
                    <a:pt x="0" y="2887"/>
                  </a:cubicBezTo>
                  <a:cubicBezTo>
                    <a:pt x="175" y="2511"/>
                    <a:pt x="351" y="2185"/>
                    <a:pt x="576" y="1859"/>
                  </a:cubicBezTo>
                  <a:cubicBezTo>
                    <a:pt x="802" y="1534"/>
                    <a:pt x="1053" y="1233"/>
                    <a:pt x="1353" y="982"/>
                  </a:cubicBezTo>
                  <a:cubicBezTo>
                    <a:pt x="1654" y="707"/>
                    <a:pt x="1955" y="481"/>
                    <a:pt x="2331" y="331"/>
                  </a:cubicBezTo>
                  <a:cubicBezTo>
                    <a:pt x="2636" y="222"/>
                    <a:pt x="2961" y="150"/>
                    <a:pt x="3305" y="150"/>
                  </a:cubicBezTo>
                  <a:cubicBezTo>
                    <a:pt x="3356" y="150"/>
                    <a:pt x="3407" y="152"/>
                    <a:pt x="3459" y="155"/>
                  </a:cubicBezTo>
                  <a:cubicBezTo>
                    <a:pt x="3835" y="180"/>
                    <a:pt x="4211" y="281"/>
                    <a:pt x="4561" y="456"/>
                  </a:cubicBezTo>
                  <a:cubicBezTo>
                    <a:pt x="4912" y="631"/>
                    <a:pt x="5213" y="857"/>
                    <a:pt x="5514" y="1108"/>
                  </a:cubicBezTo>
                  <a:cubicBezTo>
                    <a:pt x="5815" y="1358"/>
                    <a:pt x="6090" y="1634"/>
                    <a:pt x="6366" y="1935"/>
                  </a:cubicBezTo>
                  <a:cubicBezTo>
                    <a:pt x="6617" y="2235"/>
                    <a:pt x="6842" y="2536"/>
                    <a:pt x="7068" y="2887"/>
                  </a:cubicBezTo>
                  <a:cubicBezTo>
                    <a:pt x="6692" y="2185"/>
                    <a:pt x="6191" y="1534"/>
                    <a:pt x="5614" y="1007"/>
                  </a:cubicBezTo>
                  <a:cubicBezTo>
                    <a:pt x="5313" y="732"/>
                    <a:pt x="4988" y="506"/>
                    <a:pt x="4612" y="331"/>
                  </a:cubicBezTo>
                  <a:cubicBezTo>
                    <a:pt x="4261" y="155"/>
                    <a:pt x="3860" y="30"/>
                    <a:pt x="3459" y="5"/>
                  </a:cubicBezTo>
                  <a:cubicBezTo>
                    <a:pt x="3408" y="2"/>
                    <a:pt x="3356" y="0"/>
                    <a:pt x="33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7433885" y="3890809"/>
              <a:ext cx="129794" cy="137372"/>
            </a:xfrm>
            <a:custGeom>
              <a:avLst/>
              <a:gdLst/>
              <a:ahLst/>
              <a:cxnLst/>
              <a:rect l="l" t="t" r="r" b="b"/>
              <a:pathLst>
                <a:path w="1730" h="1831" extrusionOk="0">
                  <a:moveTo>
                    <a:pt x="0" y="1"/>
                  </a:moveTo>
                  <a:lnTo>
                    <a:pt x="0" y="1"/>
                  </a:lnTo>
                  <a:cubicBezTo>
                    <a:pt x="176" y="101"/>
                    <a:pt x="351" y="226"/>
                    <a:pt x="527" y="377"/>
                  </a:cubicBezTo>
                  <a:cubicBezTo>
                    <a:pt x="702" y="502"/>
                    <a:pt x="852" y="652"/>
                    <a:pt x="1003" y="803"/>
                  </a:cubicBezTo>
                  <a:cubicBezTo>
                    <a:pt x="1153" y="953"/>
                    <a:pt x="1278" y="1104"/>
                    <a:pt x="1404" y="1279"/>
                  </a:cubicBezTo>
                  <a:cubicBezTo>
                    <a:pt x="1529" y="1454"/>
                    <a:pt x="1629" y="1655"/>
                    <a:pt x="1730" y="1830"/>
                  </a:cubicBezTo>
                  <a:cubicBezTo>
                    <a:pt x="1679" y="1630"/>
                    <a:pt x="1629" y="1404"/>
                    <a:pt x="1504" y="1229"/>
                  </a:cubicBezTo>
                  <a:cubicBezTo>
                    <a:pt x="1404" y="1028"/>
                    <a:pt x="1253" y="853"/>
                    <a:pt x="1103" y="678"/>
                  </a:cubicBezTo>
                  <a:cubicBezTo>
                    <a:pt x="802" y="377"/>
                    <a:pt x="426" y="126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7384970" y="3922770"/>
              <a:ext cx="116665" cy="116665"/>
            </a:xfrm>
            <a:custGeom>
              <a:avLst/>
              <a:gdLst/>
              <a:ahLst/>
              <a:cxnLst/>
              <a:rect l="l" t="t" r="r" b="b"/>
              <a:pathLst>
                <a:path w="1555" h="1555" extrusionOk="0">
                  <a:moveTo>
                    <a:pt x="1" y="1"/>
                  </a:moveTo>
                  <a:cubicBezTo>
                    <a:pt x="176" y="76"/>
                    <a:pt x="326" y="176"/>
                    <a:pt x="477" y="302"/>
                  </a:cubicBezTo>
                  <a:cubicBezTo>
                    <a:pt x="627" y="402"/>
                    <a:pt x="778" y="527"/>
                    <a:pt x="903" y="653"/>
                  </a:cubicBezTo>
                  <a:cubicBezTo>
                    <a:pt x="1028" y="803"/>
                    <a:pt x="1128" y="928"/>
                    <a:pt x="1254" y="1079"/>
                  </a:cubicBezTo>
                  <a:cubicBezTo>
                    <a:pt x="1354" y="1229"/>
                    <a:pt x="1454" y="1404"/>
                    <a:pt x="1555" y="1555"/>
                  </a:cubicBezTo>
                  <a:cubicBezTo>
                    <a:pt x="1504" y="1379"/>
                    <a:pt x="1454" y="1179"/>
                    <a:pt x="1354" y="1028"/>
                  </a:cubicBezTo>
                  <a:cubicBezTo>
                    <a:pt x="1254" y="853"/>
                    <a:pt x="1128" y="703"/>
                    <a:pt x="1003" y="552"/>
                  </a:cubicBezTo>
                  <a:cubicBezTo>
                    <a:pt x="878" y="402"/>
                    <a:pt x="702" y="302"/>
                    <a:pt x="552" y="201"/>
                  </a:cubicBezTo>
                  <a:cubicBezTo>
                    <a:pt x="377" y="101"/>
                    <a:pt x="201" y="26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7629397" y="3806257"/>
              <a:ext cx="530356" cy="256587"/>
            </a:xfrm>
            <a:custGeom>
              <a:avLst/>
              <a:gdLst/>
              <a:ahLst/>
              <a:cxnLst/>
              <a:rect l="l" t="t" r="r" b="b"/>
              <a:pathLst>
                <a:path w="7069" h="3420" extrusionOk="0">
                  <a:moveTo>
                    <a:pt x="3785" y="0"/>
                  </a:moveTo>
                  <a:cubicBezTo>
                    <a:pt x="1555" y="0"/>
                    <a:pt x="1" y="2807"/>
                    <a:pt x="1" y="2807"/>
                  </a:cubicBezTo>
                  <a:cubicBezTo>
                    <a:pt x="1" y="2807"/>
                    <a:pt x="1694" y="3420"/>
                    <a:pt x="3788" y="3420"/>
                  </a:cubicBezTo>
                  <a:cubicBezTo>
                    <a:pt x="4835" y="3420"/>
                    <a:pt x="5982" y="3267"/>
                    <a:pt x="7069" y="2807"/>
                  </a:cubicBezTo>
                  <a:cubicBezTo>
                    <a:pt x="7069" y="2807"/>
                    <a:pt x="5991" y="0"/>
                    <a:pt x="37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7629397" y="3800255"/>
              <a:ext cx="530356" cy="216674"/>
            </a:xfrm>
            <a:custGeom>
              <a:avLst/>
              <a:gdLst/>
              <a:ahLst/>
              <a:cxnLst/>
              <a:rect l="l" t="t" r="r" b="b"/>
              <a:pathLst>
                <a:path w="7069" h="2888" extrusionOk="0">
                  <a:moveTo>
                    <a:pt x="3764" y="0"/>
                  </a:moveTo>
                  <a:cubicBezTo>
                    <a:pt x="3712" y="0"/>
                    <a:pt x="3661" y="2"/>
                    <a:pt x="3610" y="5"/>
                  </a:cubicBezTo>
                  <a:cubicBezTo>
                    <a:pt x="3209" y="30"/>
                    <a:pt x="2808" y="155"/>
                    <a:pt x="2457" y="331"/>
                  </a:cubicBezTo>
                  <a:cubicBezTo>
                    <a:pt x="2081" y="506"/>
                    <a:pt x="1755" y="732"/>
                    <a:pt x="1454" y="1007"/>
                  </a:cubicBezTo>
                  <a:cubicBezTo>
                    <a:pt x="878" y="1534"/>
                    <a:pt x="377" y="2185"/>
                    <a:pt x="1" y="2887"/>
                  </a:cubicBezTo>
                  <a:cubicBezTo>
                    <a:pt x="226" y="2536"/>
                    <a:pt x="452" y="2235"/>
                    <a:pt x="703" y="1935"/>
                  </a:cubicBezTo>
                  <a:cubicBezTo>
                    <a:pt x="978" y="1634"/>
                    <a:pt x="1254" y="1358"/>
                    <a:pt x="1555" y="1108"/>
                  </a:cubicBezTo>
                  <a:cubicBezTo>
                    <a:pt x="1855" y="857"/>
                    <a:pt x="2156" y="631"/>
                    <a:pt x="2507" y="456"/>
                  </a:cubicBezTo>
                  <a:cubicBezTo>
                    <a:pt x="2858" y="281"/>
                    <a:pt x="3234" y="180"/>
                    <a:pt x="3635" y="155"/>
                  </a:cubicBezTo>
                  <a:cubicBezTo>
                    <a:pt x="3683" y="152"/>
                    <a:pt x="3732" y="150"/>
                    <a:pt x="3781" y="150"/>
                  </a:cubicBezTo>
                  <a:cubicBezTo>
                    <a:pt x="4108" y="150"/>
                    <a:pt x="4432" y="222"/>
                    <a:pt x="4738" y="331"/>
                  </a:cubicBezTo>
                  <a:cubicBezTo>
                    <a:pt x="5114" y="481"/>
                    <a:pt x="5439" y="707"/>
                    <a:pt x="5715" y="982"/>
                  </a:cubicBezTo>
                  <a:cubicBezTo>
                    <a:pt x="6016" y="1233"/>
                    <a:pt x="6267" y="1534"/>
                    <a:pt x="6492" y="1859"/>
                  </a:cubicBezTo>
                  <a:cubicBezTo>
                    <a:pt x="6718" y="2185"/>
                    <a:pt x="6918" y="2511"/>
                    <a:pt x="7069" y="2887"/>
                  </a:cubicBezTo>
                  <a:cubicBezTo>
                    <a:pt x="6793" y="2135"/>
                    <a:pt x="6367" y="1433"/>
                    <a:pt x="5790" y="882"/>
                  </a:cubicBezTo>
                  <a:cubicBezTo>
                    <a:pt x="5515" y="606"/>
                    <a:pt x="5189" y="381"/>
                    <a:pt x="4813" y="205"/>
                  </a:cubicBezTo>
                  <a:cubicBezTo>
                    <a:pt x="4485" y="74"/>
                    <a:pt x="4118" y="0"/>
                    <a:pt x="3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7693318" y="3890809"/>
              <a:ext cx="129869" cy="137372"/>
            </a:xfrm>
            <a:custGeom>
              <a:avLst/>
              <a:gdLst/>
              <a:ahLst/>
              <a:cxnLst/>
              <a:rect l="l" t="t" r="r" b="b"/>
              <a:pathLst>
                <a:path w="1731" h="1831" extrusionOk="0">
                  <a:moveTo>
                    <a:pt x="1730" y="1"/>
                  </a:moveTo>
                  <a:lnTo>
                    <a:pt x="1730" y="1"/>
                  </a:lnTo>
                  <a:cubicBezTo>
                    <a:pt x="1329" y="151"/>
                    <a:pt x="978" y="427"/>
                    <a:pt x="678" y="728"/>
                  </a:cubicBezTo>
                  <a:cubicBezTo>
                    <a:pt x="527" y="878"/>
                    <a:pt x="377" y="1053"/>
                    <a:pt x="252" y="1254"/>
                  </a:cubicBezTo>
                  <a:cubicBezTo>
                    <a:pt x="151" y="1429"/>
                    <a:pt x="51" y="1630"/>
                    <a:pt x="1" y="1830"/>
                  </a:cubicBezTo>
                  <a:cubicBezTo>
                    <a:pt x="126" y="1655"/>
                    <a:pt x="227" y="1480"/>
                    <a:pt x="352" y="1304"/>
                  </a:cubicBezTo>
                  <a:cubicBezTo>
                    <a:pt x="502" y="1154"/>
                    <a:pt x="628" y="978"/>
                    <a:pt x="778" y="828"/>
                  </a:cubicBezTo>
                  <a:cubicBezTo>
                    <a:pt x="928" y="678"/>
                    <a:pt x="1079" y="552"/>
                    <a:pt x="1254" y="402"/>
                  </a:cubicBezTo>
                  <a:cubicBezTo>
                    <a:pt x="1404" y="251"/>
                    <a:pt x="1555" y="126"/>
                    <a:pt x="17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7764816" y="3922770"/>
              <a:ext cx="107212" cy="122292"/>
            </a:xfrm>
            <a:custGeom>
              <a:avLst/>
              <a:gdLst/>
              <a:ahLst/>
              <a:cxnLst/>
              <a:rect l="l" t="t" r="r" b="b"/>
              <a:pathLst>
                <a:path w="1429" h="1630" extrusionOk="0">
                  <a:moveTo>
                    <a:pt x="1429" y="1"/>
                  </a:moveTo>
                  <a:lnTo>
                    <a:pt x="1429" y="1"/>
                  </a:lnTo>
                  <a:cubicBezTo>
                    <a:pt x="1253" y="51"/>
                    <a:pt x="1078" y="151"/>
                    <a:pt x="928" y="252"/>
                  </a:cubicBezTo>
                  <a:cubicBezTo>
                    <a:pt x="752" y="352"/>
                    <a:pt x="627" y="477"/>
                    <a:pt x="477" y="602"/>
                  </a:cubicBezTo>
                  <a:cubicBezTo>
                    <a:pt x="351" y="753"/>
                    <a:pt x="226" y="903"/>
                    <a:pt x="151" y="1079"/>
                  </a:cubicBezTo>
                  <a:cubicBezTo>
                    <a:pt x="50" y="1254"/>
                    <a:pt x="0" y="1429"/>
                    <a:pt x="0" y="1630"/>
                  </a:cubicBezTo>
                  <a:cubicBezTo>
                    <a:pt x="76" y="1455"/>
                    <a:pt x="151" y="1304"/>
                    <a:pt x="251" y="1129"/>
                  </a:cubicBezTo>
                  <a:cubicBezTo>
                    <a:pt x="351" y="1003"/>
                    <a:pt x="477" y="853"/>
                    <a:pt x="602" y="728"/>
                  </a:cubicBezTo>
                  <a:cubicBezTo>
                    <a:pt x="852" y="452"/>
                    <a:pt x="1128" y="226"/>
                    <a:pt x="1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8483094" y="3736635"/>
              <a:ext cx="744704" cy="382931"/>
            </a:xfrm>
            <a:custGeom>
              <a:avLst/>
              <a:gdLst/>
              <a:ahLst/>
              <a:cxnLst/>
              <a:rect l="l" t="t" r="r" b="b"/>
              <a:pathLst>
                <a:path w="9926" h="5104" extrusionOk="0">
                  <a:moveTo>
                    <a:pt x="7068" y="1"/>
                  </a:moveTo>
                  <a:cubicBezTo>
                    <a:pt x="7068" y="1"/>
                    <a:pt x="6742" y="2081"/>
                    <a:pt x="6366" y="2557"/>
                  </a:cubicBezTo>
                  <a:cubicBezTo>
                    <a:pt x="5439" y="3692"/>
                    <a:pt x="785" y="3735"/>
                    <a:pt x="88" y="3735"/>
                  </a:cubicBezTo>
                  <a:cubicBezTo>
                    <a:pt x="31" y="3735"/>
                    <a:pt x="0" y="3735"/>
                    <a:pt x="0" y="3735"/>
                  </a:cubicBezTo>
                  <a:lnTo>
                    <a:pt x="0" y="3735"/>
                  </a:lnTo>
                  <a:cubicBezTo>
                    <a:pt x="0" y="3735"/>
                    <a:pt x="2165" y="5103"/>
                    <a:pt x="4573" y="5103"/>
                  </a:cubicBezTo>
                  <a:cubicBezTo>
                    <a:pt x="5275" y="5103"/>
                    <a:pt x="5997" y="4987"/>
                    <a:pt x="6692" y="4687"/>
                  </a:cubicBezTo>
                  <a:cubicBezTo>
                    <a:pt x="9925" y="3284"/>
                    <a:pt x="7068" y="1"/>
                    <a:pt x="70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8483094" y="3971685"/>
              <a:ext cx="547237" cy="147875"/>
            </a:xfrm>
            <a:custGeom>
              <a:avLst/>
              <a:gdLst/>
              <a:ahLst/>
              <a:cxnLst/>
              <a:rect l="l" t="t" r="r" b="b"/>
              <a:pathLst>
                <a:path w="7294" h="1971" extrusionOk="0">
                  <a:moveTo>
                    <a:pt x="5339" y="1"/>
                  </a:moveTo>
                  <a:cubicBezTo>
                    <a:pt x="3598" y="581"/>
                    <a:pt x="504" y="602"/>
                    <a:pt x="55" y="602"/>
                  </a:cubicBezTo>
                  <a:cubicBezTo>
                    <a:pt x="19" y="602"/>
                    <a:pt x="0" y="602"/>
                    <a:pt x="0" y="602"/>
                  </a:cubicBezTo>
                  <a:lnTo>
                    <a:pt x="0" y="602"/>
                  </a:lnTo>
                  <a:cubicBezTo>
                    <a:pt x="0" y="602"/>
                    <a:pt x="2165" y="1970"/>
                    <a:pt x="4573" y="1970"/>
                  </a:cubicBezTo>
                  <a:cubicBezTo>
                    <a:pt x="5275" y="1970"/>
                    <a:pt x="5997" y="1854"/>
                    <a:pt x="6692" y="1554"/>
                  </a:cubicBezTo>
                  <a:cubicBezTo>
                    <a:pt x="6918" y="1454"/>
                    <a:pt x="7118" y="1329"/>
                    <a:pt x="7294" y="1229"/>
                  </a:cubicBezTo>
                  <a:cubicBezTo>
                    <a:pt x="7068" y="552"/>
                    <a:pt x="6241" y="201"/>
                    <a:pt x="5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8475592" y="3736635"/>
              <a:ext cx="631861" cy="387129"/>
            </a:xfrm>
            <a:custGeom>
              <a:avLst/>
              <a:gdLst/>
              <a:ahLst/>
              <a:cxnLst/>
              <a:rect l="l" t="t" r="r" b="b"/>
              <a:pathLst>
                <a:path w="8422" h="5160" extrusionOk="0">
                  <a:moveTo>
                    <a:pt x="7770" y="853"/>
                  </a:moveTo>
                  <a:cubicBezTo>
                    <a:pt x="7793" y="901"/>
                    <a:pt x="7819" y="950"/>
                    <a:pt x="7845" y="1000"/>
                  </a:cubicBezTo>
                  <a:lnTo>
                    <a:pt x="7845" y="1000"/>
                  </a:lnTo>
                  <a:cubicBezTo>
                    <a:pt x="7820" y="951"/>
                    <a:pt x="7795" y="902"/>
                    <a:pt x="7770" y="853"/>
                  </a:cubicBezTo>
                  <a:close/>
                  <a:moveTo>
                    <a:pt x="7168" y="1"/>
                  </a:moveTo>
                  <a:lnTo>
                    <a:pt x="7168" y="1"/>
                  </a:lnTo>
                  <a:cubicBezTo>
                    <a:pt x="7093" y="377"/>
                    <a:pt x="7018" y="753"/>
                    <a:pt x="6942" y="1129"/>
                  </a:cubicBezTo>
                  <a:cubicBezTo>
                    <a:pt x="6842" y="1504"/>
                    <a:pt x="6742" y="1880"/>
                    <a:pt x="6592" y="2231"/>
                  </a:cubicBezTo>
                  <a:cubicBezTo>
                    <a:pt x="6466" y="2607"/>
                    <a:pt x="6115" y="2808"/>
                    <a:pt x="5765" y="2958"/>
                  </a:cubicBezTo>
                  <a:cubicBezTo>
                    <a:pt x="5414" y="3108"/>
                    <a:pt x="5063" y="3209"/>
                    <a:pt x="4687" y="3284"/>
                  </a:cubicBezTo>
                  <a:cubicBezTo>
                    <a:pt x="3935" y="3434"/>
                    <a:pt x="3158" y="3509"/>
                    <a:pt x="2406" y="3585"/>
                  </a:cubicBezTo>
                  <a:cubicBezTo>
                    <a:pt x="1629" y="3635"/>
                    <a:pt x="852" y="3660"/>
                    <a:pt x="100" y="3660"/>
                  </a:cubicBezTo>
                  <a:cubicBezTo>
                    <a:pt x="75" y="3660"/>
                    <a:pt x="50" y="3660"/>
                    <a:pt x="25" y="3685"/>
                  </a:cubicBezTo>
                  <a:cubicBezTo>
                    <a:pt x="0" y="3735"/>
                    <a:pt x="25" y="3760"/>
                    <a:pt x="50" y="3785"/>
                  </a:cubicBezTo>
                  <a:cubicBezTo>
                    <a:pt x="902" y="4286"/>
                    <a:pt x="1805" y="4662"/>
                    <a:pt x="2757" y="4913"/>
                  </a:cubicBezTo>
                  <a:cubicBezTo>
                    <a:pt x="3398" y="5065"/>
                    <a:pt x="4051" y="5160"/>
                    <a:pt x="4707" y="5160"/>
                  </a:cubicBezTo>
                  <a:cubicBezTo>
                    <a:pt x="5026" y="5160"/>
                    <a:pt x="5345" y="5138"/>
                    <a:pt x="5664" y="5088"/>
                  </a:cubicBezTo>
                  <a:cubicBezTo>
                    <a:pt x="6140" y="4988"/>
                    <a:pt x="6617" y="4838"/>
                    <a:pt x="7068" y="4612"/>
                  </a:cubicBezTo>
                  <a:cubicBezTo>
                    <a:pt x="7494" y="4387"/>
                    <a:pt x="7895" y="4061"/>
                    <a:pt x="8145" y="3635"/>
                  </a:cubicBezTo>
                  <a:cubicBezTo>
                    <a:pt x="8371" y="3184"/>
                    <a:pt x="8421" y="2657"/>
                    <a:pt x="8296" y="2181"/>
                  </a:cubicBezTo>
                  <a:cubicBezTo>
                    <a:pt x="8271" y="1956"/>
                    <a:pt x="8171" y="1705"/>
                    <a:pt x="8095" y="1479"/>
                  </a:cubicBezTo>
                  <a:cubicBezTo>
                    <a:pt x="8019" y="1327"/>
                    <a:pt x="7928" y="1160"/>
                    <a:pt x="7845" y="1000"/>
                  </a:cubicBezTo>
                  <a:lnTo>
                    <a:pt x="7845" y="1000"/>
                  </a:lnTo>
                  <a:cubicBezTo>
                    <a:pt x="8034" y="1382"/>
                    <a:pt x="8182" y="1785"/>
                    <a:pt x="8271" y="2206"/>
                  </a:cubicBezTo>
                  <a:cubicBezTo>
                    <a:pt x="8346" y="2657"/>
                    <a:pt x="8296" y="3159"/>
                    <a:pt x="8070" y="3585"/>
                  </a:cubicBezTo>
                  <a:cubicBezTo>
                    <a:pt x="7820" y="4011"/>
                    <a:pt x="7444" y="4311"/>
                    <a:pt x="7018" y="4512"/>
                  </a:cubicBezTo>
                  <a:cubicBezTo>
                    <a:pt x="6592" y="4738"/>
                    <a:pt x="6115" y="4863"/>
                    <a:pt x="5639" y="4938"/>
                  </a:cubicBezTo>
                  <a:cubicBezTo>
                    <a:pt x="5310" y="4999"/>
                    <a:pt x="4979" y="5026"/>
                    <a:pt x="4647" y="5026"/>
                  </a:cubicBezTo>
                  <a:cubicBezTo>
                    <a:pt x="4018" y="5026"/>
                    <a:pt x="3389" y="4927"/>
                    <a:pt x="2782" y="4763"/>
                  </a:cubicBezTo>
                  <a:cubicBezTo>
                    <a:pt x="1953" y="4539"/>
                    <a:pt x="1144" y="4214"/>
                    <a:pt x="391" y="3808"/>
                  </a:cubicBezTo>
                  <a:lnTo>
                    <a:pt x="391" y="3808"/>
                  </a:lnTo>
                  <a:cubicBezTo>
                    <a:pt x="1066" y="3798"/>
                    <a:pt x="1726" y="3754"/>
                    <a:pt x="2406" y="3710"/>
                  </a:cubicBezTo>
                  <a:cubicBezTo>
                    <a:pt x="3183" y="3660"/>
                    <a:pt x="3935" y="3560"/>
                    <a:pt x="4712" y="3384"/>
                  </a:cubicBezTo>
                  <a:cubicBezTo>
                    <a:pt x="5088" y="3309"/>
                    <a:pt x="5464" y="3209"/>
                    <a:pt x="5815" y="3033"/>
                  </a:cubicBezTo>
                  <a:cubicBezTo>
                    <a:pt x="5990" y="2958"/>
                    <a:pt x="6166" y="2858"/>
                    <a:pt x="6316" y="2733"/>
                  </a:cubicBezTo>
                  <a:cubicBezTo>
                    <a:pt x="6366" y="2707"/>
                    <a:pt x="6391" y="2682"/>
                    <a:pt x="6416" y="2632"/>
                  </a:cubicBezTo>
                  <a:cubicBezTo>
                    <a:pt x="6466" y="2607"/>
                    <a:pt x="6491" y="2557"/>
                    <a:pt x="6516" y="2532"/>
                  </a:cubicBezTo>
                  <a:cubicBezTo>
                    <a:pt x="6541" y="2482"/>
                    <a:pt x="6567" y="2432"/>
                    <a:pt x="6592" y="2382"/>
                  </a:cubicBezTo>
                  <a:cubicBezTo>
                    <a:pt x="6617" y="2357"/>
                    <a:pt x="6642" y="2306"/>
                    <a:pt x="6642" y="2256"/>
                  </a:cubicBezTo>
                  <a:cubicBezTo>
                    <a:pt x="6792" y="1880"/>
                    <a:pt x="6892" y="1504"/>
                    <a:pt x="6968" y="1129"/>
                  </a:cubicBezTo>
                  <a:cubicBezTo>
                    <a:pt x="7043" y="753"/>
                    <a:pt x="7118" y="377"/>
                    <a:pt x="7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6775775" y="2660865"/>
              <a:ext cx="1219766" cy="1054109"/>
            </a:xfrm>
            <a:custGeom>
              <a:avLst/>
              <a:gdLst/>
              <a:ahLst/>
              <a:cxnLst/>
              <a:rect l="l" t="t" r="r" b="b"/>
              <a:pathLst>
                <a:path w="16258" h="14050" extrusionOk="0">
                  <a:moveTo>
                    <a:pt x="8029" y="1"/>
                  </a:moveTo>
                  <a:cubicBezTo>
                    <a:pt x="5277" y="1"/>
                    <a:pt x="2530" y="2426"/>
                    <a:pt x="1203" y="6921"/>
                  </a:cubicBezTo>
                  <a:cubicBezTo>
                    <a:pt x="0" y="11006"/>
                    <a:pt x="4612" y="13788"/>
                    <a:pt x="6842" y="14014"/>
                  </a:cubicBezTo>
                  <a:cubicBezTo>
                    <a:pt x="7093" y="14038"/>
                    <a:pt x="7347" y="14049"/>
                    <a:pt x="7603" y="14049"/>
                  </a:cubicBezTo>
                  <a:cubicBezTo>
                    <a:pt x="11674" y="14049"/>
                    <a:pt x="16257" y="11136"/>
                    <a:pt x="16116" y="8024"/>
                  </a:cubicBezTo>
                  <a:cubicBezTo>
                    <a:pt x="15965" y="4465"/>
                    <a:pt x="13008" y="204"/>
                    <a:pt x="8196" y="4"/>
                  </a:cubicBezTo>
                  <a:cubicBezTo>
                    <a:pt x="8140" y="2"/>
                    <a:pt x="8084" y="1"/>
                    <a:pt x="80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6945254" y="2933728"/>
              <a:ext cx="486841" cy="459082"/>
            </a:xfrm>
            <a:custGeom>
              <a:avLst/>
              <a:gdLst/>
              <a:ahLst/>
              <a:cxnLst/>
              <a:rect l="l" t="t" r="r" b="b"/>
              <a:pathLst>
                <a:path w="6489" h="6119" extrusionOk="0">
                  <a:moveTo>
                    <a:pt x="3657" y="1"/>
                  </a:moveTo>
                  <a:cubicBezTo>
                    <a:pt x="2916" y="1"/>
                    <a:pt x="2273" y="317"/>
                    <a:pt x="1927" y="678"/>
                  </a:cubicBezTo>
                  <a:cubicBezTo>
                    <a:pt x="326" y="2350"/>
                    <a:pt x="1" y="6119"/>
                    <a:pt x="2580" y="6119"/>
                  </a:cubicBezTo>
                  <a:cubicBezTo>
                    <a:pt x="2706" y="6119"/>
                    <a:pt x="2839" y="6110"/>
                    <a:pt x="2979" y="6091"/>
                  </a:cubicBezTo>
                  <a:cubicBezTo>
                    <a:pt x="5987" y="5690"/>
                    <a:pt x="6488" y="1404"/>
                    <a:pt x="5210" y="502"/>
                  </a:cubicBezTo>
                  <a:cubicBezTo>
                    <a:pt x="4689" y="141"/>
                    <a:pt x="4151" y="1"/>
                    <a:pt x="36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6894238" y="2683673"/>
              <a:ext cx="1075642" cy="1031302"/>
            </a:xfrm>
            <a:custGeom>
              <a:avLst/>
              <a:gdLst/>
              <a:ahLst/>
              <a:cxnLst/>
              <a:rect l="l" t="t" r="r" b="b"/>
              <a:pathLst>
                <a:path w="14337" h="13746" extrusionOk="0">
                  <a:moveTo>
                    <a:pt x="4762" y="1"/>
                  </a:moveTo>
                  <a:cubicBezTo>
                    <a:pt x="2857" y="702"/>
                    <a:pt x="1103" y="2607"/>
                    <a:pt x="0" y="5514"/>
                  </a:cubicBezTo>
                  <a:cubicBezTo>
                    <a:pt x="602" y="5414"/>
                    <a:pt x="1629" y="4988"/>
                    <a:pt x="3058" y="3509"/>
                  </a:cubicBezTo>
                  <a:cubicBezTo>
                    <a:pt x="4712" y="1780"/>
                    <a:pt x="4862" y="627"/>
                    <a:pt x="4762" y="1"/>
                  </a:cubicBezTo>
                  <a:close/>
                  <a:moveTo>
                    <a:pt x="9073" y="176"/>
                  </a:moveTo>
                  <a:cubicBezTo>
                    <a:pt x="8923" y="176"/>
                    <a:pt x="8797" y="176"/>
                    <a:pt x="8697" y="201"/>
                  </a:cubicBezTo>
                  <a:cubicBezTo>
                    <a:pt x="8697" y="201"/>
                    <a:pt x="8647" y="4011"/>
                    <a:pt x="11755" y="5890"/>
                  </a:cubicBezTo>
                  <a:cubicBezTo>
                    <a:pt x="12460" y="6326"/>
                    <a:pt x="13049" y="6500"/>
                    <a:pt x="13526" y="6500"/>
                  </a:cubicBezTo>
                  <a:cubicBezTo>
                    <a:pt x="13846" y="6500"/>
                    <a:pt x="14115" y="6422"/>
                    <a:pt x="14336" y="6291"/>
                  </a:cubicBezTo>
                  <a:cubicBezTo>
                    <a:pt x="13710" y="3760"/>
                    <a:pt x="11855" y="1229"/>
                    <a:pt x="9073" y="176"/>
                  </a:cubicBezTo>
                  <a:close/>
                  <a:moveTo>
                    <a:pt x="5721" y="6747"/>
                  </a:moveTo>
                  <a:cubicBezTo>
                    <a:pt x="1567" y="6747"/>
                    <a:pt x="538" y="9101"/>
                    <a:pt x="276" y="10552"/>
                  </a:cubicBezTo>
                  <a:cubicBezTo>
                    <a:pt x="1504" y="12432"/>
                    <a:pt x="3860" y="13585"/>
                    <a:pt x="5263" y="13710"/>
                  </a:cubicBezTo>
                  <a:cubicBezTo>
                    <a:pt x="5514" y="13734"/>
                    <a:pt x="5768" y="13745"/>
                    <a:pt x="6023" y="13745"/>
                  </a:cubicBezTo>
                  <a:cubicBezTo>
                    <a:pt x="8199" y="13745"/>
                    <a:pt x="10521" y="12911"/>
                    <a:pt x="12181" y="11655"/>
                  </a:cubicBezTo>
                  <a:cubicBezTo>
                    <a:pt x="12331" y="9725"/>
                    <a:pt x="11755" y="7093"/>
                    <a:pt x="6416" y="6767"/>
                  </a:cubicBezTo>
                  <a:cubicBezTo>
                    <a:pt x="6175" y="6753"/>
                    <a:pt x="5944" y="6747"/>
                    <a:pt x="5721" y="67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7665109" y="2741966"/>
              <a:ext cx="325386" cy="883801"/>
            </a:xfrm>
            <a:custGeom>
              <a:avLst/>
              <a:gdLst/>
              <a:ahLst/>
              <a:cxnLst/>
              <a:rect l="l" t="t" r="r" b="b"/>
              <a:pathLst>
                <a:path w="4337" h="11780" extrusionOk="0">
                  <a:moveTo>
                    <a:pt x="1" y="0"/>
                  </a:moveTo>
                  <a:cubicBezTo>
                    <a:pt x="527" y="326"/>
                    <a:pt x="1029" y="702"/>
                    <a:pt x="1480" y="1128"/>
                  </a:cubicBezTo>
                  <a:cubicBezTo>
                    <a:pt x="1906" y="1579"/>
                    <a:pt x="2307" y="2056"/>
                    <a:pt x="2658" y="2557"/>
                  </a:cubicBezTo>
                  <a:cubicBezTo>
                    <a:pt x="3334" y="3584"/>
                    <a:pt x="3861" y="4737"/>
                    <a:pt x="4061" y="5965"/>
                  </a:cubicBezTo>
                  <a:cubicBezTo>
                    <a:pt x="4086" y="6116"/>
                    <a:pt x="4111" y="6266"/>
                    <a:pt x="4136" y="6417"/>
                  </a:cubicBezTo>
                  <a:cubicBezTo>
                    <a:pt x="4161" y="6567"/>
                    <a:pt x="4161" y="6717"/>
                    <a:pt x="4186" y="6868"/>
                  </a:cubicBezTo>
                  <a:cubicBezTo>
                    <a:pt x="4186" y="6943"/>
                    <a:pt x="4186" y="7018"/>
                    <a:pt x="4186" y="7093"/>
                  </a:cubicBezTo>
                  <a:cubicBezTo>
                    <a:pt x="4186" y="7168"/>
                    <a:pt x="4186" y="7244"/>
                    <a:pt x="4186" y="7319"/>
                  </a:cubicBezTo>
                  <a:cubicBezTo>
                    <a:pt x="4161" y="7469"/>
                    <a:pt x="4161" y="7620"/>
                    <a:pt x="4111" y="7770"/>
                  </a:cubicBezTo>
                  <a:cubicBezTo>
                    <a:pt x="4061" y="8071"/>
                    <a:pt x="3936" y="8371"/>
                    <a:pt x="3811" y="8647"/>
                  </a:cubicBezTo>
                  <a:cubicBezTo>
                    <a:pt x="3660" y="8923"/>
                    <a:pt x="3510" y="9173"/>
                    <a:pt x="3334" y="9424"/>
                  </a:cubicBezTo>
                  <a:cubicBezTo>
                    <a:pt x="2958" y="9925"/>
                    <a:pt x="2507" y="10351"/>
                    <a:pt x="2031" y="10752"/>
                  </a:cubicBezTo>
                  <a:cubicBezTo>
                    <a:pt x="1555" y="11128"/>
                    <a:pt x="1029" y="11479"/>
                    <a:pt x="477" y="11780"/>
                  </a:cubicBezTo>
                  <a:cubicBezTo>
                    <a:pt x="1605" y="11229"/>
                    <a:pt x="2658" y="10502"/>
                    <a:pt x="3435" y="9499"/>
                  </a:cubicBezTo>
                  <a:cubicBezTo>
                    <a:pt x="3610" y="9249"/>
                    <a:pt x="3785" y="8973"/>
                    <a:pt x="3936" y="8697"/>
                  </a:cubicBezTo>
                  <a:cubicBezTo>
                    <a:pt x="4061" y="8422"/>
                    <a:pt x="4186" y="8121"/>
                    <a:pt x="4262" y="7820"/>
                  </a:cubicBezTo>
                  <a:cubicBezTo>
                    <a:pt x="4287" y="7645"/>
                    <a:pt x="4312" y="7494"/>
                    <a:pt x="4337" y="7344"/>
                  </a:cubicBezTo>
                  <a:cubicBezTo>
                    <a:pt x="4337" y="7269"/>
                    <a:pt x="4337" y="7168"/>
                    <a:pt x="4337" y="7093"/>
                  </a:cubicBezTo>
                  <a:cubicBezTo>
                    <a:pt x="4337" y="7018"/>
                    <a:pt x="4337" y="6943"/>
                    <a:pt x="4337" y="6868"/>
                  </a:cubicBezTo>
                  <a:cubicBezTo>
                    <a:pt x="4312" y="6717"/>
                    <a:pt x="4312" y="6542"/>
                    <a:pt x="4287" y="6391"/>
                  </a:cubicBezTo>
                  <a:cubicBezTo>
                    <a:pt x="4262" y="6241"/>
                    <a:pt x="4262" y="6091"/>
                    <a:pt x="4212" y="5915"/>
                  </a:cubicBezTo>
                  <a:cubicBezTo>
                    <a:pt x="3986" y="4687"/>
                    <a:pt x="3485" y="3509"/>
                    <a:pt x="2758" y="2482"/>
                  </a:cubicBezTo>
                  <a:cubicBezTo>
                    <a:pt x="2031" y="1454"/>
                    <a:pt x="1104" y="60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7507184" y="2681797"/>
              <a:ext cx="507773" cy="430572"/>
            </a:xfrm>
            <a:custGeom>
              <a:avLst/>
              <a:gdLst/>
              <a:ahLst/>
              <a:cxnLst/>
              <a:rect l="l" t="t" r="r" b="b"/>
              <a:pathLst>
                <a:path w="6768" h="5739" extrusionOk="0">
                  <a:moveTo>
                    <a:pt x="978" y="0"/>
                  </a:moveTo>
                  <a:cubicBezTo>
                    <a:pt x="1" y="0"/>
                    <a:pt x="677" y="1504"/>
                    <a:pt x="1304" y="2432"/>
                  </a:cubicBezTo>
                  <a:cubicBezTo>
                    <a:pt x="2206" y="3760"/>
                    <a:pt x="3484" y="5013"/>
                    <a:pt x="3986" y="5364"/>
                  </a:cubicBezTo>
                  <a:cubicBezTo>
                    <a:pt x="4319" y="5602"/>
                    <a:pt x="4717" y="5738"/>
                    <a:pt x="5093" y="5738"/>
                  </a:cubicBezTo>
                  <a:cubicBezTo>
                    <a:pt x="5709" y="5738"/>
                    <a:pt x="6267" y="5373"/>
                    <a:pt x="6392" y="4487"/>
                  </a:cubicBezTo>
                  <a:cubicBezTo>
                    <a:pt x="6768" y="1705"/>
                    <a:pt x="2081" y="26"/>
                    <a:pt x="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7099204" y="3285290"/>
              <a:ext cx="609283" cy="429446"/>
            </a:xfrm>
            <a:custGeom>
              <a:avLst/>
              <a:gdLst/>
              <a:ahLst/>
              <a:cxnLst/>
              <a:rect l="l" t="t" r="r" b="b"/>
              <a:pathLst>
                <a:path w="8121" h="5724" extrusionOk="0">
                  <a:moveTo>
                    <a:pt x="3498" y="1"/>
                  </a:moveTo>
                  <a:cubicBezTo>
                    <a:pt x="2047" y="1"/>
                    <a:pt x="50" y="2974"/>
                    <a:pt x="0" y="4789"/>
                  </a:cubicBezTo>
                  <a:cubicBezTo>
                    <a:pt x="902" y="5315"/>
                    <a:pt x="1830" y="5616"/>
                    <a:pt x="2531" y="5691"/>
                  </a:cubicBezTo>
                  <a:cubicBezTo>
                    <a:pt x="2775" y="5713"/>
                    <a:pt x="3020" y="5724"/>
                    <a:pt x="3268" y="5724"/>
                  </a:cubicBezTo>
                  <a:cubicBezTo>
                    <a:pt x="4704" y="5724"/>
                    <a:pt x="6197" y="5362"/>
                    <a:pt x="7544" y="4764"/>
                  </a:cubicBezTo>
                  <a:cubicBezTo>
                    <a:pt x="8120" y="2508"/>
                    <a:pt x="5313" y="52"/>
                    <a:pt x="3534" y="2"/>
                  </a:cubicBezTo>
                  <a:cubicBezTo>
                    <a:pt x="3522" y="1"/>
                    <a:pt x="3510" y="1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7099204" y="3285290"/>
              <a:ext cx="609283" cy="396885"/>
            </a:xfrm>
            <a:custGeom>
              <a:avLst/>
              <a:gdLst/>
              <a:ahLst/>
              <a:cxnLst/>
              <a:rect l="l" t="t" r="r" b="b"/>
              <a:pathLst>
                <a:path w="8121" h="5290" extrusionOk="0">
                  <a:moveTo>
                    <a:pt x="3498" y="1"/>
                  </a:moveTo>
                  <a:cubicBezTo>
                    <a:pt x="2047" y="1"/>
                    <a:pt x="50" y="2974"/>
                    <a:pt x="0" y="4789"/>
                  </a:cubicBezTo>
                  <a:cubicBezTo>
                    <a:pt x="201" y="4889"/>
                    <a:pt x="426" y="5014"/>
                    <a:pt x="627" y="5114"/>
                  </a:cubicBezTo>
                  <a:cubicBezTo>
                    <a:pt x="627" y="5114"/>
                    <a:pt x="1454" y="4989"/>
                    <a:pt x="1479" y="3861"/>
                  </a:cubicBezTo>
                  <a:cubicBezTo>
                    <a:pt x="1528" y="2003"/>
                    <a:pt x="2509" y="929"/>
                    <a:pt x="3500" y="929"/>
                  </a:cubicBezTo>
                  <a:cubicBezTo>
                    <a:pt x="3511" y="929"/>
                    <a:pt x="3523" y="929"/>
                    <a:pt x="3534" y="929"/>
                  </a:cubicBezTo>
                  <a:cubicBezTo>
                    <a:pt x="4486" y="954"/>
                    <a:pt x="5489" y="2508"/>
                    <a:pt x="5313" y="4137"/>
                  </a:cubicBezTo>
                  <a:cubicBezTo>
                    <a:pt x="5213" y="5215"/>
                    <a:pt x="6140" y="5290"/>
                    <a:pt x="6140" y="5290"/>
                  </a:cubicBezTo>
                  <a:cubicBezTo>
                    <a:pt x="6617" y="5139"/>
                    <a:pt x="7093" y="4964"/>
                    <a:pt x="7544" y="4764"/>
                  </a:cubicBezTo>
                  <a:cubicBezTo>
                    <a:pt x="8120" y="2508"/>
                    <a:pt x="5313" y="52"/>
                    <a:pt x="3534" y="2"/>
                  </a:cubicBezTo>
                  <a:cubicBezTo>
                    <a:pt x="3522" y="1"/>
                    <a:pt x="3510" y="1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7159373" y="3065395"/>
              <a:ext cx="77126" cy="75401"/>
            </a:xfrm>
            <a:custGeom>
              <a:avLst/>
              <a:gdLst/>
              <a:ahLst/>
              <a:cxnLst/>
              <a:rect l="l" t="t" r="r" b="b"/>
              <a:pathLst>
                <a:path w="1028" h="1005" extrusionOk="0">
                  <a:moveTo>
                    <a:pt x="526" y="0"/>
                  </a:moveTo>
                  <a:cubicBezTo>
                    <a:pt x="251" y="0"/>
                    <a:pt x="0" y="201"/>
                    <a:pt x="0" y="476"/>
                  </a:cubicBezTo>
                  <a:cubicBezTo>
                    <a:pt x="0" y="777"/>
                    <a:pt x="201" y="1003"/>
                    <a:pt x="476" y="1003"/>
                  </a:cubicBezTo>
                  <a:cubicBezTo>
                    <a:pt x="490" y="1004"/>
                    <a:pt x="504" y="1005"/>
                    <a:pt x="518" y="1005"/>
                  </a:cubicBezTo>
                  <a:cubicBezTo>
                    <a:pt x="777" y="1005"/>
                    <a:pt x="1003" y="788"/>
                    <a:pt x="1003" y="527"/>
                  </a:cubicBezTo>
                  <a:cubicBezTo>
                    <a:pt x="1028" y="251"/>
                    <a:pt x="802" y="25"/>
                    <a:pt x="5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7516637" y="3080250"/>
              <a:ext cx="77126" cy="75476"/>
            </a:xfrm>
            <a:custGeom>
              <a:avLst/>
              <a:gdLst/>
              <a:ahLst/>
              <a:cxnLst/>
              <a:rect l="l" t="t" r="r" b="b"/>
              <a:pathLst>
                <a:path w="1028" h="1006" extrusionOk="0">
                  <a:moveTo>
                    <a:pt x="484" y="1"/>
                  </a:moveTo>
                  <a:cubicBezTo>
                    <a:pt x="226" y="1"/>
                    <a:pt x="0" y="217"/>
                    <a:pt x="0" y="479"/>
                  </a:cubicBezTo>
                  <a:cubicBezTo>
                    <a:pt x="0" y="755"/>
                    <a:pt x="201" y="980"/>
                    <a:pt x="476" y="1005"/>
                  </a:cubicBezTo>
                  <a:cubicBezTo>
                    <a:pt x="752" y="1005"/>
                    <a:pt x="1003" y="805"/>
                    <a:pt x="1003" y="504"/>
                  </a:cubicBezTo>
                  <a:cubicBezTo>
                    <a:pt x="1028" y="228"/>
                    <a:pt x="802" y="3"/>
                    <a:pt x="526" y="3"/>
                  </a:cubicBezTo>
                  <a:cubicBezTo>
                    <a:pt x="512" y="1"/>
                    <a:pt x="498" y="1"/>
                    <a:pt x="4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7497806" y="3129616"/>
              <a:ext cx="120416" cy="35712"/>
            </a:xfrm>
            <a:custGeom>
              <a:avLst/>
              <a:gdLst/>
              <a:ahLst/>
              <a:cxnLst/>
              <a:rect l="l" t="t" r="r" b="b"/>
              <a:pathLst>
                <a:path w="1605" h="476" extrusionOk="0">
                  <a:moveTo>
                    <a:pt x="1268" y="1"/>
                  </a:moveTo>
                  <a:cubicBezTo>
                    <a:pt x="1035" y="1"/>
                    <a:pt x="899" y="117"/>
                    <a:pt x="732" y="117"/>
                  </a:cubicBezTo>
                  <a:cubicBezTo>
                    <a:pt x="677" y="117"/>
                    <a:pt x="618" y="105"/>
                    <a:pt x="552" y="72"/>
                  </a:cubicBezTo>
                  <a:cubicBezTo>
                    <a:pt x="443" y="21"/>
                    <a:pt x="346" y="5"/>
                    <a:pt x="264" y="5"/>
                  </a:cubicBezTo>
                  <a:cubicBezTo>
                    <a:pt x="101" y="5"/>
                    <a:pt x="0" y="72"/>
                    <a:pt x="0" y="72"/>
                  </a:cubicBezTo>
                  <a:cubicBezTo>
                    <a:pt x="0" y="72"/>
                    <a:pt x="25" y="297"/>
                    <a:pt x="226" y="297"/>
                  </a:cubicBezTo>
                  <a:cubicBezTo>
                    <a:pt x="243" y="295"/>
                    <a:pt x="258" y="295"/>
                    <a:pt x="273" y="295"/>
                  </a:cubicBezTo>
                  <a:cubicBezTo>
                    <a:pt x="481" y="295"/>
                    <a:pt x="520" y="449"/>
                    <a:pt x="777" y="473"/>
                  </a:cubicBezTo>
                  <a:cubicBezTo>
                    <a:pt x="804" y="474"/>
                    <a:pt x="828" y="475"/>
                    <a:pt x="849" y="475"/>
                  </a:cubicBezTo>
                  <a:cubicBezTo>
                    <a:pt x="1115" y="475"/>
                    <a:pt x="1041" y="342"/>
                    <a:pt x="1203" y="272"/>
                  </a:cubicBezTo>
                  <a:cubicBezTo>
                    <a:pt x="1272" y="242"/>
                    <a:pt x="1331" y="237"/>
                    <a:pt x="1381" y="237"/>
                  </a:cubicBezTo>
                  <a:cubicBezTo>
                    <a:pt x="1407" y="237"/>
                    <a:pt x="1431" y="238"/>
                    <a:pt x="1452" y="238"/>
                  </a:cubicBezTo>
                  <a:cubicBezTo>
                    <a:pt x="1528" y="238"/>
                    <a:pt x="1577" y="221"/>
                    <a:pt x="1604" y="72"/>
                  </a:cubicBezTo>
                  <a:cubicBezTo>
                    <a:pt x="1471" y="19"/>
                    <a:pt x="1362" y="1"/>
                    <a:pt x="12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7497806" y="3127440"/>
              <a:ext cx="120416" cy="14630"/>
            </a:xfrm>
            <a:custGeom>
              <a:avLst/>
              <a:gdLst/>
              <a:ahLst/>
              <a:cxnLst/>
              <a:rect l="l" t="t" r="r" b="b"/>
              <a:pathLst>
                <a:path w="1605" h="195" extrusionOk="0">
                  <a:moveTo>
                    <a:pt x="1203" y="0"/>
                  </a:moveTo>
                  <a:cubicBezTo>
                    <a:pt x="1053" y="0"/>
                    <a:pt x="928" y="76"/>
                    <a:pt x="802" y="101"/>
                  </a:cubicBezTo>
                  <a:cubicBezTo>
                    <a:pt x="765" y="113"/>
                    <a:pt x="733" y="119"/>
                    <a:pt x="702" y="119"/>
                  </a:cubicBezTo>
                  <a:cubicBezTo>
                    <a:pt x="671" y="119"/>
                    <a:pt x="640" y="113"/>
                    <a:pt x="602" y="101"/>
                  </a:cubicBezTo>
                  <a:cubicBezTo>
                    <a:pt x="552" y="76"/>
                    <a:pt x="477" y="25"/>
                    <a:pt x="426" y="25"/>
                  </a:cubicBezTo>
                  <a:cubicBezTo>
                    <a:pt x="376" y="17"/>
                    <a:pt x="326" y="11"/>
                    <a:pt x="277" y="11"/>
                  </a:cubicBezTo>
                  <a:cubicBezTo>
                    <a:pt x="179" y="11"/>
                    <a:pt x="84" y="34"/>
                    <a:pt x="0" y="101"/>
                  </a:cubicBezTo>
                  <a:cubicBezTo>
                    <a:pt x="74" y="71"/>
                    <a:pt x="156" y="59"/>
                    <a:pt x="236" y="59"/>
                  </a:cubicBezTo>
                  <a:cubicBezTo>
                    <a:pt x="293" y="59"/>
                    <a:pt x="350" y="65"/>
                    <a:pt x="401" y="76"/>
                  </a:cubicBezTo>
                  <a:cubicBezTo>
                    <a:pt x="477" y="101"/>
                    <a:pt x="527" y="126"/>
                    <a:pt x="577" y="176"/>
                  </a:cubicBezTo>
                  <a:cubicBezTo>
                    <a:pt x="614" y="188"/>
                    <a:pt x="658" y="195"/>
                    <a:pt x="699" y="195"/>
                  </a:cubicBezTo>
                  <a:cubicBezTo>
                    <a:pt x="740" y="195"/>
                    <a:pt x="777" y="188"/>
                    <a:pt x="802" y="176"/>
                  </a:cubicBezTo>
                  <a:cubicBezTo>
                    <a:pt x="953" y="151"/>
                    <a:pt x="1078" y="76"/>
                    <a:pt x="1203" y="76"/>
                  </a:cubicBezTo>
                  <a:cubicBezTo>
                    <a:pt x="1240" y="68"/>
                    <a:pt x="1279" y="65"/>
                    <a:pt x="1319" y="65"/>
                  </a:cubicBezTo>
                  <a:cubicBezTo>
                    <a:pt x="1415" y="65"/>
                    <a:pt x="1516" y="83"/>
                    <a:pt x="1604" y="101"/>
                  </a:cubicBezTo>
                  <a:cubicBezTo>
                    <a:pt x="1479" y="50"/>
                    <a:pt x="1354" y="0"/>
                    <a:pt x="1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7136790" y="3125114"/>
              <a:ext cx="120416" cy="36462"/>
            </a:xfrm>
            <a:custGeom>
              <a:avLst/>
              <a:gdLst/>
              <a:ahLst/>
              <a:cxnLst/>
              <a:rect l="l" t="t" r="r" b="b"/>
              <a:pathLst>
                <a:path w="1605" h="486" extrusionOk="0">
                  <a:moveTo>
                    <a:pt x="346" y="0"/>
                  </a:moveTo>
                  <a:cubicBezTo>
                    <a:pt x="250" y="0"/>
                    <a:pt x="138" y="21"/>
                    <a:pt x="0" y="81"/>
                  </a:cubicBezTo>
                  <a:cubicBezTo>
                    <a:pt x="25" y="219"/>
                    <a:pt x="69" y="244"/>
                    <a:pt x="135" y="244"/>
                  </a:cubicBezTo>
                  <a:cubicBezTo>
                    <a:pt x="173" y="244"/>
                    <a:pt x="217" y="236"/>
                    <a:pt x="270" y="236"/>
                  </a:cubicBezTo>
                  <a:cubicBezTo>
                    <a:pt x="309" y="236"/>
                    <a:pt x="353" y="241"/>
                    <a:pt x="401" y="257"/>
                  </a:cubicBezTo>
                  <a:cubicBezTo>
                    <a:pt x="564" y="350"/>
                    <a:pt x="469" y="485"/>
                    <a:pt x="751" y="485"/>
                  </a:cubicBezTo>
                  <a:cubicBezTo>
                    <a:pt x="774" y="485"/>
                    <a:pt x="799" y="484"/>
                    <a:pt x="827" y="482"/>
                  </a:cubicBezTo>
                  <a:cubicBezTo>
                    <a:pt x="1103" y="457"/>
                    <a:pt x="1128" y="282"/>
                    <a:pt x="1379" y="282"/>
                  </a:cubicBezTo>
                  <a:cubicBezTo>
                    <a:pt x="1389" y="283"/>
                    <a:pt x="1399" y="284"/>
                    <a:pt x="1409" y="284"/>
                  </a:cubicBezTo>
                  <a:cubicBezTo>
                    <a:pt x="1582" y="284"/>
                    <a:pt x="1604" y="81"/>
                    <a:pt x="1604" y="81"/>
                  </a:cubicBezTo>
                  <a:cubicBezTo>
                    <a:pt x="1604" y="81"/>
                    <a:pt x="1504" y="15"/>
                    <a:pt x="1341" y="15"/>
                  </a:cubicBezTo>
                  <a:cubicBezTo>
                    <a:pt x="1259" y="15"/>
                    <a:pt x="1162" y="31"/>
                    <a:pt x="1053" y="81"/>
                  </a:cubicBezTo>
                  <a:cubicBezTo>
                    <a:pt x="990" y="113"/>
                    <a:pt x="934" y="125"/>
                    <a:pt x="881" y="125"/>
                  </a:cubicBezTo>
                  <a:cubicBezTo>
                    <a:pt x="712" y="125"/>
                    <a:pt x="578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7136790" y="3123689"/>
              <a:ext cx="120416" cy="14480"/>
            </a:xfrm>
            <a:custGeom>
              <a:avLst/>
              <a:gdLst/>
              <a:ahLst/>
              <a:cxnLst/>
              <a:rect l="l" t="t" r="r" b="b"/>
              <a:pathLst>
                <a:path w="1605" h="193" extrusionOk="0">
                  <a:moveTo>
                    <a:pt x="401" y="0"/>
                  </a:moveTo>
                  <a:cubicBezTo>
                    <a:pt x="251" y="0"/>
                    <a:pt x="126" y="50"/>
                    <a:pt x="0" y="100"/>
                  </a:cubicBezTo>
                  <a:cubicBezTo>
                    <a:pt x="126" y="75"/>
                    <a:pt x="276" y="50"/>
                    <a:pt x="401" y="50"/>
                  </a:cubicBezTo>
                  <a:cubicBezTo>
                    <a:pt x="527" y="75"/>
                    <a:pt x="652" y="151"/>
                    <a:pt x="802" y="176"/>
                  </a:cubicBezTo>
                  <a:cubicBezTo>
                    <a:pt x="823" y="186"/>
                    <a:pt x="852" y="192"/>
                    <a:pt x="883" y="192"/>
                  </a:cubicBezTo>
                  <a:cubicBezTo>
                    <a:pt x="927" y="192"/>
                    <a:pt x="974" y="180"/>
                    <a:pt x="1003" y="151"/>
                  </a:cubicBezTo>
                  <a:cubicBezTo>
                    <a:pt x="1078" y="126"/>
                    <a:pt x="1128" y="100"/>
                    <a:pt x="1203" y="75"/>
                  </a:cubicBezTo>
                  <a:cubicBezTo>
                    <a:pt x="1266" y="63"/>
                    <a:pt x="1335" y="50"/>
                    <a:pt x="1404" y="50"/>
                  </a:cubicBezTo>
                  <a:cubicBezTo>
                    <a:pt x="1473" y="50"/>
                    <a:pt x="1542" y="63"/>
                    <a:pt x="1604" y="100"/>
                  </a:cubicBezTo>
                  <a:cubicBezTo>
                    <a:pt x="1521" y="34"/>
                    <a:pt x="1426" y="11"/>
                    <a:pt x="1328" y="11"/>
                  </a:cubicBezTo>
                  <a:cubicBezTo>
                    <a:pt x="1279" y="11"/>
                    <a:pt x="1228" y="17"/>
                    <a:pt x="1178" y="25"/>
                  </a:cubicBezTo>
                  <a:cubicBezTo>
                    <a:pt x="1128" y="25"/>
                    <a:pt x="1053" y="75"/>
                    <a:pt x="978" y="100"/>
                  </a:cubicBezTo>
                  <a:cubicBezTo>
                    <a:pt x="944" y="100"/>
                    <a:pt x="911" y="112"/>
                    <a:pt x="870" y="112"/>
                  </a:cubicBezTo>
                  <a:cubicBezTo>
                    <a:pt x="850" y="112"/>
                    <a:pt x="827" y="109"/>
                    <a:pt x="802" y="100"/>
                  </a:cubicBezTo>
                  <a:cubicBezTo>
                    <a:pt x="677" y="75"/>
                    <a:pt x="552" y="0"/>
                    <a:pt x="4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6887861" y="3210416"/>
              <a:ext cx="480314" cy="443626"/>
            </a:xfrm>
            <a:custGeom>
              <a:avLst/>
              <a:gdLst/>
              <a:ahLst/>
              <a:cxnLst/>
              <a:rect l="l" t="t" r="r" b="b"/>
              <a:pathLst>
                <a:path w="6402" h="5913" extrusionOk="0">
                  <a:moveTo>
                    <a:pt x="5154" y="0"/>
                  </a:moveTo>
                  <a:cubicBezTo>
                    <a:pt x="3873" y="0"/>
                    <a:pt x="1939" y="377"/>
                    <a:pt x="1013" y="2453"/>
                  </a:cubicBezTo>
                  <a:cubicBezTo>
                    <a:pt x="1" y="4759"/>
                    <a:pt x="1382" y="5912"/>
                    <a:pt x="2541" y="5912"/>
                  </a:cubicBezTo>
                  <a:cubicBezTo>
                    <a:pt x="3134" y="5912"/>
                    <a:pt x="3667" y="5611"/>
                    <a:pt x="3795" y="5010"/>
                  </a:cubicBezTo>
                  <a:cubicBezTo>
                    <a:pt x="4438" y="2096"/>
                    <a:pt x="5552" y="1739"/>
                    <a:pt x="6060" y="1739"/>
                  </a:cubicBezTo>
                  <a:cubicBezTo>
                    <a:pt x="6225" y="1739"/>
                    <a:pt x="6326" y="1777"/>
                    <a:pt x="6326" y="1777"/>
                  </a:cubicBezTo>
                  <a:lnTo>
                    <a:pt x="6401" y="122"/>
                  </a:lnTo>
                  <a:cubicBezTo>
                    <a:pt x="6401" y="122"/>
                    <a:pt x="5883" y="0"/>
                    <a:pt x="51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6939328" y="3333081"/>
              <a:ext cx="425020" cy="321034"/>
            </a:xfrm>
            <a:custGeom>
              <a:avLst/>
              <a:gdLst/>
              <a:ahLst/>
              <a:cxnLst/>
              <a:rect l="l" t="t" r="r" b="b"/>
              <a:pathLst>
                <a:path w="5665" h="4279" extrusionOk="0">
                  <a:moveTo>
                    <a:pt x="5370" y="0"/>
                  </a:moveTo>
                  <a:cubicBezTo>
                    <a:pt x="3032" y="0"/>
                    <a:pt x="2990" y="3166"/>
                    <a:pt x="1906" y="3575"/>
                  </a:cubicBezTo>
                  <a:cubicBezTo>
                    <a:pt x="1793" y="3618"/>
                    <a:pt x="1679" y="3637"/>
                    <a:pt x="1567" y="3637"/>
                  </a:cubicBezTo>
                  <a:cubicBezTo>
                    <a:pt x="953" y="3637"/>
                    <a:pt x="361" y="3067"/>
                    <a:pt x="1" y="2623"/>
                  </a:cubicBezTo>
                  <a:lnTo>
                    <a:pt x="1" y="2623"/>
                  </a:lnTo>
                  <a:cubicBezTo>
                    <a:pt x="145" y="3722"/>
                    <a:pt x="1057" y="4278"/>
                    <a:pt x="1861" y="4278"/>
                  </a:cubicBezTo>
                  <a:cubicBezTo>
                    <a:pt x="2450" y="4278"/>
                    <a:pt x="2981" y="3979"/>
                    <a:pt x="3109" y="3375"/>
                  </a:cubicBezTo>
                  <a:cubicBezTo>
                    <a:pt x="3752" y="461"/>
                    <a:pt x="4866" y="104"/>
                    <a:pt x="5374" y="104"/>
                  </a:cubicBezTo>
                  <a:cubicBezTo>
                    <a:pt x="5539" y="104"/>
                    <a:pt x="5640" y="142"/>
                    <a:pt x="5640" y="142"/>
                  </a:cubicBezTo>
                  <a:lnTo>
                    <a:pt x="5665" y="16"/>
                  </a:lnTo>
                  <a:cubicBezTo>
                    <a:pt x="5563" y="6"/>
                    <a:pt x="5465" y="0"/>
                    <a:pt x="5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7364263" y="3216118"/>
              <a:ext cx="452704" cy="459907"/>
            </a:xfrm>
            <a:custGeom>
              <a:avLst/>
              <a:gdLst/>
              <a:ahLst/>
              <a:cxnLst/>
              <a:rect l="l" t="t" r="r" b="b"/>
              <a:pathLst>
                <a:path w="6034" h="6130" extrusionOk="0">
                  <a:moveTo>
                    <a:pt x="791" y="1"/>
                  </a:moveTo>
                  <a:cubicBezTo>
                    <a:pt x="342" y="1"/>
                    <a:pt x="51" y="46"/>
                    <a:pt x="51" y="46"/>
                  </a:cubicBezTo>
                  <a:lnTo>
                    <a:pt x="1" y="1701"/>
                  </a:lnTo>
                  <a:cubicBezTo>
                    <a:pt x="1" y="1701"/>
                    <a:pt x="4" y="1700"/>
                    <a:pt x="10" y="1700"/>
                  </a:cubicBezTo>
                  <a:cubicBezTo>
                    <a:pt x="150" y="1700"/>
                    <a:pt x="1848" y="1770"/>
                    <a:pt x="2257" y="5109"/>
                  </a:cubicBezTo>
                  <a:cubicBezTo>
                    <a:pt x="2339" y="5779"/>
                    <a:pt x="2928" y="6129"/>
                    <a:pt x="3581" y="6129"/>
                  </a:cubicBezTo>
                  <a:cubicBezTo>
                    <a:pt x="4712" y="6129"/>
                    <a:pt x="6034" y="5076"/>
                    <a:pt x="5239" y="2803"/>
                  </a:cubicBezTo>
                  <a:cubicBezTo>
                    <a:pt x="4361" y="334"/>
                    <a:pt x="2002" y="1"/>
                    <a:pt x="7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7477099" y="3289117"/>
              <a:ext cx="18906" cy="15155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26" y="1"/>
                  </a:moveTo>
                  <a:cubicBezTo>
                    <a:pt x="1" y="1"/>
                    <a:pt x="1" y="201"/>
                    <a:pt x="126" y="201"/>
                  </a:cubicBezTo>
                  <a:cubicBezTo>
                    <a:pt x="251" y="201"/>
                    <a:pt x="251" y="1"/>
                    <a:pt x="1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7557975" y="3279739"/>
              <a:ext cx="20782" cy="18981"/>
            </a:xfrm>
            <a:custGeom>
              <a:avLst/>
              <a:gdLst/>
              <a:ahLst/>
              <a:cxnLst/>
              <a:rect l="l" t="t" r="r" b="b"/>
              <a:pathLst>
                <a:path w="277" h="253" extrusionOk="0">
                  <a:moveTo>
                    <a:pt x="151" y="0"/>
                  </a:moveTo>
                  <a:cubicBezTo>
                    <a:pt x="101" y="0"/>
                    <a:pt x="51" y="25"/>
                    <a:pt x="25" y="76"/>
                  </a:cubicBezTo>
                  <a:cubicBezTo>
                    <a:pt x="0" y="126"/>
                    <a:pt x="25" y="176"/>
                    <a:pt x="76" y="226"/>
                  </a:cubicBezTo>
                  <a:cubicBezTo>
                    <a:pt x="94" y="245"/>
                    <a:pt x="115" y="253"/>
                    <a:pt x="135" y="253"/>
                  </a:cubicBezTo>
                  <a:cubicBezTo>
                    <a:pt x="165" y="253"/>
                    <a:pt x="196" y="235"/>
                    <a:pt x="221" y="211"/>
                  </a:cubicBezTo>
                  <a:lnTo>
                    <a:pt x="221" y="211"/>
                  </a:lnTo>
                  <a:cubicBezTo>
                    <a:pt x="223" y="216"/>
                    <a:pt x="224" y="221"/>
                    <a:pt x="226" y="226"/>
                  </a:cubicBezTo>
                  <a:cubicBezTo>
                    <a:pt x="260" y="201"/>
                    <a:pt x="274" y="167"/>
                    <a:pt x="273" y="133"/>
                  </a:cubicBezTo>
                  <a:lnTo>
                    <a:pt x="273" y="133"/>
                  </a:lnTo>
                  <a:cubicBezTo>
                    <a:pt x="274" y="131"/>
                    <a:pt x="275" y="128"/>
                    <a:pt x="276" y="126"/>
                  </a:cubicBezTo>
                  <a:cubicBezTo>
                    <a:pt x="276" y="76"/>
                    <a:pt x="226" y="0"/>
                    <a:pt x="151" y="0"/>
                  </a:cubicBezTo>
                  <a:lnTo>
                    <a:pt x="151" y="0"/>
                  </a:lnTo>
                  <a:cubicBezTo>
                    <a:pt x="151" y="0"/>
                    <a:pt x="151" y="0"/>
                    <a:pt x="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7422557" y="3259032"/>
              <a:ext cx="22658" cy="15155"/>
            </a:xfrm>
            <a:custGeom>
              <a:avLst/>
              <a:gdLst/>
              <a:ahLst/>
              <a:cxnLst/>
              <a:rect l="l" t="t" r="r" b="b"/>
              <a:pathLst>
                <a:path w="302" h="202" extrusionOk="0">
                  <a:moveTo>
                    <a:pt x="151" y="1"/>
                  </a:moveTo>
                  <a:cubicBezTo>
                    <a:pt x="1" y="1"/>
                    <a:pt x="26" y="201"/>
                    <a:pt x="176" y="201"/>
                  </a:cubicBezTo>
                  <a:cubicBezTo>
                    <a:pt x="302" y="201"/>
                    <a:pt x="277" y="1"/>
                    <a:pt x="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7499681" y="3255281"/>
              <a:ext cx="15080" cy="11329"/>
            </a:xfrm>
            <a:custGeom>
              <a:avLst/>
              <a:gdLst/>
              <a:ahLst/>
              <a:cxnLst/>
              <a:rect l="l" t="t" r="r" b="b"/>
              <a:pathLst>
                <a:path w="201" h="151" extrusionOk="0">
                  <a:moveTo>
                    <a:pt x="101" y="1"/>
                  </a:moveTo>
                  <a:cubicBezTo>
                    <a:pt x="0" y="1"/>
                    <a:pt x="0" y="151"/>
                    <a:pt x="101" y="151"/>
                  </a:cubicBezTo>
                  <a:cubicBezTo>
                    <a:pt x="201" y="151"/>
                    <a:pt x="201" y="1"/>
                    <a:pt x="1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7426383" y="3317326"/>
              <a:ext cx="13205" cy="11404"/>
            </a:xfrm>
            <a:custGeom>
              <a:avLst/>
              <a:gdLst/>
              <a:ahLst/>
              <a:cxnLst/>
              <a:rect l="l" t="t" r="r" b="b"/>
              <a:pathLst>
                <a:path w="176" h="152" extrusionOk="0">
                  <a:moveTo>
                    <a:pt x="75" y="1"/>
                  </a:moveTo>
                  <a:cubicBezTo>
                    <a:pt x="0" y="1"/>
                    <a:pt x="0" y="151"/>
                    <a:pt x="100" y="151"/>
                  </a:cubicBezTo>
                  <a:cubicBezTo>
                    <a:pt x="175" y="151"/>
                    <a:pt x="175" y="1"/>
                    <a:pt x="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7522263" y="3324828"/>
              <a:ext cx="20707" cy="15155"/>
            </a:xfrm>
            <a:custGeom>
              <a:avLst/>
              <a:gdLst/>
              <a:ahLst/>
              <a:cxnLst/>
              <a:rect l="l" t="t" r="r" b="b"/>
              <a:pathLst>
                <a:path w="276" h="202" extrusionOk="0">
                  <a:moveTo>
                    <a:pt x="126" y="1"/>
                  </a:moveTo>
                  <a:cubicBezTo>
                    <a:pt x="0" y="1"/>
                    <a:pt x="25" y="201"/>
                    <a:pt x="151" y="201"/>
                  </a:cubicBezTo>
                  <a:cubicBezTo>
                    <a:pt x="276" y="201"/>
                    <a:pt x="251" y="1"/>
                    <a:pt x="1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7277835" y="3294743"/>
              <a:ext cx="20707" cy="15155"/>
            </a:xfrm>
            <a:custGeom>
              <a:avLst/>
              <a:gdLst/>
              <a:ahLst/>
              <a:cxnLst/>
              <a:rect l="l" t="t" r="r" b="b"/>
              <a:pathLst>
                <a:path w="276" h="202" extrusionOk="0">
                  <a:moveTo>
                    <a:pt x="125" y="1"/>
                  </a:moveTo>
                  <a:cubicBezTo>
                    <a:pt x="0" y="1"/>
                    <a:pt x="25" y="201"/>
                    <a:pt x="150" y="201"/>
                  </a:cubicBezTo>
                  <a:cubicBezTo>
                    <a:pt x="276" y="201"/>
                    <a:pt x="251" y="1"/>
                    <a:pt x="1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7317298" y="3270361"/>
              <a:ext cx="15080" cy="9453"/>
            </a:xfrm>
            <a:custGeom>
              <a:avLst/>
              <a:gdLst/>
              <a:ahLst/>
              <a:cxnLst/>
              <a:rect l="l" t="t" r="r" b="b"/>
              <a:pathLst>
                <a:path w="201" h="126" extrusionOk="0">
                  <a:moveTo>
                    <a:pt x="101" y="0"/>
                  </a:moveTo>
                  <a:cubicBezTo>
                    <a:pt x="0" y="0"/>
                    <a:pt x="0" y="125"/>
                    <a:pt x="101" y="125"/>
                  </a:cubicBezTo>
                  <a:cubicBezTo>
                    <a:pt x="201" y="125"/>
                    <a:pt x="20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7262756" y="3234574"/>
              <a:ext cx="15155" cy="11404"/>
            </a:xfrm>
            <a:custGeom>
              <a:avLst/>
              <a:gdLst/>
              <a:ahLst/>
              <a:cxnLst/>
              <a:rect l="l" t="t" r="r" b="b"/>
              <a:pathLst>
                <a:path w="202" h="152" extrusionOk="0">
                  <a:moveTo>
                    <a:pt x="101" y="1"/>
                  </a:moveTo>
                  <a:cubicBezTo>
                    <a:pt x="1" y="1"/>
                    <a:pt x="1" y="151"/>
                    <a:pt x="101" y="151"/>
                  </a:cubicBezTo>
                  <a:cubicBezTo>
                    <a:pt x="201" y="151"/>
                    <a:pt x="201" y="1"/>
                    <a:pt x="1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7255253" y="3270361"/>
              <a:ext cx="9453" cy="7578"/>
            </a:xfrm>
            <a:custGeom>
              <a:avLst/>
              <a:gdLst/>
              <a:ahLst/>
              <a:cxnLst/>
              <a:rect l="l" t="t" r="r" b="b"/>
              <a:pathLst>
                <a:path w="126" h="101" extrusionOk="0">
                  <a:moveTo>
                    <a:pt x="75" y="0"/>
                  </a:moveTo>
                  <a:cubicBezTo>
                    <a:pt x="0" y="0"/>
                    <a:pt x="0" y="100"/>
                    <a:pt x="75" y="100"/>
                  </a:cubicBezTo>
                  <a:cubicBezTo>
                    <a:pt x="126" y="100"/>
                    <a:pt x="126" y="0"/>
                    <a:pt x="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7193208" y="3239826"/>
              <a:ext cx="17781" cy="12379"/>
            </a:xfrm>
            <a:custGeom>
              <a:avLst/>
              <a:gdLst/>
              <a:ahLst/>
              <a:cxnLst/>
              <a:rect l="l" t="t" r="r" b="b"/>
              <a:pathLst>
                <a:path w="237" h="165" extrusionOk="0">
                  <a:moveTo>
                    <a:pt x="124" y="0"/>
                  </a:moveTo>
                  <a:cubicBezTo>
                    <a:pt x="99" y="0"/>
                    <a:pt x="72" y="9"/>
                    <a:pt x="50" y="31"/>
                  </a:cubicBezTo>
                  <a:cubicBezTo>
                    <a:pt x="0" y="98"/>
                    <a:pt x="61" y="165"/>
                    <a:pt x="123" y="165"/>
                  </a:cubicBezTo>
                  <a:cubicBezTo>
                    <a:pt x="153" y="165"/>
                    <a:pt x="184" y="148"/>
                    <a:pt x="201" y="106"/>
                  </a:cubicBezTo>
                  <a:cubicBezTo>
                    <a:pt x="236" y="53"/>
                    <a:pt x="184" y="0"/>
                    <a:pt x="1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7206338" y="3279739"/>
              <a:ext cx="13280" cy="9453"/>
            </a:xfrm>
            <a:custGeom>
              <a:avLst/>
              <a:gdLst/>
              <a:ahLst/>
              <a:cxnLst/>
              <a:rect l="l" t="t" r="r" b="b"/>
              <a:pathLst>
                <a:path w="177" h="126" extrusionOk="0">
                  <a:moveTo>
                    <a:pt x="76" y="0"/>
                  </a:moveTo>
                  <a:cubicBezTo>
                    <a:pt x="1" y="0"/>
                    <a:pt x="1" y="126"/>
                    <a:pt x="76" y="126"/>
                  </a:cubicBezTo>
                  <a:cubicBezTo>
                    <a:pt x="176" y="126"/>
                    <a:pt x="176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7196960" y="3319201"/>
              <a:ext cx="15080" cy="13280"/>
            </a:xfrm>
            <a:custGeom>
              <a:avLst/>
              <a:gdLst/>
              <a:ahLst/>
              <a:cxnLst/>
              <a:rect l="l" t="t" r="r" b="b"/>
              <a:pathLst>
                <a:path w="201" h="177" extrusionOk="0">
                  <a:moveTo>
                    <a:pt x="101" y="1"/>
                  </a:moveTo>
                  <a:cubicBezTo>
                    <a:pt x="0" y="1"/>
                    <a:pt x="0" y="176"/>
                    <a:pt x="101" y="176"/>
                  </a:cubicBezTo>
                  <a:cubicBezTo>
                    <a:pt x="201" y="176"/>
                    <a:pt x="201" y="1"/>
                    <a:pt x="1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7157497" y="3279739"/>
              <a:ext cx="11329" cy="9453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0" y="0"/>
                    <a:pt x="0" y="126"/>
                    <a:pt x="75" y="126"/>
                  </a:cubicBezTo>
                  <a:cubicBezTo>
                    <a:pt x="125" y="126"/>
                    <a:pt x="150" y="0"/>
                    <a:pt x="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7364263" y="3334281"/>
              <a:ext cx="418868" cy="341366"/>
            </a:xfrm>
            <a:custGeom>
              <a:avLst/>
              <a:gdLst/>
              <a:ahLst/>
              <a:cxnLst/>
              <a:rect l="l" t="t" r="r" b="b"/>
              <a:pathLst>
                <a:path w="5583" h="4550" extrusionOk="0">
                  <a:moveTo>
                    <a:pt x="1" y="0"/>
                  </a:moveTo>
                  <a:lnTo>
                    <a:pt x="1" y="126"/>
                  </a:lnTo>
                  <a:cubicBezTo>
                    <a:pt x="1" y="126"/>
                    <a:pt x="4" y="125"/>
                    <a:pt x="10" y="125"/>
                  </a:cubicBezTo>
                  <a:cubicBezTo>
                    <a:pt x="150" y="125"/>
                    <a:pt x="1848" y="195"/>
                    <a:pt x="2257" y="3534"/>
                  </a:cubicBezTo>
                  <a:cubicBezTo>
                    <a:pt x="2339" y="4202"/>
                    <a:pt x="2926" y="4550"/>
                    <a:pt x="3577" y="4550"/>
                  </a:cubicBezTo>
                  <a:cubicBezTo>
                    <a:pt x="4515" y="4550"/>
                    <a:pt x="5583" y="3829"/>
                    <a:pt x="5465" y="2306"/>
                  </a:cubicBezTo>
                  <a:lnTo>
                    <a:pt x="5465" y="2306"/>
                  </a:lnTo>
                  <a:cubicBezTo>
                    <a:pt x="5282" y="3557"/>
                    <a:pt x="4411" y="3954"/>
                    <a:pt x="3707" y="3954"/>
                  </a:cubicBezTo>
                  <a:cubicBezTo>
                    <a:pt x="3255" y="3954"/>
                    <a:pt x="2871" y="3790"/>
                    <a:pt x="2783" y="3584"/>
                  </a:cubicBezTo>
                  <a:cubicBezTo>
                    <a:pt x="2532" y="3033"/>
                    <a:pt x="2633" y="276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7353009" y="3189485"/>
              <a:ext cx="26409" cy="154253"/>
            </a:xfrm>
            <a:custGeom>
              <a:avLst/>
              <a:gdLst/>
              <a:ahLst/>
              <a:cxnLst/>
              <a:rect l="l" t="t" r="r" b="b"/>
              <a:pathLst>
                <a:path w="352" h="2056" extrusionOk="0">
                  <a:moveTo>
                    <a:pt x="226" y="0"/>
                  </a:moveTo>
                  <a:cubicBezTo>
                    <a:pt x="151" y="0"/>
                    <a:pt x="76" y="51"/>
                    <a:pt x="76" y="126"/>
                  </a:cubicBezTo>
                  <a:lnTo>
                    <a:pt x="1" y="1930"/>
                  </a:lnTo>
                  <a:cubicBezTo>
                    <a:pt x="1" y="2005"/>
                    <a:pt x="76" y="2056"/>
                    <a:pt x="151" y="2056"/>
                  </a:cubicBezTo>
                  <a:cubicBezTo>
                    <a:pt x="226" y="2056"/>
                    <a:pt x="276" y="2005"/>
                    <a:pt x="276" y="1930"/>
                  </a:cubicBezTo>
                  <a:lnTo>
                    <a:pt x="351" y="126"/>
                  </a:lnTo>
                  <a:cubicBezTo>
                    <a:pt x="351" y="51"/>
                    <a:pt x="301" y="0"/>
                    <a:pt x="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7274009" y="3141019"/>
              <a:ext cx="190040" cy="99334"/>
            </a:xfrm>
            <a:custGeom>
              <a:avLst/>
              <a:gdLst/>
              <a:ahLst/>
              <a:cxnLst/>
              <a:rect l="l" t="t" r="r" b="b"/>
              <a:pathLst>
                <a:path w="2533" h="1324" extrusionOk="0">
                  <a:moveTo>
                    <a:pt x="1210" y="0"/>
                  </a:moveTo>
                  <a:cubicBezTo>
                    <a:pt x="745" y="0"/>
                    <a:pt x="297" y="120"/>
                    <a:pt x="201" y="371"/>
                  </a:cubicBezTo>
                  <a:cubicBezTo>
                    <a:pt x="1" y="922"/>
                    <a:pt x="1304" y="1323"/>
                    <a:pt x="1304" y="1323"/>
                  </a:cubicBezTo>
                  <a:cubicBezTo>
                    <a:pt x="1304" y="1323"/>
                    <a:pt x="2532" y="922"/>
                    <a:pt x="2357" y="421"/>
                  </a:cubicBezTo>
                  <a:cubicBezTo>
                    <a:pt x="2252" y="145"/>
                    <a:pt x="1721" y="0"/>
                    <a:pt x="1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7146168" y="3022106"/>
              <a:ext cx="99709" cy="36537"/>
            </a:xfrm>
            <a:custGeom>
              <a:avLst/>
              <a:gdLst/>
              <a:ahLst/>
              <a:cxnLst/>
              <a:rect l="l" t="t" r="r" b="b"/>
              <a:pathLst>
                <a:path w="1329" h="487" extrusionOk="0">
                  <a:moveTo>
                    <a:pt x="1329" y="1"/>
                  </a:moveTo>
                  <a:lnTo>
                    <a:pt x="1329" y="1"/>
                  </a:lnTo>
                  <a:cubicBezTo>
                    <a:pt x="1103" y="101"/>
                    <a:pt x="903" y="201"/>
                    <a:pt x="677" y="201"/>
                  </a:cubicBezTo>
                  <a:cubicBezTo>
                    <a:pt x="627" y="214"/>
                    <a:pt x="577" y="220"/>
                    <a:pt x="527" y="220"/>
                  </a:cubicBezTo>
                  <a:cubicBezTo>
                    <a:pt x="477" y="220"/>
                    <a:pt x="427" y="214"/>
                    <a:pt x="377" y="201"/>
                  </a:cubicBezTo>
                  <a:cubicBezTo>
                    <a:pt x="251" y="201"/>
                    <a:pt x="151" y="151"/>
                    <a:pt x="1" y="126"/>
                  </a:cubicBezTo>
                  <a:lnTo>
                    <a:pt x="1" y="126"/>
                  </a:lnTo>
                  <a:cubicBezTo>
                    <a:pt x="26" y="201"/>
                    <a:pt x="76" y="251"/>
                    <a:pt x="126" y="302"/>
                  </a:cubicBezTo>
                  <a:cubicBezTo>
                    <a:pt x="176" y="327"/>
                    <a:pt x="226" y="377"/>
                    <a:pt x="301" y="402"/>
                  </a:cubicBezTo>
                  <a:cubicBezTo>
                    <a:pt x="395" y="458"/>
                    <a:pt x="503" y="486"/>
                    <a:pt x="615" y="486"/>
                  </a:cubicBezTo>
                  <a:cubicBezTo>
                    <a:pt x="652" y="486"/>
                    <a:pt x="690" y="483"/>
                    <a:pt x="727" y="477"/>
                  </a:cubicBezTo>
                  <a:cubicBezTo>
                    <a:pt x="853" y="477"/>
                    <a:pt x="1003" y="402"/>
                    <a:pt x="1103" y="327"/>
                  </a:cubicBezTo>
                  <a:cubicBezTo>
                    <a:pt x="1204" y="226"/>
                    <a:pt x="1304" y="126"/>
                    <a:pt x="13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7503432" y="3031559"/>
              <a:ext cx="99709" cy="42164"/>
            </a:xfrm>
            <a:custGeom>
              <a:avLst/>
              <a:gdLst/>
              <a:ahLst/>
              <a:cxnLst/>
              <a:rect l="l" t="t" r="r" b="b"/>
              <a:pathLst>
                <a:path w="1329" h="562" extrusionOk="0">
                  <a:moveTo>
                    <a:pt x="1" y="0"/>
                  </a:moveTo>
                  <a:lnTo>
                    <a:pt x="1" y="0"/>
                  </a:lnTo>
                  <a:cubicBezTo>
                    <a:pt x="51" y="151"/>
                    <a:pt x="126" y="251"/>
                    <a:pt x="226" y="351"/>
                  </a:cubicBezTo>
                  <a:cubicBezTo>
                    <a:pt x="326" y="451"/>
                    <a:pt x="452" y="501"/>
                    <a:pt x="602" y="552"/>
                  </a:cubicBezTo>
                  <a:cubicBezTo>
                    <a:pt x="636" y="558"/>
                    <a:pt x="671" y="561"/>
                    <a:pt x="708" y="561"/>
                  </a:cubicBezTo>
                  <a:cubicBezTo>
                    <a:pt x="808" y="561"/>
                    <a:pt x="918" y="538"/>
                    <a:pt x="1028" y="501"/>
                  </a:cubicBezTo>
                  <a:cubicBezTo>
                    <a:pt x="1078" y="476"/>
                    <a:pt x="1128" y="426"/>
                    <a:pt x="1204" y="401"/>
                  </a:cubicBezTo>
                  <a:cubicBezTo>
                    <a:pt x="1254" y="351"/>
                    <a:pt x="1304" y="301"/>
                    <a:pt x="1329" y="251"/>
                  </a:cubicBezTo>
                  <a:cubicBezTo>
                    <a:pt x="1204" y="251"/>
                    <a:pt x="1078" y="276"/>
                    <a:pt x="978" y="276"/>
                  </a:cubicBezTo>
                  <a:cubicBezTo>
                    <a:pt x="936" y="284"/>
                    <a:pt x="897" y="287"/>
                    <a:pt x="860" y="287"/>
                  </a:cubicBezTo>
                  <a:cubicBezTo>
                    <a:pt x="786" y="287"/>
                    <a:pt x="719" y="276"/>
                    <a:pt x="652" y="276"/>
                  </a:cubicBezTo>
                  <a:cubicBezTo>
                    <a:pt x="452" y="226"/>
                    <a:pt x="251" y="12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7433885" y="3334281"/>
              <a:ext cx="62121" cy="80878"/>
            </a:xfrm>
            <a:custGeom>
              <a:avLst/>
              <a:gdLst/>
              <a:ahLst/>
              <a:cxnLst/>
              <a:rect l="l" t="t" r="r" b="b"/>
              <a:pathLst>
                <a:path w="828" h="1078" extrusionOk="0">
                  <a:moveTo>
                    <a:pt x="677" y="0"/>
                  </a:moveTo>
                  <a:cubicBezTo>
                    <a:pt x="577" y="0"/>
                    <a:pt x="276" y="251"/>
                    <a:pt x="0" y="501"/>
                  </a:cubicBezTo>
                  <a:cubicBezTo>
                    <a:pt x="176" y="627"/>
                    <a:pt x="351" y="827"/>
                    <a:pt x="527" y="1053"/>
                  </a:cubicBezTo>
                  <a:lnTo>
                    <a:pt x="602" y="1078"/>
                  </a:lnTo>
                  <a:cubicBezTo>
                    <a:pt x="577" y="1003"/>
                    <a:pt x="827" y="25"/>
                    <a:pt x="6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7230795" y="3328654"/>
              <a:ext cx="50867" cy="79002"/>
            </a:xfrm>
            <a:custGeom>
              <a:avLst/>
              <a:gdLst/>
              <a:ahLst/>
              <a:cxnLst/>
              <a:rect l="l" t="t" r="r" b="b"/>
              <a:pathLst>
                <a:path w="678" h="1053" extrusionOk="0">
                  <a:moveTo>
                    <a:pt x="126" y="0"/>
                  </a:moveTo>
                  <a:cubicBezTo>
                    <a:pt x="0" y="50"/>
                    <a:pt x="101" y="827"/>
                    <a:pt x="126" y="1053"/>
                  </a:cubicBezTo>
                  <a:cubicBezTo>
                    <a:pt x="326" y="777"/>
                    <a:pt x="502" y="602"/>
                    <a:pt x="677" y="451"/>
                  </a:cubicBezTo>
                  <a:cubicBezTo>
                    <a:pt x="452" y="226"/>
                    <a:pt x="226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6775925" y="2664391"/>
              <a:ext cx="518877" cy="393734"/>
            </a:xfrm>
            <a:custGeom>
              <a:avLst/>
              <a:gdLst/>
              <a:ahLst/>
              <a:cxnLst/>
              <a:rect l="l" t="t" r="r" b="b"/>
              <a:pathLst>
                <a:path w="6916" h="5248" extrusionOk="0">
                  <a:moveTo>
                    <a:pt x="5789" y="1"/>
                  </a:moveTo>
                  <a:cubicBezTo>
                    <a:pt x="4475" y="1"/>
                    <a:pt x="0" y="1148"/>
                    <a:pt x="48" y="3841"/>
                  </a:cubicBezTo>
                  <a:cubicBezTo>
                    <a:pt x="66" y="4822"/>
                    <a:pt x="685" y="5248"/>
                    <a:pt x="1381" y="5248"/>
                  </a:cubicBezTo>
                  <a:cubicBezTo>
                    <a:pt x="1698" y="5248"/>
                    <a:pt x="2031" y="5159"/>
                    <a:pt x="2329" y="4994"/>
                  </a:cubicBezTo>
                  <a:cubicBezTo>
                    <a:pt x="2881" y="4694"/>
                    <a:pt x="4284" y="3591"/>
                    <a:pt x="5337" y="2388"/>
                  </a:cubicBezTo>
                  <a:cubicBezTo>
                    <a:pt x="6089" y="1536"/>
                    <a:pt x="6916" y="107"/>
                    <a:pt x="5938" y="7"/>
                  </a:cubicBezTo>
                  <a:cubicBezTo>
                    <a:pt x="5895" y="3"/>
                    <a:pt x="5845" y="1"/>
                    <a:pt x="5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5436974" y="3236450"/>
              <a:ext cx="2012036" cy="806750"/>
            </a:xfrm>
            <a:custGeom>
              <a:avLst/>
              <a:gdLst/>
              <a:ahLst/>
              <a:cxnLst/>
              <a:rect l="l" t="t" r="r" b="b"/>
              <a:pathLst>
                <a:path w="26818" h="10753" extrusionOk="0">
                  <a:moveTo>
                    <a:pt x="12833" y="1"/>
                  </a:moveTo>
                  <a:cubicBezTo>
                    <a:pt x="12833" y="1"/>
                    <a:pt x="1" y="327"/>
                    <a:pt x="3585" y="10753"/>
                  </a:cubicBezTo>
                  <a:lnTo>
                    <a:pt x="22908" y="10753"/>
                  </a:lnTo>
                  <a:cubicBezTo>
                    <a:pt x="22908" y="10753"/>
                    <a:pt x="26818" y="1003"/>
                    <a:pt x="12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5649442" y="3234574"/>
              <a:ext cx="1562633" cy="808626"/>
            </a:xfrm>
            <a:custGeom>
              <a:avLst/>
              <a:gdLst/>
              <a:ahLst/>
              <a:cxnLst/>
              <a:rect l="l" t="t" r="r" b="b"/>
              <a:pathLst>
                <a:path w="20828" h="10778" extrusionOk="0">
                  <a:moveTo>
                    <a:pt x="10001" y="1"/>
                  </a:moveTo>
                  <a:cubicBezTo>
                    <a:pt x="10001" y="1"/>
                    <a:pt x="8647" y="51"/>
                    <a:pt x="6943" y="452"/>
                  </a:cubicBezTo>
                  <a:cubicBezTo>
                    <a:pt x="6843" y="1129"/>
                    <a:pt x="6342" y="3836"/>
                    <a:pt x="4988" y="4688"/>
                  </a:cubicBezTo>
                  <a:cubicBezTo>
                    <a:pt x="4988" y="4688"/>
                    <a:pt x="7294" y="7394"/>
                    <a:pt x="11254" y="8372"/>
                  </a:cubicBezTo>
                  <a:cubicBezTo>
                    <a:pt x="9976" y="8798"/>
                    <a:pt x="9299" y="9575"/>
                    <a:pt x="8973" y="10126"/>
                  </a:cubicBezTo>
                  <a:cubicBezTo>
                    <a:pt x="8948" y="9700"/>
                    <a:pt x="8798" y="9249"/>
                    <a:pt x="8472" y="8748"/>
                  </a:cubicBezTo>
                  <a:cubicBezTo>
                    <a:pt x="8118" y="8198"/>
                    <a:pt x="7414" y="8003"/>
                    <a:pt x="6584" y="8003"/>
                  </a:cubicBezTo>
                  <a:cubicBezTo>
                    <a:pt x="4654" y="8003"/>
                    <a:pt x="2038" y="9054"/>
                    <a:pt x="1530" y="9124"/>
                  </a:cubicBezTo>
                  <a:cubicBezTo>
                    <a:pt x="1514" y="9126"/>
                    <a:pt x="1499" y="9128"/>
                    <a:pt x="1484" y="9128"/>
                  </a:cubicBezTo>
                  <a:cubicBezTo>
                    <a:pt x="755" y="9128"/>
                    <a:pt x="226" y="6241"/>
                    <a:pt x="201" y="6216"/>
                  </a:cubicBezTo>
                  <a:lnTo>
                    <a:pt x="201" y="6216"/>
                  </a:lnTo>
                  <a:cubicBezTo>
                    <a:pt x="1" y="7470"/>
                    <a:pt x="126" y="8973"/>
                    <a:pt x="753" y="10778"/>
                  </a:cubicBezTo>
                  <a:lnTo>
                    <a:pt x="20076" y="10778"/>
                  </a:lnTo>
                  <a:cubicBezTo>
                    <a:pt x="20076" y="10778"/>
                    <a:pt x="20828" y="8873"/>
                    <a:pt x="20477" y="6668"/>
                  </a:cubicBezTo>
                  <a:cubicBezTo>
                    <a:pt x="20051" y="3861"/>
                    <a:pt x="17820" y="577"/>
                    <a:pt x="10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5702108" y="3437664"/>
              <a:ext cx="126793" cy="359748"/>
            </a:xfrm>
            <a:custGeom>
              <a:avLst/>
              <a:gdLst/>
              <a:ahLst/>
              <a:cxnLst/>
              <a:rect l="l" t="t" r="r" b="b"/>
              <a:pathLst>
                <a:path w="1690" h="4795" extrusionOk="0">
                  <a:moveTo>
                    <a:pt x="1479" y="1"/>
                  </a:moveTo>
                  <a:lnTo>
                    <a:pt x="1479" y="1"/>
                  </a:lnTo>
                  <a:cubicBezTo>
                    <a:pt x="878" y="527"/>
                    <a:pt x="401" y="1129"/>
                    <a:pt x="26" y="1880"/>
                  </a:cubicBezTo>
                  <a:cubicBezTo>
                    <a:pt x="0" y="2407"/>
                    <a:pt x="51" y="3008"/>
                    <a:pt x="226" y="3610"/>
                  </a:cubicBezTo>
                  <a:cubicBezTo>
                    <a:pt x="500" y="4475"/>
                    <a:pt x="826" y="4794"/>
                    <a:pt x="1094" y="4794"/>
                  </a:cubicBezTo>
                  <a:cubicBezTo>
                    <a:pt x="1440" y="4794"/>
                    <a:pt x="1689" y="4264"/>
                    <a:pt x="1604" y="3685"/>
                  </a:cubicBezTo>
                  <a:cubicBezTo>
                    <a:pt x="1479" y="2908"/>
                    <a:pt x="1404" y="1254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5876989" y="3328654"/>
              <a:ext cx="128669" cy="324786"/>
            </a:xfrm>
            <a:custGeom>
              <a:avLst/>
              <a:gdLst/>
              <a:ahLst/>
              <a:cxnLst/>
              <a:rect l="l" t="t" r="r" b="b"/>
              <a:pathLst>
                <a:path w="1715" h="4329" extrusionOk="0">
                  <a:moveTo>
                    <a:pt x="1479" y="0"/>
                  </a:moveTo>
                  <a:cubicBezTo>
                    <a:pt x="1028" y="201"/>
                    <a:pt x="577" y="426"/>
                    <a:pt x="151" y="702"/>
                  </a:cubicBezTo>
                  <a:cubicBezTo>
                    <a:pt x="25" y="1379"/>
                    <a:pt x="0" y="2256"/>
                    <a:pt x="276" y="3133"/>
                  </a:cubicBezTo>
                  <a:cubicBezTo>
                    <a:pt x="538" y="4006"/>
                    <a:pt x="857" y="4328"/>
                    <a:pt x="1121" y="4328"/>
                  </a:cubicBezTo>
                  <a:cubicBezTo>
                    <a:pt x="1464" y="4328"/>
                    <a:pt x="1714" y="3788"/>
                    <a:pt x="1629" y="3208"/>
                  </a:cubicBezTo>
                  <a:cubicBezTo>
                    <a:pt x="1529" y="2531"/>
                    <a:pt x="1454" y="1178"/>
                    <a:pt x="14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5506521" y="3714053"/>
              <a:ext cx="851915" cy="504772"/>
            </a:xfrm>
            <a:custGeom>
              <a:avLst/>
              <a:gdLst/>
              <a:ahLst/>
              <a:cxnLst/>
              <a:rect l="l" t="t" r="r" b="b"/>
              <a:pathLst>
                <a:path w="11355" h="6728" extrusionOk="0">
                  <a:moveTo>
                    <a:pt x="2081" y="1"/>
                  </a:moveTo>
                  <a:cubicBezTo>
                    <a:pt x="2081" y="1"/>
                    <a:pt x="1" y="978"/>
                    <a:pt x="1" y="3084"/>
                  </a:cubicBezTo>
                  <a:cubicBezTo>
                    <a:pt x="1" y="5044"/>
                    <a:pt x="1468" y="6727"/>
                    <a:pt x="4323" y="6727"/>
                  </a:cubicBezTo>
                  <a:cubicBezTo>
                    <a:pt x="5008" y="6727"/>
                    <a:pt x="5773" y="6630"/>
                    <a:pt x="6617" y="6417"/>
                  </a:cubicBezTo>
                  <a:cubicBezTo>
                    <a:pt x="11354" y="5214"/>
                    <a:pt x="10853" y="2858"/>
                    <a:pt x="9274" y="2206"/>
                  </a:cubicBezTo>
                  <a:cubicBezTo>
                    <a:pt x="9054" y="2117"/>
                    <a:pt x="8790" y="2079"/>
                    <a:pt x="8495" y="2079"/>
                  </a:cubicBezTo>
                  <a:cubicBezTo>
                    <a:pt x="6835" y="2079"/>
                    <a:pt x="4225" y="3286"/>
                    <a:pt x="3251" y="3286"/>
                  </a:cubicBezTo>
                  <a:cubicBezTo>
                    <a:pt x="3139" y="3286"/>
                    <a:pt x="3048" y="3270"/>
                    <a:pt x="2983" y="3234"/>
                  </a:cubicBezTo>
                  <a:cubicBezTo>
                    <a:pt x="2231" y="2858"/>
                    <a:pt x="2081" y="1"/>
                    <a:pt x="20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5775407" y="4016325"/>
              <a:ext cx="135496" cy="202344"/>
            </a:xfrm>
            <a:custGeom>
              <a:avLst/>
              <a:gdLst/>
              <a:ahLst/>
              <a:cxnLst/>
              <a:rect l="l" t="t" r="r" b="b"/>
              <a:pathLst>
                <a:path w="1806" h="2697" extrusionOk="0">
                  <a:moveTo>
                    <a:pt x="892" y="0"/>
                  </a:moveTo>
                  <a:cubicBezTo>
                    <a:pt x="631" y="0"/>
                    <a:pt x="335" y="235"/>
                    <a:pt x="176" y="809"/>
                  </a:cubicBezTo>
                  <a:cubicBezTo>
                    <a:pt x="1" y="1461"/>
                    <a:pt x="1" y="2162"/>
                    <a:pt x="76" y="2664"/>
                  </a:cubicBezTo>
                  <a:cubicBezTo>
                    <a:pt x="284" y="2684"/>
                    <a:pt x="504" y="2697"/>
                    <a:pt x="738" y="2697"/>
                  </a:cubicBezTo>
                  <a:cubicBezTo>
                    <a:pt x="1068" y="2697"/>
                    <a:pt x="1424" y="2672"/>
                    <a:pt x="1805" y="2614"/>
                  </a:cubicBezTo>
                  <a:cubicBezTo>
                    <a:pt x="1379" y="2037"/>
                    <a:pt x="1404" y="1260"/>
                    <a:pt x="1404" y="659"/>
                  </a:cubicBezTo>
                  <a:cubicBezTo>
                    <a:pt x="1404" y="260"/>
                    <a:pt x="1167" y="0"/>
                    <a:pt x="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5506521" y="3866126"/>
              <a:ext cx="124242" cy="165807"/>
            </a:xfrm>
            <a:custGeom>
              <a:avLst/>
              <a:gdLst/>
              <a:ahLst/>
              <a:cxnLst/>
              <a:rect l="l" t="t" r="r" b="b"/>
              <a:pathLst>
                <a:path w="1656" h="2210" extrusionOk="0">
                  <a:moveTo>
                    <a:pt x="769" y="1"/>
                  </a:moveTo>
                  <a:cubicBezTo>
                    <a:pt x="557" y="1"/>
                    <a:pt x="337" y="84"/>
                    <a:pt x="126" y="230"/>
                  </a:cubicBezTo>
                  <a:cubicBezTo>
                    <a:pt x="51" y="480"/>
                    <a:pt x="1" y="756"/>
                    <a:pt x="1" y="1057"/>
                  </a:cubicBezTo>
                  <a:cubicBezTo>
                    <a:pt x="1" y="1458"/>
                    <a:pt x="76" y="1834"/>
                    <a:pt x="176" y="2210"/>
                  </a:cubicBezTo>
                  <a:cubicBezTo>
                    <a:pt x="352" y="1834"/>
                    <a:pt x="577" y="1408"/>
                    <a:pt x="878" y="1207"/>
                  </a:cubicBezTo>
                  <a:cubicBezTo>
                    <a:pt x="1505" y="756"/>
                    <a:pt x="1655" y="355"/>
                    <a:pt x="1104" y="79"/>
                  </a:cubicBezTo>
                  <a:cubicBezTo>
                    <a:pt x="997" y="26"/>
                    <a:pt x="884" y="1"/>
                    <a:pt x="7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5974370" y="3979488"/>
              <a:ext cx="197917" cy="206620"/>
            </a:xfrm>
            <a:custGeom>
              <a:avLst/>
              <a:gdLst/>
              <a:ahLst/>
              <a:cxnLst/>
              <a:rect l="l" t="t" r="r" b="b"/>
              <a:pathLst>
                <a:path w="2638" h="2754" extrusionOk="0">
                  <a:moveTo>
                    <a:pt x="702" y="0"/>
                  </a:moveTo>
                  <a:cubicBezTo>
                    <a:pt x="258" y="0"/>
                    <a:pt x="1" y="429"/>
                    <a:pt x="156" y="1250"/>
                  </a:cubicBezTo>
                  <a:cubicBezTo>
                    <a:pt x="281" y="1801"/>
                    <a:pt x="607" y="2378"/>
                    <a:pt x="858" y="2754"/>
                  </a:cubicBezTo>
                  <a:cubicBezTo>
                    <a:pt x="1585" y="2528"/>
                    <a:pt x="2186" y="2277"/>
                    <a:pt x="2637" y="2027"/>
                  </a:cubicBezTo>
                  <a:cubicBezTo>
                    <a:pt x="1735" y="1501"/>
                    <a:pt x="1334" y="147"/>
                    <a:pt x="883" y="22"/>
                  </a:cubicBezTo>
                  <a:cubicBezTo>
                    <a:pt x="820" y="8"/>
                    <a:pt x="759" y="0"/>
                    <a:pt x="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5581770" y="3983764"/>
              <a:ext cx="112913" cy="209847"/>
            </a:xfrm>
            <a:custGeom>
              <a:avLst/>
              <a:gdLst/>
              <a:ahLst/>
              <a:cxnLst/>
              <a:rect l="l" t="t" r="r" b="b"/>
              <a:pathLst>
                <a:path w="1505" h="2797" extrusionOk="0">
                  <a:moveTo>
                    <a:pt x="1029" y="1"/>
                  </a:moveTo>
                  <a:cubicBezTo>
                    <a:pt x="876" y="1"/>
                    <a:pt x="687" y="166"/>
                    <a:pt x="477" y="566"/>
                  </a:cubicBezTo>
                  <a:cubicBezTo>
                    <a:pt x="226" y="1017"/>
                    <a:pt x="76" y="1519"/>
                    <a:pt x="0" y="1945"/>
                  </a:cubicBezTo>
                  <a:cubicBezTo>
                    <a:pt x="351" y="2296"/>
                    <a:pt x="802" y="2596"/>
                    <a:pt x="1329" y="2797"/>
                  </a:cubicBezTo>
                  <a:cubicBezTo>
                    <a:pt x="1304" y="2045"/>
                    <a:pt x="1504" y="1418"/>
                    <a:pt x="1429" y="767"/>
                  </a:cubicBezTo>
                  <a:cubicBezTo>
                    <a:pt x="1385" y="316"/>
                    <a:pt x="1241" y="1"/>
                    <a:pt x="10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5506521" y="3823138"/>
              <a:ext cx="844413" cy="395685"/>
            </a:xfrm>
            <a:custGeom>
              <a:avLst/>
              <a:gdLst/>
              <a:ahLst/>
              <a:cxnLst/>
              <a:rect l="l" t="t" r="r" b="b"/>
              <a:pathLst>
                <a:path w="11255" h="5274" extrusionOk="0">
                  <a:moveTo>
                    <a:pt x="477" y="1"/>
                  </a:moveTo>
                  <a:cubicBezTo>
                    <a:pt x="201" y="427"/>
                    <a:pt x="1" y="978"/>
                    <a:pt x="1" y="1630"/>
                  </a:cubicBezTo>
                  <a:cubicBezTo>
                    <a:pt x="1" y="3590"/>
                    <a:pt x="1468" y="5273"/>
                    <a:pt x="4323" y="5273"/>
                  </a:cubicBezTo>
                  <a:cubicBezTo>
                    <a:pt x="5008" y="5273"/>
                    <a:pt x="5773" y="5176"/>
                    <a:pt x="6617" y="4963"/>
                  </a:cubicBezTo>
                  <a:cubicBezTo>
                    <a:pt x="11254" y="3785"/>
                    <a:pt x="10878" y="1504"/>
                    <a:pt x="9374" y="803"/>
                  </a:cubicBezTo>
                  <a:lnTo>
                    <a:pt x="9374" y="803"/>
                  </a:lnTo>
                  <a:cubicBezTo>
                    <a:pt x="9374" y="803"/>
                    <a:pt x="9976" y="1329"/>
                    <a:pt x="9851" y="1905"/>
                  </a:cubicBezTo>
                  <a:cubicBezTo>
                    <a:pt x="9582" y="3228"/>
                    <a:pt x="7427" y="4150"/>
                    <a:pt x="4660" y="4150"/>
                  </a:cubicBezTo>
                  <a:cubicBezTo>
                    <a:pt x="4335" y="4150"/>
                    <a:pt x="4001" y="4137"/>
                    <a:pt x="3660" y="4111"/>
                  </a:cubicBezTo>
                  <a:cubicBezTo>
                    <a:pt x="978" y="3910"/>
                    <a:pt x="402" y="1680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5499019" y="3714053"/>
              <a:ext cx="793621" cy="509649"/>
            </a:xfrm>
            <a:custGeom>
              <a:avLst/>
              <a:gdLst/>
              <a:ahLst/>
              <a:cxnLst/>
              <a:rect l="l" t="t" r="r" b="b"/>
              <a:pathLst>
                <a:path w="10578" h="6793" extrusionOk="0">
                  <a:moveTo>
                    <a:pt x="2181" y="1"/>
                  </a:moveTo>
                  <a:lnTo>
                    <a:pt x="2181" y="1"/>
                  </a:lnTo>
                  <a:cubicBezTo>
                    <a:pt x="1930" y="126"/>
                    <a:pt x="1680" y="277"/>
                    <a:pt x="1454" y="452"/>
                  </a:cubicBezTo>
                  <a:cubicBezTo>
                    <a:pt x="1229" y="653"/>
                    <a:pt x="1003" y="853"/>
                    <a:pt x="828" y="1079"/>
                  </a:cubicBezTo>
                  <a:cubicBezTo>
                    <a:pt x="452" y="1505"/>
                    <a:pt x="201" y="2056"/>
                    <a:pt x="101" y="2658"/>
                  </a:cubicBezTo>
                  <a:cubicBezTo>
                    <a:pt x="1" y="3234"/>
                    <a:pt x="76" y="3836"/>
                    <a:pt x="301" y="4387"/>
                  </a:cubicBezTo>
                  <a:cubicBezTo>
                    <a:pt x="502" y="4938"/>
                    <a:pt x="853" y="5440"/>
                    <a:pt x="1304" y="5815"/>
                  </a:cubicBezTo>
                  <a:cubicBezTo>
                    <a:pt x="1780" y="6191"/>
                    <a:pt x="2331" y="6442"/>
                    <a:pt x="2883" y="6592"/>
                  </a:cubicBezTo>
                  <a:cubicBezTo>
                    <a:pt x="3033" y="6643"/>
                    <a:pt x="3184" y="6668"/>
                    <a:pt x="3334" y="6693"/>
                  </a:cubicBezTo>
                  <a:lnTo>
                    <a:pt x="3760" y="6768"/>
                  </a:lnTo>
                  <a:cubicBezTo>
                    <a:pt x="3910" y="6768"/>
                    <a:pt x="4061" y="6768"/>
                    <a:pt x="4211" y="6793"/>
                  </a:cubicBezTo>
                  <a:lnTo>
                    <a:pt x="4637" y="6793"/>
                  </a:lnTo>
                  <a:cubicBezTo>
                    <a:pt x="4938" y="6768"/>
                    <a:pt x="5239" y="6768"/>
                    <a:pt x="5514" y="6718"/>
                  </a:cubicBezTo>
                  <a:lnTo>
                    <a:pt x="5966" y="6643"/>
                  </a:lnTo>
                  <a:lnTo>
                    <a:pt x="6392" y="6567"/>
                  </a:lnTo>
                  <a:cubicBezTo>
                    <a:pt x="6968" y="6442"/>
                    <a:pt x="7519" y="6267"/>
                    <a:pt x="8071" y="6066"/>
                  </a:cubicBezTo>
                  <a:cubicBezTo>
                    <a:pt x="8622" y="5866"/>
                    <a:pt x="9149" y="5590"/>
                    <a:pt x="9625" y="5239"/>
                  </a:cubicBezTo>
                  <a:cubicBezTo>
                    <a:pt x="9850" y="5064"/>
                    <a:pt x="10076" y="4838"/>
                    <a:pt x="10251" y="4587"/>
                  </a:cubicBezTo>
                  <a:cubicBezTo>
                    <a:pt x="10402" y="4337"/>
                    <a:pt x="10552" y="4061"/>
                    <a:pt x="10552" y="3735"/>
                  </a:cubicBezTo>
                  <a:cubicBezTo>
                    <a:pt x="10577" y="3435"/>
                    <a:pt x="10477" y="3134"/>
                    <a:pt x="10301" y="2883"/>
                  </a:cubicBezTo>
                  <a:cubicBezTo>
                    <a:pt x="10151" y="2607"/>
                    <a:pt x="9900" y="2407"/>
                    <a:pt x="9650" y="2257"/>
                  </a:cubicBezTo>
                  <a:cubicBezTo>
                    <a:pt x="9525" y="2181"/>
                    <a:pt x="9374" y="2131"/>
                    <a:pt x="9224" y="2081"/>
                  </a:cubicBezTo>
                  <a:cubicBezTo>
                    <a:pt x="9073" y="2056"/>
                    <a:pt x="8923" y="2031"/>
                    <a:pt x="8773" y="2031"/>
                  </a:cubicBezTo>
                  <a:cubicBezTo>
                    <a:pt x="8699" y="2024"/>
                    <a:pt x="8623" y="2021"/>
                    <a:pt x="8546" y="2021"/>
                  </a:cubicBezTo>
                  <a:cubicBezTo>
                    <a:pt x="8336" y="2021"/>
                    <a:pt x="8116" y="2044"/>
                    <a:pt x="7895" y="2081"/>
                  </a:cubicBezTo>
                  <a:cubicBezTo>
                    <a:pt x="6743" y="2257"/>
                    <a:pt x="5640" y="2683"/>
                    <a:pt x="4537" y="3008"/>
                  </a:cubicBezTo>
                  <a:cubicBezTo>
                    <a:pt x="4236" y="3084"/>
                    <a:pt x="3961" y="3159"/>
                    <a:pt x="3685" y="3234"/>
                  </a:cubicBezTo>
                  <a:cubicBezTo>
                    <a:pt x="3579" y="3252"/>
                    <a:pt x="3485" y="3269"/>
                    <a:pt x="3386" y="3269"/>
                  </a:cubicBezTo>
                  <a:cubicBezTo>
                    <a:pt x="3345" y="3269"/>
                    <a:pt x="3303" y="3266"/>
                    <a:pt x="3259" y="3259"/>
                  </a:cubicBezTo>
                  <a:cubicBezTo>
                    <a:pt x="3108" y="3259"/>
                    <a:pt x="2983" y="3184"/>
                    <a:pt x="2908" y="3059"/>
                  </a:cubicBezTo>
                  <a:cubicBezTo>
                    <a:pt x="2733" y="2833"/>
                    <a:pt x="2632" y="2557"/>
                    <a:pt x="2557" y="2282"/>
                  </a:cubicBezTo>
                  <a:cubicBezTo>
                    <a:pt x="2457" y="2008"/>
                    <a:pt x="2407" y="1709"/>
                    <a:pt x="2358" y="1435"/>
                  </a:cubicBezTo>
                  <a:lnTo>
                    <a:pt x="2358" y="1435"/>
                  </a:lnTo>
                  <a:cubicBezTo>
                    <a:pt x="2407" y="1709"/>
                    <a:pt x="2457" y="2008"/>
                    <a:pt x="2532" y="2282"/>
                  </a:cubicBezTo>
                  <a:cubicBezTo>
                    <a:pt x="2607" y="2557"/>
                    <a:pt x="2682" y="2858"/>
                    <a:pt x="2883" y="3084"/>
                  </a:cubicBezTo>
                  <a:cubicBezTo>
                    <a:pt x="2908" y="3134"/>
                    <a:pt x="2958" y="3209"/>
                    <a:pt x="3033" y="3234"/>
                  </a:cubicBezTo>
                  <a:cubicBezTo>
                    <a:pt x="3058" y="3259"/>
                    <a:pt x="3108" y="3284"/>
                    <a:pt x="3134" y="3284"/>
                  </a:cubicBezTo>
                  <a:cubicBezTo>
                    <a:pt x="3184" y="3309"/>
                    <a:pt x="3209" y="3309"/>
                    <a:pt x="3259" y="3309"/>
                  </a:cubicBezTo>
                  <a:cubicBezTo>
                    <a:pt x="3303" y="3317"/>
                    <a:pt x="3347" y="3320"/>
                    <a:pt x="3390" y="3320"/>
                  </a:cubicBezTo>
                  <a:cubicBezTo>
                    <a:pt x="3495" y="3320"/>
                    <a:pt x="3596" y="3302"/>
                    <a:pt x="3685" y="3284"/>
                  </a:cubicBezTo>
                  <a:cubicBezTo>
                    <a:pt x="3986" y="3234"/>
                    <a:pt x="4261" y="3159"/>
                    <a:pt x="4537" y="3084"/>
                  </a:cubicBezTo>
                  <a:cubicBezTo>
                    <a:pt x="5665" y="2758"/>
                    <a:pt x="6768" y="2357"/>
                    <a:pt x="7921" y="2206"/>
                  </a:cubicBezTo>
                  <a:cubicBezTo>
                    <a:pt x="8122" y="2170"/>
                    <a:pt x="8338" y="2146"/>
                    <a:pt x="8547" y="2146"/>
                  </a:cubicBezTo>
                  <a:cubicBezTo>
                    <a:pt x="8623" y="2146"/>
                    <a:pt x="8699" y="2150"/>
                    <a:pt x="8773" y="2156"/>
                  </a:cubicBezTo>
                  <a:cubicBezTo>
                    <a:pt x="8923" y="2156"/>
                    <a:pt x="9048" y="2181"/>
                    <a:pt x="9199" y="2206"/>
                  </a:cubicBezTo>
                  <a:cubicBezTo>
                    <a:pt x="9324" y="2257"/>
                    <a:pt x="9449" y="2307"/>
                    <a:pt x="9575" y="2382"/>
                  </a:cubicBezTo>
                  <a:cubicBezTo>
                    <a:pt x="9825" y="2532"/>
                    <a:pt x="10051" y="2708"/>
                    <a:pt x="10201" y="2958"/>
                  </a:cubicBezTo>
                  <a:cubicBezTo>
                    <a:pt x="10276" y="3059"/>
                    <a:pt x="10327" y="3184"/>
                    <a:pt x="10352" y="3334"/>
                  </a:cubicBezTo>
                  <a:cubicBezTo>
                    <a:pt x="10402" y="3460"/>
                    <a:pt x="10427" y="3585"/>
                    <a:pt x="10402" y="3735"/>
                  </a:cubicBezTo>
                  <a:cubicBezTo>
                    <a:pt x="10402" y="4011"/>
                    <a:pt x="10276" y="4287"/>
                    <a:pt x="10126" y="4512"/>
                  </a:cubicBezTo>
                  <a:cubicBezTo>
                    <a:pt x="9976" y="4738"/>
                    <a:pt x="9750" y="4938"/>
                    <a:pt x="9525" y="5114"/>
                  </a:cubicBezTo>
                  <a:cubicBezTo>
                    <a:pt x="9073" y="5465"/>
                    <a:pt x="8547" y="5715"/>
                    <a:pt x="8021" y="5916"/>
                  </a:cubicBezTo>
                  <a:cubicBezTo>
                    <a:pt x="7469" y="6116"/>
                    <a:pt x="6918" y="6292"/>
                    <a:pt x="6367" y="6417"/>
                  </a:cubicBezTo>
                  <a:lnTo>
                    <a:pt x="5941" y="6517"/>
                  </a:lnTo>
                  <a:lnTo>
                    <a:pt x="5489" y="6567"/>
                  </a:lnTo>
                  <a:cubicBezTo>
                    <a:pt x="5214" y="6618"/>
                    <a:pt x="4938" y="6618"/>
                    <a:pt x="4637" y="6643"/>
                  </a:cubicBezTo>
                  <a:cubicBezTo>
                    <a:pt x="4587" y="6651"/>
                    <a:pt x="4540" y="6654"/>
                    <a:pt x="4493" y="6654"/>
                  </a:cubicBezTo>
                  <a:cubicBezTo>
                    <a:pt x="4401" y="6654"/>
                    <a:pt x="4311" y="6643"/>
                    <a:pt x="4211" y="6643"/>
                  </a:cubicBezTo>
                  <a:cubicBezTo>
                    <a:pt x="4061" y="6643"/>
                    <a:pt x="3910" y="6643"/>
                    <a:pt x="3785" y="6618"/>
                  </a:cubicBezTo>
                  <a:lnTo>
                    <a:pt x="3359" y="6567"/>
                  </a:lnTo>
                  <a:cubicBezTo>
                    <a:pt x="3209" y="6542"/>
                    <a:pt x="3058" y="6492"/>
                    <a:pt x="2933" y="6467"/>
                  </a:cubicBezTo>
                  <a:cubicBezTo>
                    <a:pt x="2382" y="6317"/>
                    <a:pt x="1830" y="6091"/>
                    <a:pt x="1379" y="5715"/>
                  </a:cubicBezTo>
                  <a:cubicBezTo>
                    <a:pt x="953" y="5364"/>
                    <a:pt x="577" y="4888"/>
                    <a:pt x="377" y="4362"/>
                  </a:cubicBezTo>
                  <a:cubicBezTo>
                    <a:pt x="176" y="3810"/>
                    <a:pt x="101" y="3234"/>
                    <a:pt x="176" y="2658"/>
                  </a:cubicBezTo>
                  <a:cubicBezTo>
                    <a:pt x="251" y="2081"/>
                    <a:pt x="477" y="1530"/>
                    <a:pt x="853" y="1104"/>
                  </a:cubicBezTo>
                  <a:cubicBezTo>
                    <a:pt x="1028" y="878"/>
                    <a:pt x="1254" y="653"/>
                    <a:pt x="1479" y="477"/>
                  </a:cubicBezTo>
                  <a:cubicBezTo>
                    <a:pt x="1705" y="302"/>
                    <a:pt x="1930" y="126"/>
                    <a:pt x="2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6362094" y="3875805"/>
              <a:ext cx="428771" cy="195592"/>
            </a:xfrm>
            <a:custGeom>
              <a:avLst/>
              <a:gdLst/>
              <a:ahLst/>
              <a:cxnLst/>
              <a:rect l="l" t="t" r="r" b="b"/>
              <a:pathLst>
                <a:path w="5715" h="2607" extrusionOk="0">
                  <a:moveTo>
                    <a:pt x="2657" y="0"/>
                  </a:moveTo>
                  <a:cubicBezTo>
                    <a:pt x="878" y="0"/>
                    <a:pt x="0" y="2256"/>
                    <a:pt x="0" y="2256"/>
                  </a:cubicBezTo>
                  <a:cubicBezTo>
                    <a:pt x="0" y="2256"/>
                    <a:pt x="1103" y="2607"/>
                    <a:pt x="3108" y="2607"/>
                  </a:cubicBezTo>
                  <a:cubicBezTo>
                    <a:pt x="4737" y="2607"/>
                    <a:pt x="5715" y="2256"/>
                    <a:pt x="5715" y="2256"/>
                  </a:cubicBezTo>
                  <a:cubicBezTo>
                    <a:pt x="5715" y="2256"/>
                    <a:pt x="4437" y="0"/>
                    <a:pt x="26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6634730" y="3943476"/>
              <a:ext cx="103535" cy="114789"/>
            </a:xfrm>
            <a:custGeom>
              <a:avLst/>
              <a:gdLst/>
              <a:ahLst/>
              <a:cxnLst/>
              <a:rect l="l" t="t" r="r" b="b"/>
              <a:pathLst>
                <a:path w="1380" h="1530" extrusionOk="0">
                  <a:moveTo>
                    <a:pt x="1" y="1"/>
                  </a:moveTo>
                  <a:cubicBezTo>
                    <a:pt x="326" y="176"/>
                    <a:pt x="627" y="351"/>
                    <a:pt x="853" y="602"/>
                  </a:cubicBezTo>
                  <a:cubicBezTo>
                    <a:pt x="978" y="727"/>
                    <a:pt x="1078" y="878"/>
                    <a:pt x="1179" y="1028"/>
                  </a:cubicBezTo>
                  <a:cubicBezTo>
                    <a:pt x="1279" y="1179"/>
                    <a:pt x="1329" y="1354"/>
                    <a:pt x="1379" y="1529"/>
                  </a:cubicBezTo>
                  <a:cubicBezTo>
                    <a:pt x="1379" y="1354"/>
                    <a:pt x="1354" y="1153"/>
                    <a:pt x="1279" y="978"/>
                  </a:cubicBezTo>
                  <a:cubicBezTo>
                    <a:pt x="1229" y="803"/>
                    <a:pt x="1103" y="652"/>
                    <a:pt x="978" y="502"/>
                  </a:cubicBezTo>
                  <a:cubicBezTo>
                    <a:pt x="853" y="377"/>
                    <a:pt x="677" y="251"/>
                    <a:pt x="527" y="176"/>
                  </a:cubicBezTo>
                  <a:cubicBezTo>
                    <a:pt x="351" y="76"/>
                    <a:pt x="176" y="26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6595268" y="3967934"/>
              <a:ext cx="95958" cy="97833"/>
            </a:xfrm>
            <a:custGeom>
              <a:avLst/>
              <a:gdLst/>
              <a:ahLst/>
              <a:cxnLst/>
              <a:rect l="l" t="t" r="r" b="b"/>
              <a:pathLst>
                <a:path w="1279" h="1304" extrusionOk="0">
                  <a:moveTo>
                    <a:pt x="0" y="0"/>
                  </a:moveTo>
                  <a:lnTo>
                    <a:pt x="0" y="0"/>
                  </a:lnTo>
                  <a:cubicBezTo>
                    <a:pt x="151" y="76"/>
                    <a:pt x="276" y="151"/>
                    <a:pt x="401" y="251"/>
                  </a:cubicBezTo>
                  <a:cubicBezTo>
                    <a:pt x="527" y="326"/>
                    <a:pt x="652" y="426"/>
                    <a:pt x="752" y="552"/>
                  </a:cubicBezTo>
                  <a:cubicBezTo>
                    <a:pt x="852" y="652"/>
                    <a:pt x="953" y="777"/>
                    <a:pt x="1028" y="903"/>
                  </a:cubicBezTo>
                  <a:cubicBezTo>
                    <a:pt x="1078" y="978"/>
                    <a:pt x="1103" y="1028"/>
                    <a:pt x="1153" y="1103"/>
                  </a:cubicBezTo>
                  <a:cubicBezTo>
                    <a:pt x="1203" y="1178"/>
                    <a:pt x="1228" y="1254"/>
                    <a:pt x="1278" y="1304"/>
                  </a:cubicBezTo>
                  <a:cubicBezTo>
                    <a:pt x="1253" y="1228"/>
                    <a:pt x="1253" y="1153"/>
                    <a:pt x="1228" y="1078"/>
                  </a:cubicBezTo>
                  <a:cubicBezTo>
                    <a:pt x="1203" y="1003"/>
                    <a:pt x="1178" y="928"/>
                    <a:pt x="1128" y="853"/>
                  </a:cubicBezTo>
                  <a:cubicBezTo>
                    <a:pt x="1078" y="702"/>
                    <a:pt x="978" y="552"/>
                    <a:pt x="852" y="452"/>
                  </a:cubicBezTo>
                  <a:cubicBezTo>
                    <a:pt x="752" y="326"/>
                    <a:pt x="602" y="226"/>
                    <a:pt x="476" y="151"/>
                  </a:cubicBezTo>
                  <a:cubicBezTo>
                    <a:pt x="326" y="76"/>
                    <a:pt x="151" y="2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781402" y="3875805"/>
              <a:ext cx="428771" cy="195592"/>
            </a:xfrm>
            <a:custGeom>
              <a:avLst/>
              <a:gdLst/>
              <a:ahLst/>
              <a:cxnLst/>
              <a:rect l="l" t="t" r="r" b="b"/>
              <a:pathLst>
                <a:path w="5715" h="2607" extrusionOk="0">
                  <a:moveTo>
                    <a:pt x="3033" y="0"/>
                  </a:moveTo>
                  <a:cubicBezTo>
                    <a:pt x="1254" y="0"/>
                    <a:pt x="0" y="2256"/>
                    <a:pt x="0" y="2256"/>
                  </a:cubicBezTo>
                  <a:cubicBezTo>
                    <a:pt x="0" y="2256"/>
                    <a:pt x="1254" y="2607"/>
                    <a:pt x="3058" y="2607"/>
                  </a:cubicBezTo>
                  <a:cubicBezTo>
                    <a:pt x="4863" y="2607"/>
                    <a:pt x="5715" y="2256"/>
                    <a:pt x="5715" y="2256"/>
                  </a:cubicBezTo>
                  <a:cubicBezTo>
                    <a:pt x="5715" y="2256"/>
                    <a:pt x="4838" y="0"/>
                    <a:pt x="3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832193" y="3943476"/>
              <a:ext cx="105336" cy="112913"/>
            </a:xfrm>
            <a:custGeom>
              <a:avLst/>
              <a:gdLst/>
              <a:ahLst/>
              <a:cxnLst/>
              <a:rect l="l" t="t" r="r" b="b"/>
              <a:pathLst>
                <a:path w="1404" h="1505" extrusionOk="0">
                  <a:moveTo>
                    <a:pt x="1404" y="1"/>
                  </a:moveTo>
                  <a:cubicBezTo>
                    <a:pt x="1228" y="26"/>
                    <a:pt x="1053" y="101"/>
                    <a:pt x="902" y="201"/>
                  </a:cubicBezTo>
                  <a:cubicBezTo>
                    <a:pt x="727" y="276"/>
                    <a:pt x="577" y="377"/>
                    <a:pt x="451" y="527"/>
                  </a:cubicBezTo>
                  <a:cubicBezTo>
                    <a:pt x="326" y="652"/>
                    <a:pt x="201" y="803"/>
                    <a:pt x="125" y="953"/>
                  </a:cubicBezTo>
                  <a:cubicBezTo>
                    <a:pt x="25" y="1128"/>
                    <a:pt x="0" y="1329"/>
                    <a:pt x="0" y="1504"/>
                  </a:cubicBezTo>
                  <a:cubicBezTo>
                    <a:pt x="75" y="1329"/>
                    <a:pt x="125" y="1179"/>
                    <a:pt x="226" y="1028"/>
                  </a:cubicBezTo>
                  <a:cubicBezTo>
                    <a:pt x="326" y="878"/>
                    <a:pt x="426" y="752"/>
                    <a:pt x="552" y="627"/>
                  </a:cubicBezTo>
                  <a:cubicBezTo>
                    <a:pt x="677" y="502"/>
                    <a:pt x="827" y="402"/>
                    <a:pt x="953" y="301"/>
                  </a:cubicBezTo>
                  <a:cubicBezTo>
                    <a:pt x="1103" y="201"/>
                    <a:pt x="1253" y="101"/>
                    <a:pt x="1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6882910" y="3975436"/>
              <a:ext cx="86580" cy="86580"/>
            </a:xfrm>
            <a:custGeom>
              <a:avLst/>
              <a:gdLst/>
              <a:ahLst/>
              <a:cxnLst/>
              <a:rect l="l" t="t" r="r" b="b"/>
              <a:pathLst>
                <a:path w="1154" h="1154" extrusionOk="0">
                  <a:moveTo>
                    <a:pt x="1154" y="1"/>
                  </a:moveTo>
                  <a:cubicBezTo>
                    <a:pt x="1003" y="26"/>
                    <a:pt x="853" y="51"/>
                    <a:pt x="728" y="126"/>
                  </a:cubicBezTo>
                  <a:cubicBezTo>
                    <a:pt x="602" y="176"/>
                    <a:pt x="452" y="251"/>
                    <a:pt x="352" y="352"/>
                  </a:cubicBezTo>
                  <a:cubicBezTo>
                    <a:pt x="226" y="452"/>
                    <a:pt x="151" y="577"/>
                    <a:pt x="76" y="702"/>
                  </a:cubicBezTo>
                  <a:cubicBezTo>
                    <a:pt x="26" y="853"/>
                    <a:pt x="1" y="1003"/>
                    <a:pt x="26" y="1154"/>
                  </a:cubicBezTo>
                  <a:cubicBezTo>
                    <a:pt x="76" y="1003"/>
                    <a:pt x="126" y="878"/>
                    <a:pt x="176" y="753"/>
                  </a:cubicBezTo>
                  <a:cubicBezTo>
                    <a:pt x="252" y="652"/>
                    <a:pt x="352" y="552"/>
                    <a:pt x="452" y="477"/>
                  </a:cubicBezTo>
                  <a:cubicBezTo>
                    <a:pt x="552" y="377"/>
                    <a:pt x="678" y="301"/>
                    <a:pt x="778" y="226"/>
                  </a:cubicBezTo>
                  <a:cubicBezTo>
                    <a:pt x="903" y="151"/>
                    <a:pt x="1028" y="76"/>
                    <a:pt x="11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6211671" y="3559878"/>
              <a:ext cx="968430" cy="293875"/>
            </a:xfrm>
            <a:custGeom>
              <a:avLst/>
              <a:gdLst/>
              <a:ahLst/>
              <a:cxnLst/>
              <a:rect l="l" t="t" r="r" b="b"/>
              <a:pathLst>
                <a:path w="12908" h="3917" extrusionOk="0">
                  <a:moveTo>
                    <a:pt x="0" y="1"/>
                  </a:moveTo>
                  <a:cubicBezTo>
                    <a:pt x="0" y="1"/>
                    <a:pt x="1892" y="3916"/>
                    <a:pt x="6665" y="3916"/>
                  </a:cubicBezTo>
                  <a:cubicBezTo>
                    <a:pt x="6987" y="3916"/>
                    <a:pt x="7321" y="3898"/>
                    <a:pt x="7670" y="3860"/>
                  </a:cubicBezTo>
                  <a:cubicBezTo>
                    <a:pt x="12908" y="3309"/>
                    <a:pt x="12833" y="251"/>
                    <a:pt x="12833" y="25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6713731" y="3817436"/>
              <a:ext cx="142924" cy="137747"/>
            </a:xfrm>
            <a:custGeom>
              <a:avLst/>
              <a:gdLst/>
              <a:ahLst/>
              <a:cxnLst/>
              <a:rect l="l" t="t" r="r" b="b"/>
              <a:pathLst>
                <a:path w="1905" h="1836" extrusionOk="0">
                  <a:moveTo>
                    <a:pt x="958" y="0"/>
                  </a:moveTo>
                  <a:cubicBezTo>
                    <a:pt x="476" y="0"/>
                    <a:pt x="74" y="392"/>
                    <a:pt x="25" y="879"/>
                  </a:cubicBezTo>
                  <a:cubicBezTo>
                    <a:pt x="0" y="1380"/>
                    <a:pt x="401" y="1806"/>
                    <a:pt x="902" y="1831"/>
                  </a:cubicBezTo>
                  <a:cubicBezTo>
                    <a:pt x="931" y="1834"/>
                    <a:pt x="959" y="1835"/>
                    <a:pt x="987" y="1835"/>
                  </a:cubicBezTo>
                  <a:cubicBezTo>
                    <a:pt x="1451" y="1835"/>
                    <a:pt x="1831" y="1452"/>
                    <a:pt x="1855" y="979"/>
                  </a:cubicBezTo>
                  <a:cubicBezTo>
                    <a:pt x="1905" y="478"/>
                    <a:pt x="1504" y="52"/>
                    <a:pt x="1003" y="1"/>
                  </a:cubicBezTo>
                  <a:cubicBezTo>
                    <a:pt x="988" y="1"/>
                    <a:pt x="973" y="0"/>
                    <a:pt x="9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6713731" y="3862600"/>
              <a:ext cx="141048" cy="92582"/>
            </a:xfrm>
            <a:custGeom>
              <a:avLst/>
              <a:gdLst/>
              <a:ahLst/>
              <a:cxnLst/>
              <a:rect l="l" t="t" r="r" b="b"/>
              <a:pathLst>
                <a:path w="1880" h="1234" extrusionOk="0">
                  <a:moveTo>
                    <a:pt x="100" y="1"/>
                  </a:moveTo>
                  <a:cubicBezTo>
                    <a:pt x="50" y="101"/>
                    <a:pt x="50" y="176"/>
                    <a:pt x="25" y="277"/>
                  </a:cubicBezTo>
                  <a:cubicBezTo>
                    <a:pt x="0" y="778"/>
                    <a:pt x="401" y="1204"/>
                    <a:pt x="902" y="1229"/>
                  </a:cubicBezTo>
                  <a:cubicBezTo>
                    <a:pt x="931" y="1232"/>
                    <a:pt x="959" y="1233"/>
                    <a:pt x="987" y="1233"/>
                  </a:cubicBezTo>
                  <a:cubicBezTo>
                    <a:pt x="1451" y="1233"/>
                    <a:pt x="1831" y="850"/>
                    <a:pt x="1855" y="377"/>
                  </a:cubicBezTo>
                  <a:cubicBezTo>
                    <a:pt x="1880" y="277"/>
                    <a:pt x="1855" y="176"/>
                    <a:pt x="1830" y="101"/>
                  </a:cubicBezTo>
                  <a:cubicBezTo>
                    <a:pt x="1710" y="436"/>
                    <a:pt x="1363" y="679"/>
                    <a:pt x="983" y="679"/>
                  </a:cubicBezTo>
                  <a:cubicBezTo>
                    <a:pt x="964" y="679"/>
                    <a:pt x="946" y="679"/>
                    <a:pt x="928" y="678"/>
                  </a:cubicBezTo>
                  <a:cubicBezTo>
                    <a:pt x="527" y="678"/>
                    <a:pt x="201" y="377"/>
                    <a:pt x="1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7078497" y="3180182"/>
              <a:ext cx="101585" cy="75176"/>
            </a:xfrm>
            <a:custGeom>
              <a:avLst/>
              <a:gdLst/>
              <a:ahLst/>
              <a:cxnLst/>
              <a:rect l="l" t="t" r="r" b="b"/>
              <a:pathLst>
                <a:path w="1354" h="1002" extrusionOk="0">
                  <a:moveTo>
                    <a:pt x="319" y="1"/>
                  </a:moveTo>
                  <a:cubicBezTo>
                    <a:pt x="127" y="1"/>
                    <a:pt x="0" y="473"/>
                    <a:pt x="0" y="601"/>
                  </a:cubicBezTo>
                  <a:cubicBezTo>
                    <a:pt x="0" y="751"/>
                    <a:pt x="1354" y="1002"/>
                    <a:pt x="1354" y="1002"/>
                  </a:cubicBezTo>
                  <a:cubicBezTo>
                    <a:pt x="1354" y="1002"/>
                    <a:pt x="702" y="275"/>
                    <a:pt x="426" y="49"/>
                  </a:cubicBezTo>
                  <a:cubicBezTo>
                    <a:pt x="389" y="15"/>
                    <a:pt x="353" y="1"/>
                    <a:pt x="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6151502" y="3129240"/>
              <a:ext cx="122292" cy="62196"/>
            </a:xfrm>
            <a:custGeom>
              <a:avLst/>
              <a:gdLst/>
              <a:ahLst/>
              <a:cxnLst/>
              <a:rect l="l" t="t" r="r" b="b"/>
              <a:pathLst>
                <a:path w="1630" h="829" extrusionOk="0">
                  <a:moveTo>
                    <a:pt x="1133" y="1"/>
                  </a:moveTo>
                  <a:cubicBezTo>
                    <a:pt x="658" y="1"/>
                    <a:pt x="0" y="828"/>
                    <a:pt x="0" y="828"/>
                  </a:cubicBezTo>
                  <a:cubicBezTo>
                    <a:pt x="401" y="778"/>
                    <a:pt x="1404" y="553"/>
                    <a:pt x="1404" y="553"/>
                  </a:cubicBezTo>
                  <a:cubicBezTo>
                    <a:pt x="1404" y="553"/>
                    <a:pt x="1630" y="52"/>
                    <a:pt x="1153" y="1"/>
                  </a:cubicBezTo>
                  <a:cubicBezTo>
                    <a:pt x="1146" y="1"/>
                    <a:pt x="1139" y="1"/>
                    <a:pt x="11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117666" y="3004701"/>
              <a:ext cx="1130185" cy="798422"/>
            </a:xfrm>
            <a:custGeom>
              <a:avLst/>
              <a:gdLst/>
              <a:ahLst/>
              <a:cxnLst/>
              <a:rect l="l" t="t" r="r" b="b"/>
              <a:pathLst>
                <a:path w="15064" h="10642" extrusionOk="0">
                  <a:moveTo>
                    <a:pt x="6170" y="1"/>
                  </a:moveTo>
                  <a:cubicBezTo>
                    <a:pt x="5989" y="1"/>
                    <a:pt x="5804" y="3"/>
                    <a:pt x="5614" y="7"/>
                  </a:cubicBezTo>
                  <a:cubicBezTo>
                    <a:pt x="1504" y="82"/>
                    <a:pt x="0" y="2463"/>
                    <a:pt x="376" y="2488"/>
                  </a:cubicBezTo>
                  <a:cubicBezTo>
                    <a:pt x="752" y="2488"/>
                    <a:pt x="1429" y="1837"/>
                    <a:pt x="1429" y="1837"/>
                  </a:cubicBezTo>
                  <a:lnTo>
                    <a:pt x="1429" y="1837"/>
                  </a:lnTo>
                  <a:cubicBezTo>
                    <a:pt x="1429" y="1837"/>
                    <a:pt x="1103" y="6098"/>
                    <a:pt x="126" y="6925"/>
                  </a:cubicBezTo>
                  <a:cubicBezTo>
                    <a:pt x="126" y="6925"/>
                    <a:pt x="2772" y="10642"/>
                    <a:pt x="7920" y="10642"/>
                  </a:cubicBezTo>
                  <a:cubicBezTo>
                    <a:pt x="8284" y="10642"/>
                    <a:pt x="8660" y="10623"/>
                    <a:pt x="9048" y="10584"/>
                  </a:cubicBezTo>
                  <a:cubicBezTo>
                    <a:pt x="15063" y="10007"/>
                    <a:pt x="14913" y="6574"/>
                    <a:pt x="14913" y="6574"/>
                  </a:cubicBezTo>
                  <a:cubicBezTo>
                    <a:pt x="14913" y="6574"/>
                    <a:pt x="13334" y="4544"/>
                    <a:pt x="13208" y="2689"/>
                  </a:cubicBezTo>
                  <a:lnTo>
                    <a:pt x="13208" y="2689"/>
                  </a:lnTo>
                  <a:cubicBezTo>
                    <a:pt x="13208" y="2689"/>
                    <a:pt x="13847" y="3350"/>
                    <a:pt x="14113" y="3350"/>
                  </a:cubicBezTo>
                  <a:cubicBezTo>
                    <a:pt x="14131" y="3350"/>
                    <a:pt x="14147" y="3347"/>
                    <a:pt x="14161" y="3341"/>
                  </a:cubicBezTo>
                  <a:cubicBezTo>
                    <a:pt x="14381" y="3243"/>
                    <a:pt x="13219" y="1"/>
                    <a:pt x="6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200417" y="3225196"/>
              <a:ext cx="201744" cy="148701"/>
            </a:xfrm>
            <a:custGeom>
              <a:avLst/>
              <a:gdLst/>
              <a:ahLst/>
              <a:cxnLst/>
              <a:rect l="l" t="t" r="r" b="b"/>
              <a:pathLst>
                <a:path w="2689" h="1982" extrusionOk="0">
                  <a:moveTo>
                    <a:pt x="201" y="1"/>
                  </a:moveTo>
                  <a:cubicBezTo>
                    <a:pt x="150" y="427"/>
                    <a:pt x="75" y="928"/>
                    <a:pt x="0" y="1404"/>
                  </a:cubicBezTo>
                  <a:cubicBezTo>
                    <a:pt x="826" y="1831"/>
                    <a:pt x="1455" y="1982"/>
                    <a:pt x="1874" y="1982"/>
                  </a:cubicBezTo>
                  <a:cubicBezTo>
                    <a:pt x="2562" y="1982"/>
                    <a:pt x="2688" y="1578"/>
                    <a:pt x="2206" y="1329"/>
                  </a:cubicBezTo>
                  <a:cubicBezTo>
                    <a:pt x="1629" y="1028"/>
                    <a:pt x="702" y="35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6502989" y="3419433"/>
              <a:ext cx="575596" cy="384281"/>
            </a:xfrm>
            <a:custGeom>
              <a:avLst/>
              <a:gdLst/>
              <a:ahLst/>
              <a:cxnLst/>
              <a:rect l="l" t="t" r="r" b="b"/>
              <a:pathLst>
                <a:path w="7672" h="5122" extrusionOk="0">
                  <a:moveTo>
                    <a:pt x="4140" y="1"/>
                  </a:moveTo>
                  <a:cubicBezTo>
                    <a:pt x="2574" y="1"/>
                    <a:pt x="1" y="2371"/>
                    <a:pt x="478" y="4855"/>
                  </a:cubicBezTo>
                  <a:cubicBezTo>
                    <a:pt x="1178" y="5013"/>
                    <a:pt x="1952" y="5121"/>
                    <a:pt x="2790" y="5121"/>
                  </a:cubicBezTo>
                  <a:cubicBezTo>
                    <a:pt x="3152" y="5121"/>
                    <a:pt x="3526" y="5101"/>
                    <a:pt x="3912" y="5056"/>
                  </a:cubicBezTo>
                  <a:cubicBezTo>
                    <a:pt x="5591" y="4905"/>
                    <a:pt x="6794" y="4504"/>
                    <a:pt x="7646" y="4028"/>
                  </a:cubicBezTo>
                  <a:cubicBezTo>
                    <a:pt x="7671" y="3076"/>
                    <a:pt x="7421" y="544"/>
                    <a:pt x="4363" y="18"/>
                  </a:cubicBezTo>
                  <a:cubicBezTo>
                    <a:pt x="4291" y="6"/>
                    <a:pt x="4217" y="1"/>
                    <a:pt x="41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6159004" y="3377495"/>
              <a:ext cx="224176" cy="152377"/>
            </a:xfrm>
            <a:custGeom>
              <a:avLst/>
              <a:gdLst/>
              <a:ahLst/>
              <a:cxnLst/>
              <a:rect l="l" t="t" r="r" b="b"/>
              <a:pathLst>
                <a:path w="2988" h="2031" extrusionOk="0">
                  <a:moveTo>
                    <a:pt x="427" y="1"/>
                  </a:moveTo>
                  <a:cubicBezTo>
                    <a:pt x="301" y="477"/>
                    <a:pt x="151" y="953"/>
                    <a:pt x="1" y="1304"/>
                  </a:cubicBezTo>
                  <a:cubicBezTo>
                    <a:pt x="965" y="1846"/>
                    <a:pt x="1688" y="2031"/>
                    <a:pt x="2156" y="2031"/>
                  </a:cubicBezTo>
                  <a:cubicBezTo>
                    <a:pt x="2856" y="2031"/>
                    <a:pt x="2987" y="1619"/>
                    <a:pt x="2507" y="1379"/>
                  </a:cubicBezTo>
                  <a:cubicBezTo>
                    <a:pt x="1880" y="1053"/>
                    <a:pt x="853" y="327"/>
                    <a:pt x="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6561432" y="3003350"/>
              <a:ext cx="122292" cy="131070"/>
            </a:xfrm>
            <a:custGeom>
              <a:avLst/>
              <a:gdLst/>
              <a:ahLst/>
              <a:cxnLst/>
              <a:rect l="l" t="t" r="r" b="b"/>
              <a:pathLst>
                <a:path w="1630" h="1747" extrusionOk="0">
                  <a:moveTo>
                    <a:pt x="0" y="0"/>
                  </a:moveTo>
                  <a:cubicBezTo>
                    <a:pt x="328" y="633"/>
                    <a:pt x="962" y="1746"/>
                    <a:pt x="1289" y="1746"/>
                  </a:cubicBezTo>
                  <a:cubicBezTo>
                    <a:pt x="1312" y="1746"/>
                    <a:pt x="1334" y="1741"/>
                    <a:pt x="1354" y="1730"/>
                  </a:cubicBezTo>
                  <a:cubicBezTo>
                    <a:pt x="1629" y="1529"/>
                    <a:pt x="1379" y="602"/>
                    <a:pt x="1178" y="25"/>
                  </a:cubicBezTo>
                  <a:cubicBezTo>
                    <a:pt x="802" y="25"/>
                    <a:pt x="426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6702402" y="3008977"/>
              <a:ext cx="118540" cy="172934"/>
            </a:xfrm>
            <a:custGeom>
              <a:avLst/>
              <a:gdLst/>
              <a:ahLst/>
              <a:cxnLst/>
              <a:rect l="l" t="t" r="r" b="b"/>
              <a:pathLst>
                <a:path w="1580" h="2305" extrusionOk="0">
                  <a:moveTo>
                    <a:pt x="1" y="0"/>
                  </a:moveTo>
                  <a:cubicBezTo>
                    <a:pt x="188" y="681"/>
                    <a:pt x="705" y="2305"/>
                    <a:pt x="1141" y="2305"/>
                  </a:cubicBezTo>
                  <a:cubicBezTo>
                    <a:pt x="1171" y="2305"/>
                    <a:pt x="1200" y="2297"/>
                    <a:pt x="1229" y="2281"/>
                  </a:cubicBezTo>
                  <a:cubicBezTo>
                    <a:pt x="1580" y="2056"/>
                    <a:pt x="1530" y="903"/>
                    <a:pt x="1454" y="176"/>
                  </a:cubicBezTo>
                  <a:cubicBezTo>
                    <a:pt x="1003" y="101"/>
                    <a:pt x="527" y="5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6839696" y="3027808"/>
              <a:ext cx="75251" cy="124392"/>
            </a:xfrm>
            <a:custGeom>
              <a:avLst/>
              <a:gdLst/>
              <a:ahLst/>
              <a:cxnLst/>
              <a:rect l="l" t="t" r="r" b="b"/>
              <a:pathLst>
                <a:path w="1003" h="1658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582"/>
                    <a:pt x="360" y="1658"/>
                    <a:pt x="580" y="1658"/>
                  </a:cubicBezTo>
                  <a:cubicBezTo>
                    <a:pt x="587" y="1658"/>
                    <a:pt x="595" y="1657"/>
                    <a:pt x="602" y="1654"/>
                  </a:cubicBezTo>
                  <a:cubicBezTo>
                    <a:pt x="802" y="1604"/>
                    <a:pt x="953" y="777"/>
                    <a:pt x="1003" y="276"/>
                  </a:cubicBezTo>
                  <a:cubicBezTo>
                    <a:pt x="702" y="175"/>
                    <a:pt x="376" y="7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6127044" y="3497833"/>
              <a:ext cx="1115105" cy="305279"/>
            </a:xfrm>
            <a:custGeom>
              <a:avLst/>
              <a:gdLst/>
              <a:ahLst/>
              <a:cxnLst/>
              <a:rect l="l" t="t" r="r" b="b"/>
              <a:pathLst>
                <a:path w="14863" h="4069" extrusionOk="0">
                  <a:moveTo>
                    <a:pt x="14788" y="1"/>
                  </a:moveTo>
                  <a:lnTo>
                    <a:pt x="14788" y="1"/>
                  </a:lnTo>
                  <a:cubicBezTo>
                    <a:pt x="14788" y="1"/>
                    <a:pt x="13760" y="2357"/>
                    <a:pt x="9149" y="3284"/>
                  </a:cubicBezTo>
                  <a:cubicBezTo>
                    <a:pt x="8654" y="3383"/>
                    <a:pt x="8160" y="3428"/>
                    <a:pt x="7673" y="3428"/>
                  </a:cubicBezTo>
                  <a:cubicBezTo>
                    <a:pt x="3616" y="3428"/>
                    <a:pt x="1" y="352"/>
                    <a:pt x="1" y="352"/>
                  </a:cubicBezTo>
                  <a:lnTo>
                    <a:pt x="1" y="352"/>
                  </a:lnTo>
                  <a:cubicBezTo>
                    <a:pt x="1" y="352"/>
                    <a:pt x="2647" y="4069"/>
                    <a:pt x="7795" y="4069"/>
                  </a:cubicBezTo>
                  <a:cubicBezTo>
                    <a:pt x="8159" y="4069"/>
                    <a:pt x="8535" y="4050"/>
                    <a:pt x="8923" y="4011"/>
                  </a:cubicBezTo>
                  <a:cubicBezTo>
                    <a:pt x="11905" y="3735"/>
                    <a:pt x="13384" y="2733"/>
                    <a:pt x="14086" y="1805"/>
                  </a:cubicBezTo>
                  <a:cubicBezTo>
                    <a:pt x="14863" y="803"/>
                    <a:pt x="14788" y="1"/>
                    <a:pt x="14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6119541" y="3136818"/>
              <a:ext cx="676956" cy="668328"/>
            </a:xfrm>
            <a:custGeom>
              <a:avLst/>
              <a:gdLst/>
              <a:ahLst/>
              <a:cxnLst/>
              <a:rect l="l" t="t" r="r" b="b"/>
              <a:pathLst>
                <a:path w="9023" h="8908" extrusionOk="0">
                  <a:moveTo>
                    <a:pt x="1429" y="1"/>
                  </a:moveTo>
                  <a:lnTo>
                    <a:pt x="1404" y="51"/>
                  </a:lnTo>
                  <a:cubicBezTo>
                    <a:pt x="1254" y="201"/>
                    <a:pt x="1078" y="352"/>
                    <a:pt x="903" y="452"/>
                  </a:cubicBezTo>
                  <a:cubicBezTo>
                    <a:pt x="827" y="527"/>
                    <a:pt x="727" y="577"/>
                    <a:pt x="652" y="627"/>
                  </a:cubicBezTo>
                  <a:cubicBezTo>
                    <a:pt x="552" y="677"/>
                    <a:pt x="452" y="727"/>
                    <a:pt x="351" y="727"/>
                  </a:cubicBezTo>
                  <a:cubicBezTo>
                    <a:pt x="452" y="727"/>
                    <a:pt x="552" y="677"/>
                    <a:pt x="652" y="652"/>
                  </a:cubicBezTo>
                  <a:cubicBezTo>
                    <a:pt x="752" y="602"/>
                    <a:pt x="853" y="552"/>
                    <a:pt x="928" y="477"/>
                  </a:cubicBezTo>
                  <a:cubicBezTo>
                    <a:pt x="1082" y="389"/>
                    <a:pt x="1237" y="261"/>
                    <a:pt x="1374" y="147"/>
                  </a:cubicBezTo>
                  <a:lnTo>
                    <a:pt x="1374" y="147"/>
                  </a:lnTo>
                  <a:cubicBezTo>
                    <a:pt x="1346" y="552"/>
                    <a:pt x="1276" y="977"/>
                    <a:pt x="1228" y="1379"/>
                  </a:cubicBezTo>
                  <a:cubicBezTo>
                    <a:pt x="1153" y="1830"/>
                    <a:pt x="1078" y="2256"/>
                    <a:pt x="978" y="2682"/>
                  </a:cubicBezTo>
                  <a:cubicBezTo>
                    <a:pt x="903" y="3133"/>
                    <a:pt x="802" y="3560"/>
                    <a:pt x="652" y="3961"/>
                  </a:cubicBezTo>
                  <a:cubicBezTo>
                    <a:pt x="602" y="4186"/>
                    <a:pt x="527" y="4387"/>
                    <a:pt x="426" y="4587"/>
                  </a:cubicBezTo>
                  <a:cubicBezTo>
                    <a:pt x="326" y="4763"/>
                    <a:pt x="201" y="4963"/>
                    <a:pt x="51" y="5088"/>
                  </a:cubicBezTo>
                  <a:lnTo>
                    <a:pt x="0" y="5139"/>
                  </a:lnTo>
                  <a:lnTo>
                    <a:pt x="51" y="5189"/>
                  </a:lnTo>
                  <a:cubicBezTo>
                    <a:pt x="552" y="5865"/>
                    <a:pt x="1178" y="6467"/>
                    <a:pt x="1855" y="6968"/>
                  </a:cubicBezTo>
                  <a:cubicBezTo>
                    <a:pt x="2532" y="7469"/>
                    <a:pt x="3284" y="7870"/>
                    <a:pt x="4061" y="8196"/>
                  </a:cubicBezTo>
                  <a:cubicBezTo>
                    <a:pt x="4838" y="8522"/>
                    <a:pt x="5665" y="8722"/>
                    <a:pt x="6492" y="8823"/>
                  </a:cubicBezTo>
                  <a:cubicBezTo>
                    <a:pt x="6894" y="8882"/>
                    <a:pt x="7291" y="8908"/>
                    <a:pt x="7688" y="8908"/>
                  </a:cubicBezTo>
                  <a:cubicBezTo>
                    <a:pt x="8131" y="8908"/>
                    <a:pt x="8573" y="8876"/>
                    <a:pt x="9023" y="8823"/>
                  </a:cubicBezTo>
                  <a:lnTo>
                    <a:pt x="9023" y="8823"/>
                  </a:lnTo>
                  <a:cubicBezTo>
                    <a:pt x="8703" y="8851"/>
                    <a:pt x="8387" y="8865"/>
                    <a:pt x="8074" y="8865"/>
                  </a:cubicBezTo>
                  <a:cubicBezTo>
                    <a:pt x="7551" y="8865"/>
                    <a:pt x="7034" y="8826"/>
                    <a:pt x="6517" y="8748"/>
                  </a:cubicBezTo>
                  <a:cubicBezTo>
                    <a:pt x="5690" y="8622"/>
                    <a:pt x="4888" y="8397"/>
                    <a:pt x="4111" y="8071"/>
                  </a:cubicBezTo>
                  <a:cubicBezTo>
                    <a:pt x="3334" y="7745"/>
                    <a:pt x="2607" y="7344"/>
                    <a:pt x="1955" y="6843"/>
                  </a:cubicBezTo>
                  <a:cubicBezTo>
                    <a:pt x="1317" y="6352"/>
                    <a:pt x="703" y="5789"/>
                    <a:pt x="207" y="5154"/>
                  </a:cubicBezTo>
                  <a:lnTo>
                    <a:pt x="207" y="5154"/>
                  </a:lnTo>
                  <a:cubicBezTo>
                    <a:pt x="354" y="4994"/>
                    <a:pt x="463" y="4815"/>
                    <a:pt x="552" y="4637"/>
                  </a:cubicBezTo>
                  <a:cubicBezTo>
                    <a:pt x="652" y="4437"/>
                    <a:pt x="727" y="4236"/>
                    <a:pt x="777" y="4011"/>
                  </a:cubicBezTo>
                  <a:cubicBezTo>
                    <a:pt x="928" y="3585"/>
                    <a:pt x="1028" y="3159"/>
                    <a:pt x="1103" y="2707"/>
                  </a:cubicBezTo>
                  <a:cubicBezTo>
                    <a:pt x="1252" y="1839"/>
                    <a:pt x="1376" y="971"/>
                    <a:pt x="1427" y="102"/>
                  </a:cubicBezTo>
                  <a:lnTo>
                    <a:pt x="1427" y="102"/>
                  </a:lnTo>
                  <a:cubicBezTo>
                    <a:pt x="1428" y="102"/>
                    <a:pt x="1428" y="101"/>
                    <a:pt x="1429" y="101"/>
                  </a:cubicBezTo>
                  <a:lnTo>
                    <a:pt x="1428" y="100"/>
                  </a:lnTo>
                  <a:lnTo>
                    <a:pt x="1428" y="100"/>
                  </a:lnTo>
                  <a:cubicBezTo>
                    <a:pt x="1428" y="92"/>
                    <a:pt x="1428" y="84"/>
                    <a:pt x="1429" y="76"/>
                  </a:cubicBezTo>
                  <a:lnTo>
                    <a:pt x="14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6661064" y="3341783"/>
              <a:ext cx="62121" cy="60396"/>
            </a:xfrm>
            <a:custGeom>
              <a:avLst/>
              <a:gdLst/>
              <a:ahLst/>
              <a:cxnLst/>
              <a:rect l="l" t="t" r="r" b="b"/>
              <a:pathLst>
                <a:path w="828" h="805" extrusionOk="0">
                  <a:moveTo>
                    <a:pt x="452" y="0"/>
                  </a:moveTo>
                  <a:cubicBezTo>
                    <a:pt x="226" y="0"/>
                    <a:pt x="26" y="151"/>
                    <a:pt x="26" y="376"/>
                  </a:cubicBezTo>
                  <a:cubicBezTo>
                    <a:pt x="0" y="602"/>
                    <a:pt x="176" y="803"/>
                    <a:pt x="401" y="803"/>
                  </a:cubicBezTo>
                  <a:cubicBezTo>
                    <a:pt x="416" y="804"/>
                    <a:pt x="430" y="805"/>
                    <a:pt x="444" y="805"/>
                  </a:cubicBezTo>
                  <a:cubicBezTo>
                    <a:pt x="649" y="805"/>
                    <a:pt x="804" y="638"/>
                    <a:pt x="828" y="427"/>
                  </a:cubicBezTo>
                  <a:cubicBezTo>
                    <a:pt x="828" y="201"/>
                    <a:pt x="677" y="26"/>
                    <a:pt x="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6948781" y="3356788"/>
              <a:ext cx="62121" cy="62196"/>
            </a:xfrm>
            <a:custGeom>
              <a:avLst/>
              <a:gdLst/>
              <a:ahLst/>
              <a:cxnLst/>
              <a:rect l="l" t="t" r="r" b="b"/>
              <a:pathLst>
                <a:path w="828" h="829" extrusionOk="0">
                  <a:moveTo>
                    <a:pt x="451" y="1"/>
                  </a:moveTo>
                  <a:cubicBezTo>
                    <a:pt x="226" y="1"/>
                    <a:pt x="25" y="176"/>
                    <a:pt x="25" y="402"/>
                  </a:cubicBezTo>
                  <a:cubicBezTo>
                    <a:pt x="0" y="628"/>
                    <a:pt x="176" y="803"/>
                    <a:pt x="401" y="828"/>
                  </a:cubicBezTo>
                  <a:cubicBezTo>
                    <a:pt x="627" y="828"/>
                    <a:pt x="802" y="653"/>
                    <a:pt x="827" y="427"/>
                  </a:cubicBezTo>
                  <a:cubicBezTo>
                    <a:pt x="827" y="201"/>
                    <a:pt x="677" y="26"/>
                    <a:pt x="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6581839" y="3384997"/>
              <a:ext cx="66173" cy="28060"/>
            </a:xfrm>
            <a:custGeom>
              <a:avLst/>
              <a:gdLst/>
              <a:ahLst/>
              <a:cxnLst/>
              <a:rect l="l" t="t" r="r" b="b"/>
              <a:pathLst>
                <a:path w="882" h="374" extrusionOk="0">
                  <a:moveTo>
                    <a:pt x="831" y="0"/>
                  </a:moveTo>
                  <a:cubicBezTo>
                    <a:pt x="645" y="0"/>
                    <a:pt x="0" y="19"/>
                    <a:pt x="129" y="277"/>
                  </a:cubicBezTo>
                  <a:cubicBezTo>
                    <a:pt x="156" y="346"/>
                    <a:pt x="205" y="373"/>
                    <a:pt x="267" y="373"/>
                  </a:cubicBezTo>
                  <a:cubicBezTo>
                    <a:pt x="493" y="373"/>
                    <a:pt x="881" y="1"/>
                    <a:pt x="881" y="1"/>
                  </a:cubicBezTo>
                  <a:cubicBezTo>
                    <a:pt x="881" y="1"/>
                    <a:pt x="863" y="0"/>
                    <a:pt x="8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6597144" y="3398202"/>
              <a:ext cx="62046" cy="53568"/>
            </a:xfrm>
            <a:custGeom>
              <a:avLst/>
              <a:gdLst/>
              <a:ahLst/>
              <a:cxnLst/>
              <a:rect l="l" t="t" r="r" b="b"/>
              <a:pathLst>
                <a:path w="827" h="714" extrusionOk="0">
                  <a:moveTo>
                    <a:pt x="727" y="0"/>
                  </a:moveTo>
                  <a:cubicBezTo>
                    <a:pt x="727" y="0"/>
                    <a:pt x="0" y="426"/>
                    <a:pt x="426" y="677"/>
                  </a:cubicBezTo>
                  <a:cubicBezTo>
                    <a:pt x="474" y="702"/>
                    <a:pt x="514" y="713"/>
                    <a:pt x="549" y="713"/>
                  </a:cubicBezTo>
                  <a:cubicBezTo>
                    <a:pt x="826" y="713"/>
                    <a:pt x="727" y="0"/>
                    <a:pt x="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7001372" y="3422659"/>
              <a:ext cx="43365" cy="39313"/>
            </a:xfrm>
            <a:custGeom>
              <a:avLst/>
              <a:gdLst/>
              <a:ahLst/>
              <a:cxnLst/>
              <a:rect l="l" t="t" r="r" b="b"/>
              <a:pathLst>
                <a:path w="578" h="524" extrusionOk="0">
                  <a:moveTo>
                    <a:pt x="1" y="0"/>
                  </a:moveTo>
                  <a:cubicBezTo>
                    <a:pt x="1" y="0"/>
                    <a:pt x="122" y="524"/>
                    <a:pt x="291" y="524"/>
                  </a:cubicBezTo>
                  <a:cubicBezTo>
                    <a:pt x="311" y="524"/>
                    <a:pt x="331" y="517"/>
                    <a:pt x="352" y="501"/>
                  </a:cubicBezTo>
                  <a:cubicBezTo>
                    <a:pt x="577" y="35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7016452" y="3407580"/>
              <a:ext cx="79002" cy="41039"/>
            </a:xfrm>
            <a:custGeom>
              <a:avLst/>
              <a:gdLst/>
              <a:ahLst/>
              <a:cxnLst/>
              <a:rect l="l" t="t" r="r" b="b"/>
              <a:pathLst>
                <a:path w="1053" h="547" extrusionOk="0">
                  <a:moveTo>
                    <a:pt x="0" y="1"/>
                  </a:moveTo>
                  <a:cubicBezTo>
                    <a:pt x="0" y="1"/>
                    <a:pt x="578" y="546"/>
                    <a:pt x="847" y="546"/>
                  </a:cubicBezTo>
                  <a:cubicBezTo>
                    <a:pt x="915" y="546"/>
                    <a:pt x="963" y="512"/>
                    <a:pt x="978" y="427"/>
                  </a:cubicBezTo>
                  <a:cubicBezTo>
                    <a:pt x="1053" y="26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6815238" y="3518465"/>
              <a:ext cx="163706" cy="56569"/>
            </a:xfrm>
            <a:custGeom>
              <a:avLst/>
              <a:gdLst/>
              <a:ahLst/>
              <a:cxnLst/>
              <a:rect l="l" t="t" r="r" b="b"/>
              <a:pathLst>
                <a:path w="2182" h="754" extrusionOk="0">
                  <a:moveTo>
                    <a:pt x="1390" y="1"/>
                  </a:moveTo>
                  <a:cubicBezTo>
                    <a:pt x="1378" y="1"/>
                    <a:pt x="1366" y="1"/>
                    <a:pt x="1354" y="1"/>
                  </a:cubicBezTo>
                  <a:cubicBezTo>
                    <a:pt x="1028" y="1"/>
                    <a:pt x="702" y="202"/>
                    <a:pt x="427" y="352"/>
                  </a:cubicBezTo>
                  <a:cubicBezTo>
                    <a:pt x="326" y="427"/>
                    <a:pt x="151" y="528"/>
                    <a:pt x="126" y="528"/>
                  </a:cubicBezTo>
                  <a:cubicBezTo>
                    <a:pt x="51" y="528"/>
                    <a:pt x="1" y="553"/>
                    <a:pt x="1" y="628"/>
                  </a:cubicBezTo>
                  <a:cubicBezTo>
                    <a:pt x="1" y="678"/>
                    <a:pt x="51" y="728"/>
                    <a:pt x="101" y="753"/>
                  </a:cubicBezTo>
                  <a:lnTo>
                    <a:pt x="126" y="753"/>
                  </a:lnTo>
                  <a:cubicBezTo>
                    <a:pt x="226" y="753"/>
                    <a:pt x="326" y="678"/>
                    <a:pt x="552" y="553"/>
                  </a:cubicBezTo>
                  <a:cubicBezTo>
                    <a:pt x="803" y="402"/>
                    <a:pt x="1103" y="227"/>
                    <a:pt x="1354" y="227"/>
                  </a:cubicBezTo>
                  <a:cubicBezTo>
                    <a:pt x="1366" y="226"/>
                    <a:pt x="1378" y="226"/>
                    <a:pt x="1390" y="226"/>
                  </a:cubicBezTo>
                  <a:cubicBezTo>
                    <a:pt x="1766" y="226"/>
                    <a:pt x="1931" y="603"/>
                    <a:pt x="1956" y="603"/>
                  </a:cubicBezTo>
                  <a:cubicBezTo>
                    <a:pt x="1974" y="659"/>
                    <a:pt x="2021" y="687"/>
                    <a:pt x="2065" y="687"/>
                  </a:cubicBezTo>
                  <a:cubicBezTo>
                    <a:pt x="2079" y="687"/>
                    <a:pt x="2093" y="684"/>
                    <a:pt x="2106" y="678"/>
                  </a:cubicBezTo>
                  <a:cubicBezTo>
                    <a:pt x="2156" y="653"/>
                    <a:pt x="2181" y="578"/>
                    <a:pt x="2156" y="528"/>
                  </a:cubicBezTo>
                  <a:cubicBezTo>
                    <a:pt x="2132" y="503"/>
                    <a:pt x="1892" y="1"/>
                    <a:pt x="13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6670442" y="3508112"/>
              <a:ext cx="161830" cy="66923"/>
            </a:xfrm>
            <a:custGeom>
              <a:avLst/>
              <a:gdLst/>
              <a:ahLst/>
              <a:cxnLst/>
              <a:rect l="l" t="t" r="r" b="b"/>
              <a:pathLst>
                <a:path w="2157" h="892" extrusionOk="0">
                  <a:moveTo>
                    <a:pt x="740" y="1"/>
                  </a:moveTo>
                  <a:cubicBezTo>
                    <a:pt x="295" y="1"/>
                    <a:pt x="26" y="417"/>
                    <a:pt x="26" y="440"/>
                  </a:cubicBezTo>
                  <a:cubicBezTo>
                    <a:pt x="1" y="490"/>
                    <a:pt x="1" y="565"/>
                    <a:pt x="51" y="591"/>
                  </a:cubicBezTo>
                  <a:cubicBezTo>
                    <a:pt x="72" y="601"/>
                    <a:pt x="97" y="607"/>
                    <a:pt x="121" y="607"/>
                  </a:cubicBezTo>
                  <a:cubicBezTo>
                    <a:pt x="155" y="607"/>
                    <a:pt x="187" y="595"/>
                    <a:pt x="201" y="565"/>
                  </a:cubicBezTo>
                  <a:cubicBezTo>
                    <a:pt x="225" y="542"/>
                    <a:pt x="425" y="210"/>
                    <a:pt x="780" y="210"/>
                  </a:cubicBezTo>
                  <a:cubicBezTo>
                    <a:pt x="804" y="210"/>
                    <a:pt x="828" y="211"/>
                    <a:pt x="853" y="215"/>
                  </a:cubicBezTo>
                  <a:cubicBezTo>
                    <a:pt x="1104" y="265"/>
                    <a:pt x="1379" y="465"/>
                    <a:pt x="1605" y="641"/>
                  </a:cubicBezTo>
                  <a:cubicBezTo>
                    <a:pt x="1830" y="791"/>
                    <a:pt x="1931" y="866"/>
                    <a:pt x="2031" y="891"/>
                  </a:cubicBezTo>
                  <a:cubicBezTo>
                    <a:pt x="2106" y="891"/>
                    <a:pt x="2131" y="841"/>
                    <a:pt x="2156" y="791"/>
                  </a:cubicBezTo>
                  <a:cubicBezTo>
                    <a:pt x="2156" y="716"/>
                    <a:pt x="2106" y="666"/>
                    <a:pt x="2056" y="666"/>
                  </a:cubicBezTo>
                  <a:cubicBezTo>
                    <a:pt x="2006" y="641"/>
                    <a:pt x="1855" y="540"/>
                    <a:pt x="1755" y="465"/>
                  </a:cubicBezTo>
                  <a:cubicBezTo>
                    <a:pt x="1505" y="290"/>
                    <a:pt x="1179" y="64"/>
                    <a:pt x="878" y="14"/>
                  </a:cubicBezTo>
                  <a:cubicBezTo>
                    <a:pt x="830" y="5"/>
                    <a:pt x="784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6815238" y="3443291"/>
              <a:ext cx="24533" cy="126118"/>
            </a:xfrm>
            <a:custGeom>
              <a:avLst/>
              <a:gdLst/>
              <a:ahLst/>
              <a:cxnLst/>
              <a:rect l="l" t="t" r="r" b="b"/>
              <a:pathLst>
                <a:path w="327" h="1681" extrusionOk="0">
                  <a:moveTo>
                    <a:pt x="201" y="1"/>
                  </a:moveTo>
                  <a:cubicBezTo>
                    <a:pt x="151" y="1"/>
                    <a:pt x="101" y="51"/>
                    <a:pt x="101" y="101"/>
                  </a:cubicBezTo>
                  <a:lnTo>
                    <a:pt x="1" y="1555"/>
                  </a:lnTo>
                  <a:cubicBezTo>
                    <a:pt x="1" y="1605"/>
                    <a:pt x="51" y="1655"/>
                    <a:pt x="126" y="1680"/>
                  </a:cubicBezTo>
                  <a:cubicBezTo>
                    <a:pt x="176" y="1680"/>
                    <a:pt x="226" y="1630"/>
                    <a:pt x="226" y="1555"/>
                  </a:cubicBezTo>
                  <a:lnTo>
                    <a:pt x="301" y="126"/>
                  </a:lnTo>
                  <a:cubicBezTo>
                    <a:pt x="326" y="51"/>
                    <a:pt x="276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6753193" y="3404879"/>
              <a:ext cx="152377" cy="79902"/>
            </a:xfrm>
            <a:custGeom>
              <a:avLst/>
              <a:gdLst/>
              <a:ahLst/>
              <a:cxnLst/>
              <a:rect l="l" t="t" r="r" b="b"/>
              <a:pathLst>
                <a:path w="2031" h="1065" extrusionOk="0">
                  <a:moveTo>
                    <a:pt x="952" y="0"/>
                  </a:moveTo>
                  <a:cubicBezTo>
                    <a:pt x="588" y="0"/>
                    <a:pt x="246" y="90"/>
                    <a:pt x="176" y="287"/>
                  </a:cubicBezTo>
                  <a:cubicBezTo>
                    <a:pt x="1" y="713"/>
                    <a:pt x="1028" y="1064"/>
                    <a:pt x="1028" y="1064"/>
                  </a:cubicBezTo>
                  <a:cubicBezTo>
                    <a:pt x="1028" y="1064"/>
                    <a:pt x="2031" y="764"/>
                    <a:pt x="1905" y="337"/>
                  </a:cubicBezTo>
                  <a:cubicBezTo>
                    <a:pt x="1824" y="122"/>
                    <a:pt x="1374" y="0"/>
                    <a:pt x="9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6651686" y="3307948"/>
              <a:ext cx="80878" cy="28960"/>
            </a:xfrm>
            <a:custGeom>
              <a:avLst/>
              <a:gdLst/>
              <a:ahLst/>
              <a:cxnLst/>
              <a:rect l="l" t="t" r="r" b="b"/>
              <a:pathLst>
                <a:path w="1078" h="386" extrusionOk="0">
                  <a:moveTo>
                    <a:pt x="1078" y="0"/>
                  </a:moveTo>
                  <a:lnTo>
                    <a:pt x="1078" y="0"/>
                  </a:lnTo>
                  <a:cubicBezTo>
                    <a:pt x="902" y="76"/>
                    <a:pt x="727" y="151"/>
                    <a:pt x="552" y="151"/>
                  </a:cubicBezTo>
                  <a:cubicBezTo>
                    <a:pt x="501" y="151"/>
                    <a:pt x="451" y="162"/>
                    <a:pt x="394" y="162"/>
                  </a:cubicBezTo>
                  <a:cubicBezTo>
                    <a:pt x="365" y="162"/>
                    <a:pt x="334" y="159"/>
                    <a:pt x="301" y="151"/>
                  </a:cubicBezTo>
                  <a:cubicBezTo>
                    <a:pt x="201" y="126"/>
                    <a:pt x="125" y="101"/>
                    <a:pt x="0" y="76"/>
                  </a:cubicBezTo>
                  <a:lnTo>
                    <a:pt x="0" y="76"/>
                  </a:lnTo>
                  <a:cubicBezTo>
                    <a:pt x="75" y="176"/>
                    <a:pt x="151" y="251"/>
                    <a:pt x="251" y="301"/>
                  </a:cubicBezTo>
                  <a:cubicBezTo>
                    <a:pt x="326" y="358"/>
                    <a:pt x="415" y="386"/>
                    <a:pt x="497" y="386"/>
                  </a:cubicBezTo>
                  <a:cubicBezTo>
                    <a:pt x="525" y="386"/>
                    <a:pt x="552" y="383"/>
                    <a:pt x="577" y="376"/>
                  </a:cubicBezTo>
                  <a:cubicBezTo>
                    <a:pt x="702" y="376"/>
                    <a:pt x="802" y="326"/>
                    <a:pt x="902" y="251"/>
                  </a:cubicBezTo>
                  <a:cubicBezTo>
                    <a:pt x="978" y="176"/>
                    <a:pt x="1053" y="101"/>
                    <a:pt x="10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6941203" y="3319201"/>
              <a:ext cx="79077" cy="33311"/>
            </a:xfrm>
            <a:custGeom>
              <a:avLst/>
              <a:gdLst/>
              <a:ahLst/>
              <a:cxnLst/>
              <a:rect l="l" t="t" r="r" b="b"/>
              <a:pathLst>
                <a:path w="1054" h="444" extrusionOk="0">
                  <a:moveTo>
                    <a:pt x="1" y="1"/>
                  </a:moveTo>
                  <a:lnTo>
                    <a:pt x="1" y="1"/>
                  </a:lnTo>
                  <a:cubicBezTo>
                    <a:pt x="26" y="101"/>
                    <a:pt x="76" y="201"/>
                    <a:pt x="151" y="276"/>
                  </a:cubicBezTo>
                  <a:cubicBezTo>
                    <a:pt x="251" y="352"/>
                    <a:pt x="352" y="402"/>
                    <a:pt x="452" y="427"/>
                  </a:cubicBezTo>
                  <a:cubicBezTo>
                    <a:pt x="504" y="437"/>
                    <a:pt x="556" y="443"/>
                    <a:pt x="606" y="443"/>
                  </a:cubicBezTo>
                  <a:cubicBezTo>
                    <a:pt x="677" y="443"/>
                    <a:pt x="744" y="431"/>
                    <a:pt x="803" y="402"/>
                  </a:cubicBezTo>
                  <a:cubicBezTo>
                    <a:pt x="903" y="352"/>
                    <a:pt x="1003" y="276"/>
                    <a:pt x="1053" y="201"/>
                  </a:cubicBezTo>
                  <a:cubicBezTo>
                    <a:pt x="953" y="201"/>
                    <a:pt x="853" y="226"/>
                    <a:pt x="753" y="226"/>
                  </a:cubicBezTo>
                  <a:cubicBezTo>
                    <a:pt x="678" y="226"/>
                    <a:pt x="577" y="226"/>
                    <a:pt x="502" y="201"/>
                  </a:cubicBezTo>
                  <a:cubicBezTo>
                    <a:pt x="352" y="176"/>
                    <a:pt x="176" y="10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6922447" y="3460246"/>
              <a:ext cx="167382" cy="24533"/>
            </a:xfrm>
            <a:custGeom>
              <a:avLst/>
              <a:gdLst/>
              <a:ahLst/>
              <a:cxnLst/>
              <a:rect l="l" t="t" r="r" b="b"/>
              <a:pathLst>
                <a:path w="2231" h="327" extrusionOk="0">
                  <a:moveTo>
                    <a:pt x="2231" y="0"/>
                  </a:moveTo>
                  <a:cubicBezTo>
                    <a:pt x="1855" y="26"/>
                    <a:pt x="1479" y="76"/>
                    <a:pt x="1103" y="126"/>
                  </a:cubicBezTo>
                  <a:cubicBezTo>
                    <a:pt x="727" y="176"/>
                    <a:pt x="351" y="226"/>
                    <a:pt x="0" y="326"/>
                  </a:cubicBezTo>
                  <a:cubicBezTo>
                    <a:pt x="376" y="301"/>
                    <a:pt x="752" y="251"/>
                    <a:pt x="1128" y="201"/>
                  </a:cubicBezTo>
                  <a:cubicBezTo>
                    <a:pt x="1504" y="126"/>
                    <a:pt x="1880" y="76"/>
                    <a:pt x="2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6926198" y="3497833"/>
              <a:ext cx="235130" cy="13280"/>
            </a:xfrm>
            <a:custGeom>
              <a:avLst/>
              <a:gdLst/>
              <a:ahLst/>
              <a:cxnLst/>
              <a:rect l="l" t="t" r="r" b="b"/>
              <a:pathLst>
                <a:path w="3134" h="177" extrusionOk="0">
                  <a:moveTo>
                    <a:pt x="0" y="1"/>
                  </a:moveTo>
                  <a:cubicBezTo>
                    <a:pt x="527" y="51"/>
                    <a:pt x="1028" y="76"/>
                    <a:pt x="1554" y="126"/>
                  </a:cubicBezTo>
                  <a:cubicBezTo>
                    <a:pt x="2081" y="151"/>
                    <a:pt x="2607" y="176"/>
                    <a:pt x="3133" y="176"/>
                  </a:cubicBezTo>
                  <a:cubicBezTo>
                    <a:pt x="2607" y="101"/>
                    <a:pt x="2081" y="76"/>
                    <a:pt x="1554" y="51"/>
                  </a:cubicBezTo>
                  <a:cubicBezTo>
                    <a:pt x="1053" y="26"/>
                    <a:pt x="527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6926198" y="3507287"/>
              <a:ext cx="189965" cy="37663"/>
            </a:xfrm>
            <a:custGeom>
              <a:avLst/>
              <a:gdLst/>
              <a:ahLst/>
              <a:cxnLst/>
              <a:rect l="l" t="t" r="r" b="b"/>
              <a:pathLst>
                <a:path w="2532" h="502" extrusionOk="0">
                  <a:moveTo>
                    <a:pt x="0" y="0"/>
                  </a:moveTo>
                  <a:cubicBezTo>
                    <a:pt x="401" y="100"/>
                    <a:pt x="827" y="201"/>
                    <a:pt x="1253" y="276"/>
                  </a:cubicBezTo>
                  <a:cubicBezTo>
                    <a:pt x="1680" y="351"/>
                    <a:pt x="2106" y="451"/>
                    <a:pt x="2532" y="501"/>
                  </a:cubicBezTo>
                  <a:cubicBezTo>
                    <a:pt x="2106" y="376"/>
                    <a:pt x="1680" y="301"/>
                    <a:pt x="1279" y="201"/>
                  </a:cubicBezTo>
                  <a:cubicBezTo>
                    <a:pt x="852" y="125"/>
                    <a:pt x="426" y="5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6568935" y="3432037"/>
              <a:ext cx="165506" cy="43290"/>
            </a:xfrm>
            <a:custGeom>
              <a:avLst/>
              <a:gdLst/>
              <a:ahLst/>
              <a:cxnLst/>
              <a:rect l="l" t="t" r="r" b="b"/>
              <a:pathLst>
                <a:path w="2206" h="577" extrusionOk="0">
                  <a:moveTo>
                    <a:pt x="0" y="1"/>
                  </a:moveTo>
                  <a:lnTo>
                    <a:pt x="0" y="1"/>
                  </a:lnTo>
                  <a:cubicBezTo>
                    <a:pt x="351" y="126"/>
                    <a:pt x="727" y="226"/>
                    <a:pt x="1103" y="326"/>
                  </a:cubicBezTo>
                  <a:cubicBezTo>
                    <a:pt x="1454" y="402"/>
                    <a:pt x="1830" y="502"/>
                    <a:pt x="2206" y="577"/>
                  </a:cubicBezTo>
                  <a:cubicBezTo>
                    <a:pt x="1855" y="452"/>
                    <a:pt x="1479" y="351"/>
                    <a:pt x="1103" y="251"/>
                  </a:cubicBezTo>
                  <a:cubicBezTo>
                    <a:pt x="752" y="151"/>
                    <a:pt x="376" y="5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6493686" y="3474501"/>
              <a:ext cx="235130" cy="12154"/>
            </a:xfrm>
            <a:custGeom>
              <a:avLst/>
              <a:gdLst/>
              <a:ahLst/>
              <a:cxnLst/>
              <a:rect l="l" t="t" r="r" b="b"/>
              <a:pathLst>
                <a:path w="3134" h="162" extrusionOk="0">
                  <a:moveTo>
                    <a:pt x="463" y="1"/>
                  </a:moveTo>
                  <a:cubicBezTo>
                    <a:pt x="309" y="1"/>
                    <a:pt x="155" y="4"/>
                    <a:pt x="1" y="11"/>
                  </a:cubicBezTo>
                  <a:cubicBezTo>
                    <a:pt x="527" y="61"/>
                    <a:pt x="1054" y="86"/>
                    <a:pt x="1555" y="111"/>
                  </a:cubicBezTo>
                  <a:cubicBezTo>
                    <a:pt x="2081" y="136"/>
                    <a:pt x="2607" y="161"/>
                    <a:pt x="3134" y="161"/>
                  </a:cubicBezTo>
                  <a:cubicBezTo>
                    <a:pt x="2607" y="111"/>
                    <a:pt x="2081" y="86"/>
                    <a:pt x="1580" y="36"/>
                  </a:cubicBezTo>
                  <a:cubicBezTo>
                    <a:pt x="1208" y="18"/>
                    <a:pt x="836" y="1"/>
                    <a:pt x="4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6535099" y="3495958"/>
              <a:ext cx="193716" cy="17031"/>
            </a:xfrm>
            <a:custGeom>
              <a:avLst/>
              <a:gdLst/>
              <a:ahLst/>
              <a:cxnLst/>
              <a:rect l="l" t="t" r="r" b="b"/>
              <a:pathLst>
                <a:path w="2582" h="227" extrusionOk="0">
                  <a:moveTo>
                    <a:pt x="2582" y="1"/>
                  </a:moveTo>
                  <a:cubicBezTo>
                    <a:pt x="2131" y="1"/>
                    <a:pt x="1705" y="51"/>
                    <a:pt x="1278" y="76"/>
                  </a:cubicBezTo>
                  <a:cubicBezTo>
                    <a:pt x="852" y="126"/>
                    <a:pt x="426" y="151"/>
                    <a:pt x="0" y="226"/>
                  </a:cubicBezTo>
                  <a:cubicBezTo>
                    <a:pt x="426" y="226"/>
                    <a:pt x="852" y="176"/>
                    <a:pt x="1278" y="151"/>
                  </a:cubicBezTo>
                  <a:cubicBezTo>
                    <a:pt x="1730" y="101"/>
                    <a:pt x="2156" y="76"/>
                    <a:pt x="25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5608103" y="1997353"/>
              <a:ext cx="3446750" cy="883876"/>
            </a:xfrm>
            <a:custGeom>
              <a:avLst/>
              <a:gdLst/>
              <a:ahLst/>
              <a:cxnLst/>
              <a:rect l="l" t="t" r="r" b="b"/>
              <a:pathLst>
                <a:path w="45941" h="11781" extrusionOk="0">
                  <a:moveTo>
                    <a:pt x="2883" y="1"/>
                  </a:moveTo>
                  <a:lnTo>
                    <a:pt x="0" y="11780"/>
                  </a:lnTo>
                  <a:lnTo>
                    <a:pt x="45940" y="11154"/>
                  </a:lnTo>
                  <a:lnTo>
                    <a:pt x="42933" y="978"/>
                  </a:lnTo>
                  <a:lnTo>
                    <a:pt x="35690" y="4086"/>
                  </a:lnTo>
                  <a:lnTo>
                    <a:pt x="35690" y="4111"/>
                  </a:lnTo>
                  <a:lnTo>
                    <a:pt x="10151" y="4437"/>
                  </a:lnTo>
                  <a:lnTo>
                    <a:pt x="32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5275297" y="1769805"/>
              <a:ext cx="4040953" cy="641319"/>
            </a:xfrm>
            <a:custGeom>
              <a:avLst/>
              <a:gdLst/>
              <a:ahLst/>
              <a:cxnLst/>
              <a:rect l="l" t="t" r="r" b="b"/>
              <a:pathLst>
                <a:path w="53861" h="8548" extrusionOk="0">
                  <a:moveTo>
                    <a:pt x="49750" y="1"/>
                  </a:moveTo>
                  <a:lnTo>
                    <a:pt x="5965" y="1530"/>
                  </a:lnTo>
                  <a:lnTo>
                    <a:pt x="0" y="8547"/>
                  </a:lnTo>
                  <a:lnTo>
                    <a:pt x="53860" y="7495"/>
                  </a:lnTo>
                  <a:lnTo>
                    <a:pt x="497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5275297" y="1769805"/>
              <a:ext cx="4040953" cy="641319"/>
            </a:xfrm>
            <a:custGeom>
              <a:avLst/>
              <a:gdLst/>
              <a:ahLst/>
              <a:cxnLst/>
              <a:rect l="l" t="t" r="r" b="b"/>
              <a:pathLst>
                <a:path w="53861" h="8548" extrusionOk="0">
                  <a:moveTo>
                    <a:pt x="49750" y="1"/>
                  </a:moveTo>
                  <a:lnTo>
                    <a:pt x="52507" y="6542"/>
                  </a:lnTo>
                  <a:lnTo>
                    <a:pt x="2857" y="7495"/>
                  </a:lnTo>
                  <a:lnTo>
                    <a:pt x="5965" y="1530"/>
                  </a:lnTo>
                  <a:lnTo>
                    <a:pt x="0" y="8547"/>
                  </a:lnTo>
                  <a:lnTo>
                    <a:pt x="53860" y="7495"/>
                  </a:lnTo>
                  <a:lnTo>
                    <a:pt x="497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649" name="Google Shape;649;p32"/>
            <p:cNvGrpSpPr/>
            <p:nvPr/>
          </p:nvGrpSpPr>
          <p:grpSpPr>
            <a:xfrm>
              <a:off x="5634437" y="1863885"/>
              <a:ext cx="3261896" cy="1555104"/>
              <a:chOff x="5634437" y="1863885"/>
              <a:chExt cx="3261896" cy="1555104"/>
            </a:xfrm>
            <a:grpFill/>
          </p:grpSpPr>
          <p:sp>
            <p:nvSpPr>
              <p:cNvPr id="650" name="Google Shape;650;p32"/>
              <p:cNvSpPr/>
              <p:nvPr/>
            </p:nvSpPr>
            <p:spPr>
              <a:xfrm>
                <a:off x="8610935" y="2525747"/>
                <a:ext cx="285397" cy="77426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1032" extrusionOk="0">
                    <a:moveTo>
                      <a:pt x="26" y="0"/>
                    </a:moveTo>
                    <a:cubicBezTo>
                      <a:pt x="26" y="0"/>
                      <a:pt x="1" y="25"/>
                      <a:pt x="26" y="25"/>
                    </a:cubicBezTo>
                    <a:cubicBezTo>
                      <a:pt x="1279" y="276"/>
                      <a:pt x="2482" y="627"/>
                      <a:pt x="3685" y="1028"/>
                    </a:cubicBezTo>
                    <a:cubicBezTo>
                      <a:pt x="3692" y="1030"/>
                      <a:pt x="3698" y="1031"/>
                      <a:pt x="3704" y="1031"/>
                    </a:cubicBezTo>
                    <a:cubicBezTo>
                      <a:pt x="3768" y="1031"/>
                      <a:pt x="3803" y="925"/>
                      <a:pt x="3735" y="902"/>
                    </a:cubicBezTo>
                    <a:cubicBezTo>
                      <a:pt x="2532" y="426"/>
                      <a:pt x="1304" y="151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1" name="Google Shape;651;p32"/>
              <p:cNvSpPr/>
              <p:nvPr/>
            </p:nvSpPr>
            <p:spPr>
              <a:xfrm>
                <a:off x="8629766" y="2557707"/>
                <a:ext cx="263265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1028" extrusionOk="0">
                    <a:moveTo>
                      <a:pt x="50" y="0"/>
                    </a:moveTo>
                    <a:cubicBezTo>
                      <a:pt x="25" y="0"/>
                      <a:pt x="0" y="25"/>
                      <a:pt x="25" y="50"/>
                    </a:cubicBezTo>
                    <a:cubicBezTo>
                      <a:pt x="1153" y="401"/>
                      <a:pt x="2281" y="777"/>
                      <a:pt x="3409" y="1028"/>
                    </a:cubicBezTo>
                    <a:cubicBezTo>
                      <a:pt x="3484" y="1028"/>
                      <a:pt x="3509" y="928"/>
                      <a:pt x="3459" y="903"/>
                    </a:cubicBezTo>
                    <a:cubicBezTo>
                      <a:pt x="2331" y="527"/>
                      <a:pt x="1178" y="276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2" name="Google Shape;652;p32"/>
              <p:cNvSpPr/>
              <p:nvPr/>
            </p:nvSpPr>
            <p:spPr>
              <a:xfrm>
                <a:off x="8684309" y="2599046"/>
                <a:ext cx="157554" cy="47416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632" extrusionOk="0">
                    <a:moveTo>
                      <a:pt x="0" y="1"/>
                    </a:moveTo>
                    <a:cubicBezTo>
                      <a:pt x="0" y="1"/>
                      <a:pt x="0" y="26"/>
                      <a:pt x="0" y="26"/>
                    </a:cubicBezTo>
                    <a:cubicBezTo>
                      <a:pt x="702" y="176"/>
                      <a:pt x="1378" y="402"/>
                      <a:pt x="2030" y="627"/>
                    </a:cubicBezTo>
                    <a:cubicBezTo>
                      <a:pt x="2036" y="630"/>
                      <a:pt x="2041" y="631"/>
                      <a:pt x="2046" y="631"/>
                    </a:cubicBezTo>
                    <a:cubicBezTo>
                      <a:pt x="2085" y="631"/>
                      <a:pt x="2100" y="552"/>
                      <a:pt x="2055" y="552"/>
                    </a:cubicBezTo>
                    <a:cubicBezTo>
                      <a:pt x="1404" y="276"/>
                      <a:pt x="702" y="126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3" name="Google Shape;653;p32"/>
              <p:cNvSpPr/>
              <p:nvPr/>
            </p:nvSpPr>
            <p:spPr>
              <a:xfrm>
                <a:off x="8721896" y="2495137"/>
                <a:ext cx="100909" cy="166257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216" extrusionOk="0">
                    <a:moveTo>
                      <a:pt x="1258" y="1"/>
                    </a:moveTo>
                    <a:cubicBezTo>
                      <a:pt x="1248" y="1"/>
                      <a:pt x="1238" y="3"/>
                      <a:pt x="1228" y="7"/>
                    </a:cubicBezTo>
                    <a:cubicBezTo>
                      <a:pt x="652" y="609"/>
                      <a:pt x="251" y="1361"/>
                      <a:pt x="0" y="2163"/>
                    </a:cubicBezTo>
                    <a:cubicBezTo>
                      <a:pt x="0" y="2194"/>
                      <a:pt x="39" y="2215"/>
                      <a:pt x="68" y="2215"/>
                    </a:cubicBezTo>
                    <a:cubicBezTo>
                      <a:pt x="86" y="2215"/>
                      <a:pt x="101" y="2207"/>
                      <a:pt x="101" y="2188"/>
                    </a:cubicBezTo>
                    <a:cubicBezTo>
                      <a:pt x="376" y="1411"/>
                      <a:pt x="802" y="734"/>
                      <a:pt x="1304" y="82"/>
                    </a:cubicBezTo>
                    <a:cubicBezTo>
                      <a:pt x="1344" y="41"/>
                      <a:pt x="1302" y="1"/>
                      <a:pt x="12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4" name="Google Shape;654;p32"/>
              <p:cNvSpPr/>
              <p:nvPr/>
            </p:nvSpPr>
            <p:spPr>
              <a:xfrm>
                <a:off x="8772612" y="2511342"/>
                <a:ext cx="76376" cy="134296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790" extrusionOk="0">
                    <a:moveTo>
                      <a:pt x="917" y="1"/>
                    </a:moveTo>
                    <a:cubicBezTo>
                      <a:pt x="903" y="1"/>
                      <a:pt x="889" y="6"/>
                      <a:pt x="878" y="17"/>
                    </a:cubicBezTo>
                    <a:cubicBezTo>
                      <a:pt x="427" y="518"/>
                      <a:pt x="126" y="1120"/>
                      <a:pt x="1" y="1771"/>
                    </a:cubicBezTo>
                    <a:cubicBezTo>
                      <a:pt x="1" y="1784"/>
                      <a:pt x="7" y="1790"/>
                      <a:pt x="14" y="1790"/>
                    </a:cubicBezTo>
                    <a:cubicBezTo>
                      <a:pt x="20" y="1790"/>
                      <a:pt x="26" y="1784"/>
                      <a:pt x="26" y="1771"/>
                    </a:cubicBezTo>
                    <a:cubicBezTo>
                      <a:pt x="227" y="1170"/>
                      <a:pt x="552" y="618"/>
                      <a:pt x="978" y="117"/>
                    </a:cubicBezTo>
                    <a:cubicBezTo>
                      <a:pt x="1017" y="59"/>
                      <a:pt x="966" y="1"/>
                      <a:pt x="9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5" name="Google Shape;655;p32"/>
              <p:cNvSpPr/>
              <p:nvPr/>
            </p:nvSpPr>
            <p:spPr>
              <a:xfrm>
                <a:off x="5636312" y="3183708"/>
                <a:ext cx="235505" cy="2164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885" extrusionOk="0">
                    <a:moveTo>
                      <a:pt x="3042" y="0"/>
                    </a:moveTo>
                    <a:cubicBezTo>
                      <a:pt x="3023" y="0"/>
                      <a:pt x="3002" y="8"/>
                      <a:pt x="2983" y="27"/>
                    </a:cubicBezTo>
                    <a:cubicBezTo>
                      <a:pt x="1980" y="955"/>
                      <a:pt x="1003" y="1907"/>
                      <a:pt x="0" y="2834"/>
                    </a:cubicBezTo>
                    <a:cubicBezTo>
                      <a:pt x="0" y="2859"/>
                      <a:pt x="25" y="2884"/>
                      <a:pt x="50" y="2884"/>
                    </a:cubicBezTo>
                    <a:cubicBezTo>
                      <a:pt x="1053" y="1957"/>
                      <a:pt x="2080" y="1030"/>
                      <a:pt x="3083" y="102"/>
                    </a:cubicBezTo>
                    <a:cubicBezTo>
                      <a:pt x="3139" y="65"/>
                      <a:pt x="3098" y="0"/>
                      <a:pt x="30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6" name="Google Shape;656;p32"/>
              <p:cNvSpPr/>
              <p:nvPr/>
            </p:nvSpPr>
            <p:spPr>
              <a:xfrm>
                <a:off x="5645690" y="3113860"/>
                <a:ext cx="228978" cy="209997"/>
              </a:xfrm>
              <a:custGeom>
                <a:avLst/>
                <a:gdLst/>
                <a:ahLst/>
                <a:cxnLst/>
                <a:rect l="l" t="t" r="r" b="b"/>
                <a:pathLst>
                  <a:path w="3052" h="2799" extrusionOk="0">
                    <a:moveTo>
                      <a:pt x="2954" y="1"/>
                    </a:moveTo>
                    <a:cubicBezTo>
                      <a:pt x="2947" y="1"/>
                      <a:pt x="2940" y="2"/>
                      <a:pt x="2933" y="6"/>
                    </a:cubicBezTo>
                    <a:cubicBezTo>
                      <a:pt x="1930" y="908"/>
                      <a:pt x="978" y="1835"/>
                      <a:pt x="1" y="2763"/>
                    </a:cubicBezTo>
                    <a:cubicBezTo>
                      <a:pt x="1" y="2781"/>
                      <a:pt x="1" y="2798"/>
                      <a:pt x="9" y="2798"/>
                    </a:cubicBezTo>
                    <a:cubicBezTo>
                      <a:pt x="13" y="2798"/>
                      <a:pt x="18" y="2795"/>
                      <a:pt x="26" y="2788"/>
                    </a:cubicBezTo>
                    <a:cubicBezTo>
                      <a:pt x="1028" y="1886"/>
                      <a:pt x="2031" y="1008"/>
                      <a:pt x="3008" y="106"/>
                    </a:cubicBezTo>
                    <a:cubicBezTo>
                      <a:pt x="3051" y="63"/>
                      <a:pt x="3001" y="1"/>
                      <a:pt x="29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7" name="Google Shape;657;p32"/>
              <p:cNvSpPr/>
              <p:nvPr/>
            </p:nvSpPr>
            <p:spPr>
              <a:xfrm>
                <a:off x="5634437" y="3150322"/>
                <a:ext cx="151252" cy="26866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81" extrusionOk="0">
                    <a:moveTo>
                      <a:pt x="1941" y="0"/>
                    </a:moveTo>
                    <a:cubicBezTo>
                      <a:pt x="1926" y="0"/>
                      <a:pt x="1912" y="6"/>
                      <a:pt x="1905" y="21"/>
                    </a:cubicBezTo>
                    <a:cubicBezTo>
                      <a:pt x="1178" y="1149"/>
                      <a:pt x="577" y="2352"/>
                      <a:pt x="0" y="3555"/>
                    </a:cubicBezTo>
                    <a:cubicBezTo>
                      <a:pt x="0" y="3580"/>
                      <a:pt x="25" y="3580"/>
                      <a:pt x="25" y="3580"/>
                    </a:cubicBezTo>
                    <a:cubicBezTo>
                      <a:pt x="652" y="2377"/>
                      <a:pt x="1303" y="1224"/>
                      <a:pt x="1980" y="71"/>
                    </a:cubicBezTo>
                    <a:cubicBezTo>
                      <a:pt x="2016" y="36"/>
                      <a:pt x="1976" y="0"/>
                      <a:pt x="19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8" name="Google Shape;658;p32"/>
              <p:cNvSpPr/>
              <p:nvPr/>
            </p:nvSpPr>
            <p:spPr>
              <a:xfrm>
                <a:off x="5739695" y="3104107"/>
                <a:ext cx="84179" cy="231679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088" extrusionOk="0">
                    <a:moveTo>
                      <a:pt x="1056" y="1"/>
                    </a:moveTo>
                    <a:cubicBezTo>
                      <a:pt x="1045" y="1"/>
                      <a:pt x="1035" y="4"/>
                      <a:pt x="1028" y="11"/>
                    </a:cubicBezTo>
                    <a:cubicBezTo>
                      <a:pt x="502" y="963"/>
                      <a:pt x="151" y="1991"/>
                      <a:pt x="1" y="3068"/>
                    </a:cubicBezTo>
                    <a:cubicBezTo>
                      <a:pt x="1" y="3081"/>
                      <a:pt x="7" y="3087"/>
                      <a:pt x="13" y="3087"/>
                    </a:cubicBezTo>
                    <a:cubicBezTo>
                      <a:pt x="19" y="3087"/>
                      <a:pt x="26" y="3081"/>
                      <a:pt x="26" y="3068"/>
                    </a:cubicBezTo>
                    <a:cubicBezTo>
                      <a:pt x="251" y="2016"/>
                      <a:pt x="602" y="1013"/>
                      <a:pt x="1103" y="61"/>
                    </a:cubicBezTo>
                    <a:cubicBezTo>
                      <a:pt x="1122" y="24"/>
                      <a:pt x="1086" y="1"/>
                      <a:pt x="10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9" name="Google Shape;659;p32"/>
              <p:cNvSpPr/>
              <p:nvPr/>
            </p:nvSpPr>
            <p:spPr>
              <a:xfrm>
                <a:off x="8137076" y="1863885"/>
                <a:ext cx="353593" cy="353518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12" extrusionOk="0">
                    <a:moveTo>
                      <a:pt x="827" y="401"/>
                    </a:moveTo>
                    <a:cubicBezTo>
                      <a:pt x="852" y="451"/>
                      <a:pt x="878" y="476"/>
                      <a:pt x="878" y="501"/>
                    </a:cubicBezTo>
                    <a:cubicBezTo>
                      <a:pt x="827" y="501"/>
                      <a:pt x="777" y="401"/>
                      <a:pt x="827" y="401"/>
                    </a:cubicBezTo>
                    <a:close/>
                    <a:moveTo>
                      <a:pt x="1680" y="627"/>
                    </a:moveTo>
                    <a:lnTo>
                      <a:pt x="1629" y="702"/>
                    </a:lnTo>
                    <a:cubicBezTo>
                      <a:pt x="1629" y="702"/>
                      <a:pt x="1629" y="727"/>
                      <a:pt x="1629" y="727"/>
                    </a:cubicBezTo>
                    <a:lnTo>
                      <a:pt x="1680" y="727"/>
                    </a:lnTo>
                    <a:cubicBezTo>
                      <a:pt x="1680" y="702"/>
                      <a:pt x="1680" y="677"/>
                      <a:pt x="1680" y="627"/>
                    </a:cubicBezTo>
                    <a:close/>
                    <a:moveTo>
                      <a:pt x="928" y="1379"/>
                    </a:moveTo>
                    <a:cubicBezTo>
                      <a:pt x="963" y="1414"/>
                      <a:pt x="986" y="1449"/>
                      <a:pt x="1014" y="1449"/>
                    </a:cubicBezTo>
                    <a:cubicBezTo>
                      <a:pt x="1026" y="1449"/>
                      <a:pt x="1038" y="1443"/>
                      <a:pt x="1053" y="1429"/>
                    </a:cubicBezTo>
                    <a:lnTo>
                      <a:pt x="1053" y="1429"/>
                    </a:lnTo>
                    <a:cubicBezTo>
                      <a:pt x="1078" y="1529"/>
                      <a:pt x="1028" y="1579"/>
                      <a:pt x="1028" y="1654"/>
                    </a:cubicBezTo>
                    <a:lnTo>
                      <a:pt x="953" y="1654"/>
                    </a:lnTo>
                    <a:cubicBezTo>
                      <a:pt x="914" y="1596"/>
                      <a:pt x="920" y="1538"/>
                      <a:pt x="890" y="1538"/>
                    </a:cubicBezTo>
                    <a:cubicBezTo>
                      <a:pt x="881" y="1538"/>
                      <a:pt x="869" y="1543"/>
                      <a:pt x="852" y="1554"/>
                    </a:cubicBezTo>
                    <a:cubicBezTo>
                      <a:pt x="827" y="1479"/>
                      <a:pt x="878" y="1454"/>
                      <a:pt x="827" y="1379"/>
                    </a:cubicBezTo>
                    <a:lnTo>
                      <a:pt x="878" y="1379"/>
                    </a:lnTo>
                    <a:cubicBezTo>
                      <a:pt x="903" y="1404"/>
                      <a:pt x="878" y="1404"/>
                      <a:pt x="903" y="1429"/>
                    </a:cubicBezTo>
                    <a:cubicBezTo>
                      <a:pt x="909" y="1441"/>
                      <a:pt x="913" y="1446"/>
                      <a:pt x="917" y="1446"/>
                    </a:cubicBezTo>
                    <a:cubicBezTo>
                      <a:pt x="928" y="1446"/>
                      <a:pt x="928" y="1398"/>
                      <a:pt x="928" y="1379"/>
                    </a:cubicBezTo>
                    <a:close/>
                    <a:moveTo>
                      <a:pt x="2832" y="1554"/>
                    </a:moveTo>
                    <a:lnTo>
                      <a:pt x="2832" y="1554"/>
                    </a:lnTo>
                    <a:cubicBezTo>
                      <a:pt x="2933" y="1654"/>
                      <a:pt x="2857" y="1780"/>
                      <a:pt x="2908" y="1905"/>
                    </a:cubicBezTo>
                    <a:cubicBezTo>
                      <a:pt x="2857" y="1805"/>
                      <a:pt x="2832" y="1629"/>
                      <a:pt x="2832" y="1554"/>
                    </a:cubicBezTo>
                    <a:close/>
                    <a:moveTo>
                      <a:pt x="2883" y="1980"/>
                    </a:moveTo>
                    <a:lnTo>
                      <a:pt x="2883" y="1980"/>
                    </a:lnTo>
                    <a:cubicBezTo>
                      <a:pt x="2933" y="2005"/>
                      <a:pt x="2908" y="2080"/>
                      <a:pt x="2908" y="2130"/>
                    </a:cubicBezTo>
                    <a:cubicBezTo>
                      <a:pt x="2883" y="2105"/>
                      <a:pt x="2883" y="2005"/>
                      <a:pt x="2883" y="1980"/>
                    </a:cubicBezTo>
                    <a:close/>
                    <a:moveTo>
                      <a:pt x="2908" y="2156"/>
                    </a:moveTo>
                    <a:cubicBezTo>
                      <a:pt x="2983" y="2206"/>
                      <a:pt x="2908" y="2281"/>
                      <a:pt x="2958" y="2331"/>
                    </a:cubicBezTo>
                    <a:cubicBezTo>
                      <a:pt x="2908" y="2306"/>
                      <a:pt x="2908" y="2206"/>
                      <a:pt x="2908" y="2156"/>
                    </a:cubicBezTo>
                    <a:close/>
                    <a:moveTo>
                      <a:pt x="1279" y="2256"/>
                    </a:moveTo>
                    <a:lnTo>
                      <a:pt x="1279" y="2256"/>
                    </a:lnTo>
                    <a:cubicBezTo>
                      <a:pt x="1354" y="2281"/>
                      <a:pt x="1279" y="2356"/>
                      <a:pt x="1304" y="2406"/>
                    </a:cubicBezTo>
                    <a:cubicBezTo>
                      <a:pt x="1228" y="2381"/>
                      <a:pt x="1304" y="2306"/>
                      <a:pt x="1279" y="2256"/>
                    </a:cubicBezTo>
                    <a:close/>
                    <a:moveTo>
                      <a:pt x="3083" y="2506"/>
                    </a:moveTo>
                    <a:cubicBezTo>
                      <a:pt x="3083" y="2557"/>
                      <a:pt x="3083" y="2582"/>
                      <a:pt x="3083" y="2607"/>
                    </a:cubicBezTo>
                    <a:cubicBezTo>
                      <a:pt x="3058" y="2607"/>
                      <a:pt x="3033" y="2506"/>
                      <a:pt x="3083" y="2506"/>
                    </a:cubicBezTo>
                    <a:close/>
                    <a:moveTo>
                      <a:pt x="451" y="0"/>
                    </a:moveTo>
                    <a:lnTo>
                      <a:pt x="0" y="727"/>
                    </a:lnTo>
                    <a:lnTo>
                      <a:pt x="376" y="727"/>
                    </a:lnTo>
                    <a:lnTo>
                      <a:pt x="1529" y="3960"/>
                    </a:lnTo>
                    <a:lnTo>
                      <a:pt x="2181" y="3960"/>
                    </a:lnTo>
                    <a:lnTo>
                      <a:pt x="1028" y="727"/>
                    </a:lnTo>
                    <a:lnTo>
                      <a:pt x="1404" y="727"/>
                    </a:lnTo>
                    <a:lnTo>
                      <a:pt x="1028" y="451"/>
                    </a:lnTo>
                    <a:lnTo>
                      <a:pt x="1028" y="451"/>
                    </a:lnTo>
                    <a:cubicBezTo>
                      <a:pt x="1028" y="451"/>
                      <a:pt x="1028" y="476"/>
                      <a:pt x="1053" y="501"/>
                    </a:cubicBezTo>
                    <a:cubicBezTo>
                      <a:pt x="1028" y="501"/>
                      <a:pt x="1003" y="451"/>
                      <a:pt x="1028" y="451"/>
                    </a:cubicBezTo>
                    <a:cubicBezTo>
                      <a:pt x="1003" y="426"/>
                      <a:pt x="978" y="401"/>
                      <a:pt x="953" y="401"/>
                    </a:cubicBezTo>
                    <a:cubicBezTo>
                      <a:pt x="953" y="401"/>
                      <a:pt x="928" y="376"/>
                      <a:pt x="928" y="376"/>
                    </a:cubicBezTo>
                    <a:lnTo>
                      <a:pt x="451" y="0"/>
                    </a:lnTo>
                    <a:close/>
                    <a:moveTo>
                      <a:pt x="2081" y="0"/>
                    </a:moveTo>
                    <a:lnTo>
                      <a:pt x="1780" y="451"/>
                    </a:lnTo>
                    <a:cubicBezTo>
                      <a:pt x="1805" y="552"/>
                      <a:pt x="1830" y="627"/>
                      <a:pt x="1880" y="727"/>
                    </a:cubicBezTo>
                    <a:lnTo>
                      <a:pt x="1930" y="727"/>
                    </a:lnTo>
                    <a:cubicBezTo>
                      <a:pt x="1930" y="577"/>
                      <a:pt x="1855" y="376"/>
                      <a:pt x="1905" y="301"/>
                    </a:cubicBezTo>
                    <a:lnTo>
                      <a:pt x="1905" y="301"/>
                    </a:lnTo>
                    <a:cubicBezTo>
                      <a:pt x="1980" y="526"/>
                      <a:pt x="2005" y="727"/>
                      <a:pt x="2081" y="953"/>
                    </a:cubicBezTo>
                    <a:lnTo>
                      <a:pt x="2206" y="1278"/>
                    </a:lnTo>
                    <a:cubicBezTo>
                      <a:pt x="2231" y="1303"/>
                      <a:pt x="2256" y="1303"/>
                      <a:pt x="2306" y="1328"/>
                    </a:cubicBezTo>
                    <a:cubicBezTo>
                      <a:pt x="2256" y="1529"/>
                      <a:pt x="2532" y="1880"/>
                      <a:pt x="2507" y="2105"/>
                    </a:cubicBezTo>
                    <a:cubicBezTo>
                      <a:pt x="2482" y="2080"/>
                      <a:pt x="2482" y="2055"/>
                      <a:pt x="2456" y="2030"/>
                    </a:cubicBezTo>
                    <a:lnTo>
                      <a:pt x="2456" y="2030"/>
                    </a:lnTo>
                    <a:lnTo>
                      <a:pt x="3158" y="3960"/>
                    </a:lnTo>
                    <a:lnTo>
                      <a:pt x="3208" y="3960"/>
                    </a:lnTo>
                    <a:cubicBezTo>
                      <a:pt x="3208" y="3935"/>
                      <a:pt x="3208" y="3910"/>
                      <a:pt x="3183" y="3885"/>
                    </a:cubicBezTo>
                    <a:lnTo>
                      <a:pt x="3183" y="3885"/>
                    </a:lnTo>
                    <a:cubicBezTo>
                      <a:pt x="3208" y="3910"/>
                      <a:pt x="3233" y="3935"/>
                      <a:pt x="3233" y="3960"/>
                    </a:cubicBezTo>
                    <a:lnTo>
                      <a:pt x="3384" y="3960"/>
                    </a:lnTo>
                    <a:cubicBezTo>
                      <a:pt x="3284" y="3534"/>
                      <a:pt x="3258" y="3133"/>
                      <a:pt x="3309" y="2807"/>
                    </a:cubicBezTo>
                    <a:lnTo>
                      <a:pt x="3309" y="2807"/>
                    </a:lnTo>
                    <a:cubicBezTo>
                      <a:pt x="3359" y="3183"/>
                      <a:pt x="3459" y="3584"/>
                      <a:pt x="3534" y="3960"/>
                    </a:cubicBezTo>
                    <a:lnTo>
                      <a:pt x="3785" y="3960"/>
                    </a:lnTo>
                    <a:lnTo>
                      <a:pt x="2632" y="727"/>
                    </a:lnTo>
                    <a:lnTo>
                      <a:pt x="2807" y="727"/>
                    </a:lnTo>
                    <a:cubicBezTo>
                      <a:pt x="2807" y="702"/>
                      <a:pt x="2832" y="677"/>
                      <a:pt x="2832" y="652"/>
                    </a:cubicBezTo>
                    <a:cubicBezTo>
                      <a:pt x="2857" y="677"/>
                      <a:pt x="2857" y="702"/>
                      <a:pt x="2857" y="727"/>
                    </a:cubicBezTo>
                    <a:lnTo>
                      <a:pt x="3033" y="727"/>
                    </a:lnTo>
                    <a:lnTo>
                      <a:pt x="2206" y="100"/>
                    </a:lnTo>
                    <a:lnTo>
                      <a:pt x="2206" y="100"/>
                    </a:lnTo>
                    <a:cubicBezTo>
                      <a:pt x="2231" y="201"/>
                      <a:pt x="2231" y="301"/>
                      <a:pt x="2256" y="376"/>
                    </a:cubicBezTo>
                    <a:cubicBezTo>
                      <a:pt x="2156" y="251"/>
                      <a:pt x="2131" y="151"/>
                      <a:pt x="2131" y="50"/>
                    </a:cubicBezTo>
                    <a:lnTo>
                      <a:pt x="2081" y="0"/>
                    </a:lnTo>
                    <a:close/>
                    <a:moveTo>
                      <a:pt x="1905" y="4411"/>
                    </a:moveTo>
                    <a:lnTo>
                      <a:pt x="1905" y="4411"/>
                    </a:lnTo>
                    <a:cubicBezTo>
                      <a:pt x="1980" y="4461"/>
                      <a:pt x="1955" y="4537"/>
                      <a:pt x="1980" y="4587"/>
                    </a:cubicBezTo>
                    <a:cubicBezTo>
                      <a:pt x="1930" y="4562"/>
                      <a:pt x="1880" y="4461"/>
                      <a:pt x="1905" y="4411"/>
                    </a:cubicBezTo>
                    <a:close/>
                    <a:moveTo>
                      <a:pt x="1103" y="4361"/>
                    </a:moveTo>
                    <a:cubicBezTo>
                      <a:pt x="1053" y="4361"/>
                      <a:pt x="1003" y="4361"/>
                      <a:pt x="1003" y="4411"/>
                    </a:cubicBezTo>
                    <a:cubicBezTo>
                      <a:pt x="1053" y="4486"/>
                      <a:pt x="1103" y="4587"/>
                      <a:pt x="1128" y="4687"/>
                    </a:cubicBezTo>
                    <a:cubicBezTo>
                      <a:pt x="1153" y="4712"/>
                      <a:pt x="1178" y="4712"/>
                      <a:pt x="1228" y="4712"/>
                    </a:cubicBezTo>
                    <a:lnTo>
                      <a:pt x="1253" y="4712"/>
                    </a:lnTo>
                    <a:cubicBezTo>
                      <a:pt x="1228" y="4687"/>
                      <a:pt x="1228" y="4637"/>
                      <a:pt x="1203" y="4587"/>
                    </a:cubicBezTo>
                    <a:lnTo>
                      <a:pt x="1203" y="4587"/>
                    </a:lnTo>
                    <a:cubicBezTo>
                      <a:pt x="1228" y="4637"/>
                      <a:pt x="1253" y="4687"/>
                      <a:pt x="1279" y="4712"/>
                    </a:cubicBezTo>
                    <a:lnTo>
                      <a:pt x="1705" y="4712"/>
                    </a:lnTo>
                    <a:cubicBezTo>
                      <a:pt x="1680" y="4612"/>
                      <a:pt x="1654" y="4461"/>
                      <a:pt x="1629" y="4361"/>
                    </a:cubicBezTo>
                    <a:close/>
                    <a:moveTo>
                      <a:pt x="1680" y="4361"/>
                    </a:moveTo>
                    <a:cubicBezTo>
                      <a:pt x="1730" y="4461"/>
                      <a:pt x="1780" y="4587"/>
                      <a:pt x="1830" y="4712"/>
                    </a:cubicBezTo>
                    <a:lnTo>
                      <a:pt x="1880" y="4712"/>
                    </a:lnTo>
                    <a:cubicBezTo>
                      <a:pt x="1830" y="4587"/>
                      <a:pt x="1805" y="4461"/>
                      <a:pt x="1805" y="4361"/>
                    </a:cubicBezTo>
                    <a:close/>
                    <a:moveTo>
                      <a:pt x="1830" y="4361"/>
                    </a:moveTo>
                    <a:cubicBezTo>
                      <a:pt x="1880" y="4461"/>
                      <a:pt x="1905" y="4587"/>
                      <a:pt x="1930" y="4712"/>
                    </a:cubicBezTo>
                    <a:lnTo>
                      <a:pt x="1980" y="4712"/>
                    </a:lnTo>
                    <a:cubicBezTo>
                      <a:pt x="1980" y="4687"/>
                      <a:pt x="1980" y="4637"/>
                      <a:pt x="1955" y="4612"/>
                    </a:cubicBezTo>
                    <a:lnTo>
                      <a:pt x="1955" y="4612"/>
                    </a:lnTo>
                    <a:cubicBezTo>
                      <a:pt x="1980" y="4637"/>
                      <a:pt x="2005" y="4687"/>
                      <a:pt x="2030" y="4712"/>
                    </a:cubicBezTo>
                    <a:lnTo>
                      <a:pt x="2081" y="4712"/>
                    </a:lnTo>
                    <a:cubicBezTo>
                      <a:pt x="2055" y="4612"/>
                      <a:pt x="2055" y="4486"/>
                      <a:pt x="2005" y="4386"/>
                    </a:cubicBezTo>
                    <a:lnTo>
                      <a:pt x="2005" y="4386"/>
                    </a:lnTo>
                    <a:cubicBezTo>
                      <a:pt x="2081" y="4461"/>
                      <a:pt x="2106" y="4587"/>
                      <a:pt x="2131" y="4712"/>
                    </a:cubicBezTo>
                    <a:lnTo>
                      <a:pt x="3033" y="4712"/>
                    </a:lnTo>
                    <a:cubicBezTo>
                      <a:pt x="3033" y="4687"/>
                      <a:pt x="3033" y="4637"/>
                      <a:pt x="3058" y="4612"/>
                    </a:cubicBezTo>
                    <a:cubicBezTo>
                      <a:pt x="3045" y="4587"/>
                      <a:pt x="3027" y="4587"/>
                      <a:pt x="3008" y="4587"/>
                    </a:cubicBezTo>
                    <a:cubicBezTo>
                      <a:pt x="2989" y="4587"/>
                      <a:pt x="2970" y="4587"/>
                      <a:pt x="2958" y="4562"/>
                    </a:cubicBezTo>
                    <a:cubicBezTo>
                      <a:pt x="2983" y="4486"/>
                      <a:pt x="2933" y="4436"/>
                      <a:pt x="2908" y="4361"/>
                    </a:cubicBezTo>
                    <a:lnTo>
                      <a:pt x="1930" y="4361"/>
                    </a:lnTo>
                    <a:cubicBezTo>
                      <a:pt x="1930" y="4386"/>
                      <a:pt x="1930" y="4411"/>
                      <a:pt x="1930" y="4411"/>
                    </a:cubicBezTo>
                    <a:cubicBezTo>
                      <a:pt x="1905" y="4411"/>
                      <a:pt x="1880" y="4386"/>
                      <a:pt x="1880" y="4361"/>
                    </a:cubicBezTo>
                    <a:close/>
                    <a:moveTo>
                      <a:pt x="3058" y="4361"/>
                    </a:moveTo>
                    <a:cubicBezTo>
                      <a:pt x="3108" y="4461"/>
                      <a:pt x="3158" y="4587"/>
                      <a:pt x="3233" y="4712"/>
                    </a:cubicBezTo>
                    <a:lnTo>
                      <a:pt x="3334" y="4712"/>
                    </a:lnTo>
                    <a:cubicBezTo>
                      <a:pt x="3258" y="4612"/>
                      <a:pt x="3233" y="4436"/>
                      <a:pt x="3258" y="4361"/>
                    </a:cubicBezTo>
                    <a:lnTo>
                      <a:pt x="3258" y="4361"/>
                    </a:lnTo>
                    <a:cubicBezTo>
                      <a:pt x="3359" y="4461"/>
                      <a:pt x="3384" y="4587"/>
                      <a:pt x="3434" y="4712"/>
                    </a:cubicBezTo>
                    <a:lnTo>
                      <a:pt x="3509" y="4712"/>
                    </a:lnTo>
                    <a:cubicBezTo>
                      <a:pt x="3484" y="4662"/>
                      <a:pt x="3484" y="4587"/>
                      <a:pt x="3509" y="4562"/>
                    </a:cubicBezTo>
                    <a:cubicBezTo>
                      <a:pt x="3484" y="4486"/>
                      <a:pt x="3484" y="4411"/>
                      <a:pt x="3459" y="4361"/>
                    </a:cubicBezTo>
                    <a:close/>
                    <a:moveTo>
                      <a:pt x="3609" y="4361"/>
                    </a:moveTo>
                    <a:cubicBezTo>
                      <a:pt x="3609" y="4486"/>
                      <a:pt x="3634" y="4587"/>
                      <a:pt x="3660" y="4712"/>
                    </a:cubicBezTo>
                    <a:lnTo>
                      <a:pt x="4236" y="4712"/>
                    </a:lnTo>
                    <a:cubicBezTo>
                      <a:pt x="4186" y="4587"/>
                      <a:pt x="4186" y="4461"/>
                      <a:pt x="4186" y="4361"/>
                    </a:cubicBezTo>
                    <a:lnTo>
                      <a:pt x="4111" y="4361"/>
                    </a:lnTo>
                    <a:cubicBezTo>
                      <a:pt x="4111" y="4436"/>
                      <a:pt x="4111" y="4486"/>
                      <a:pt x="4111" y="4562"/>
                    </a:cubicBezTo>
                    <a:cubicBezTo>
                      <a:pt x="4086" y="4562"/>
                      <a:pt x="4086" y="4537"/>
                      <a:pt x="4061" y="4511"/>
                    </a:cubicBezTo>
                    <a:cubicBezTo>
                      <a:pt x="4061" y="4461"/>
                      <a:pt x="4061" y="4411"/>
                      <a:pt x="4061" y="4361"/>
                    </a:cubicBezTo>
                    <a:close/>
                    <a:moveTo>
                      <a:pt x="4261" y="4361"/>
                    </a:moveTo>
                    <a:cubicBezTo>
                      <a:pt x="4261" y="4486"/>
                      <a:pt x="4286" y="4587"/>
                      <a:pt x="4286" y="4712"/>
                    </a:cubicBezTo>
                    <a:lnTo>
                      <a:pt x="4361" y="4712"/>
                    </a:lnTo>
                    <a:cubicBezTo>
                      <a:pt x="4361" y="4687"/>
                      <a:pt x="4386" y="4662"/>
                      <a:pt x="4411" y="4662"/>
                    </a:cubicBezTo>
                    <a:cubicBezTo>
                      <a:pt x="4411" y="4687"/>
                      <a:pt x="4411" y="4687"/>
                      <a:pt x="4411" y="4712"/>
                    </a:cubicBezTo>
                    <a:lnTo>
                      <a:pt x="4562" y="4712"/>
                    </a:lnTo>
                    <a:cubicBezTo>
                      <a:pt x="4662" y="4712"/>
                      <a:pt x="4712" y="4637"/>
                      <a:pt x="4662" y="4537"/>
                    </a:cubicBezTo>
                    <a:cubicBezTo>
                      <a:pt x="4637" y="4436"/>
                      <a:pt x="4537" y="4361"/>
                      <a:pt x="4436" y="43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0" name="Google Shape;660;p32"/>
              <p:cNvSpPr/>
              <p:nvPr/>
            </p:nvSpPr>
            <p:spPr>
              <a:xfrm>
                <a:off x="5737820" y="1980472"/>
                <a:ext cx="472061" cy="45165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602" extrusionOk="0">
                    <a:moveTo>
                      <a:pt x="6216" y="0"/>
                    </a:moveTo>
                    <a:cubicBezTo>
                      <a:pt x="4136" y="100"/>
                      <a:pt x="2081" y="301"/>
                      <a:pt x="26" y="551"/>
                    </a:cubicBezTo>
                    <a:cubicBezTo>
                      <a:pt x="1" y="576"/>
                      <a:pt x="1" y="602"/>
                      <a:pt x="26" y="602"/>
                    </a:cubicBezTo>
                    <a:cubicBezTo>
                      <a:pt x="2081" y="376"/>
                      <a:pt x="4161" y="226"/>
                      <a:pt x="6216" y="100"/>
                    </a:cubicBezTo>
                    <a:cubicBezTo>
                      <a:pt x="6291" y="100"/>
                      <a:pt x="6291" y="0"/>
                      <a:pt x="62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1" name="Google Shape;661;p32"/>
              <p:cNvSpPr/>
              <p:nvPr/>
            </p:nvSpPr>
            <p:spPr>
              <a:xfrm>
                <a:off x="5675775" y="2021661"/>
                <a:ext cx="705240" cy="49142"/>
              </a:xfrm>
              <a:custGeom>
                <a:avLst/>
                <a:gdLst/>
                <a:ahLst/>
                <a:cxnLst/>
                <a:rect l="l" t="t" r="r" b="b"/>
                <a:pathLst>
                  <a:path w="9400" h="655" extrusionOk="0">
                    <a:moveTo>
                      <a:pt x="8829" y="1"/>
                    </a:moveTo>
                    <a:cubicBezTo>
                      <a:pt x="5881" y="1"/>
                      <a:pt x="2954" y="223"/>
                      <a:pt x="51" y="604"/>
                    </a:cubicBezTo>
                    <a:cubicBezTo>
                      <a:pt x="1" y="604"/>
                      <a:pt x="26" y="654"/>
                      <a:pt x="51" y="654"/>
                    </a:cubicBezTo>
                    <a:cubicBezTo>
                      <a:pt x="3133" y="328"/>
                      <a:pt x="6216" y="178"/>
                      <a:pt x="9299" y="153"/>
                    </a:cubicBezTo>
                    <a:cubicBezTo>
                      <a:pt x="9399" y="153"/>
                      <a:pt x="9399" y="2"/>
                      <a:pt x="9299" y="2"/>
                    </a:cubicBezTo>
                    <a:cubicBezTo>
                      <a:pt x="9142" y="1"/>
                      <a:pt x="8986" y="1"/>
                      <a:pt x="88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2" name="Google Shape;662;p32"/>
              <p:cNvSpPr/>
              <p:nvPr/>
            </p:nvSpPr>
            <p:spPr>
              <a:xfrm>
                <a:off x="5816820" y="2070726"/>
                <a:ext cx="584824" cy="18831"/>
              </a:xfrm>
              <a:custGeom>
                <a:avLst/>
                <a:gdLst/>
                <a:ahLst/>
                <a:cxnLst/>
                <a:rect l="l" t="t" r="r" b="b"/>
                <a:pathLst>
                  <a:path w="7795" h="251" extrusionOk="0">
                    <a:moveTo>
                      <a:pt x="7720" y="0"/>
                    </a:moveTo>
                    <a:cubicBezTo>
                      <a:pt x="5163" y="50"/>
                      <a:pt x="2607" y="125"/>
                      <a:pt x="25" y="226"/>
                    </a:cubicBezTo>
                    <a:cubicBezTo>
                      <a:pt x="0" y="226"/>
                      <a:pt x="0" y="251"/>
                      <a:pt x="25" y="251"/>
                    </a:cubicBezTo>
                    <a:cubicBezTo>
                      <a:pt x="2607" y="226"/>
                      <a:pt x="5163" y="175"/>
                      <a:pt x="7720" y="100"/>
                    </a:cubicBezTo>
                    <a:cubicBezTo>
                      <a:pt x="7795" y="100"/>
                      <a:pt x="7795" y="0"/>
                      <a:pt x="77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3" name="Google Shape;663;p32"/>
              <p:cNvSpPr/>
              <p:nvPr/>
            </p:nvSpPr>
            <p:spPr>
              <a:xfrm>
                <a:off x="5918327" y="1972445"/>
                <a:ext cx="15155" cy="16910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254" extrusionOk="0">
                    <a:moveTo>
                      <a:pt x="164" y="1"/>
                    </a:moveTo>
                    <a:cubicBezTo>
                      <a:pt x="145" y="1"/>
                      <a:pt x="126" y="19"/>
                      <a:pt x="126" y="57"/>
                    </a:cubicBezTo>
                    <a:cubicBezTo>
                      <a:pt x="51" y="759"/>
                      <a:pt x="26" y="1511"/>
                      <a:pt x="1" y="2212"/>
                    </a:cubicBezTo>
                    <a:cubicBezTo>
                      <a:pt x="1" y="2242"/>
                      <a:pt x="18" y="2254"/>
                      <a:pt x="32" y="2254"/>
                    </a:cubicBezTo>
                    <a:cubicBezTo>
                      <a:pt x="42" y="2254"/>
                      <a:pt x="51" y="2248"/>
                      <a:pt x="51" y="2237"/>
                    </a:cubicBezTo>
                    <a:cubicBezTo>
                      <a:pt x="101" y="1511"/>
                      <a:pt x="176" y="784"/>
                      <a:pt x="201" y="57"/>
                    </a:cubicBezTo>
                    <a:cubicBezTo>
                      <a:pt x="201" y="19"/>
                      <a:pt x="182" y="1"/>
                      <a:pt x="16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4" name="Google Shape;664;p32"/>
              <p:cNvSpPr/>
              <p:nvPr/>
            </p:nvSpPr>
            <p:spPr>
              <a:xfrm>
                <a:off x="5948412" y="1928706"/>
                <a:ext cx="15155" cy="2187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915" extrusionOk="0">
                    <a:moveTo>
                      <a:pt x="173" y="1"/>
                    </a:moveTo>
                    <a:cubicBezTo>
                      <a:pt x="157" y="1"/>
                      <a:pt x="139" y="13"/>
                      <a:pt x="126" y="38"/>
                    </a:cubicBezTo>
                    <a:cubicBezTo>
                      <a:pt x="26" y="991"/>
                      <a:pt x="1" y="1918"/>
                      <a:pt x="51" y="2896"/>
                    </a:cubicBezTo>
                    <a:cubicBezTo>
                      <a:pt x="51" y="2908"/>
                      <a:pt x="63" y="2914"/>
                      <a:pt x="76" y="2914"/>
                    </a:cubicBezTo>
                    <a:cubicBezTo>
                      <a:pt x="88" y="2914"/>
                      <a:pt x="101" y="2908"/>
                      <a:pt x="101" y="2896"/>
                    </a:cubicBezTo>
                    <a:cubicBezTo>
                      <a:pt x="76" y="1943"/>
                      <a:pt x="126" y="991"/>
                      <a:pt x="201" y="38"/>
                    </a:cubicBezTo>
                    <a:cubicBezTo>
                      <a:pt x="201" y="13"/>
                      <a:pt x="189" y="1"/>
                      <a:pt x="1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5" name="Google Shape;665;p32"/>
              <p:cNvSpPr/>
              <p:nvPr/>
            </p:nvSpPr>
            <p:spPr>
              <a:xfrm>
                <a:off x="5980372" y="1909650"/>
                <a:ext cx="20782" cy="25651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3419" extrusionOk="0">
                    <a:moveTo>
                      <a:pt x="240" y="0"/>
                    </a:moveTo>
                    <a:cubicBezTo>
                      <a:pt x="226" y="0"/>
                      <a:pt x="212" y="6"/>
                      <a:pt x="201" y="17"/>
                    </a:cubicBezTo>
                    <a:cubicBezTo>
                      <a:pt x="26" y="1145"/>
                      <a:pt x="1" y="2272"/>
                      <a:pt x="76" y="3400"/>
                    </a:cubicBezTo>
                    <a:cubicBezTo>
                      <a:pt x="76" y="3413"/>
                      <a:pt x="82" y="3419"/>
                      <a:pt x="88" y="3419"/>
                    </a:cubicBezTo>
                    <a:cubicBezTo>
                      <a:pt x="95" y="3419"/>
                      <a:pt x="101" y="3413"/>
                      <a:pt x="101" y="3400"/>
                    </a:cubicBezTo>
                    <a:cubicBezTo>
                      <a:pt x="51" y="2272"/>
                      <a:pt x="126" y="1145"/>
                      <a:pt x="276" y="42"/>
                    </a:cubicBezTo>
                    <a:cubicBezTo>
                      <a:pt x="276" y="12"/>
                      <a:pt x="259" y="0"/>
                      <a:pt x="2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  <p:sp>
          <p:nvSpPr>
            <p:cNvPr id="666" name="Google Shape;666;p32"/>
            <p:cNvSpPr/>
            <p:nvPr/>
          </p:nvSpPr>
          <p:spPr>
            <a:xfrm>
              <a:off x="6519944" y="2474956"/>
              <a:ext cx="186289" cy="195667"/>
            </a:xfrm>
            <a:custGeom>
              <a:avLst/>
              <a:gdLst/>
              <a:ahLst/>
              <a:cxnLst/>
              <a:rect l="l" t="t" r="r" b="b"/>
              <a:pathLst>
                <a:path w="2483" h="2608" extrusionOk="0">
                  <a:moveTo>
                    <a:pt x="1184" y="1"/>
                  </a:moveTo>
                  <a:cubicBezTo>
                    <a:pt x="517" y="1"/>
                    <a:pt x="0" y="513"/>
                    <a:pt x="177" y="1103"/>
                  </a:cubicBezTo>
                  <a:cubicBezTo>
                    <a:pt x="478" y="2306"/>
                    <a:pt x="2107" y="2582"/>
                    <a:pt x="2433" y="2607"/>
                  </a:cubicBezTo>
                  <a:lnTo>
                    <a:pt x="2483" y="1880"/>
                  </a:lnTo>
                  <a:lnTo>
                    <a:pt x="1731" y="1905"/>
                  </a:lnTo>
                  <a:cubicBezTo>
                    <a:pt x="1706" y="1905"/>
                    <a:pt x="1681" y="1905"/>
                    <a:pt x="1681" y="1880"/>
                  </a:cubicBezTo>
                  <a:cubicBezTo>
                    <a:pt x="1656" y="1855"/>
                    <a:pt x="1656" y="1830"/>
                    <a:pt x="1681" y="1805"/>
                  </a:cubicBezTo>
                  <a:lnTo>
                    <a:pt x="2408" y="1128"/>
                  </a:lnTo>
                  <a:lnTo>
                    <a:pt x="1656" y="1028"/>
                  </a:lnTo>
                  <a:cubicBezTo>
                    <a:pt x="1631" y="1028"/>
                    <a:pt x="1606" y="1003"/>
                    <a:pt x="1606" y="978"/>
                  </a:cubicBezTo>
                  <a:cubicBezTo>
                    <a:pt x="1606" y="978"/>
                    <a:pt x="1606" y="953"/>
                    <a:pt x="1606" y="928"/>
                  </a:cubicBezTo>
                  <a:lnTo>
                    <a:pt x="1856" y="552"/>
                  </a:lnTo>
                  <a:lnTo>
                    <a:pt x="1756" y="126"/>
                  </a:lnTo>
                  <a:cubicBezTo>
                    <a:pt x="1562" y="39"/>
                    <a:pt x="1367" y="1"/>
                    <a:pt x="1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6676069" y="2446297"/>
              <a:ext cx="165581" cy="222451"/>
            </a:xfrm>
            <a:custGeom>
              <a:avLst/>
              <a:gdLst/>
              <a:ahLst/>
              <a:cxnLst/>
              <a:rect l="l" t="t" r="r" b="b"/>
              <a:pathLst>
                <a:path w="2207" h="2965" extrusionOk="0">
                  <a:moveTo>
                    <a:pt x="1159" y="1"/>
                  </a:moveTo>
                  <a:cubicBezTo>
                    <a:pt x="846" y="1"/>
                    <a:pt x="504" y="134"/>
                    <a:pt x="227" y="433"/>
                  </a:cubicBezTo>
                  <a:lnTo>
                    <a:pt x="277" y="909"/>
                  </a:lnTo>
                  <a:cubicBezTo>
                    <a:pt x="277" y="909"/>
                    <a:pt x="277" y="934"/>
                    <a:pt x="277" y="934"/>
                  </a:cubicBezTo>
                  <a:lnTo>
                    <a:pt x="1" y="1235"/>
                  </a:lnTo>
                  <a:lnTo>
                    <a:pt x="778" y="1435"/>
                  </a:lnTo>
                  <a:cubicBezTo>
                    <a:pt x="803" y="1435"/>
                    <a:pt x="828" y="1460"/>
                    <a:pt x="828" y="1485"/>
                  </a:cubicBezTo>
                  <a:cubicBezTo>
                    <a:pt x="828" y="1510"/>
                    <a:pt x="803" y="1535"/>
                    <a:pt x="803" y="1535"/>
                  </a:cubicBezTo>
                  <a:lnTo>
                    <a:pt x="1" y="2112"/>
                  </a:lnTo>
                  <a:lnTo>
                    <a:pt x="678" y="2187"/>
                  </a:lnTo>
                  <a:lnTo>
                    <a:pt x="703" y="2187"/>
                  </a:lnTo>
                  <a:cubicBezTo>
                    <a:pt x="728" y="2212"/>
                    <a:pt x="728" y="2237"/>
                    <a:pt x="728" y="2237"/>
                  </a:cubicBezTo>
                  <a:lnTo>
                    <a:pt x="577" y="2964"/>
                  </a:lnTo>
                  <a:cubicBezTo>
                    <a:pt x="878" y="2789"/>
                    <a:pt x="2206" y="1936"/>
                    <a:pt x="2056" y="733"/>
                  </a:cubicBezTo>
                  <a:cubicBezTo>
                    <a:pt x="1997" y="276"/>
                    <a:pt x="1607" y="1"/>
                    <a:pt x="1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6439218" y="2724636"/>
              <a:ext cx="137297" cy="184788"/>
            </a:xfrm>
            <a:custGeom>
              <a:avLst/>
              <a:gdLst/>
              <a:ahLst/>
              <a:cxnLst/>
              <a:rect l="l" t="t" r="r" b="b"/>
              <a:pathLst>
                <a:path w="1830" h="2463" extrusionOk="0">
                  <a:moveTo>
                    <a:pt x="848" y="1"/>
                  </a:moveTo>
                  <a:cubicBezTo>
                    <a:pt x="462" y="1"/>
                    <a:pt x="131" y="239"/>
                    <a:pt x="100" y="632"/>
                  </a:cubicBezTo>
                  <a:cubicBezTo>
                    <a:pt x="0" y="1635"/>
                    <a:pt x="1153" y="2337"/>
                    <a:pt x="1379" y="2462"/>
                  </a:cubicBezTo>
                  <a:lnTo>
                    <a:pt x="1654" y="1911"/>
                  </a:lnTo>
                  <a:lnTo>
                    <a:pt x="1053" y="1710"/>
                  </a:lnTo>
                  <a:cubicBezTo>
                    <a:pt x="1028" y="1710"/>
                    <a:pt x="1028" y="1685"/>
                    <a:pt x="1028" y="1660"/>
                  </a:cubicBezTo>
                  <a:cubicBezTo>
                    <a:pt x="1028" y="1635"/>
                    <a:pt x="1028" y="1635"/>
                    <a:pt x="1053" y="1610"/>
                  </a:cubicBezTo>
                  <a:lnTo>
                    <a:pt x="1830" y="1309"/>
                  </a:lnTo>
                  <a:lnTo>
                    <a:pt x="1253" y="983"/>
                  </a:lnTo>
                  <a:cubicBezTo>
                    <a:pt x="1253" y="983"/>
                    <a:pt x="1228" y="983"/>
                    <a:pt x="1228" y="958"/>
                  </a:cubicBezTo>
                  <a:cubicBezTo>
                    <a:pt x="1228" y="933"/>
                    <a:pt x="1253" y="933"/>
                    <a:pt x="1253" y="908"/>
                  </a:cubicBezTo>
                  <a:lnTo>
                    <a:pt x="1554" y="708"/>
                  </a:lnTo>
                  <a:lnTo>
                    <a:pt x="1604" y="332"/>
                  </a:lnTo>
                  <a:cubicBezTo>
                    <a:pt x="1376" y="103"/>
                    <a:pt x="1100" y="1"/>
                    <a:pt x="8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6544477" y="2748343"/>
              <a:ext cx="159204" cy="162956"/>
            </a:xfrm>
            <a:custGeom>
              <a:avLst/>
              <a:gdLst/>
              <a:ahLst/>
              <a:cxnLst/>
              <a:rect l="l" t="t" r="r" b="b"/>
              <a:pathLst>
                <a:path w="2122" h="2172" extrusionOk="0">
                  <a:moveTo>
                    <a:pt x="1178" y="0"/>
                  </a:moveTo>
                  <a:cubicBezTo>
                    <a:pt x="1019" y="0"/>
                    <a:pt x="849" y="36"/>
                    <a:pt x="677" y="116"/>
                  </a:cubicBezTo>
                  <a:lnTo>
                    <a:pt x="602" y="492"/>
                  </a:lnTo>
                  <a:cubicBezTo>
                    <a:pt x="577" y="492"/>
                    <a:pt x="577" y="517"/>
                    <a:pt x="577" y="517"/>
                  </a:cubicBezTo>
                  <a:lnTo>
                    <a:pt x="276" y="642"/>
                  </a:lnTo>
                  <a:lnTo>
                    <a:pt x="803" y="1043"/>
                  </a:lnTo>
                  <a:cubicBezTo>
                    <a:pt x="828" y="1068"/>
                    <a:pt x="828" y="1068"/>
                    <a:pt x="828" y="1093"/>
                  </a:cubicBezTo>
                  <a:cubicBezTo>
                    <a:pt x="828" y="1118"/>
                    <a:pt x="803" y="1118"/>
                    <a:pt x="778" y="1118"/>
                  </a:cubicBezTo>
                  <a:lnTo>
                    <a:pt x="1" y="1319"/>
                  </a:lnTo>
                  <a:lnTo>
                    <a:pt x="502" y="1570"/>
                  </a:lnTo>
                  <a:cubicBezTo>
                    <a:pt x="502" y="1595"/>
                    <a:pt x="502" y="1595"/>
                    <a:pt x="527" y="1620"/>
                  </a:cubicBezTo>
                  <a:cubicBezTo>
                    <a:pt x="527" y="1620"/>
                    <a:pt x="527" y="1645"/>
                    <a:pt x="502" y="1645"/>
                  </a:cubicBezTo>
                  <a:lnTo>
                    <a:pt x="176" y="2171"/>
                  </a:lnTo>
                  <a:cubicBezTo>
                    <a:pt x="477" y="2121"/>
                    <a:pt x="1755" y="1870"/>
                    <a:pt x="2006" y="893"/>
                  </a:cubicBezTo>
                  <a:cubicBezTo>
                    <a:pt x="2122" y="409"/>
                    <a:pt x="1715" y="0"/>
                    <a:pt x="11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6301249" y="2587267"/>
              <a:ext cx="149301" cy="108337"/>
            </a:xfrm>
            <a:custGeom>
              <a:avLst/>
              <a:gdLst/>
              <a:ahLst/>
              <a:cxnLst/>
              <a:rect l="l" t="t" r="r" b="b"/>
              <a:pathLst>
                <a:path w="1990" h="1444" extrusionOk="0">
                  <a:moveTo>
                    <a:pt x="923" y="1"/>
                  </a:moveTo>
                  <a:cubicBezTo>
                    <a:pt x="340" y="1"/>
                    <a:pt x="1" y="534"/>
                    <a:pt x="260" y="935"/>
                  </a:cubicBezTo>
                  <a:cubicBezTo>
                    <a:pt x="536" y="1348"/>
                    <a:pt x="1037" y="1444"/>
                    <a:pt x="1436" y="1444"/>
                  </a:cubicBezTo>
                  <a:cubicBezTo>
                    <a:pt x="1689" y="1444"/>
                    <a:pt x="1902" y="1405"/>
                    <a:pt x="1989" y="1386"/>
                  </a:cubicBezTo>
                  <a:lnTo>
                    <a:pt x="1864" y="935"/>
                  </a:lnTo>
                  <a:lnTo>
                    <a:pt x="1388" y="1110"/>
                  </a:lnTo>
                  <a:cubicBezTo>
                    <a:pt x="1388" y="1110"/>
                    <a:pt x="1363" y="1110"/>
                    <a:pt x="1363" y="1085"/>
                  </a:cubicBezTo>
                  <a:cubicBezTo>
                    <a:pt x="1338" y="1085"/>
                    <a:pt x="1338" y="1060"/>
                    <a:pt x="1363" y="1060"/>
                  </a:cubicBezTo>
                  <a:lnTo>
                    <a:pt x="1664" y="458"/>
                  </a:lnTo>
                  <a:lnTo>
                    <a:pt x="1664" y="458"/>
                  </a:lnTo>
                  <a:lnTo>
                    <a:pt x="1162" y="584"/>
                  </a:lnTo>
                  <a:cubicBezTo>
                    <a:pt x="1137" y="584"/>
                    <a:pt x="1137" y="559"/>
                    <a:pt x="1137" y="559"/>
                  </a:cubicBezTo>
                  <a:cubicBezTo>
                    <a:pt x="1112" y="559"/>
                    <a:pt x="1112" y="534"/>
                    <a:pt x="1112" y="534"/>
                  </a:cubicBezTo>
                  <a:lnTo>
                    <a:pt x="1187" y="233"/>
                  </a:lnTo>
                  <a:lnTo>
                    <a:pt x="1037" y="7"/>
                  </a:lnTo>
                  <a:cubicBezTo>
                    <a:pt x="998" y="3"/>
                    <a:pt x="960" y="1"/>
                    <a:pt x="9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6399681" y="2536626"/>
              <a:ext cx="116665" cy="149001"/>
            </a:xfrm>
            <a:custGeom>
              <a:avLst/>
              <a:gdLst/>
              <a:ahLst/>
              <a:cxnLst/>
              <a:rect l="l" t="t" r="r" b="b"/>
              <a:pathLst>
                <a:path w="1555" h="1986" extrusionOk="0">
                  <a:moveTo>
                    <a:pt x="720" y="1"/>
                  </a:moveTo>
                  <a:cubicBezTo>
                    <a:pt x="446" y="1"/>
                    <a:pt x="147" y="181"/>
                    <a:pt x="1" y="532"/>
                  </a:cubicBezTo>
                  <a:lnTo>
                    <a:pt x="151" y="783"/>
                  </a:lnTo>
                  <a:cubicBezTo>
                    <a:pt x="151" y="808"/>
                    <a:pt x="151" y="808"/>
                    <a:pt x="151" y="833"/>
                  </a:cubicBezTo>
                  <a:lnTo>
                    <a:pt x="51" y="1058"/>
                  </a:lnTo>
                  <a:lnTo>
                    <a:pt x="51" y="1058"/>
                  </a:lnTo>
                  <a:lnTo>
                    <a:pt x="577" y="1008"/>
                  </a:lnTo>
                  <a:cubicBezTo>
                    <a:pt x="602" y="1008"/>
                    <a:pt x="602" y="1008"/>
                    <a:pt x="602" y="1033"/>
                  </a:cubicBezTo>
                  <a:cubicBezTo>
                    <a:pt x="627" y="1033"/>
                    <a:pt x="627" y="1058"/>
                    <a:pt x="602" y="1058"/>
                  </a:cubicBezTo>
                  <a:lnTo>
                    <a:pt x="251" y="1610"/>
                  </a:lnTo>
                  <a:lnTo>
                    <a:pt x="677" y="1484"/>
                  </a:lnTo>
                  <a:lnTo>
                    <a:pt x="702" y="1484"/>
                  </a:lnTo>
                  <a:cubicBezTo>
                    <a:pt x="728" y="1509"/>
                    <a:pt x="728" y="1509"/>
                    <a:pt x="728" y="1509"/>
                  </a:cubicBezTo>
                  <a:lnTo>
                    <a:pt x="803" y="1986"/>
                  </a:lnTo>
                  <a:cubicBezTo>
                    <a:pt x="953" y="1810"/>
                    <a:pt x="1555" y="983"/>
                    <a:pt x="1204" y="281"/>
                  </a:cubicBezTo>
                  <a:cubicBezTo>
                    <a:pt x="1099" y="93"/>
                    <a:pt x="916" y="1"/>
                    <a:pt x="7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5982;p80">
            <a:extLst>
              <a:ext uri="{FF2B5EF4-FFF2-40B4-BE49-F238E27FC236}">
                <a16:creationId xmlns:a16="http://schemas.microsoft.com/office/drawing/2014/main" id="{BA962015-47C0-D75A-DDF7-139E1F2148EC}"/>
              </a:ext>
            </a:extLst>
          </p:cNvPr>
          <p:cNvGrpSpPr/>
          <p:nvPr/>
        </p:nvGrpSpPr>
        <p:grpSpPr>
          <a:xfrm>
            <a:off x="5048380" y="3594706"/>
            <a:ext cx="1614689" cy="1343002"/>
            <a:chOff x="-375925" y="-426925"/>
            <a:chExt cx="431450" cy="462600"/>
          </a:xfrm>
        </p:grpSpPr>
        <p:sp>
          <p:nvSpPr>
            <p:cNvPr id="3" name="Google Shape;5983;p80">
              <a:extLst>
                <a:ext uri="{FF2B5EF4-FFF2-40B4-BE49-F238E27FC236}">
                  <a16:creationId xmlns:a16="http://schemas.microsoft.com/office/drawing/2014/main" id="{5039CF4B-6E2B-4A5E-9DD9-6C45B0A03CB6}"/>
                </a:ext>
              </a:extLst>
            </p:cNvPr>
            <p:cNvSpPr/>
            <p:nvPr/>
          </p:nvSpPr>
          <p:spPr>
            <a:xfrm>
              <a:off x="-375925" y="-426800"/>
              <a:ext cx="431450" cy="462350"/>
            </a:xfrm>
            <a:custGeom>
              <a:avLst/>
              <a:gdLst/>
              <a:ahLst/>
              <a:cxnLst/>
              <a:rect l="l" t="t" r="r" b="b"/>
              <a:pathLst>
                <a:path w="17258" h="18494" extrusionOk="0">
                  <a:moveTo>
                    <a:pt x="10856" y="13574"/>
                  </a:moveTo>
                  <a:lnTo>
                    <a:pt x="11148" y="15514"/>
                  </a:lnTo>
                  <a:lnTo>
                    <a:pt x="11451" y="17529"/>
                  </a:lnTo>
                  <a:cubicBezTo>
                    <a:pt x="10942" y="16543"/>
                    <a:pt x="8364" y="16543"/>
                    <a:pt x="8364" y="16543"/>
                  </a:cubicBezTo>
                  <a:cubicBezTo>
                    <a:pt x="9209" y="15763"/>
                    <a:pt x="9783" y="14918"/>
                    <a:pt x="9891" y="13997"/>
                  </a:cubicBezTo>
                  <a:cubicBezTo>
                    <a:pt x="10216" y="13856"/>
                    <a:pt x="10541" y="13716"/>
                    <a:pt x="10856" y="13574"/>
                  </a:cubicBezTo>
                  <a:close/>
                  <a:moveTo>
                    <a:pt x="12719" y="14106"/>
                  </a:moveTo>
                  <a:lnTo>
                    <a:pt x="12946" y="15622"/>
                  </a:lnTo>
                  <a:lnTo>
                    <a:pt x="13239" y="17637"/>
                  </a:lnTo>
                  <a:lnTo>
                    <a:pt x="13185" y="17984"/>
                  </a:lnTo>
                  <a:cubicBezTo>
                    <a:pt x="13022" y="17821"/>
                    <a:pt x="12773" y="17691"/>
                    <a:pt x="12426" y="17669"/>
                  </a:cubicBezTo>
                  <a:lnTo>
                    <a:pt x="12589" y="15654"/>
                  </a:lnTo>
                  <a:lnTo>
                    <a:pt x="12719" y="14106"/>
                  </a:lnTo>
                  <a:close/>
                  <a:moveTo>
                    <a:pt x="12957" y="1"/>
                  </a:moveTo>
                  <a:cubicBezTo>
                    <a:pt x="12881" y="1"/>
                    <a:pt x="12795" y="1"/>
                    <a:pt x="12719" y="11"/>
                  </a:cubicBezTo>
                  <a:cubicBezTo>
                    <a:pt x="12394" y="33"/>
                    <a:pt x="12101" y="120"/>
                    <a:pt x="11863" y="239"/>
                  </a:cubicBezTo>
                  <a:lnTo>
                    <a:pt x="11733" y="153"/>
                  </a:lnTo>
                  <a:cubicBezTo>
                    <a:pt x="11622" y="80"/>
                    <a:pt x="11497" y="44"/>
                    <a:pt x="11373" y="44"/>
                  </a:cubicBezTo>
                  <a:cubicBezTo>
                    <a:pt x="11220" y="44"/>
                    <a:pt x="11068" y="98"/>
                    <a:pt x="10942" y="206"/>
                  </a:cubicBezTo>
                  <a:lnTo>
                    <a:pt x="9588" y="1387"/>
                  </a:lnTo>
                  <a:cubicBezTo>
                    <a:pt x="8993" y="1896"/>
                    <a:pt x="8808" y="2731"/>
                    <a:pt x="9133" y="3435"/>
                  </a:cubicBezTo>
                  <a:cubicBezTo>
                    <a:pt x="9285" y="3781"/>
                    <a:pt x="9371" y="4161"/>
                    <a:pt x="9361" y="4540"/>
                  </a:cubicBezTo>
                  <a:lnTo>
                    <a:pt x="9361" y="4951"/>
                  </a:lnTo>
                  <a:cubicBezTo>
                    <a:pt x="9361" y="5249"/>
                    <a:pt x="9601" y="5467"/>
                    <a:pt x="9875" y="5467"/>
                  </a:cubicBezTo>
                  <a:cubicBezTo>
                    <a:pt x="9920" y="5467"/>
                    <a:pt x="9965" y="5462"/>
                    <a:pt x="10011" y="5449"/>
                  </a:cubicBezTo>
                  <a:cubicBezTo>
                    <a:pt x="10303" y="5374"/>
                    <a:pt x="10606" y="5190"/>
                    <a:pt x="10671" y="4756"/>
                  </a:cubicBezTo>
                  <a:lnTo>
                    <a:pt x="10866" y="4031"/>
                  </a:lnTo>
                  <a:cubicBezTo>
                    <a:pt x="10964" y="4204"/>
                    <a:pt x="11083" y="4377"/>
                    <a:pt x="11213" y="4551"/>
                  </a:cubicBezTo>
                  <a:lnTo>
                    <a:pt x="11116" y="5114"/>
                  </a:lnTo>
                  <a:cubicBezTo>
                    <a:pt x="11061" y="5417"/>
                    <a:pt x="10888" y="5688"/>
                    <a:pt x="10617" y="5839"/>
                  </a:cubicBezTo>
                  <a:cubicBezTo>
                    <a:pt x="10411" y="5959"/>
                    <a:pt x="10195" y="6132"/>
                    <a:pt x="9946" y="6338"/>
                  </a:cubicBezTo>
                  <a:cubicBezTo>
                    <a:pt x="9642" y="6598"/>
                    <a:pt x="9306" y="6912"/>
                    <a:pt x="8938" y="7269"/>
                  </a:cubicBezTo>
                  <a:cubicBezTo>
                    <a:pt x="8938" y="7281"/>
                    <a:pt x="8938" y="7281"/>
                    <a:pt x="8928" y="7281"/>
                  </a:cubicBezTo>
                  <a:cubicBezTo>
                    <a:pt x="7703" y="8494"/>
                    <a:pt x="6133" y="10184"/>
                    <a:pt x="4323" y="11711"/>
                  </a:cubicBezTo>
                  <a:cubicBezTo>
                    <a:pt x="4258" y="11766"/>
                    <a:pt x="4204" y="11819"/>
                    <a:pt x="4139" y="11874"/>
                  </a:cubicBezTo>
                  <a:lnTo>
                    <a:pt x="4096" y="11917"/>
                  </a:lnTo>
                  <a:cubicBezTo>
                    <a:pt x="4085" y="11917"/>
                    <a:pt x="4085" y="11928"/>
                    <a:pt x="4074" y="11928"/>
                  </a:cubicBezTo>
                  <a:cubicBezTo>
                    <a:pt x="4063" y="11939"/>
                    <a:pt x="4063" y="11949"/>
                    <a:pt x="4053" y="11961"/>
                  </a:cubicBezTo>
                  <a:cubicBezTo>
                    <a:pt x="4041" y="11961"/>
                    <a:pt x="4031" y="11971"/>
                    <a:pt x="4020" y="11982"/>
                  </a:cubicBezTo>
                  <a:cubicBezTo>
                    <a:pt x="4020" y="11993"/>
                    <a:pt x="4009" y="11993"/>
                    <a:pt x="4009" y="12004"/>
                  </a:cubicBezTo>
                  <a:lnTo>
                    <a:pt x="3976" y="12036"/>
                  </a:lnTo>
                  <a:lnTo>
                    <a:pt x="3966" y="12036"/>
                  </a:lnTo>
                  <a:cubicBezTo>
                    <a:pt x="3955" y="12058"/>
                    <a:pt x="3944" y="12069"/>
                    <a:pt x="3923" y="12079"/>
                  </a:cubicBezTo>
                  <a:cubicBezTo>
                    <a:pt x="3911" y="12101"/>
                    <a:pt x="3901" y="12112"/>
                    <a:pt x="3879" y="12123"/>
                  </a:cubicBezTo>
                  <a:cubicBezTo>
                    <a:pt x="3771" y="12242"/>
                    <a:pt x="3663" y="12361"/>
                    <a:pt x="3565" y="12491"/>
                  </a:cubicBezTo>
                  <a:cubicBezTo>
                    <a:pt x="3554" y="12513"/>
                    <a:pt x="3543" y="12524"/>
                    <a:pt x="3521" y="12534"/>
                  </a:cubicBezTo>
                  <a:lnTo>
                    <a:pt x="3521" y="12546"/>
                  </a:lnTo>
                  <a:cubicBezTo>
                    <a:pt x="3511" y="12556"/>
                    <a:pt x="3500" y="12567"/>
                    <a:pt x="3489" y="12589"/>
                  </a:cubicBezTo>
                  <a:cubicBezTo>
                    <a:pt x="3478" y="12599"/>
                    <a:pt x="3468" y="12621"/>
                    <a:pt x="3456" y="12632"/>
                  </a:cubicBezTo>
                  <a:lnTo>
                    <a:pt x="3446" y="12643"/>
                  </a:lnTo>
                  <a:cubicBezTo>
                    <a:pt x="3446" y="12654"/>
                    <a:pt x="3435" y="12664"/>
                    <a:pt x="3424" y="12676"/>
                  </a:cubicBezTo>
                  <a:cubicBezTo>
                    <a:pt x="3424" y="12686"/>
                    <a:pt x="3413" y="12686"/>
                    <a:pt x="3413" y="12686"/>
                  </a:cubicBezTo>
                  <a:cubicBezTo>
                    <a:pt x="3403" y="12697"/>
                    <a:pt x="3391" y="12708"/>
                    <a:pt x="3391" y="12729"/>
                  </a:cubicBezTo>
                  <a:cubicBezTo>
                    <a:pt x="3381" y="12729"/>
                    <a:pt x="3381" y="12729"/>
                    <a:pt x="3381" y="12741"/>
                  </a:cubicBezTo>
                  <a:cubicBezTo>
                    <a:pt x="3370" y="12751"/>
                    <a:pt x="3359" y="12762"/>
                    <a:pt x="3359" y="12773"/>
                  </a:cubicBezTo>
                  <a:lnTo>
                    <a:pt x="3348" y="12784"/>
                  </a:lnTo>
                  <a:cubicBezTo>
                    <a:pt x="3338" y="12794"/>
                    <a:pt x="3326" y="12806"/>
                    <a:pt x="3326" y="12816"/>
                  </a:cubicBezTo>
                  <a:cubicBezTo>
                    <a:pt x="3316" y="12827"/>
                    <a:pt x="3316" y="12838"/>
                    <a:pt x="3305" y="12838"/>
                  </a:cubicBezTo>
                  <a:cubicBezTo>
                    <a:pt x="3305" y="12849"/>
                    <a:pt x="3294" y="12859"/>
                    <a:pt x="3294" y="12871"/>
                  </a:cubicBezTo>
                  <a:lnTo>
                    <a:pt x="3273" y="12892"/>
                  </a:lnTo>
                  <a:cubicBezTo>
                    <a:pt x="3273" y="12903"/>
                    <a:pt x="3261" y="12914"/>
                    <a:pt x="3261" y="12914"/>
                  </a:cubicBezTo>
                  <a:cubicBezTo>
                    <a:pt x="3251" y="12924"/>
                    <a:pt x="3251" y="12936"/>
                    <a:pt x="3240" y="12946"/>
                  </a:cubicBezTo>
                  <a:cubicBezTo>
                    <a:pt x="3240" y="12946"/>
                    <a:pt x="3229" y="12957"/>
                    <a:pt x="3229" y="12968"/>
                  </a:cubicBezTo>
                  <a:cubicBezTo>
                    <a:pt x="3218" y="12979"/>
                    <a:pt x="3218" y="12989"/>
                    <a:pt x="3208" y="13001"/>
                  </a:cubicBezTo>
                  <a:lnTo>
                    <a:pt x="3196" y="13011"/>
                  </a:lnTo>
                  <a:cubicBezTo>
                    <a:pt x="3186" y="13022"/>
                    <a:pt x="3186" y="13033"/>
                    <a:pt x="3175" y="13054"/>
                  </a:cubicBezTo>
                  <a:cubicBezTo>
                    <a:pt x="3175" y="13054"/>
                    <a:pt x="3164" y="13054"/>
                    <a:pt x="3164" y="13066"/>
                  </a:cubicBezTo>
                  <a:cubicBezTo>
                    <a:pt x="3153" y="13076"/>
                    <a:pt x="3153" y="13087"/>
                    <a:pt x="3143" y="13109"/>
                  </a:cubicBezTo>
                  <a:cubicBezTo>
                    <a:pt x="3131" y="13131"/>
                    <a:pt x="3121" y="13141"/>
                    <a:pt x="3110" y="13163"/>
                  </a:cubicBezTo>
                  <a:cubicBezTo>
                    <a:pt x="3099" y="13174"/>
                    <a:pt x="3099" y="13184"/>
                    <a:pt x="3088" y="13196"/>
                  </a:cubicBezTo>
                  <a:cubicBezTo>
                    <a:pt x="2969" y="13401"/>
                    <a:pt x="2871" y="13607"/>
                    <a:pt x="2785" y="13824"/>
                  </a:cubicBezTo>
                  <a:cubicBezTo>
                    <a:pt x="2384" y="13466"/>
                    <a:pt x="2113" y="12968"/>
                    <a:pt x="1983" y="12448"/>
                  </a:cubicBezTo>
                  <a:cubicBezTo>
                    <a:pt x="1810" y="11711"/>
                    <a:pt x="1886" y="10942"/>
                    <a:pt x="2048" y="10206"/>
                  </a:cubicBezTo>
                  <a:cubicBezTo>
                    <a:pt x="2298" y="8992"/>
                    <a:pt x="2774" y="7822"/>
                    <a:pt x="3413" y="6761"/>
                  </a:cubicBezTo>
                  <a:lnTo>
                    <a:pt x="3413" y="6761"/>
                  </a:lnTo>
                  <a:cubicBezTo>
                    <a:pt x="2189" y="7681"/>
                    <a:pt x="1128" y="8873"/>
                    <a:pt x="575" y="10303"/>
                  </a:cubicBezTo>
                  <a:cubicBezTo>
                    <a:pt x="11" y="11733"/>
                    <a:pt x="1" y="13412"/>
                    <a:pt x="748" y="14756"/>
                  </a:cubicBezTo>
                  <a:cubicBezTo>
                    <a:pt x="1092" y="15389"/>
                    <a:pt x="1755" y="15969"/>
                    <a:pt x="2441" y="15969"/>
                  </a:cubicBezTo>
                  <a:cubicBezTo>
                    <a:pt x="2448" y="15969"/>
                    <a:pt x="2454" y="15969"/>
                    <a:pt x="2460" y="15969"/>
                  </a:cubicBezTo>
                  <a:cubicBezTo>
                    <a:pt x="2546" y="16673"/>
                    <a:pt x="2915" y="17149"/>
                    <a:pt x="3533" y="17421"/>
                  </a:cubicBezTo>
                  <a:lnTo>
                    <a:pt x="3598" y="17453"/>
                  </a:lnTo>
                  <a:cubicBezTo>
                    <a:pt x="3988" y="17697"/>
                    <a:pt x="4404" y="17727"/>
                    <a:pt x="4586" y="17727"/>
                  </a:cubicBezTo>
                  <a:cubicBezTo>
                    <a:pt x="4646" y="17727"/>
                    <a:pt x="4681" y="17724"/>
                    <a:pt x="4681" y="17724"/>
                  </a:cubicBezTo>
                  <a:lnTo>
                    <a:pt x="4691" y="18103"/>
                  </a:lnTo>
                  <a:cubicBezTo>
                    <a:pt x="4702" y="18324"/>
                    <a:pt x="4875" y="18493"/>
                    <a:pt x="5083" y="18493"/>
                  </a:cubicBezTo>
                  <a:cubicBezTo>
                    <a:pt x="5090" y="18493"/>
                    <a:pt x="5096" y="18493"/>
                    <a:pt x="5103" y="18493"/>
                  </a:cubicBezTo>
                  <a:lnTo>
                    <a:pt x="9653" y="18449"/>
                  </a:lnTo>
                  <a:cubicBezTo>
                    <a:pt x="9653" y="18233"/>
                    <a:pt x="9566" y="18049"/>
                    <a:pt x="9426" y="17897"/>
                  </a:cubicBezTo>
                  <a:lnTo>
                    <a:pt x="11430" y="17876"/>
                  </a:lnTo>
                  <a:lnTo>
                    <a:pt x="11408" y="18006"/>
                  </a:lnTo>
                  <a:cubicBezTo>
                    <a:pt x="11376" y="18233"/>
                    <a:pt x="11549" y="18428"/>
                    <a:pt x="11776" y="18428"/>
                  </a:cubicBezTo>
                  <a:lnTo>
                    <a:pt x="13055" y="18417"/>
                  </a:lnTo>
                  <a:cubicBezTo>
                    <a:pt x="13152" y="18417"/>
                    <a:pt x="13228" y="18352"/>
                    <a:pt x="13271" y="18276"/>
                  </a:cubicBezTo>
                  <a:cubicBezTo>
                    <a:pt x="13336" y="18363"/>
                    <a:pt x="13434" y="18406"/>
                    <a:pt x="13553" y="18406"/>
                  </a:cubicBezTo>
                  <a:lnTo>
                    <a:pt x="14831" y="18396"/>
                  </a:lnTo>
                  <a:cubicBezTo>
                    <a:pt x="15048" y="18396"/>
                    <a:pt x="15156" y="18136"/>
                    <a:pt x="15004" y="17994"/>
                  </a:cubicBezTo>
                  <a:cubicBezTo>
                    <a:pt x="14831" y="17821"/>
                    <a:pt x="14571" y="17669"/>
                    <a:pt x="14203" y="17659"/>
                  </a:cubicBezTo>
                  <a:lnTo>
                    <a:pt x="14246" y="15654"/>
                  </a:lnTo>
                  <a:lnTo>
                    <a:pt x="14257" y="15524"/>
                  </a:lnTo>
                  <a:lnTo>
                    <a:pt x="14344" y="11094"/>
                  </a:lnTo>
                  <a:cubicBezTo>
                    <a:pt x="15026" y="10173"/>
                    <a:pt x="15264" y="9057"/>
                    <a:pt x="14831" y="7659"/>
                  </a:cubicBezTo>
                  <a:cubicBezTo>
                    <a:pt x="14756" y="7389"/>
                    <a:pt x="14701" y="7118"/>
                    <a:pt x="14712" y="6836"/>
                  </a:cubicBezTo>
                  <a:cubicBezTo>
                    <a:pt x="14723" y="6229"/>
                    <a:pt x="14756" y="5125"/>
                    <a:pt x="14766" y="4518"/>
                  </a:cubicBezTo>
                  <a:cubicBezTo>
                    <a:pt x="14939" y="4280"/>
                    <a:pt x="15081" y="4041"/>
                    <a:pt x="15189" y="3825"/>
                  </a:cubicBezTo>
                  <a:lnTo>
                    <a:pt x="15438" y="4713"/>
                  </a:lnTo>
                  <a:cubicBezTo>
                    <a:pt x="15514" y="5136"/>
                    <a:pt x="15817" y="5320"/>
                    <a:pt x="16121" y="5396"/>
                  </a:cubicBezTo>
                  <a:cubicBezTo>
                    <a:pt x="16160" y="5405"/>
                    <a:pt x="16200" y="5409"/>
                    <a:pt x="16238" y="5409"/>
                  </a:cubicBezTo>
                  <a:cubicBezTo>
                    <a:pt x="16517" y="5409"/>
                    <a:pt x="16758" y="5180"/>
                    <a:pt x="16749" y="4876"/>
                  </a:cubicBezTo>
                  <a:lnTo>
                    <a:pt x="16738" y="4464"/>
                  </a:lnTo>
                  <a:cubicBezTo>
                    <a:pt x="16738" y="4085"/>
                    <a:pt x="16803" y="3706"/>
                    <a:pt x="16954" y="3359"/>
                  </a:cubicBezTo>
                  <a:cubicBezTo>
                    <a:pt x="17258" y="2644"/>
                    <a:pt x="17052" y="1810"/>
                    <a:pt x="16456" y="1311"/>
                  </a:cubicBezTo>
                  <a:lnTo>
                    <a:pt x="15081" y="163"/>
                  </a:lnTo>
                  <a:cubicBezTo>
                    <a:pt x="14956" y="62"/>
                    <a:pt x="14802" y="10"/>
                    <a:pt x="14648" y="10"/>
                  </a:cubicBezTo>
                  <a:cubicBezTo>
                    <a:pt x="14520" y="10"/>
                    <a:pt x="14392" y="46"/>
                    <a:pt x="14279" y="120"/>
                  </a:cubicBezTo>
                  <a:lnTo>
                    <a:pt x="14149" y="206"/>
                  </a:lnTo>
                  <a:lnTo>
                    <a:pt x="14171" y="271"/>
                  </a:lnTo>
                  <a:cubicBezTo>
                    <a:pt x="13889" y="120"/>
                    <a:pt x="13531" y="23"/>
                    <a:pt x="1312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5984;p80">
              <a:extLst>
                <a:ext uri="{FF2B5EF4-FFF2-40B4-BE49-F238E27FC236}">
                  <a16:creationId xmlns:a16="http://schemas.microsoft.com/office/drawing/2014/main" id="{5F347E52-91F7-2371-3DB8-3A6F49770ED4}"/>
                </a:ext>
              </a:extLst>
            </p:cNvPr>
            <p:cNvGrpSpPr/>
            <p:nvPr/>
          </p:nvGrpSpPr>
          <p:grpSpPr>
            <a:xfrm>
              <a:off x="-375925" y="-426925"/>
              <a:ext cx="431450" cy="462600"/>
              <a:chOff x="4867800" y="1691925"/>
              <a:chExt cx="431450" cy="462600"/>
            </a:xfrm>
          </p:grpSpPr>
          <p:sp>
            <p:nvSpPr>
              <p:cNvPr id="5" name="Google Shape;5985;p80">
                <a:extLst>
                  <a:ext uri="{FF2B5EF4-FFF2-40B4-BE49-F238E27FC236}">
                    <a16:creationId xmlns:a16="http://schemas.microsoft.com/office/drawing/2014/main" id="{AD2D3A8C-CCD0-B77A-A327-30446BCD8548}"/>
                  </a:ext>
                </a:extLst>
              </p:cNvPr>
              <p:cNvSpPr/>
              <p:nvPr/>
            </p:nvSpPr>
            <p:spPr>
              <a:xfrm>
                <a:off x="5087975" y="1693225"/>
                <a:ext cx="76400" cy="135650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5426" extrusionOk="0">
                    <a:moveTo>
                      <a:pt x="2574" y="1"/>
                    </a:moveTo>
                    <a:cubicBezTo>
                      <a:pt x="2419" y="1"/>
                      <a:pt x="2263" y="55"/>
                      <a:pt x="2135" y="165"/>
                    </a:cubicBezTo>
                    <a:lnTo>
                      <a:pt x="781" y="1335"/>
                    </a:lnTo>
                    <a:cubicBezTo>
                      <a:pt x="186" y="1845"/>
                      <a:pt x="1" y="2678"/>
                      <a:pt x="326" y="3393"/>
                    </a:cubicBezTo>
                    <a:cubicBezTo>
                      <a:pt x="478" y="3740"/>
                      <a:pt x="564" y="4120"/>
                      <a:pt x="554" y="4498"/>
                    </a:cubicBezTo>
                    <a:lnTo>
                      <a:pt x="554" y="4910"/>
                    </a:lnTo>
                    <a:cubicBezTo>
                      <a:pt x="554" y="5201"/>
                      <a:pt x="796" y="5426"/>
                      <a:pt x="1072" y="5426"/>
                    </a:cubicBezTo>
                    <a:cubicBezTo>
                      <a:pt x="1115" y="5426"/>
                      <a:pt x="1160" y="5420"/>
                      <a:pt x="1204" y="5408"/>
                    </a:cubicBezTo>
                    <a:cubicBezTo>
                      <a:pt x="1496" y="5333"/>
                      <a:pt x="1799" y="5138"/>
                      <a:pt x="1864" y="4715"/>
                    </a:cubicBezTo>
                    <a:lnTo>
                      <a:pt x="3056" y="187"/>
                    </a:lnTo>
                    <a:lnTo>
                      <a:pt x="2926" y="100"/>
                    </a:lnTo>
                    <a:cubicBezTo>
                      <a:pt x="2817" y="34"/>
                      <a:pt x="2696" y="1"/>
                      <a:pt x="25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5986;p80">
                <a:extLst>
                  <a:ext uri="{FF2B5EF4-FFF2-40B4-BE49-F238E27FC236}">
                    <a16:creationId xmlns:a16="http://schemas.microsoft.com/office/drawing/2014/main" id="{022116C2-B631-590B-506C-23F0DCE380F9}"/>
                  </a:ext>
                </a:extLst>
              </p:cNvPr>
              <p:cNvSpPr/>
              <p:nvPr/>
            </p:nvSpPr>
            <p:spPr>
              <a:xfrm>
                <a:off x="5221525" y="1692350"/>
                <a:ext cx="77725" cy="13490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5396" extrusionOk="0">
                    <a:moveTo>
                      <a:pt x="507" y="0"/>
                    </a:moveTo>
                    <a:cubicBezTo>
                      <a:pt x="376" y="0"/>
                      <a:pt x="245" y="39"/>
                      <a:pt x="130" y="113"/>
                    </a:cubicBezTo>
                    <a:lnTo>
                      <a:pt x="0" y="200"/>
                    </a:lnTo>
                    <a:lnTo>
                      <a:pt x="1289" y="4696"/>
                    </a:lnTo>
                    <a:cubicBezTo>
                      <a:pt x="1365" y="5130"/>
                      <a:pt x="1668" y="5303"/>
                      <a:pt x="1972" y="5378"/>
                    </a:cubicBezTo>
                    <a:cubicBezTo>
                      <a:pt x="2015" y="5390"/>
                      <a:pt x="2057" y="5395"/>
                      <a:pt x="2099" y="5395"/>
                    </a:cubicBezTo>
                    <a:cubicBezTo>
                      <a:pt x="2374" y="5395"/>
                      <a:pt x="2609" y="5161"/>
                      <a:pt x="2600" y="4870"/>
                    </a:cubicBezTo>
                    <a:lnTo>
                      <a:pt x="2589" y="4458"/>
                    </a:lnTo>
                    <a:cubicBezTo>
                      <a:pt x="2589" y="4078"/>
                      <a:pt x="2654" y="3700"/>
                      <a:pt x="2805" y="3342"/>
                    </a:cubicBezTo>
                    <a:cubicBezTo>
                      <a:pt x="3109" y="2627"/>
                      <a:pt x="2903" y="1803"/>
                      <a:pt x="2307" y="1305"/>
                    </a:cubicBezTo>
                    <a:lnTo>
                      <a:pt x="932" y="157"/>
                    </a:lnTo>
                    <a:cubicBezTo>
                      <a:pt x="809" y="52"/>
                      <a:pt x="659" y="0"/>
                      <a:pt x="5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5987;p80">
                <a:extLst>
                  <a:ext uri="{FF2B5EF4-FFF2-40B4-BE49-F238E27FC236}">
                    <a16:creationId xmlns:a16="http://schemas.microsoft.com/office/drawing/2014/main" id="{EB2DA27D-1E95-5395-B682-2AFB1448C78E}"/>
                  </a:ext>
                </a:extLst>
              </p:cNvPr>
              <p:cNvSpPr/>
              <p:nvPr/>
            </p:nvSpPr>
            <p:spPr>
              <a:xfrm>
                <a:off x="4980200" y="1987800"/>
                <a:ext cx="175800" cy="152375"/>
              </a:xfrm>
              <a:custGeom>
                <a:avLst/>
                <a:gdLst/>
                <a:ahLst/>
                <a:cxnLst/>
                <a:rect l="l" t="t" r="r" b="b"/>
                <a:pathLst>
                  <a:path w="7032" h="6095" extrusionOk="0">
                    <a:moveTo>
                      <a:pt x="3586" y="1"/>
                    </a:moveTo>
                    <a:cubicBezTo>
                      <a:pt x="1991" y="1"/>
                      <a:pt x="1093" y="822"/>
                      <a:pt x="607" y="1555"/>
                    </a:cubicBezTo>
                    <a:cubicBezTo>
                      <a:pt x="163" y="2238"/>
                      <a:pt x="0" y="3072"/>
                      <a:pt x="195" y="3863"/>
                    </a:cubicBezTo>
                    <a:cubicBezTo>
                      <a:pt x="527" y="5226"/>
                      <a:pt x="1641" y="5328"/>
                      <a:pt x="1968" y="5328"/>
                    </a:cubicBezTo>
                    <a:cubicBezTo>
                      <a:pt x="2026" y="5328"/>
                      <a:pt x="2059" y="5325"/>
                      <a:pt x="2059" y="5325"/>
                    </a:cubicBezTo>
                    <a:lnTo>
                      <a:pt x="2070" y="5705"/>
                    </a:lnTo>
                    <a:cubicBezTo>
                      <a:pt x="2080" y="5921"/>
                      <a:pt x="2265" y="6095"/>
                      <a:pt x="2482" y="6095"/>
                    </a:cubicBezTo>
                    <a:lnTo>
                      <a:pt x="7031" y="6051"/>
                    </a:lnTo>
                    <a:cubicBezTo>
                      <a:pt x="7020" y="4729"/>
                      <a:pt x="3964" y="4719"/>
                      <a:pt x="3870" y="4719"/>
                    </a:cubicBezTo>
                    <a:cubicBezTo>
                      <a:pt x="3869" y="4719"/>
                      <a:pt x="3868" y="4719"/>
                      <a:pt x="3868" y="4719"/>
                    </a:cubicBezTo>
                    <a:cubicBezTo>
                      <a:pt x="4962" y="3712"/>
                      <a:pt x="5590" y="2617"/>
                      <a:pt x="5374" y="1350"/>
                    </a:cubicBezTo>
                    <a:cubicBezTo>
                      <a:pt x="5233" y="602"/>
                      <a:pt x="4594" y="39"/>
                      <a:pt x="3825" y="7"/>
                    </a:cubicBezTo>
                    <a:cubicBezTo>
                      <a:pt x="3743" y="3"/>
                      <a:pt x="3664" y="1"/>
                      <a:pt x="3586" y="1"/>
                    </a:cubicBezTo>
                    <a:close/>
                  </a:path>
                </a:pathLst>
              </a:custGeom>
              <a:solidFill>
                <a:srgbClr val="FF96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5988;p80">
                <a:extLst>
                  <a:ext uri="{FF2B5EF4-FFF2-40B4-BE49-F238E27FC236}">
                    <a16:creationId xmlns:a16="http://schemas.microsoft.com/office/drawing/2014/main" id="{0FC55483-9D84-BC2E-2060-900E5E873DD7}"/>
                  </a:ext>
                </a:extLst>
              </p:cNvPr>
              <p:cNvSpPr/>
              <p:nvPr/>
            </p:nvSpPr>
            <p:spPr>
              <a:xfrm>
                <a:off x="5003225" y="2042125"/>
                <a:ext cx="152775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3922" extrusionOk="0">
                    <a:moveTo>
                      <a:pt x="4474" y="0"/>
                    </a:moveTo>
                    <a:cubicBezTo>
                      <a:pt x="3781" y="282"/>
                      <a:pt x="3056" y="564"/>
                      <a:pt x="2329" y="834"/>
                    </a:cubicBezTo>
                    <a:lnTo>
                      <a:pt x="1" y="2827"/>
                    </a:lnTo>
                    <a:cubicBezTo>
                      <a:pt x="401" y="3120"/>
                      <a:pt x="856" y="3152"/>
                      <a:pt x="1041" y="3152"/>
                    </a:cubicBezTo>
                    <a:lnTo>
                      <a:pt x="1138" y="3152"/>
                    </a:lnTo>
                    <a:lnTo>
                      <a:pt x="1149" y="3532"/>
                    </a:lnTo>
                    <a:cubicBezTo>
                      <a:pt x="1159" y="3748"/>
                      <a:pt x="1344" y="3922"/>
                      <a:pt x="1561" y="3922"/>
                    </a:cubicBezTo>
                    <a:lnTo>
                      <a:pt x="6110" y="3878"/>
                    </a:lnTo>
                    <a:cubicBezTo>
                      <a:pt x="6099" y="2546"/>
                      <a:pt x="3001" y="2546"/>
                      <a:pt x="2947" y="2546"/>
                    </a:cubicBezTo>
                    <a:cubicBezTo>
                      <a:pt x="3792" y="1755"/>
                      <a:pt x="4366" y="921"/>
                      <a:pt x="44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5989;p80">
                <a:extLst>
                  <a:ext uri="{FF2B5EF4-FFF2-40B4-BE49-F238E27FC236}">
                    <a16:creationId xmlns:a16="http://schemas.microsoft.com/office/drawing/2014/main" id="{74E8E70E-8EB3-1412-067E-F4F54EEE7D7F}"/>
                  </a:ext>
                </a:extLst>
              </p:cNvPr>
              <p:cNvSpPr/>
              <p:nvPr/>
            </p:nvSpPr>
            <p:spPr>
              <a:xfrm>
                <a:off x="5173850" y="1932975"/>
                <a:ext cx="72875" cy="21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8775" extrusionOk="0">
                    <a:moveTo>
                      <a:pt x="2134" y="0"/>
                    </a:moveTo>
                    <a:lnTo>
                      <a:pt x="0" y="1278"/>
                    </a:lnTo>
                    <a:lnTo>
                      <a:pt x="704" y="5980"/>
                    </a:lnTo>
                    <a:lnTo>
                      <a:pt x="997" y="8006"/>
                    </a:lnTo>
                    <a:lnTo>
                      <a:pt x="943" y="8353"/>
                    </a:lnTo>
                    <a:cubicBezTo>
                      <a:pt x="910" y="8580"/>
                      <a:pt x="1084" y="8775"/>
                      <a:pt x="1311" y="8775"/>
                    </a:cubicBezTo>
                    <a:lnTo>
                      <a:pt x="2589" y="8764"/>
                    </a:lnTo>
                    <a:cubicBezTo>
                      <a:pt x="2806" y="8764"/>
                      <a:pt x="2914" y="8504"/>
                      <a:pt x="2762" y="8353"/>
                    </a:cubicBezTo>
                    <a:cubicBezTo>
                      <a:pt x="2589" y="8190"/>
                      <a:pt x="2329" y="8038"/>
                      <a:pt x="1961" y="8017"/>
                    </a:cubicBezTo>
                    <a:lnTo>
                      <a:pt x="2015" y="5893"/>
                    </a:lnTo>
                    <a:lnTo>
                      <a:pt x="2134" y="0"/>
                    </a:lnTo>
                    <a:close/>
                  </a:path>
                </a:pathLst>
              </a:custGeom>
              <a:solidFill>
                <a:srgbClr val="FF96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5990;p80">
                <a:extLst>
                  <a:ext uri="{FF2B5EF4-FFF2-40B4-BE49-F238E27FC236}">
                    <a16:creationId xmlns:a16="http://schemas.microsoft.com/office/drawing/2014/main" id="{96E13040-DB19-53D8-701D-67524F65B6DB}"/>
                  </a:ext>
                </a:extLst>
              </p:cNvPr>
              <p:cNvSpPr/>
              <p:nvPr/>
            </p:nvSpPr>
            <p:spPr>
              <a:xfrm>
                <a:off x="5180350" y="1969525"/>
                <a:ext cx="64200" cy="182825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7313" extrusionOk="0">
                    <a:moveTo>
                      <a:pt x="1842" y="1"/>
                    </a:moveTo>
                    <a:lnTo>
                      <a:pt x="1842" y="1"/>
                    </a:lnTo>
                    <a:cubicBezTo>
                      <a:pt x="1397" y="608"/>
                      <a:pt x="759" y="1128"/>
                      <a:pt x="0" y="1604"/>
                    </a:cubicBezTo>
                    <a:lnTo>
                      <a:pt x="444" y="4518"/>
                    </a:lnTo>
                    <a:lnTo>
                      <a:pt x="737" y="6544"/>
                    </a:lnTo>
                    <a:lnTo>
                      <a:pt x="683" y="6891"/>
                    </a:lnTo>
                    <a:lnTo>
                      <a:pt x="683" y="6945"/>
                    </a:lnTo>
                    <a:cubicBezTo>
                      <a:pt x="683" y="7151"/>
                      <a:pt x="845" y="7313"/>
                      <a:pt x="1051" y="7313"/>
                    </a:cubicBezTo>
                    <a:lnTo>
                      <a:pt x="2329" y="7302"/>
                    </a:lnTo>
                    <a:cubicBezTo>
                      <a:pt x="2470" y="7302"/>
                      <a:pt x="2567" y="7183"/>
                      <a:pt x="2567" y="7064"/>
                    </a:cubicBezTo>
                    <a:cubicBezTo>
                      <a:pt x="2567" y="6999"/>
                      <a:pt x="2546" y="6945"/>
                      <a:pt x="2502" y="6891"/>
                    </a:cubicBezTo>
                    <a:cubicBezTo>
                      <a:pt x="2329" y="6728"/>
                      <a:pt x="2069" y="6576"/>
                      <a:pt x="1701" y="6555"/>
                    </a:cubicBezTo>
                    <a:lnTo>
                      <a:pt x="1755" y="4431"/>
                    </a:lnTo>
                    <a:lnTo>
                      <a:pt x="184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5991;p80">
                <a:extLst>
                  <a:ext uri="{FF2B5EF4-FFF2-40B4-BE49-F238E27FC236}">
                    <a16:creationId xmlns:a16="http://schemas.microsoft.com/office/drawing/2014/main" id="{81E3D63F-81C4-391B-31E8-8080469862C5}"/>
                  </a:ext>
                </a:extLst>
              </p:cNvPr>
              <p:cNvSpPr/>
              <p:nvPr/>
            </p:nvSpPr>
            <p:spPr>
              <a:xfrm>
                <a:off x="5196325" y="2083550"/>
                <a:ext cx="50400" cy="68800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2752" extrusionOk="0">
                    <a:moveTo>
                      <a:pt x="1105" y="0"/>
                    </a:moveTo>
                    <a:lnTo>
                      <a:pt x="1105" y="0"/>
                    </a:lnTo>
                    <a:cubicBezTo>
                      <a:pt x="1040" y="55"/>
                      <a:pt x="965" y="120"/>
                      <a:pt x="888" y="174"/>
                    </a:cubicBezTo>
                    <a:cubicBezTo>
                      <a:pt x="758" y="282"/>
                      <a:pt x="628" y="402"/>
                      <a:pt x="520" y="532"/>
                    </a:cubicBezTo>
                    <a:cubicBezTo>
                      <a:pt x="315" y="770"/>
                      <a:pt x="152" y="1040"/>
                      <a:pt x="0" y="1322"/>
                    </a:cubicBezTo>
                    <a:lnTo>
                      <a:pt x="98" y="1983"/>
                    </a:lnTo>
                    <a:lnTo>
                      <a:pt x="44" y="2330"/>
                    </a:lnTo>
                    <a:cubicBezTo>
                      <a:pt x="11" y="2557"/>
                      <a:pt x="185" y="2752"/>
                      <a:pt x="412" y="2752"/>
                    </a:cubicBezTo>
                    <a:lnTo>
                      <a:pt x="1690" y="2741"/>
                    </a:lnTo>
                    <a:cubicBezTo>
                      <a:pt x="1907" y="2741"/>
                      <a:pt x="2015" y="2481"/>
                      <a:pt x="1863" y="2330"/>
                    </a:cubicBezTo>
                    <a:cubicBezTo>
                      <a:pt x="1690" y="2167"/>
                      <a:pt x="1430" y="2015"/>
                      <a:pt x="1062" y="1994"/>
                    </a:cubicBezTo>
                    <a:lnTo>
                      <a:pt x="11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5992;p80">
                <a:extLst>
                  <a:ext uri="{FF2B5EF4-FFF2-40B4-BE49-F238E27FC236}">
                    <a16:creationId xmlns:a16="http://schemas.microsoft.com/office/drawing/2014/main" id="{16FB0D63-DE81-1191-7B75-DA744E402726}"/>
                  </a:ext>
                </a:extLst>
              </p:cNvPr>
              <p:cNvSpPr/>
              <p:nvPr/>
            </p:nvSpPr>
            <p:spPr>
              <a:xfrm>
                <a:off x="4928475" y="1786725"/>
                <a:ext cx="340450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3618" h="13750" extrusionOk="0">
                    <a:moveTo>
                      <a:pt x="8927" y="0"/>
                    </a:moveTo>
                    <a:lnTo>
                      <a:pt x="8689" y="1333"/>
                    </a:lnTo>
                    <a:cubicBezTo>
                      <a:pt x="8634" y="1636"/>
                      <a:pt x="8461" y="1896"/>
                      <a:pt x="8190" y="2058"/>
                    </a:cubicBezTo>
                    <a:cubicBezTo>
                      <a:pt x="7984" y="2178"/>
                      <a:pt x="7768" y="2351"/>
                      <a:pt x="7519" y="2557"/>
                    </a:cubicBezTo>
                    <a:cubicBezTo>
                      <a:pt x="6186" y="3683"/>
                      <a:pt x="4247" y="5948"/>
                      <a:pt x="1896" y="7930"/>
                    </a:cubicBezTo>
                    <a:cubicBezTo>
                      <a:pt x="889" y="8775"/>
                      <a:pt x="206" y="9967"/>
                      <a:pt x="44" y="11278"/>
                    </a:cubicBezTo>
                    <a:cubicBezTo>
                      <a:pt x="11" y="11462"/>
                      <a:pt x="1" y="11646"/>
                      <a:pt x="11" y="11820"/>
                    </a:cubicBezTo>
                    <a:cubicBezTo>
                      <a:pt x="11" y="12730"/>
                      <a:pt x="391" y="13325"/>
                      <a:pt x="1106" y="13639"/>
                    </a:cubicBezTo>
                    <a:cubicBezTo>
                      <a:pt x="1280" y="13713"/>
                      <a:pt x="1465" y="13749"/>
                      <a:pt x="1649" y="13749"/>
                    </a:cubicBezTo>
                    <a:cubicBezTo>
                      <a:pt x="1977" y="13749"/>
                      <a:pt x="2304" y="13634"/>
                      <a:pt x="2568" y="13412"/>
                    </a:cubicBezTo>
                    <a:lnTo>
                      <a:pt x="5319" y="11050"/>
                    </a:lnTo>
                    <a:cubicBezTo>
                      <a:pt x="9577" y="9458"/>
                      <a:pt x="13617" y="7778"/>
                      <a:pt x="12404" y="3868"/>
                    </a:cubicBezTo>
                    <a:cubicBezTo>
                      <a:pt x="12329" y="3608"/>
                      <a:pt x="12274" y="3326"/>
                      <a:pt x="12285" y="3055"/>
                    </a:cubicBezTo>
                    <a:cubicBezTo>
                      <a:pt x="12307" y="2200"/>
                      <a:pt x="12350" y="412"/>
                      <a:pt x="12350" y="315"/>
                    </a:cubicBezTo>
                    <a:lnTo>
                      <a:pt x="892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5993;p80">
                <a:extLst>
                  <a:ext uri="{FF2B5EF4-FFF2-40B4-BE49-F238E27FC236}">
                    <a16:creationId xmlns:a16="http://schemas.microsoft.com/office/drawing/2014/main" id="{210A55FC-1525-1368-DE06-F8CDD0723CD2}"/>
                  </a:ext>
                </a:extLst>
              </p:cNvPr>
              <p:cNvSpPr/>
              <p:nvPr/>
            </p:nvSpPr>
            <p:spPr>
              <a:xfrm>
                <a:off x="4867800" y="1860925"/>
                <a:ext cx="142750" cy="230325"/>
              </a:xfrm>
              <a:custGeom>
                <a:avLst/>
                <a:gdLst/>
                <a:ahLst/>
                <a:cxnLst/>
                <a:rect l="l" t="t" r="r" b="b"/>
                <a:pathLst>
                  <a:path w="5710" h="9213" extrusionOk="0">
                    <a:moveTo>
                      <a:pt x="3413" y="0"/>
                    </a:moveTo>
                    <a:cubicBezTo>
                      <a:pt x="2189" y="922"/>
                      <a:pt x="1128" y="2113"/>
                      <a:pt x="575" y="3543"/>
                    </a:cubicBezTo>
                    <a:cubicBezTo>
                      <a:pt x="11" y="4973"/>
                      <a:pt x="1" y="6652"/>
                      <a:pt x="748" y="8007"/>
                    </a:cubicBezTo>
                    <a:cubicBezTo>
                      <a:pt x="1093" y="8632"/>
                      <a:pt x="1750" y="9213"/>
                      <a:pt x="2431" y="9213"/>
                    </a:cubicBezTo>
                    <a:cubicBezTo>
                      <a:pt x="2563" y="9213"/>
                      <a:pt x="2696" y="9191"/>
                      <a:pt x="2828" y="9144"/>
                    </a:cubicBezTo>
                    <a:lnTo>
                      <a:pt x="5710" y="7313"/>
                    </a:lnTo>
                    <a:lnTo>
                      <a:pt x="5710" y="7313"/>
                    </a:lnTo>
                    <a:cubicBezTo>
                      <a:pt x="5227" y="7454"/>
                      <a:pt x="4716" y="7578"/>
                      <a:pt x="4217" y="7578"/>
                    </a:cubicBezTo>
                    <a:cubicBezTo>
                      <a:pt x="3909" y="7578"/>
                      <a:pt x="3605" y="7530"/>
                      <a:pt x="3316" y="7410"/>
                    </a:cubicBezTo>
                    <a:cubicBezTo>
                      <a:pt x="2633" y="7107"/>
                      <a:pt x="2156" y="6425"/>
                      <a:pt x="1983" y="5688"/>
                    </a:cubicBezTo>
                    <a:cubicBezTo>
                      <a:pt x="1810" y="4962"/>
                      <a:pt x="1886" y="4193"/>
                      <a:pt x="2048" y="3457"/>
                    </a:cubicBezTo>
                    <a:cubicBezTo>
                      <a:pt x="2298" y="2243"/>
                      <a:pt x="2774" y="1062"/>
                      <a:pt x="34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5994;p80">
                <a:extLst>
                  <a:ext uri="{FF2B5EF4-FFF2-40B4-BE49-F238E27FC236}">
                    <a16:creationId xmlns:a16="http://schemas.microsoft.com/office/drawing/2014/main" id="{5262E383-1692-FBC2-892D-B378DEF96E44}"/>
                  </a:ext>
                </a:extLst>
              </p:cNvPr>
              <p:cNvSpPr/>
              <p:nvPr/>
            </p:nvSpPr>
            <p:spPr>
              <a:xfrm>
                <a:off x="4940275" y="1870450"/>
                <a:ext cx="184300" cy="170925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6837" extrusionOk="0">
                    <a:moveTo>
                      <a:pt x="6395" y="1"/>
                    </a:moveTo>
                    <a:cubicBezTo>
                      <a:pt x="6262" y="1"/>
                      <a:pt x="6129" y="50"/>
                      <a:pt x="6029" y="151"/>
                    </a:cubicBezTo>
                    <a:cubicBezTo>
                      <a:pt x="4804" y="1364"/>
                      <a:pt x="3234" y="3054"/>
                      <a:pt x="1424" y="4581"/>
                    </a:cubicBezTo>
                    <a:cubicBezTo>
                      <a:pt x="926" y="4993"/>
                      <a:pt x="504" y="5502"/>
                      <a:pt x="189" y="6054"/>
                    </a:cubicBezTo>
                    <a:cubicBezTo>
                      <a:pt x="1" y="6410"/>
                      <a:pt x="247" y="6836"/>
                      <a:pt x="634" y="6836"/>
                    </a:cubicBezTo>
                    <a:cubicBezTo>
                      <a:pt x="648" y="6836"/>
                      <a:pt x="662" y="6835"/>
                      <a:pt x="677" y="6834"/>
                    </a:cubicBezTo>
                    <a:lnTo>
                      <a:pt x="687" y="6834"/>
                    </a:lnTo>
                    <a:cubicBezTo>
                      <a:pt x="1402" y="6769"/>
                      <a:pt x="2042" y="6336"/>
                      <a:pt x="2562" y="5827"/>
                    </a:cubicBezTo>
                    <a:cubicBezTo>
                      <a:pt x="3071" y="5307"/>
                      <a:pt x="3482" y="4711"/>
                      <a:pt x="3992" y="4191"/>
                    </a:cubicBezTo>
                    <a:cubicBezTo>
                      <a:pt x="4469" y="3714"/>
                      <a:pt x="5010" y="3314"/>
                      <a:pt x="5606" y="3011"/>
                    </a:cubicBezTo>
                    <a:cubicBezTo>
                      <a:pt x="5931" y="2848"/>
                      <a:pt x="6267" y="2707"/>
                      <a:pt x="6570" y="2501"/>
                    </a:cubicBezTo>
                    <a:cubicBezTo>
                      <a:pt x="6873" y="2306"/>
                      <a:pt x="7133" y="2024"/>
                      <a:pt x="7231" y="1678"/>
                    </a:cubicBezTo>
                    <a:cubicBezTo>
                      <a:pt x="7372" y="1179"/>
                      <a:pt x="7144" y="659"/>
                      <a:pt x="6841" y="248"/>
                    </a:cubicBezTo>
                    <a:cubicBezTo>
                      <a:pt x="6830" y="226"/>
                      <a:pt x="6808" y="216"/>
                      <a:pt x="6797" y="194"/>
                    </a:cubicBezTo>
                    <a:cubicBezTo>
                      <a:pt x="6699" y="66"/>
                      <a:pt x="6547" y="1"/>
                      <a:pt x="63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5995;p80">
                <a:extLst>
                  <a:ext uri="{FF2B5EF4-FFF2-40B4-BE49-F238E27FC236}">
                    <a16:creationId xmlns:a16="http://schemas.microsoft.com/office/drawing/2014/main" id="{55DDF5DF-59C3-9300-A4D0-0F6BD6E61B89}"/>
                  </a:ext>
                </a:extLst>
              </p:cNvPr>
              <p:cNvSpPr/>
              <p:nvPr/>
            </p:nvSpPr>
            <p:spPr>
              <a:xfrm>
                <a:off x="4933350" y="2002150"/>
                <a:ext cx="175775" cy="152375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6095" extrusionOk="0">
                    <a:moveTo>
                      <a:pt x="3585" y="0"/>
                    </a:moveTo>
                    <a:cubicBezTo>
                      <a:pt x="1992" y="0"/>
                      <a:pt x="1092" y="822"/>
                      <a:pt x="607" y="1556"/>
                    </a:cubicBezTo>
                    <a:cubicBezTo>
                      <a:pt x="163" y="2238"/>
                      <a:pt x="1" y="3073"/>
                      <a:pt x="196" y="3863"/>
                    </a:cubicBezTo>
                    <a:cubicBezTo>
                      <a:pt x="527" y="5227"/>
                      <a:pt x="1644" y="5329"/>
                      <a:pt x="1969" y="5329"/>
                    </a:cubicBezTo>
                    <a:cubicBezTo>
                      <a:pt x="2026" y="5329"/>
                      <a:pt x="2059" y="5326"/>
                      <a:pt x="2059" y="5326"/>
                    </a:cubicBezTo>
                    <a:lnTo>
                      <a:pt x="2069" y="5705"/>
                    </a:lnTo>
                    <a:cubicBezTo>
                      <a:pt x="2081" y="5921"/>
                      <a:pt x="2264" y="6095"/>
                      <a:pt x="2481" y="6095"/>
                    </a:cubicBezTo>
                    <a:lnTo>
                      <a:pt x="7031" y="6051"/>
                    </a:lnTo>
                    <a:cubicBezTo>
                      <a:pt x="7021" y="4730"/>
                      <a:pt x="3971" y="4719"/>
                      <a:pt x="3870" y="4719"/>
                    </a:cubicBezTo>
                    <a:cubicBezTo>
                      <a:pt x="3868" y="4719"/>
                      <a:pt x="3868" y="4719"/>
                      <a:pt x="3868" y="4719"/>
                    </a:cubicBezTo>
                    <a:cubicBezTo>
                      <a:pt x="4962" y="3711"/>
                      <a:pt x="5591" y="2618"/>
                      <a:pt x="5363" y="1361"/>
                    </a:cubicBezTo>
                    <a:cubicBezTo>
                      <a:pt x="5233" y="603"/>
                      <a:pt x="4594" y="39"/>
                      <a:pt x="3824" y="6"/>
                    </a:cubicBezTo>
                    <a:cubicBezTo>
                      <a:pt x="3743" y="2"/>
                      <a:pt x="3663" y="0"/>
                      <a:pt x="35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5996;p80">
                <a:extLst>
                  <a:ext uri="{FF2B5EF4-FFF2-40B4-BE49-F238E27FC236}">
                    <a16:creationId xmlns:a16="http://schemas.microsoft.com/office/drawing/2014/main" id="{A5BF1120-1D59-F118-0633-D916936F7E62}"/>
                  </a:ext>
                </a:extLst>
              </p:cNvPr>
              <p:cNvSpPr/>
              <p:nvPr/>
            </p:nvSpPr>
            <p:spPr>
              <a:xfrm>
                <a:off x="5129425" y="1932975"/>
                <a:ext cx="101050" cy="219925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8797" extrusionOk="0">
                    <a:moveTo>
                      <a:pt x="3402" y="0"/>
                    </a:moveTo>
                    <a:lnTo>
                      <a:pt x="1" y="1300"/>
                    </a:lnTo>
                    <a:lnTo>
                      <a:pt x="683" y="5883"/>
                    </a:lnTo>
                    <a:lnTo>
                      <a:pt x="997" y="8017"/>
                    </a:lnTo>
                    <a:lnTo>
                      <a:pt x="943" y="8374"/>
                    </a:lnTo>
                    <a:cubicBezTo>
                      <a:pt x="911" y="8591"/>
                      <a:pt x="1084" y="8797"/>
                      <a:pt x="1311" y="8797"/>
                    </a:cubicBezTo>
                    <a:lnTo>
                      <a:pt x="2590" y="8786"/>
                    </a:lnTo>
                    <a:cubicBezTo>
                      <a:pt x="2806" y="8775"/>
                      <a:pt x="2915" y="8526"/>
                      <a:pt x="2763" y="8374"/>
                    </a:cubicBezTo>
                    <a:cubicBezTo>
                      <a:pt x="2590" y="8212"/>
                      <a:pt x="2330" y="8049"/>
                      <a:pt x="1961" y="8038"/>
                    </a:cubicBezTo>
                    <a:lnTo>
                      <a:pt x="2124" y="6013"/>
                    </a:lnTo>
                    <a:lnTo>
                      <a:pt x="2373" y="2958"/>
                    </a:lnTo>
                    <a:cubicBezTo>
                      <a:pt x="2373" y="2958"/>
                      <a:pt x="4041" y="1766"/>
                      <a:pt x="34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5997;p80">
                <a:extLst>
                  <a:ext uri="{FF2B5EF4-FFF2-40B4-BE49-F238E27FC236}">
                    <a16:creationId xmlns:a16="http://schemas.microsoft.com/office/drawing/2014/main" id="{AB6A4DDC-3984-0891-50B5-49E36687A4B8}"/>
                  </a:ext>
                </a:extLst>
              </p:cNvPr>
              <p:cNvSpPr/>
              <p:nvPr/>
            </p:nvSpPr>
            <p:spPr>
              <a:xfrm>
                <a:off x="5152175" y="2084625"/>
                <a:ext cx="50125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731" extrusionOk="0">
                    <a:moveTo>
                      <a:pt x="1214" y="1"/>
                    </a:moveTo>
                    <a:lnTo>
                      <a:pt x="1214" y="1"/>
                    </a:lnTo>
                    <a:cubicBezTo>
                      <a:pt x="943" y="164"/>
                      <a:pt x="716" y="391"/>
                      <a:pt x="531" y="640"/>
                    </a:cubicBezTo>
                    <a:cubicBezTo>
                      <a:pt x="326" y="932"/>
                      <a:pt x="163" y="1257"/>
                      <a:pt x="33" y="1582"/>
                    </a:cubicBezTo>
                    <a:lnTo>
                      <a:pt x="87" y="1951"/>
                    </a:lnTo>
                    <a:lnTo>
                      <a:pt x="33" y="2308"/>
                    </a:lnTo>
                    <a:cubicBezTo>
                      <a:pt x="1" y="2525"/>
                      <a:pt x="174" y="2731"/>
                      <a:pt x="401" y="2731"/>
                    </a:cubicBezTo>
                    <a:lnTo>
                      <a:pt x="1680" y="2720"/>
                    </a:lnTo>
                    <a:cubicBezTo>
                      <a:pt x="1896" y="2709"/>
                      <a:pt x="2005" y="2460"/>
                      <a:pt x="1853" y="2308"/>
                    </a:cubicBezTo>
                    <a:cubicBezTo>
                      <a:pt x="1680" y="2146"/>
                      <a:pt x="1420" y="1983"/>
                      <a:pt x="1051" y="1972"/>
                    </a:cubicBezTo>
                    <a:lnTo>
                      <a:pt x="12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5998;p80">
                <a:extLst>
                  <a:ext uri="{FF2B5EF4-FFF2-40B4-BE49-F238E27FC236}">
                    <a16:creationId xmlns:a16="http://schemas.microsoft.com/office/drawing/2014/main" id="{957ED532-4D28-9991-6C86-F036A3F3E566}"/>
                  </a:ext>
                </a:extLst>
              </p:cNvPr>
              <p:cNvSpPr/>
              <p:nvPr/>
            </p:nvSpPr>
            <p:spPr>
              <a:xfrm>
                <a:off x="5128600" y="1691925"/>
                <a:ext cx="1254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5018" h="5689" extrusionOk="0">
                    <a:moveTo>
                      <a:pt x="2525" y="0"/>
                    </a:moveTo>
                    <a:cubicBezTo>
                      <a:pt x="2449" y="0"/>
                      <a:pt x="2363" y="12"/>
                      <a:pt x="2287" y="22"/>
                    </a:cubicBezTo>
                    <a:cubicBezTo>
                      <a:pt x="1604" y="77"/>
                      <a:pt x="1052" y="369"/>
                      <a:pt x="879" y="748"/>
                    </a:cubicBezTo>
                    <a:cubicBezTo>
                      <a:pt x="868" y="780"/>
                      <a:pt x="1" y="2785"/>
                      <a:pt x="55" y="3077"/>
                    </a:cubicBezTo>
                    <a:cubicBezTo>
                      <a:pt x="66" y="3392"/>
                      <a:pt x="445" y="4204"/>
                      <a:pt x="1019" y="4843"/>
                    </a:cubicBezTo>
                    <a:cubicBezTo>
                      <a:pt x="1447" y="5314"/>
                      <a:pt x="1991" y="5689"/>
                      <a:pt x="2556" y="5689"/>
                    </a:cubicBezTo>
                    <a:cubicBezTo>
                      <a:pt x="2564" y="5689"/>
                      <a:pt x="2571" y="5688"/>
                      <a:pt x="2579" y="5688"/>
                    </a:cubicBezTo>
                    <a:cubicBezTo>
                      <a:pt x="3197" y="5677"/>
                      <a:pt x="3749" y="5255"/>
                      <a:pt x="4172" y="4735"/>
                    </a:cubicBezTo>
                    <a:cubicBezTo>
                      <a:pt x="4692" y="4095"/>
                      <a:pt x="5017" y="3327"/>
                      <a:pt x="5006" y="3034"/>
                    </a:cubicBezTo>
                    <a:cubicBezTo>
                      <a:pt x="5006" y="2817"/>
                      <a:pt x="4702" y="1647"/>
                      <a:pt x="4215" y="792"/>
                    </a:cubicBezTo>
                    <a:cubicBezTo>
                      <a:pt x="4194" y="748"/>
                      <a:pt x="4182" y="705"/>
                      <a:pt x="4150" y="662"/>
                    </a:cubicBezTo>
                    <a:lnTo>
                      <a:pt x="4150" y="650"/>
                    </a:lnTo>
                    <a:cubicBezTo>
                      <a:pt x="3934" y="304"/>
                      <a:pt x="3370" y="33"/>
                      <a:pt x="2688" y="12"/>
                    </a:cubicBezTo>
                    <a:cubicBezTo>
                      <a:pt x="2634" y="0"/>
                      <a:pt x="2579" y="0"/>
                      <a:pt x="25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5999;p80">
                <a:extLst>
                  <a:ext uri="{FF2B5EF4-FFF2-40B4-BE49-F238E27FC236}">
                    <a16:creationId xmlns:a16="http://schemas.microsoft.com/office/drawing/2014/main" id="{71E37B03-7B10-3291-C192-9B041CC8AA43}"/>
                  </a:ext>
                </a:extLst>
              </p:cNvPr>
              <p:cNvSpPr/>
              <p:nvPr/>
            </p:nvSpPr>
            <p:spPr>
              <a:xfrm>
                <a:off x="5142700" y="1691925"/>
                <a:ext cx="91025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689" extrusionOk="0">
                    <a:moveTo>
                      <a:pt x="1961" y="0"/>
                    </a:moveTo>
                    <a:cubicBezTo>
                      <a:pt x="1885" y="0"/>
                      <a:pt x="1799" y="12"/>
                      <a:pt x="1723" y="22"/>
                    </a:cubicBezTo>
                    <a:lnTo>
                      <a:pt x="1745" y="2005"/>
                    </a:lnTo>
                    <a:cubicBezTo>
                      <a:pt x="1344" y="2297"/>
                      <a:pt x="0" y="3424"/>
                      <a:pt x="455" y="4843"/>
                    </a:cubicBezTo>
                    <a:cubicBezTo>
                      <a:pt x="883" y="5314"/>
                      <a:pt x="1427" y="5689"/>
                      <a:pt x="1992" y="5689"/>
                    </a:cubicBezTo>
                    <a:cubicBezTo>
                      <a:pt x="2000" y="5689"/>
                      <a:pt x="2007" y="5688"/>
                      <a:pt x="2015" y="5688"/>
                    </a:cubicBezTo>
                    <a:cubicBezTo>
                      <a:pt x="2633" y="5677"/>
                      <a:pt x="3185" y="5255"/>
                      <a:pt x="3608" y="4735"/>
                    </a:cubicBezTo>
                    <a:cubicBezTo>
                      <a:pt x="3640" y="4280"/>
                      <a:pt x="3543" y="3835"/>
                      <a:pt x="3305" y="3424"/>
                    </a:cubicBezTo>
                    <a:cubicBezTo>
                      <a:pt x="3033" y="2947"/>
                      <a:pt x="2633" y="2492"/>
                      <a:pt x="2145" y="2005"/>
                    </a:cubicBezTo>
                    <a:lnTo>
                      <a:pt x="2124" y="12"/>
                    </a:lnTo>
                    <a:cubicBezTo>
                      <a:pt x="2070" y="0"/>
                      <a:pt x="2015" y="0"/>
                      <a:pt x="19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6000;p80">
                <a:extLst>
                  <a:ext uri="{FF2B5EF4-FFF2-40B4-BE49-F238E27FC236}">
                    <a16:creationId xmlns:a16="http://schemas.microsoft.com/office/drawing/2014/main" id="{B91C0095-5BD4-0893-9183-30BEE12FBFA5}"/>
                  </a:ext>
                </a:extLst>
              </p:cNvPr>
              <p:cNvSpPr/>
              <p:nvPr/>
            </p:nvSpPr>
            <p:spPr>
              <a:xfrm>
                <a:off x="5168425" y="1715500"/>
                <a:ext cx="11675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45" extrusionOk="0">
                    <a:moveTo>
                      <a:pt x="293" y="0"/>
                    </a:moveTo>
                    <a:cubicBezTo>
                      <a:pt x="261" y="0"/>
                      <a:pt x="239" y="11"/>
                      <a:pt x="206" y="22"/>
                    </a:cubicBezTo>
                    <a:lnTo>
                      <a:pt x="196" y="22"/>
                    </a:lnTo>
                    <a:cubicBezTo>
                      <a:pt x="152" y="44"/>
                      <a:pt x="120" y="76"/>
                      <a:pt x="87" y="119"/>
                    </a:cubicBezTo>
                    <a:lnTo>
                      <a:pt x="55" y="184"/>
                    </a:lnTo>
                    <a:cubicBezTo>
                      <a:pt x="44" y="195"/>
                      <a:pt x="33" y="206"/>
                      <a:pt x="33" y="217"/>
                    </a:cubicBezTo>
                    <a:cubicBezTo>
                      <a:pt x="22" y="239"/>
                      <a:pt x="22" y="260"/>
                      <a:pt x="11" y="282"/>
                    </a:cubicBezTo>
                    <a:cubicBezTo>
                      <a:pt x="11" y="292"/>
                      <a:pt x="1" y="314"/>
                      <a:pt x="1" y="336"/>
                    </a:cubicBezTo>
                    <a:cubicBezTo>
                      <a:pt x="1" y="379"/>
                      <a:pt x="11" y="434"/>
                      <a:pt x="44" y="466"/>
                    </a:cubicBezTo>
                    <a:cubicBezTo>
                      <a:pt x="82" y="514"/>
                      <a:pt x="144" y="544"/>
                      <a:pt x="210" y="544"/>
                    </a:cubicBezTo>
                    <a:cubicBezTo>
                      <a:pt x="220" y="544"/>
                      <a:pt x="229" y="543"/>
                      <a:pt x="239" y="542"/>
                    </a:cubicBezTo>
                    <a:cubicBezTo>
                      <a:pt x="315" y="520"/>
                      <a:pt x="380" y="455"/>
                      <a:pt x="412" y="390"/>
                    </a:cubicBezTo>
                    <a:cubicBezTo>
                      <a:pt x="445" y="314"/>
                      <a:pt x="466" y="239"/>
                      <a:pt x="456" y="162"/>
                    </a:cubicBezTo>
                    <a:cubicBezTo>
                      <a:pt x="456" y="76"/>
                      <a:pt x="380" y="11"/>
                      <a:pt x="2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6001;p80">
                <a:extLst>
                  <a:ext uri="{FF2B5EF4-FFF2-40B4-BE49-F238E27FC236}">
                    <a16:creationId xmlns:a16="http://schemas.microsoft.com/office/drawing/2014/main" id="{0EA6A84C-81CC-9E7B-72D4-A699CA6E00B1}"/>
                  </a:ext>
                </a:extLst>
              </p:cNvPr>
              <p:cNvSpPr/>
              <p:nvPr/>
            </p:nvSpPr>
            <p:spPr>
              <a:xfrm>
                <a:off x="5205275" y="1715225"/>
                <a:ext cx="1192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39" extrusionOk="0">
                    <a:moveTo>
                      <a:pt x="173" y="0"/>
                    </a:moveTo>
                    <a:cubicBezTo>
                      <a:pt x="75" y="11"/>
                      <a:pt x="10" y="76"/>
                      <a:pt x="10" y="163"/>
                    </a:cubicBezTo>
                    <a:cubicBezTo>
                      <a:pt x="0" y="238"/>
                      <a:pt x="32" y="315"/>
                      <a:pt x="54" y="390"/>
                    </a:cubicBezTo>
                    <a:cubicBezTo>
                      <a:pt x="97" y="455"/>
                      <a:pt x="152" y="520"/>
                      <a:pt x="227" y="531"/>
                    </a:cubicBezTo>
                    <a:cubicBezTo>
                      <a:pt x="243" y="536"/>
                      <a:pt x="259" y="538"/>
                      <a:pt x="274" y="538"/>
                    </a:cubicBezTo>
                    <a:cubicBezTo>
                      <a:pt x="333" y="538"/>
                      <a:pt x="388" y="507"/>
                      <a:pt x="422" y="455"/>
                    </a:cubicBezTo>
                    <a:cubicBezTo>
                      <a:pt x="455" y="423"/>
                      <a:pt x="477" y="380"/>
                      <a:pt x="465" y="325"/>
                    </a:cubicBezTo>
                    <a:cubicBezTo>
                      <a:pt x="465" y="303"/>
                      <a:pt x="465" y="293"/>
                      <a:pt x="455" y="271"/>
                    </a:cubicBezTo>
                    <a:cubicBezTo>
                      <a:pt x="455" y="250"/>
                      <a:pt x="444" y="228"/>
                      <a:pt x="433" y="206"/>
                    </a:cubicBezTo>
                    <a:cubicBezTo>
                      <a:pt x="433" y="195"/>
                      <a:pt x="422" y="185"/>
                      <a:pt x="412" y="173"/>
                    </a:cubicBezTo>
                    <a:lnTo>
                      <a:pt x="379" y="108"/>
                    </a:lnTo>
                    <a:cubicBezTo>
                      <a:pt x="347" y="76"/>
                      <a:pt x="314" y="43"/>
                      <a:pt x="270" y="22"/>
                    </a:cubicBezTo>
                    <a:cubicBezTo>
                      <a:pt x="260" y="22"/>
                      <a:pt x="260" y="22"/>
                      <a:pt x="260" y="11"/>
                    </a:cubicBezTo>
                    <a:cubicBezTo>
                      <a:pt x="227" y="0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6002;p80">
                <a:extLst>
                  <a:ext uri="{FF2B5EF4-FFF2-40B4-BE49-F238E27FC236}">
                    <a16:creationId xmlns:a16="http://schemas.microsoft.com/office/drawing/2014/main" id="{4672DEB1-1B19-12E5-9358-A2D44B9909B0}"/>
                  </a:ext>
                </a:extLst>
              </p:cNvPr>
              <p:cNvSpPr/>
              <p:nvPr/>
            </p:nvSpPr>
            <p:spPr>
              <a:xfrm>
                <a:off x="5215150" y="1740050"/>
                <a:ext cx="10175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629" extrusionOk="0">
                    <a:moveTo>
                      <a:pt x="185" y="0"/>
                    </a:moveTo>
                    <a:cubicBezTo>
                      <a:pt x="4" y="0"/>
                      <a:pt x="1" y="344"/>
                      <a:pt x="49" y="470"/>
                    </a:cubicBezTo>
                    <a:cubicBezTo>
                      <a:pt x="60" y="535"/>
                      <a:pt x="103" y="600"/>
                      <a:pt x="168" y="622"/>
                    </a:cubicBezTo>
                    <a:cubicBezTo>
                      <a:pt x="182" y="626"/>
                      <a:pt x="196" y="628"/>
                      <a:pt x="210" y="628"/>
                    </a:cubicBezTo>
                    <a:cubicBezTo>
                      <a:pt x="263" y="628"/>
                      <a:pt x="318" y="597"/>
                      <a:pt x="352" y="545"/>
                    </a:cubicBezTo>
                    <a:cubicBezTo>
                      <a:pt x="395" y="492"/>
                      <a:pt x="407" y="415"/>
                      <a:pt x="407" y="340"/>
                    </a:cubicBezTo>
                    <a:lnTo>
                      <a:pt x="407" y="307"/>
                    </a:lnTo>
                    <a:cubicBezTo>
                      <a:pt x="407" y="253"/>
                      <a:pt x="407" y="199"/>
                      <a:pt x="385" y="145"/>
                    </a:cubicBezTo>
                    <a:cubicBezTo>
                      <a:pt x="363" y="90"/>
                      <a:pt x="320" y="37"/>
                      <a:pt x="255" y="15"/>
                    </a:cubicBezTo>
                    <a:cubicBezTo>
                      <a:pt x="229" y="5"/>
                      <a:pt x="206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6003;p80">
                <a:extLst>
                  <a:ext uri="{FF2B5EF4-FFF2-40B4-BE49-F238E27FC236}">
                    <a16:creationId xmlns:a16="http://schemas.microsoft.com/office/drawing/2014/main" id="{30EF6AAD-2DAD-4548-412E-D69F052B8509}"/>
                  </a:ext>
                </a:extLst>
              </p:cNvPr>
              <p:cNvSpPr/>
              <p:nvPr/>
            </p:nvSpPr>
            <p:spPr>
              <a:xfrm>
                <a:off x="5156350" y="1740600"/>
                <a:ext cx="10200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29" extrusionOk="0">
                    <a:moveTo>
                      <a:pt x="187" y="0"/>
                    </a:moveTo>
                    <a:cubicBezTo>
                      <a:pt x="5" y="0"/>
                      <a:pt x="0" y="353"/>
                      <a:pt x="39" y="470"/>
                    </a:cubicBezTo>
                    <a:cubicBezTo>
                      <a:pt x="61" y="535"/>
                      <a:pt x="104" y="600"/>
                      <a:pt x="169" y="621"/>
                    </a:cubicBezTo>
                    <a:cubicBezTo>
                      <a:pt x="183" y="626"/>
                      <a:pt x="197" y="628"/>
                      <a:pt x="211" y="628"/>
                    </a:cubicBezTo>
                    <a:cubicBezTo>
                      <a:pt x="264" y="628"/>
                      <a:pt x="319" y="597"/>
                      <a:pt x="354" y="545"/>
                    </a:cubicBezTo>
                    <a:cubicBezTo>
                      <a:pt x="397" y="491"/>
                      <a:pt x="408" y="415"/>
                      <a:pt x="408" y="340"/>
                    </a:cubicBezTo>
                    <a:lnTo>
                      <a:pt x="408" y="318"/>
                    </a:lnTo>
                    <a:cubicBezTo>
                      <a:pt x="408" y="253"/>
                      <a:pt x="408" y="198"/>
                      <a:pt x="386" y="155"/>
                    </a:cubicBezTo>
                    <a:cubicBezTo>
                      <a:pt x="364" y="90"/>
                      <a:pt x="321" y="36"/>
                      <a:pt x="256" y="15"/>
                    </a:cubicBezTo>
                    <a:cubicBezTo>
                      <a:pt x="230" y="5"/>
                      <a:pt x="208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6004;p80">
                <a:extLst>
                  <a:ext uri="{FF2B5EF4-FFF2-40B4-BE49-F238E27FC236}">
                    <a16:creationId xmlns:a16="http://schemas.microsoft.com/office/drawing/2014/main" id="{9441C3E1-0BA8-669F-18CA-99E77114A6D3}"/>
                  </a:ext>
                </a:extLst>
              </p:cNvPr>
              <p:cNvSpPr/>
              <p:nvPr/>
            </p:nvSpPr>
            <p:spPr>
              <a:xfrm>
                <a:off x="5178725" y="1804325"/>
                <a:ext cx="2900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80" extrusionOk="0">
                    <a:moveTo>
                      <a:pt x="585" y="1"/>
                    </a:moveTo>
                    <a:lnTo>
                      <a:pt x="434" y="22"/>
                    </a:lnTo>
                    <a:cubicBezTo>
                      <a:pt x="358" y="76"/>
                      <a:pt x="271" y="109"/>
                      <a:pt x="184" y="119"/>
                    </a:cubicBezTo>
                    <a:cubicBezTo>
                      <a:pt x="119" y="131"/>
                      <a:pt x="65" y="131"/>
                      <a:pt x="0" y="131"/>
                    </a:cubicBezTo>
                    <a:lnTo>
                      <a:pt x="0" y="217"/>
                    </a:lnTo>
                    <a:cubicBezTo>
                      <a:pt x="22" y="785"/>
                      <a:pt x="128" y="1279"/>
                      <a:pt x="582" y="1279"/>
                    </a:cubicBezTo>
                    <a:cubicBezTo>
                      <a:pt x="586" y="1279"/>
                      <a:pt x="591" y="1279"/>
                      <a:pt x="596" y="1279"/>
                    </a:cubicBezTo>
                    <a:cubicBezTo>
                      <a:pt x="845" y="1279"/>
                      <a:pt x="986" y="1127"/>
                      <a:pt x="1072" y="911"/>
                    </a:cubicBezTo>
                    <a:cubicBezTo>
                      <a:pt x="1137" y="716"/>
                      <a:pt x="1159" y="456"/>
                      <a:pt x="1159" y="184"/>
                    </a:cubicBezTo>
                    <a:lnTo>
                      <a:pt x="1159" y="98"/>
                    </a:lnTo>
                    <a:cubicBezTo>
                      <a:pt x="1111" y="115"/>
                      <a:pt x="1058" y="124"/>
                      <a:pt x="1004" y="124"/>
                    </a:cubicBezTo>
                    <a:cubicBezTo>
                      <a:pt x="890" y="124"/>
                      <a:pt x="771" y="85"/>
                      <a:pt x="683" y="11"/>
                    </a:cubicBezTo>
                    <a:lnTo>
                      <a:pt x="5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6005;p80">
                <a:extLst>
                  <a:ext uri="{FF2B5EF4-FFF2-40B4-BE49-F238E27FC236}">
                    <a16:creationId xmlns:a16="http://schemas.microsoft.com/office/drawing/2014/main" id="{405722B4-A02A-391C-066B-DE6C9AAE5745}"/>
                  </a:ext>
                </a:extLst>
              </p:cNvPr>
              <p:cNvSpPr/>
              <p:nvPr/>
            </p:nvSpPr>
            <p:spPr>
              <a:xfrm>
                <a:off x="5178725" y="1809750"/>
                <a:ext cx="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55" extrusionOk="0">
                    <a:moveTo>
                      <a:pt x="11" y="54"/>
                    </a:moveTo>
                    <a:lnTo>
                      <a:pt x="11" y="54"/>
                    </a:lnTo>
                    <a:lnTo>
                      <a:pt x="11" y="54"/>
                    </a:lnTo>
                    <a:close/>
                    <a:moveTo>
                      <a:pt x="0" y="0"/>
                    </a:moveTo>
                    <a:cubicBezTo>
                      <a:pt x="0" y="22"/>
                      <a:pt x="11" y="32"/>
                      <a:pt x="11" y="54"/>
                    </a:cubicBezTo>
                    <a:cubicBezTo>
                      <a:pt x="11" y="32"/>
                      <a:pt x="0" y="22"/>
                      <a:pt x="0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6006;p80">
                <a:extLst>
                  <a:ext uri="{FF2B5EF4-FFF2-40B4-BE49-F238E27FC236}">
                    <a16:creationId xmlns:a16="http://schemas.microsoft.com/office/drawing/2014/main" id="{7EE6A1AB-42B7-7B48-0F3B-6FDEF05AF2E9}"/>
                  </a:ext>
                </a:extLst>
              </p:cNvPr>
              <p:cNvSpPr/>
              <p:nvPr/>
            </p:nvSpPr>
            <p:spPr>
              <a:xfrm>
                <a:off x="5178725" y="1804325"/>
                <a:ext cx="29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423" extrusionOk="0">
                    <a:moveTo>
                      <a:pt x="585" y="1"/>
                    </a:moveTo>
                    <a:lnTo>
                      <a:pt x="434" y="22"/>
                    </a:lnTo>
                    <a:cubicBezTo>
                      <a:pt x="358" y="76"/>
                      <a:pt x="271" y="109"/>
                      <a:pt x="184" y="119"/>
                    </a:cubicBezTo>
                    <a:cubicBezTo>
                      <a:pt x="130" y="131"/>
                      <a:pt x="87" y="131"/>
                      <a:pt x="44" y="131"/>
                    </a:cubicBezTo>
                    <a:lnTo>
                      <a:pt x="0" y="131"/>
                    </a:lnTo>
                    <a:lnTo>
                      <a:pt x="0" y="217"/>
                    </a:lnTo>
                    <a:cubicBezTo>
                      <a:pt x="0" y="239"/>
                      <a:pt x="11" y="249"/>
                      <a:pt x="11" y="271"/>
                    </a:cubicBezTo>
                    <a:cubicBezTo>
                      <a:pt x="11" y="326"/>
                      <a:pt x="11" y="369"/>
                      <a:pt x="22" y="423"/>
                    </a:cubicBezTo>
                    <a:cubicBezTo>
                      <a:pt x="109" y="369"/>
                      <a:pt x="206" y="336"/>
                      <a:pt x="304" y="314"/>
                    </a:cubicBezTo>
                    <a:cubicBezTo>
                      <a:pt x="401" y="293"/>
                      <a:pt x="509" y="282"/>
                      <a:pt x="607" y="282"/>
                    </a:cubicBezTo>
                    <a:cubicBezTo>
                      <a:pt x="791" y="282"/>
                      <a:pt x="964" y="314"/>
                      <a:pt x="1137" y="358"/>
                    </a:cubicBezTo>
                    <a:lnTo>
                      <a:pt x="1159" y="358"/>
                    </a:lnTo>
                    <a:lnTo>
                      <a:pt x="1159" y="184"/>
                    </a:lnTo>
                    <a:lnTo>
                      <a:pt x="1159" y="98"/>
                    </a:lnTo>
                    <a:cubicBezTo>
                      <a:pt x="1116" y="119"/>
                      <a:pt x="1062" y="119"/>
                      <a:pt x="1008" y="119"/>
                    </a:cubicBezTo>
                    <a:cubicBezTo>
                      <a:pt x="889" y="119"/>
                      <a:pt x="769" y="87"/>
                      <a:pt x="683" y="11"/>
                    </a:cubicBezTo>
                    <a:lnTo>
                      <a:pt x="585" y="1"/>
                    </a:ln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6007;p80">
                <a:extLst>
                  <a:ext uri="{FF2B5EF4-FFF2-40B4-BE49-F238E27FC236}">
                    <a16:creationId xmlns:a16="http://schemas.microsoft.com/office/drawing/2014/main" id="{0C6CC3AE-C805-5671-67F6-73A6C8D87940}"/>
                  </a:ext>
                </a:extLst>
              </p:cNvPr>
              <p:cNvSpPr/>
              <p:nvPr/>
            </p:nvSpPr>
            <p:spPr>
              <a:xfrm>
                <a:off x="5153275" y="1792950"/>
                <a:ext cx="758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989" extrusionOk="0">
                    <a:moveTo>
                      <a:pt x="1668" y="499"/>
                    </a:moveTo>
                    <a:cubicBezTo>
                      <a:pt x="1670" y="502"/>
                      <a:pt x="1671" y="505"/>
                      <a:pt x="1673" y="508"/>
                    </a:cubicBezTo>
                    <a:lnTo>
                      <a:pt x="1673" y="508"/>
                    </a:lnTo>
                    <a:cubicBezTo>
                      <a:pt x="1671" y="507"/>
                      <a:pt x="1668" y="504"/>
                      <a:pt x="1668" y="499"/>
                    </a:cubicBezTo>
                    <a:close/>
                    <a:moveTo>
                      <a:pt x="2654" y="1"/>
                    </a:moveTo>
                    <a:cubicBezTo>
                      <a:pt x="2622" y="1"/>
                      <a:pt x="2589" y="33"/>
                      <a:pt x="2589" y="66"/>
                    </a:cubicBezTo>
                    <a:cubicBezTo>
                      <a:pt x="2600" y="109"/>
                      <a:pt x="2665" y="119"/>
                      <a:pt x="2708" y="152"/>
                    </a:cubicBezTo>
                    <a:cubicBezTo>
                      <a:pt x="2730" y="174"/>
                      <a:pt x="2740" y="217"/>
                      <a:pt x="2730" y="249"/>
                    </a:cubicBezTo>
                    <a:cubicBezTo>
                      <a:pt x="2719" y="282"/>
                      <a:pt x="2697" y="314"/>
                      <a:pt x="2675" y="336"/>
                    </a:cubicBezTo>
                    <a:cubicBezTo>
                      <a:pt x="2610" y="423"/>
                      <a:pt x="2524" y="477"/>
                      <a:pt x="2427" y="509"/>
                    </a:cubicBezTo>
                    <a:cubicBezTo>
                      <a:pt x="2354" y="537"/>
                      <a:pt x="2277" y="551"/>
                      <a:pt x="2199" y="551"/>
                    </a:cubicBezTo>
                    <a:cubicBezTo>
                      <a:pt x="2033" y="551"/>
                      <a:pt x="1866" y="490"/>
                      <a:pt x="1733" y="379"/>
                    </a:cubicBezTo>
                    <a:cubicBezTo>
                      <a:pt x="1701" y="358"/>
                      <a:pt x="1679" y="326"/>
                      <a:pt x="1647" y="293"/>
                    </a:cubicBezTo>
                    <a:cubicBezTo>
                      <a:pt x="1647" y="282"/>
                      <a:pt x="1636" y="282"/>
                      <a:pt x="1625" y="282"/>
                    </a:cubicBezTo>
                    <a:cubicBezTo>
                      <a:pt x="1614" y="266"/>
                      <a:pt x="1598" y="258"/>
                      <a:pt x="1580" y="258"/>
                    </a:cubicBezTo>
                    <a:cubicBezTo>
                      <a:pt x="1563" y="258"/>
                      <a:pt x="1544" y="266"/>
                      <a:pt x="1527" y="282"/>
                    </a:cubicBezTo>
                    <a:cubicBezTo>
                      <a:pt x="1484" y="326"/>
                      <a:pt x="1441" y="358"/>
                      <a:pt x="1387" y="401"/>
                    </a:cubicBezTo>
                    <a:cubicBezTo>
                      <a:pt x="1278" y="477"/>
                      <a:pt x="1159" y="521"/>
                      <a:pt x="1029" y="542"/>
                    </a:cubicBezTo>
                    <a:cubicBezTo>
                      <a:pt x="968" y="550"/>
                      <a:pt x="907" y="557"/>
                      <a:pt x="846" y="557"/>
                    </a:cubicBezTo>
                    <a:cubicBezTo>
                      <a:pt x="820" y="557"/>
                      <a:pt x="794" y="556"/>
                      <a:pt x="769" y="553"/>
                    </a:cubicBezTo>
                    <a:cubicBezTo>
                      <a:pt x="661" y="553"/>
                      <a:pt x="542" y="521"/>
                      <a:pt x="455" y="456"/>
                    </a:cubicBezTo>
                    <a:cubicBezTo>
                      <a:pt x="368" y="401"/>
                      <a:pt x="303" y="314"/>
                      <a:pt x="292" y="206"/>
                    </a:cubicBezTo>
                    <a:lnTo>
                      <a:pt x="292" y="196"/>
                    </a:lnTo>
                    <a:lnTo>
                      <a:pt x="303" y="184"/>
                    </a:lnTo>
                    <a:cubicBezTo>
                      <a:pt x="325" y="174"/>
                      <a:pt x="336" y="163"/>
                      <a:pt x="357" y="163"/>
                    </a:cubicBezTo>
                    <a:cubicBezTo>
                      <a:pt x="357" y="152"/>
                      <a:pt x="368" y="152"/>
                      <a:pt x="379" y="152"/>
                    </a:cubicBezTo>
                    <a:cubicBezTo>
                      <a:pt x="379" y="141"/>
                      <a:pt x="379" y="141"/>
                      <a:pt x="390" y="141"/>
                    </a:cubicBezTo>
                    <a:cubicBezTo>
                      <a:pt x="422" y="131"/>
                      <a:pt x="444" y="98"/>
                      <a:pt x="433" y="66"/>
                    </a:cubicBezTo>
                    <a:cubicBezTo>
                      <a:pt x="424" y="47"/>
                      <a:pt x="399" y="20"/>
                      <a:pt x="371" y="20"/>
                    </a:cubicBezTo>
                    <a:cubicBezTo>
                      <a:pt x="366" y="20"/>
                      <a:pt x="362" y="21"/>
                      <a:pt x="357" y="22"/>
                    </a:cubicBezTo>
                    <a:cubicBezTo>
                      <a:pt x="217" y="87"/>
                      <a:pt x="87" y="196"/>
                      <a:pt x="22" y="326"/>
                    </a:cubicBezTo>
                    <a:cubicBezTo>
                      <a:pt x="0" y="358"/>
                      <a:pt x="11" y="401"/>
                      <a:pt x="43" y="412"/>
                    </a:cubicBezTo>
                    <a:cubicBezTo>
                      <a:pt x="55" y="416"/>
                      <a:pt x="67" y="419"/>
                      <a:pt x="78" y="419"/>
                    </a:cubicBezTo>
                    <a:cubicBezTo>
                      <a:pt x="96" y="419"/>
                      <a:pt x="112" y="411"/>
                      <a:pt x="119" y="391"/>
                    </a:cubicBezTo>
                    <a:cubicBezTo>
                      <a:pt x="130" y="379"/>
                      <a:pt x="141" y="358"/>
                      <a:pt x="152" y="347"/>
                    </a:cubicBezTo>
                    <a:cubicBezTo>
                      <a:pt x="152" y="336"/>
                      <a:pt x="162" y="336"/>
                      <a:pt x="162" y="326"/>
                    </a:cubicBezTo>
                    <a:lnTo>
                      <a:pt x="173" y="314"/>
                    </a:lnTo>
                    <a:lnTo>
                      <a:pt x="173" y="304"/>
                    </a:lnTo>
                    <a:cubicBezTo>
                      <a:pt x="184" y="304"/>
                      <a:pt x="184" y="293"/>
                      <a:pt x="184" y="293"/>
                    </a:cubicBezTo>
                    <a:lnTo>
                      <a:pt x="195" y="293"/>
                    </a:lnTo>
                    <a:cubicBezTo>
                      <a:pt x="217" y="401"/>
                      <a:pt x="292" y="488"/>
                      <a:pt x="379" y="553"/>
                    </a:cubicBezTo>
                    <a:cubicBezTo>
                      <a:pt x="487" y="639"/>
                      <a:pt x="628" y="672"/>
                      <a:pt x="780" y="683"/>
                    </a:cubicBezTo>
                    <a:cubicBezTo>
                      <a:pt x="877" y="683"/>
                      <a:pt x="975" y="672"/>
                      <a:pt x="1072" y="661"/>
                    </a:cubicBezTo>
                    <a:cubicBezTo>
                      <a:pt x="1159" y="639"/>
                      <a:pt x="1246" y="618"/>
                      <a:pt x="1332" y="574"/>
                    </a:cubicBezTo>
                    <a:cubicBezTo>
                      <a:pt x="1365" y="564"/>
                      <a:pt x="1538" y="477"/>
                      <a:pt x="1538" y="444"/>
                    </a:cubicBezTo>
                    <a:lnTo>
                      <a:pt x="1549" y="932"/>
                    </a:lnTo>
                    <a:cubicBezTo>
                      <a:pt x="1549" y="970"/>
                      <a:pt x="1579" y="989"/>
                      <a:pt x="1609" y="989"/>
                    </a:cubicBezTo>
                    <a:cubicBezTo>
                      <a:pt x="1639" y="989"/>
                      <a:pt x="1668" y="970"/>
                      <a:pt x="1668" y="932"/>
                    </a:cubicBezTo>
                    <a:lnTo>
                      <a:pt x="1657" y="499"/>
                    </a:lnTo>
                    <a:cubicBezTo>
                      <a:pt x="1666" y="499"/>
                      <a:pt x="1668" y="506"/>
                      <a:pt x="1674" y="508"/>
                    </a:cubicBezTo>
                    <a:lnTo>
                      <a:pt x="1674" y="508"/>
                    </a:lnTo>
                    <a:cubicBezTo>
                      <a:pt x="1709" y="560"/>
                      <a:pt x="1866" y="618"/>
                      <a:pt x="1917" y="629"/>
                    </a:cubicBezTo>
                    <a:cubicBezTo>
                      <a:pt x="1993" y="651"/>
                      <a:pt x="2069" y="661"/>
                      <a:pt x="2155" y="672"/>
                    </a:cubicBezTo>
                    <a:cubicBezTo>
                      <a:pt x="2242" y="672"/>
                      <a:pt x="2340" y="661"/>
                      <a:pt x="2427" y="639"/>
                    </a:cubicBezTo>
                    <a:cubicBezTo>
                      <a:pt x="2502" y="618"/>
                      <a:pt x="2578" y="586"/>
                      <a:pt x="2643" y="542"/>
                    </a:cubicBezTo>
                    <a:cubicBezTo>
                      <a:pt x="2697" y="499"/>
                      <a:pt x="2730" y="456"/>
                      <a:pt x="2773" y="412"/>
                    </a:cubicBezTo>
                    <a:cubicBezTo>
                      <a:pt x="2784" y="391"/>
                      <a:pt x="2856" y="298"/>
                      <a:pt x="2850" y="264"/>
                    </a:cubicBezTo>
                    <a:lnTo>
                      <a:pt x="2850" y="264"/>
                    </a:lnTo>
                    <a:cubicBezTo>
                      <a:pt x="2861" y="305"/>
                      <a:pt x="2871" y="337"/>
                      <a:pt x="2903" y="369"/>
                    </a:cubicBezTo>
                    <a:cubicBezTo>
                      <a:pt x="2919" y="380"/>
                      <a:pt x="2938" y="385"/>
                      <a:pt x="2956" y="385"/>
                    </a:cubicBezTo>
                    <a:cubicBezTo>
                      <a:pt x="2973" y="385"/>
                      <a:pt x="2990" y="380"/>
                      <a:pt x="3000" y="369"/>
                    </a:cubicBezTo>
                    <a:cubicBezTo>
                      <a:pt x="3033" y="326"/>
                      <a:pt x="3012" y="271"/>
                      <a:pt x="2979" y="239"/>
                    </a:cubicBezTo>
                    <a:cubicBezTo>
                      <a:pt x="2914" y="152"/>
                      <a:pt x="2827" y="87"/>
                      <a:pt x="2740" y="33"/>
                    </a:cubicBezTo>
                    <a:cubicBezTo>
                      <a:pt x="2708" y="11"/>
                      <a:pt x="2675" y="1"/>
                      <a:pt x="2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6008;p80">
                <a:extLst>
                  <a:ext uri="{FF2B5EF4-FFF2-40B4-BE49-F238E27FC236}">
                    <a16:creationId xmlns:a16="http://schemas.microsoft.com/office/drawing/2014/main" id="{91E86C78-83D2-A6C2-60B0-0A49BB11E667}"/>
                  </a:ext>
                </a:extLst>
              </p:cNvPr>
              <p:cNvSpPr/>
              <p:nvPr/>
            </p:nvSpPr>
            <p:spPr>
              <a:xfrm>
                <a:off x="5178450" y="1774225"/>
                <a:ext cx="2955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891" extrusionOk="0">
                    <a:moveTo>
                      <a:pt x="657" y="1"/>
                    </a:moveTo>
                    <a:cubicBezTo>
                      <a:pt x="634" y="1"/>
                      <a:pt x="610" y="1"/>
                      <a:pt x="585" y="2"/>
                    </a:cubicBezTo>
                    <a:cubicBezTo>
                      <a:pt x="260" y="2"/>
                      <a:pt x="0" y="56"/>
                      <a:pt x="11" y="305"/>
                    </a:cubicBezTo>
                    <a:cubicBezTo>
                      <a:pt x="11" y="551"/>
                      <a:pt x="263" y="890"/>
                      <a:pt x="581" y="890"/>
                    </a:cubicBezTo>
                    <a:cubicBezTo>
                      <a:pt x="586" y="890"/>
                      <a:pt x="591" y="890"/>
                      <a:pt x="596" y="890"/>
                    </a:cubicBezTo>
                    <a:cubicBezTo>
                      <a:pt x="921" y="890"/>
                      <a:pt x="1181" y="543"/>
                      <a:pt x="1181" y="295"/>
                    </a:cubicBezTo>
                    <a:cubicBezTo>
                      <a:pt x="1171" y="64"/>
                      <a:pt x="948" y="1"/>
                      <a:pt x="6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6009;p80">
                <a:extLst>
                  <a:ext uri="{FF2B5EF4-FFF2-40B4-BE49-F238E27FC236}">
                    <a16:creationId xmlns:a16="http://schemas.microsoft.com/office/drawing/2014/main" id="{2D6993D0-1357-4BC4-A313-713972E10723}"/>
                  </a:ext>
                </a:extLst>
              </p:cNvPr>
              <p:cNvSpPr/>
              <p:nvPr/>
            </p:nvSpPr>
            <p:spPr>
              <a:xfrm>
                <a:off x="5182525" y="1776700"/>
                <a:ext cx="211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250" extrusionOk="0">
                    <a:moveTo>
                      <a:pt x="422" y="1"/>
                    </a:moveTo>
                    <a:cubicBezTo>
                      <a:pt x="195" y="1"/>
                      <a:pt x="0" y="66"/>
                      <a:pt x="11" y="131"/>
                    </a:cubicBezTo>
                    <a:cubicBezTo>
                      <a:pt x="11" y="196"/>
                      <a:pt x="195" y="249"/>
                      <a:pt x="433" y="249"/>
                    </a:cubicBezTo>
                    <a:cubicBezTo>
                      <a:pt x="661" y="249"/>
                      <a:pt x="845" y="196"/>
                      <a:pt x="845" y="119"/>
                    </a:cubicBezTo>
                    <a:cubicBezTo>
                      <a:pt x="845" y="54"/>
                      <a:pt x="661" y="1"/>
                      <a:pt x="42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30" name="Google Shape;5145;p80">
            <a:extLst>
              <a:ext uri="{FF2B5EF4-FFF2-40B4-BE49-F238E27FC236}">
                <a16:creationId xmlns:a16="http://schemas.microsoft.com/office/drawing/2014/main" id="{1F3B8FE9-D648-BA4B-AB25-BFC90BE44627}"/>
              </a:ext>
            </a:extLst>
          </p:cNvPr>
          <p:cNvGrpSpPr/>
          <p:nvPr/>
        </p:nvGrpSpPr>
        <p:grpSpPr>
          <a:xfrm>
            <a:off x="5860952" y="2034376"/>
            <a:ext cx="1673987" cy="1191842"/>
            <a:chOff x="6321175" y="2543964"/>
            <a:chExt cx="536722" cy="578501"/>
          </a:xfrm>
        </p:grpSpPr>
        <p:sp>
          <p:nvSpPr>
            <p:cNvPr id="31" name="Google Shape;5146;p80">
              <a:extLst>
                <a:ext uri="{FF2B5EF4-FFF2-40B4-BE49-F238E27FC236}">
                  <a16:creationId xmlns:a16="http://schemas.microsoft.com/office/drawing/2014/main" id="{D254C99F-41CD-9D5D-04E9-26D7DAFF32A5}"/>
                </a:ext>
              </a:extLst>
            </p:cNvPr>
            <p:cNvSpPr/>
            <p:nvPr/>
          </p:nvSpPr>
          <p:spPr>
            <a:xfrm>
              <a:off x="6321177" y="2544097"/>
              <a:ext cx="536718" cy="578234"/>
            </a:xfrm>
            <a:custGeom>
              <a:avLst/>
              <a:gdLst/>
              <a:ahLst/>
              <a:cxnLst/>
              <a:rect l="l" t="t" r="r" b="b"/>
              <a:pathLst>
                <a:path w="28364" h="30558" extrusionOk="0">
                  <a:moveTo>
                    <a:pt x="21422" y="8023"/>
                  </a:moveTo>
                  <a:lnTo>
                    <a:pt x="21422" y="8023"/>
                  </a:lnTo>
                  <a:cubicBezTo>
                    <a:pt x="21527" y="8443"/>
                    <a:pt x="21674" y="8873"/>
                    <a:pt x="21874" y="9294"/>
                  </a:cubicBezTo>
                  <a:cubicBezTo>
                    <a:pt x="21716" y="9315"/>
                    <a:pt x="21559" y="9346"/>
                    <a:pt x="21412" y="9388"/>
                  </a:cubicBezTo>
                  <a:cubicBezTo>
                    <a:pt x="21433" y="8989"/>
                    <a:pt x="21443" y="8516"/>
                    <a:pt x="21422" y="8023"/>
                  </a:cubicBezTo>
                  <a:close/>
                  <a:moveTo>
                    <a:pt x="17778" y="27114"/>
                  </a:moveTo>
                  <a:cubicBezTo>
                    <a:pt x="18093" y="27660"/>
                    <a:pt x="18418" y="28216"/>
                    <a:pt x="18723" y="28710"/>
                  </a:cubicBezTo>
                  <a:cubicBezTo>
                    <a:pt x="17841" y="28552"/>
                    <a:pt x="16129" y="28552"/>
                    <a:pt x="15226" y="27859"/>
                  </a:cubicBezTo>
                  <a:cubicBezTo>
                    <a:pt x="16098" y="27565"/>
                    <a:pt x="16917" y="27292"/>
                    <a:pt x="17778" y="27114"/>
                  </a:cubicBezTo>
                  <a:close/>
                  <a:moveTo>
                    <a:pt x="22079" y="1"/>
                  </a:moveTo>
                  <a:cubicBezTo>
                    <a:pt x="22001" y="1"/>
                    <a:pt x="21926" y="14"/>
                    <a:pt x="21853" y="43"/>
                  </a:cubicBezTo>
                  <a:cubicBezTo>
                    <a:pt x="20635" y="505"/>
                    <a:pt x="21884" y="2741"/>
                    <a:pt x="21443" y="4726"/>
                  </a:cubicBezTo>
                  <a:cubicBezTo>
                    <a:pt x="21338" y="5230"/>
                    <a:pt x="21265" y="5744"/>
                    <a:pt x="21244" y="6259"/>
                  </a:cubicBezTo>
                  <a:cubicBezTo>
                    <a:pt x="21191" y="5986"/>
                    <a:pt x="21128" y="5734"/>
                    <a:pt x="21055" y="5482"/>
                  </a:cubicBezTo>
                  <a:cubicBezTo>
                    <a:pt x="20436" y="3562"/>
                    <a:pt x="18288" y="765"/>
                    <a:pt x="17068" y="765"/>
                  </a:cubicBezTo>
                  <a:cubicBezTo>
                    <a:pt x="16940" y="765"/>
                    <a:pt x="16822" y="796"/>
                    <a:pt x="16717" y="862"/>
                  </a:cubicBezTo>
                  <a:cubicBezTo>
                    <a:pt x="15615" y="1565"/>
                    <a:pt x="17284" y="3508"/>
                    <a:pt x="17242" y="5534"/>
                  </a:cubicBezTo>
                  <a:cubicBezTo>
                    <a:pt x="17200" y="7403"/>
                    <a:pt x="17704" y="9273"/>
                    <a:pt x="19437" y="10922"/>
                  </a:cubicBezTo>
                  <a:cubicBezTo>
                    <a:pt x="18891" y="11730"/>
                    <a:pt x="18597" y="12675"/>
                    <a:pt x="18565" y="13379"/>
                  </a:cubicBezTo>
                  <a:cubicBezTo>
                    <a:pt x="18565" y="13389"/>
                    <a:pt x="18555" y="13389"/>
                    <a:pt x="18555" y="13400"/>
                  </a:cubicBezTo>
                  <a:cubicBezTo>
                    <a:pt x="18547" y="13413"/>
                    <a:pt x="18531" y="13419"/>
                    <a:pt x="18508" y="13419"/>
                  </a:cubicBezTo>
                  <a:cubicBezTo>
                    <a:pt x="18171" y="13419"/>
                    <a:pt x="16276" y="12148"/>
                    <a:pt x="13409" y="12148"/>
                  </a:cubicBezTo>
                  <a:cubicBezTo>
                    <a:pt x="12840" y="12148"/>
                    <a:pt x="12233" y="12198"/>
                    <a:pt x="11593" y="12318"/>
                  </a:cubicBezTo>
                  <a:cubicBezTo>
                    <a:pt x="7383" y="13095"/>
                    <a:pt x="4557" y="17358"/>
                    <a:pt x="4158" y="19878"/>
                  </a:cubicBezTo>
                  <a:cubicBezTo>
                    <a:pt x="4043" y="20592"/>
                    <a:pt x="3980" y="21663"/>
                    <a:pt x="4053" y="22819"/>
                  </a:cubicBezTo>
                  <a:cubicBezTo>
                    <a:pt x="4053" y="22819"/>
                    <a:pt x="2289" y="22619"/>
                    <a:pt x="1491" y="21705"/>
                  </a:cubicBezTo>
                  <a:cubicBezTo>
                    <a:pt x="1441" y="21650"/>
                    <a:pt x="1391" y="21624"/>
                    <a:pt x="1341" y="21624"/>
                  </a:cubicBezTo>
                  <a:cubicBezTo>
                    <a:pt x="1108" y="21624"/>
                    <a:pt x="892" y="22192"/>
                    <a:pt x="840" y="22945"/>
                  </a:cubicBezTo>
                  <a:cubicBezTo>
                    <a:pt x="734" y="22867"/>
                    <a:pt x="618" y="22807"/>
                    <a:pt x="510" y="22807"/>
                  </a:cubicBezTo>
                  <a:cubicBezTo>
                    <a:pt x="501" y="22807"/>
                    <a:pt x="492" y="22808"/>
                    <a:pt x="483" y="22808"/>
                  </a:cubicBezTo>
                  <a:cubicBezTo>
                    <a:pt x="200" y="22850"/>
                    <a:pt x="0" y="25077"/>
                    <a:pt x="830" y="25434"/>
                  </a:cubicBezTo>
                  <a:cubicBezTo>
                    <a:pt x="830" y="25434"/>
                    <a:pt x="557" y="25633"/>
                    <a:pt x="546" y="25833"/>
                  </a:cubicBezTo>
                  <a:cubicBezTo>
                    <a:pt x="538" y="26061"/>
                    <a:pt x="1704" y="27033"/>
                    <a:pt x="3294" y="27033"/>
                  </a:cubicBezTo>
                  <a:cubicBezTo>
                    <a:pt x="3756" y="27033"/>
                    <a:pt x="4253" y="26951"/>
                    <a:pt x="4767" y="26746"/>
                  </a:cubicBezTo>
                  <a:cubicBezTo>
                    <a:pt x="5465" y="29869"/>
                    <a:pt x="8656" y="30557"/>
                    <a:pt x="11616" y="30557"/>
                  </a:cubicBezTo>
                  <a:cubicBezTo>
                    <a:pt x="11999" y="30557"/>
                    <a:pt x="12378" y="30545"/>
                    <a:pt x="12748" y="30526"/>
                  </a:cubicBezTo>
                  <a:cubicBezTo>
                    <a:pt x="13095" y="30548"/>
                    <a:pt x="13443" y="30558"/>
                    <a:pt x="13788" y="30558"/>
                  </a:cubicBezTo>
                  <a:cubicBezTo>
                    <a:pt x="15431" y="30558"/>
                    <a:pt x="17012" y="30342"/>
                    <a:pt x="18061" y="30211"/>
                  </a:cubicBezTo>
                  <a:cubicBezTo>
                    <a:pt x="18639" y="30138"/>
                    <a:pt x="19185" y="30022"/>
                    <a:pt x="19364" y="29697"/>
                  </a:cubicBezTo>
                  <a:cubicBezTo>
                    <a:pt x="19553" y="29959"/>
                    <a:pt x="19700" y="30148"/>
                    <a:pt x="19794" y="30222"/>
                  </a:cubicBezTo>
                  <a:cubicBezTo>
                    <a:pt x="20033" y="30400"/>
                    <a:pt x="20784" y="30493"/>
                    <a:pt x="21548" y="30493"/>
                  </a:cubicBezTo>
                  <a:cubicBezTo>
                    <a:pt x="21958" y="30493"/>
                    <a:pt x="22372" y="30466"/>
                    <a:pt x="22714" y="30411"/>
                  </a:cubicBezTo>
                  <a:cubicBezTo>
                    <a:pt x="23038" y="30465"/>
                    <a:pt x="23452" y="30493"/>
                    <a:pt x="23873" y="30493"/>
                  </a:cubicBezTo>
                  <a:cubicBezTo>
                    <a:pt x="24842" y="30493"/>
                    <a:pt x="25843" y="30344"/>
                    <a:pt x="25843" y="30022"/>
                  </a:cubicBezTo>
                  <a:cubicBezTo>
                    <a:pt x="25843" y="29445"/>
                    <a:pt x="24835" y="29046"/>
                    <a:pt x="24026" y="28773"/>
                  </a:cubicBezTo>
                  <a:cubicBezTo>
                    <a:pt x="23417" y="28573"/>
                    <a:pt x="22819" y="26799"/>
                    <a:pt x="22399" y="25476"/>
                  </a:cubicBezTo>
                  <a:cubicBezTo>
                    <a:pt x="22955" y="25003"/>
                    <a:pt x="23438" y="24468"/>
                    <a:pt x="23837" y="23911"/>
                  </a:cubicBezTo>
                  <a:cubicBezTo>
                    <a:pt x="24457" y="23060"/>
                    <a:pt x="24751" y="22157"/>
                    <a:pt x="24961" y="21537"/>
                  </a:cubicBezTo>
                  <a:cubicBezTo>
                    <a:pt x="25465" y="20057"/>
                    <a:pt x="26021" y="17232"/>
                    <a:pt x="26252" y="15972"/>
                  </a:cubicBezTo>
                  <a:cubicBezTo>
                    <a:pt x="26311" y="15983"/>
                    <a:pt x="26372" y="15989"/>
                    <a:pt x="26432" y="15989"/>
                  </a:cubicBezTo>
                  <a:cubicBezTo>
                    <a:pt x="26928" y="15989"/>
                    <a:pt x="27428" y="15647"/>
                    <a:pt x="27428" y="15647"/>
                  </a:cubicBezTo>
                  <a:cubicBezTo>
                    <a:pt x="27543" y="15775"/>
                    <a:pt x="27661" y="15830"/>
                    <a:pt x="27771" y="15830"/>
                  </a:cubicBezTo>
                  <a:cubicBezTo>
                    <a:pt x="28095" y="15830"/>
                    <a:pt x="28363" y="15363"/>
                    <a:pt x="28363" y="14901"/>
                  </a:cubicBezTo>
                  <a:cubicBezTo>
                    <a:pt x="28363" y="14586"/>
                    <a:pt x="28300" y="14303"/>
                    <a:pt x="28111" y="14103"/>
                  </a:cubicBezTo>
                  <a:lnTo>
                    <a:pt x="28132" y="14093"/>
                  </a:lnTo>
                  <a:cubicBezTo>
                    <a:pt x="28079" y="14040"/>
                    <a:pt x="28027" y="13998"/>
                    <a:pt x="27985" y="13946"/>
                  </a:cubicBezTo>
                  <a:cubicBezTo>
                    <a:pt x="28079" y="13851"/>
                    <a:pt x="28142" y="13736"/>
                    <a:pt x="28121" y="13620"/>
                  </a:cubicBezTo>
                  <a:cubicBezTo>
                    <a:pt x="28090" y="13515"/>
                    <a:pt x="27775" y="13452"/>
                    <a:pt x="27449" y="13442"/>
                  </a:cubicBezTo>
                  <a:cubicBezTo>
                    <a:pt x="26977" y="12969"/>
                    <a:pt x="26546" y="12465"/>
                    <a:pt x="26294" y="11972"/>
                  </a:cubicBezTo>
                  <a:cubicBezTo>
                    <a:pt x="25958" y="11321"/>
                    <a:pt x="25391" y="10554"/>
                    <a:pt x="24583" y="10008"/>
                  </a:cubicBezTo>
                  <a:cubicBezTo>
                    <a:pt x="24866" y="9063"/>
                    <a:pt x="25381" y="7046"/>
                    <a:pt x="25192" y="5419"/>
                  </a:cubicBezTo>
                  <a:cubicBezTo>
                    <a:pt x="24964" y="3336"/>
                    <a:pt x="23290" y="1"/>
                    <a:pt x="22079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32" name="Google Shape;5147;p80">
              <a:extLst>
                <a:ext uri="{FF2B5EF4-FFF2-40B4-BE49-F238E27FC236}">
                  <a16:creationId xmlns:a16="http://schemas.microsoft.com/office/drawing/2014/main" id="{3CB20A4D-0622-7B2A-4B0E-72F9638DBB26}"/>
                </a:ext>
              </a:extLst>
            </p:cNvPr>
            <p:cNvGrpSpPr/>
            <p:nvPr/>
          </p:nvGrpSpPr>
          <p:grpSpPr>
            <a:xfrm>
              <a:off x="6321175" y="2543964"/>
              <a:ext cx="536722" cy="578501"/>
              <a:chOff x="4735450" y="2911350"/>
              <a:chExt cx="708825" cy="764000"/>
            </a:xfrm>
          </p:grpSpPr>
          <p:sp>
            <p:nvSpPr>
              <p:cNvPr id="33" name="Google Shape;5148;p80">
                <a:extLst>
                  <a:ext uri="{FF2B5EF4-FFF2-40B4-BE49-F238E27FC236}">
                    <a16:creationId xmlns:a16="http://schemas.microsoft.com/office/drawing/2014/main" id="{361BC3D9-7988-6EDF-6054-30D5E72333F3}"/>
                  </a:ext>
                </a:extLst>
              </p:cNvPr>
              <p:cNvSpPr/>
              <p:nvPr/>
            </p:nvSpPr>
            <p:spPr>
              <a:xfrm>
                <a:off x="4899325" y="3349200"/>
                <a:ext cx="330725" cy="326150"/>
              </a:xfrm>
              <a:custGeom>
                <a:avLst/>
                <a:gdLst/>
                <a:ahLst/>
                <a:cxnLst/>
                <a:rect l="l" t="t" r="r" b="b"/>
                <a:pathLst>
                  <a:path w="13229" h="13046" extrusionOk="0">
                    <a:moveTo>
                      <a:pt x="3754" y="1"/>
                    </a:moveTo>
                    <a:cubicBezTo>
                      <a:pt x="564" y="1"/>
                      <a:pt x="0" y="5219"/>
                      <a:pt x="313" y="8529"/>
                    </a:cubicBezTo>
                    <a:cubicBezTo>
                      <a:pt x="672" y="12247"/>
                      <a:pt x="4084" y="13045"/>
                      <a:pt x="7246" y="13045"/>
                    </a:cubicBezTo>
                    <a:cubicBezTo>
                      <a:pt x="8888" y="13045"/>
                      <a:pt x="10462" y="12830"/>
                      <a:pt x="11506" y="12697"/>
                    </a:cubicBezTo>
                    <a:cubicBezTo>
                      <a:pt x="12399" y="12582"/>
                      <a:pt x="13228" y="12361"/>
                      <a:pt x="12693" y="11427"/>
                    </a:cubicBezTo>
                    <a:cubicBezTo>
                      <a:pt x="12325" y="10797"/>
                      <a:pt x="7642" y="11584"/>
                      <a:pt x="8104" y="8728"/>
                    </a:cubicBezTo>
                    <a:cubicBezTo>
                      <a:pt x="8755" y="4748"/>
                      <a:pt x="7106" y="96"/>
                      <a:pt x="3841" y="2"/>
                    </a:cubicBezTo>
                    <a:cubicBezTo>
                      <a:pt x="3812" y="1"/>
                      <a:pt x="3783" y="1"/>
                      <a:pt x="3754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5149;p80">
                <a:extLst>
                  <a:ext uri="{FF2B5EF4-FFF2-40B4-BE49-F238E27FC236}">
                    <a16:creationId xmlns:a16="http://schemas.microsoft.com/office/drawing/2014/main" id="{93D13272-C693-5E89-5228-70383222870B}"/>
                  </a:ext>
                </a:extLst>
              </p:cNvPr>
              <p:cNvSpPr/>
              <p:nvPr/>
            </p:nvSpPr>
            <p:spPr>
              <a:xfrm>
                <a:off x="5251275" y="2911350"/>
                <a:ext cx="120000" cy="273825"/>
              </a:xfrm>
              <a:custGeom>
                <a:avLst/>
                <a:gdLst/>
                <a:ahLst/>
                <a:cxnLst/>
                <a:rect l="l" t="t" r="r" b="b"/>
                <a:pathLst>
                  <a:path w="4800" h="10953" extrusionOk="0">
                    <a:moveTo>
                      <a:pt x="1445" y="1"/>
                    </a:moveTo>
                    <a:cubicBezTo>
                      <a:pt x="1367" y="1"/>
                      <a:pt x="1292" y="14"/>
                      <a:pt x="1219" y="43"/>
                    </a:cubicBezTo>
                    <a:cubicBezTo>
                      <a:pt x="1" y="505"/>
                      <a:pt x="1251" y="2741"/>
                      <a:pt x="810" y="4726"/>
                    </a:cubicBezTo>
                    <a:cubicBezTo>
                      <a:pt x="369" y="6710"/>
                      <a:pt x="558" y="8810"/>
                      <a:pt x="2290" y="10953"/>
                    </a:cubicBezTo>
                    <a:lnTo>
                      <a:pt x="3781" y="10544"/>
                    </a:lnTo>
                    <a:cubicBezTo>
                      <a:pt x="3781" y="10544"/>
                      <a:pt x="4800" y="7634"/>
                      <a:pt x="4558" y="5419"/>
                    </a:cubicBezTo>
                    <a:cubicBezTo>
                      <a:pt x="4331" y="3336"/>
                      <a:pt x="2657" y="1"/>
                      <a:pt x="1445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5150;p80">
                <a:extLst>
                  <a:ext uri="{FF2B5EF4-FFF2-40B4-BE49-F238E27FC236}">
                    <a16:creationId xmlns:a16="http://schemas.microsoft.com/office/drawing/2014/main" id="{245622F1-B6B2-3B38-2C11-FBA3293D6B52}"/>
                  </a:ext>
                </a:extLst>
              </p:cNvPr>
              <p:cNvSpPr/>
              <p:nvPr/>
            </p:nvSpPr>
            <p:spPr>
              <a:xfrm>
                <a:off x="5125800" y="2930475"/>
                <a:ext cx="152800" cy="264675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10587" extrusionOk="0">
                    <a:moveTo>
                      <a:pt x="1454" y="0"/>
                    </a:moveTo>
                    <a:cubicBezTo>
                      <a:pt x="1326" y="0"/>
                      <a:pt x="1208" y="31"/>
                      <a:pt x="1103" y="97"/>
                    </a:cubicBezTo>
                    <a:cubicBezTo>
                      <a:pt x="0" y="800"/>
                      <a:pt x="1670" y="2743"/>
                      <a:pt x="1617" y="4769"/>
                    </a:cubicBezTo>
                    <a:cubicBezTo>
                      <a:pt x="1575" y="6806"/>
                      <a:pt x="2174" y="8833"/>
                      <a:pt x="4296" y="10587"/>
                    </a:cubicBezTo>
                    <a:lnTo>
                      <a:pt x="5671" y="9894"/>
                    </a:lnTo>
                    <a:cubicBezTo>
                      <a:pt x="5671" y="9894"/>
                      <a:pt x="6112" y="6838"/>
                      <a:pt x="5440" y="4717"/>
                    </a:cubicBezTo>
                    <a:cubicBezTo>
                      <a:pt x="4822" y="2797"/>
                      <a:pt x="2673" y="0"/>
                      <a:pt x="14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5151;p80">
                <a:extLst>
                  <a:ext uri="{FF2B5EF4-FFF2-40B4-BE49-F238E27FC236}">
                    <a16:creationId xmlns:a16="http://schemas.microsoft.com/office/drawing/2014/main" id="{F2A0F71C-6322-6A71-211D-2DBE129DF2F7}"/>
                  </a:ext>
                </a:extLst>
              </p:cNvPr>
              <p:cNvSpPr/>
              <p:nvPr/>
            </p:nvSpPr>
            <p:spPr>
              <a:xfrm>
                <a:off x="5174375" y="2967150"/>
                <a:ext cx="81925" cy="229575"/>
              </a:xfrm>
              <a:custGeom>
                <a:avLst/>
                <a:gdLst/>
                <a:ahLst/>
                <a:cxnLst/>
                <a:rect l="l" t="t" r="r" b="b"/>
                <a:pathLst>
                  <a:path w="3277" h="9183" extrusionOk="0">
                    <a:moveTo>
                      <a:pt x="208" y="0"/>
                    </a:moveTo>
                    <a:cubicBezTo>
                      <a:pt x="201" y="0"/>
                      <a:pt x="194" y="2"/>
                      <a:pt x="189" y="5"/>
                    </a:cubicBezTo>
                    <a:cubicBezTo>
                      <a:pt x="0" y="121"/>
                      <a:pt x="997" y="2714"/>
                      <a:pt x="871" y="3376"/>
                    </a:cubicBezTo>
                    <a:cubicBezTo>
                      <a:pt x="745" y="4027"/>
                      <a:pt x="1470" y="8406"/>
                      <a:pt x="3277" y="9183"/>
                    </a:cubicBezTo>
                    <a:cubicBezTo>
                      <a:pt x="3277" y="9183"/>
                      <a:pt x="3119" y="4741"/>
                      <a:pt x="2741" y="3470"/>
                    </a:cubicBezTo>
                    <a:cubicBezTo>
                      <a:pt x="2373" y="2223"/>
                      <a:pt x="482" y="0"/>
                      <a:pt x="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5152;p80">
                <a:extLst>
                  <a:ext uri="{FF2B5EF4-FFF2-40B4-BE49-F238E27FC236}">
                    <a16:creationId xmlns:a16="http://schemas.microsoft.com/office/drawing/2014/main" id="{7126A0A8-9A69-9361-CFDB-26436B694057}"/>
                  </a:ext>
                </a:extLst>
              </p:cNvPr>
              <p:cNvSpPr/>
              <p:nvPr/>
            </p:nvSpPr>
            <p:spPr>
              <a:xfrm>
                <a:off x="5199825" y="3388575"/>
                <a:ext cx="181425" cy="285025"/>
              </a:xfrm>
              <a:custGeom>
                <a:avLst/>
                <a:gdLst/>
                <a:ahLst/>
                <a:cxnLst/>
                <a:rect l="l" t="t" r="r" b="b"/>
                <a:pathLst>
                  <a:path w="7257" h="11401" extrusionOk="0">
                    <a:moveTo>
                      <a:pt x="2168" y="1"/>
                    </a:moveTo>
                    <a:cubicBezTo>
                      <a:pt x="1108" y="1"/>
                      <a:pt x="305" y="758"/>
                      <a:pt x="305" y="758"/>
                    </a:cubicBezTo>
                    <a:cubicBezTo>
                      <a:pt x="305" y="758"/>
                      <a:pt x="0" y="4549"/>
                      <a:pt x="305" y="5526"/>
                    </a:cubicBezTo>
                    <a:cubicBezTo>
                      <a:pt x="610" y="6502"/>
                      <a:pt x="3025" y="10734"/>
                      <a:pt x="3561" y="11133"/>
                    </a:cubicBezTo>
                    <a:cubicBezTo>
                      <a:pt x="3801" y="11308"/>
                      <a:pt x="4544" y="11401"/>
                      <a:pt x="5302" y="11401"/>
                    </a:cubicBezTo>
                    <a:cubicBezTo>
                      <a:pt x="6268" y="11401"/>
                      <a:pt x="7257" y="11251"/>
                      <a:pt x="7257" y="10933"/>
                    </a:cubicBezTo>
                    <a:cubicBezTo>
                      <a:pt x="7257" y="10356"/>
                      <a:pt x="6249" y="9957"/>
                      <a:pt x="5451" y="9684"/>
                    </a:cubicBezTo>
                    <a:cubicBezTo>
                      <a:pt x="4642" y="9421"/>
                      <a:pt x="3834" y="6366"/>
                      <a:pt x="3466" y="5284"/>
                    </a:cubicBezTo>
                    <a:cubicBezTo>
                      <a:pt x="3099" y="4213"/>
                      <a:pt x="3697" y="590"/>
                      <a:pt x="3697" y="590"/>
                    </a:cubicBezTo>
                    <a:cubicBezTo>
                      <a:pt x="3168" y="152"/>
                      <a:pt x="2642" y="1"/>
                      <a:pt x="2168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5153;p80">
                <a:extLst>
                  <a:ext uri="{FF2B5EF4-FFF2-40B4-BE49-F238E27FC236}">
                    <a16:creationId xmlns:a16="http://schemas.microsoft.com/office/drawing/2014/main" id="{6C7A37B1-1BC1-B927-548F-3C60C8A9E6E4}"/>
                  </a:ext>
                </a:extLst>
              </p:cNvPr>
              <p:cNvSpPr/>
              <p:nvPr/>
            </p:nvSpPr>
            <p:spPr>
              <a:xfrm>
                <a:off x="4834675" y="3143375"/>
                <a:ext cx="604075" cy="4954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19817" extrusionOk="0">
                    <a:moveTo>
                      <a:pt x="18253" y="1"/>
                    </a:moveTo>
                    <a:cubicBezTo>
                      <a:pt x="18211" y="1"/>
                      <a:pt x="18168" y="1"/>
                      <a:pt x="18125" y="2"/>
                    </a:cubicBezTo>
                    <a:cubicBezTo>
                      <a:pt x="15898" y="65"/>
                      <a:pt x="14659" y="2607"/>
                      <a:pt x="14596" y="4098"/>
                    </a:cubicBezTo>
                    <a:lnTo>
                      <a:pt x="14585" y="4098"/>
                    </a:lnTo>
                    <a:lnTo>
                      <a:pt x="14585" y="4119"/>
                    </a:lnTo>
                    <a:cubicBezTo>
                      <a:pt x="14577" y="4132"/>
                      <a:pt x="14561" y="4138"/>
                      <a:pt x="14538" y="4138"/>
                    </a:cubicBezTo>
                    <a:cubicBezTo>
                      <a:pt x="14201" y="4138"/>
                      <a:pt x="12306" y="2867"/>
                      <a:pt x="9433" y="2867"/>
                    </a:cubicBezTo>
                    <a:cubicBezTo>
                      <a:pt x="8863" y="2867"/>
                      <a:pt x="8255" y="2917"/>
                      <a:pt x="7613" y="3037"/>
                    </a:cubicBezTo>
                    <a:cubicBezTo>
                      <a:pt x="3413" y="3814"/>
                      <a:pt x="588" y="8077"/>
                      <a:pt x="189" y="10597"/>
                    </a:cubicBezTo>
                    <a:cubicBezTo>
                      <a:pt x="63" y="11311"/>
                      <a:pt x="0" y="12382"/>
                      <a:pt x="84" y="13538"/>
                    </a:cubicBezTo>
                    <a:cubicBezTo>
                      <a:pt x="273" y="16405"/>
                      <a:pt x="1355" y="19817"/>
                      <a:pt x="4768" y="19817"/>
                    </a:cubicBezTo>
                    <a:cubicBezTo>
                      <a:pt x="5492" y="19817"/>
                      <a:pt x="6164" y="19765"/>
                      <a:pt x="6794" y="19691"/>
                    </a:cubicBezTo>
                    <a:cubicBezTo>
                      <a:pt x="10270" y="19271"/>
                      <a:pt x="12338" y="17854"/>
                      <a:pt x="15100" y="17644"/>
                    </a:cubicBezTo>
                    <a:cubicBezTo>
                      <a:pt x="17138" y="17486"/>
                      <a:pt x="18818" y="16090"/>
                      <a:pt x="19868" y="14630"/>
                    </a:cubicBezTo>
                    <a:cubicBezTo>
                      <a:pt x="20487" y="13779"/>
                      <a:pt x="20781" y="12876"/>
                      <a:pt x="20991" y="12256"/>
                    </a:cubicBezTo>
                    <a:cubicBezTo>
                      <a:pt x="21653" y="10314"/>
                      <a:pt x="22398" y="6051"/>
                      <a:pt x="22398" y="6051"/>
                    </a:cubicBezTo>
                    <a:lnTo>
                      <a:pt x="24162" y="4812"/>
                    </a:lnTo>
                    <a:cubicBezTo>
                      <a:pt x="23448" y="4161"/>
                      <a:pt x="22692" y="3415"/>
                      <a:pt x="22314" y="2691"/>
                    </a:cubicBezTo>
                    <a:cubicBezTo>
                      <a:pt x="21717" y="1537"/>
                      <a:pt x="20393" y="1"/>
                      <a:pt x="182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5154;p80">
                <a:extLst>
                  <a:ext uri="{FF2B5EF4-FFF2-40B4-BE49-F238E27FC236}">
                    <a16:creationId xmlns:a16="http://schemas.microsoft.com/office/drawing/2014/main" id="{87CE1AC1-BE3C-5E49-0248-91DB8A177DCD}"/>
                  </a:ext>
                </a:extLst>
              </p:cNvPr>
              <p:cNvSpPr/>
              <p:nvPr/>
            </p:nvSpPr>
            <p:spPr>
              <a:xfrm>
                <a:off x="4983500" y="3370525"/>
                <a:ext cx="368875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14755" h="10605" extrusionOk="0">
                    <a:moveTo>
                      <a:pt x="12198" y="1"/>
                    </a:moveTo>
                    <a:cubicBezTo>
                      <a:pt x="10077" y="1"/>
                      <a:pt x="9996" y="4940"/>
                      <a:pt x="9357" y="5376"/>
                    </a:cubicBezTo>
                    <a:cubicBezTo>
                      <a:pt x="8695" y="5838"/>
                      <a:pt x="1219" y="7812"/>
                      <a:pt x="1219" y="7812"/>
                    </a:cubicBezTo>
                    <a:cubicBezTo>
                      <a:pt x="85" y="8526"/>
                      <a:pt x="1" y="9702"/>
                      <a:pt x="841" y="10605"/>
                    </a:cubicBezTo>
                    <a:cubicBezTo>
                      <a:pt x="4317" y="10185"/>
                      <a:pt x="6385" y="8768"/>
                      <a:pt x="9147" y="8558"/>
                    </a:cubicBezTo>
                    <a:cubicBezTo>
                      <a:pt x="11185" y="8400"/>
                      <a:pt x="12865" y="7004"/>
                      <a:pt x="13915" y="5544"/>
                    </a:cubicBezTo>
                    <a:cubicBezTo>
                      <a:pt x="14755" y="3958"/>
                      <a:pt x="14209" y="293"/>
                      <a:pt x="12434" y="20"/>
                    </a:cubicBezTo>
                    <a:cubicBezTo>
                      <a:pt x="12353" y="7"/>
                      <a:pt x="12274" y="1"/>
                      <a:pt x="12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5155;p80">
                <a:extLst>
                  <a:ext uri="{FF2B5EF4-FFF2-40B4-BE49-F238E27FC236}">
                    <a16:creationId xmlns:a16="http://schemas.microsoft.com/office/drawing/2014/main" id="{C85DC53C-A8D9-5A80-B41D-DA76B0634855}"/>
                  </a:ext>
                </a:extLst>
              </p:cNvPr>
              <p:cNvSpPr/>
              <p:nvPr/>
            </p:nvSpPr>
            <p:spPr>
              <a:xfrm>
                <a:off x="5366250" y="3257000"/>
                <a:ext cx="7802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169" extrusionOk="0">
                    <a:moveTo>
                      <a:pt x="2029" y="0"/>
                    </a:moveTo>
                    <a:cubicBezTo>
                      <a:pt x="1984" y="0"/>
                      <a:pt x="1939" y="1"/>
                      <a:pt x="1891" y="4"/>
                    </a:cubicBezTo>
                    <a:cubicBezTo>
                      <a:pt x="1" y="99"/>
                      <a:pt x="211" y="1747"/>
                      <a:pt x="799" y="2073"/>
                    </a:cubicBezTo>
                    <a:cubicBezTo>
                      <a:pt x="925" y="2141"/>
                      <a:pt x="1062" y="2168"/>
                      <a:pt x="1199" y="2168"/>
                    </a:cubicBezTo>
                    <a:cubicBezTo>
                      <a:pt x="1694" y="2168"/>
                      <a:pt x="2196" y="1821"/>
                      <a:pt x="2196" y="1821"/>
                    </a:cubicBezTo>
                    <a:cubicBezTo>
                      <a:pt x="2311" y="1949"/>
                      <a:pt x="2428" y="2004"/>
                      <a:pt x="2537" y="2004"/>
                    </a:cubicBezTo>
                    <a:cubicBezTo>
                      <a:pt x="2858" y="2004"/>
                      <a:pt x="3120" y="1537"/>
                      <a:pt x="3120" y="1075"/>
                    </a:cubicBezTo>
                    <a:cubicBezTo>
                      <a:pt x="3120" y="476"/>
                      <a:pt x="2892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5156;p80">
                <a:extLst>
                  <a:ext uri="{FF2B5EF4-FFF2-40B4-BE49-F238E27FC236}">
                    <a16:creationId xmlns:a16="http://schemas.microsoft.com/office/drawing/2014/main" id="{0F4924C6-AFC7-76CE-AD63-827E42C4771C}"/>
                  </a:ext>
                </a:extLst>
              </p:cNvPr>
              <p:cNvSpPr/>
              <p:nvPr/>
            </p:nvSpPr>
            <p:spPr>
              <a:xfrm>
                <a:off x="5141025" y="3388175"/>
                <a:ext cx="181425" cy="285425"/>
              </a:xfrm>
              <a:custGeom>
                <a:avLst/>
                <a:gdLst/>
                <a:ahLst/>
                <a:cxnLst/>
                <a:rect l="l" t="t" r="r" b="b"/>
                <a:pathLst>
                  <a:path w="7257" h="11417" extrusionOk="0">
                    <a:moveTo>
                      <a:pt x="2523" y="1"/>
                    </a:moveTo>
                    <a:cubicBezTo>
                      <a:pt x="1327" y="1"/>
                      <a:pt x="305" y="774"/>
                      <a:pt x="305" y="774"/>
                    </a:cubicBezTo>
                    <a:cubicBezTo>
                      <a:pt x="305" y="774"/>
                      <a:pt x="0" y="4565"/>
                      <a:pt x="305" y="5542"/>
                    </a:cubicBezTo>
                    <a:cubicBezTo>
                      <a:pt x="609" y="6518"/>
                      <a:pt x="3025" y="10750"/>
                      <a:pt x="3571" y="11149"/>
                    </a:cubicBezTo>
                    <a:cubicBezTo>
                      <a:pt x="3806" y="11324"/>
                      <a:pt x="4547" y="11417"/>
                      <a:pt x="5303" y="11417"/>
                    </a:cubicBezTo>
                    <a:cubicBezTo>
                      <a:pt x="6267" y="11417"/>
                      <a:pt x="7257" y="11267"/>
                      <a:pt x="7257" y="10949"/>
                    </a:cubicBezTo>
                    <a:cubicBezTo>
                      <a:pt x="7257" y="10372"/>
                      <a:pt x="6249" y="9973"/>
                      <a:pt x="5451" y="9700"/>
                    </a:cubicBezTo>
                    <a:cubicBezTo>
                      <a:pt x="4642" y="9437"/>
                      <a:pt x="3834" y="6382"/>
                      <a:pt x="3466" y="5300"/>
                    </a:cubicBezTo>
                    <a:cubicBezTo>
                      <a:pt x="3098" y="4229"/>
                      <a:pt x="4138" y="585"/>
                      <a:pt x="4138" y="585"/>
                    </a:cubicBezTo>
                    <a:cubicBezTo>
                      <a:pt x="3614" y="151"/>
                      <a:pt x="3051" y="1"/>
                      <a:pt x="25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5157;p80">
                <a:extLst>
                  <a:ext uri="{FF2B5EF4-FFF2-40B4-BE49-F238E27FC236}">
                    <a16:creationId xmlns:a16="http://schemas.microsoft.com/office/drawing/2014/main" id="{8476B390-10A9-0432-CBAC-B695B8E7DDF4}"/>
                  </a:ext>
                </a:extLst>
              </p:cNvPr>
              <p:cNvSpPr/>
              <p:nvPr/>
            </p:nvSpPr>
            <p:spPr>
              <a:xfrm>
                <a:off x="5401975" y="3247200"/>
                <a:ext cx="37825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785" extrusionOk="0">
                    <a:moveTo>
                      <a:pt x="610" y="1"/>
                    </a:moveTo>
                    <a:cubicBezTo>
                      <a:pt x="349" y="1"/>
                      <a:pt x="121" y="31"/>
                      <a:pt x="95" y="92"/>
                    </a:cubicBezTo>
                    <a:cubicBezTo>
                      <a:pt x="0" y="323"/>
                      <a:pt x="546" y="785"/>
                      <a:pt x="777" y="785"/>
                    </a:cubicBezTo>
                    <a:cubicBezTo>
                      <a:pt x="987" y="785"/>
                      <a:pt x="1512" y="491"/>
                      <a:pt x="1449" y="186"/>
                    </a:cubicBezTo>
                    <a:cubicBezTo>
                      <a:pt x="1424" y="62"/>
                      <a:pt x="983" y="1"/>
                      <a:pt x="6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5158;p80">
                <a:extLst>
                  <a:ext uri="{FF2B5EF4-FFF2-40B4-BE49-F238E27FC236}">
                    <a16:creationId xmlns:a16="http://schemas.microsoft.com/office/drawing/2014/main" id="{BF687F72-130E-3CB9-AB0C-1FB8881ED204}"/>
                  </a:ext>
                </a:extLst>
              </p:cNvPr>
              <p:cNvSpPr/>
              <p:nvPr/>
            </p:nvSpPr>
            <p:spPr>
              <a:xfrm>
                <a:off x="5312975" y="3203800"/>
                <a:ext cx="19175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67" h="904" extrusionOk="0">
                    <a:moveTo>
                      <a:pt x="379" y="1"/>
                    </a:moveTo>
                    <a:cubicBezTo>
                      <a:pt x="169" y="1"/>
                      <a:pt x="1" y="200"/>
                      <a:pt x="1" y="452"/>
                    </a:cubicBezTo>
                    <a:cubicBezTo>
                      <a:pt x="1" y="704"/>
                      <a:pt x="169" y="904"/>
                      <a:pt x="379" y="904"/>
                    </a:cubicBezTo>
                    <a:cubicBezTo>
                      <a:pt x="589" y="904"/>
                      <a:pt x="767" y="704"/>
                      <a:pt x="767" y="452"/>
                    </a:cubicBezTo>
                    <a:cubicBezTo>
                      <a:pt x="767" y="200"/>
                      <a:pt x="589" y="1"/>
                      <a:pt x="379" y="1"/>
                    </a:cubicBezTo>
                    <a:close/>
                  </a:path>
                </a:pathLst>
              </a:custGeom>
              <a:solidFill>
                <a:srgbClr val="002E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5159;p80">
                <a:extLst>
                  <a:ext uri="{FF2B5EF4-FFF2-40B4-BE49-F238E27FC236}">
                    <a16:creationId xmlns:a16="http://schemas.microsoft.com/office/drawing/2014/main" id="{3464BC4C-3C4C-3870-8A69-077B2A82B583}"/>
                  </a:ext>
                </a:extLst>
              </p:cNvPr>
              <p:cNvSpPr/>
              <p:nvPr/>
            </p:nvSpPr>
            <p:spPr>
              <a:xfrm>
                <a:off x="4843675" y="3349200"/>
                <a:ext cx="330725" cy="326150"/>
              </a:xfrm>
              <a:custGeom>
                <a:avLst/>
                <a:gdLst/>
                <a:ahLst/>
                <a:cxnLst/>
                <a:rect l="l" t="t" r="r" b="b"/>
                <a:pathLst>
                  <a:path w="13229" h="13046" extrusionOk="0">
                    <a:moveTo>
                      <a:pt x="3764" y="1"/>
                    </a:moveTo>
                    <a:cubicBezTo>
                      <a:pt x="575" y="1"/>
                      <a:pt x="0" y="5219"/>
                      <a:pt x="322" y="8529"/>
                    </a:cubicBezTo>
                    <a:cubicBezTo>
                      <a:pt x="675" y="12247"/>
                      <a:pt x="4090" y="13045"/>
                      <a:pt x="7251" y="13045"/>
                    </a:cubicBezTo>
                    <a:cubicBezTo>
                      <a:pt x="8892" y="13045"/>
                      <a:pt x="10465" y="12830"/>
                      <a:pt x="11506" y="12697"/>
                    </a:cubicBezTo>
                    <a:cubicBezTo>
                      <a:pt x="12409" y="12582"/>
                      <a:pt x="13228" y="12361"/>
                      <a:pt x="12692" y="11427"/>
                    </a:cubicBezTo>
                    <a:cubicBezTo>
                      <a:pt x="12335" y="10797"/>
                      <a:pt x="7054" y="11416"/>
                      <a:pt x="8114" y="8728"/>
                    </a:cubicBezTo>
                    <a:cubicBezTo>
                      <a:pt x="10057" y="3761"/>
                      <a:pt x="7117" y="96"/>
                      <a:pt x="3851" y="2"/>
                    </a:cubicBezTo>
                    <a:cubicBezTo>
                      <a:pt x="3822" y="1"/>
                      <a:pt x="3793" y="1"/>
                      <a:pt x="37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5160;p80">
                <a:extLst>
                  <a:ext uri="{FF2B5EF4-FFF2-40B4-BE49-F238E27FC236}">
                    <a16:creationId xmlns:a16="http://schemas.microsoft.com/office/drawing/2014/main" id="{2C0B2FC2-7882-ED60-FA2A-B3330C1DBBDF}"/>
                  </a:ext>
                </a:extLst>
              </p:cNvPr>
              <p:cNvSpPr/>
              <p:nvPr/>
            </p:nvSpPr>
            <p:spPr>
              <a:xfrm>
                <a:off x="4834675" y="3215025"/>
                <a:ext cx="386175" cy="266800"/>
              </a:xfrm>
              <a:custGeom>
                <a:avLst/>
                <a:gdLst/>
                <a:ahLst/>
                <a:cxnLst/>
                <a:rect l="l" t="t" r="r" b="b"/>
                <a:pathLst>
                  <a:path w="15447" h="10672" extrusionOk="0">
                    <a:moveTo>
                      <a:pt x="9433" y="1"/>
                    </a:moveTo>
                    <a:cubicBezTo>
                      <a:pt x="8863" y="1"/>
                      <a:pt x="8255" y="51"/>
                      <a:pt x="7613" y="171"/>
                    </a:cubicBezTo>
                    <a:cubicBezTo>
                      <a:pt x="3413" y="948"/>
                      <a:pt x="588" y="5211"/>
                      <a:pt x="189" y="7731"/>
                    </a:cubicBezTo>
                    <a:cubicBezTo>
                      <a:pt x="63" y="8445"/>
                      <a:pt x="0" y="9516"/>
                      <a:pt x="84" y="10672"/>
                    </a:cubicBezTo>
                    <a:cubicBezTo>
                      <a:pt x="2008" y="7257"/>
                      <a:pt x="3570" y="6518"/>
                      <a:pt x="5099" y="6518"/>
                    </a:cubicBezTo>
                    <a:cubicBezTo>
                      <a:pt x="6264" y="6518"/>
                      <a:pt x="7410" y="6947"/>
                      <a:pt x="8681" y="6947"/>
                    </a:cubicBezTo>
                    <a:cubicBezTo>
                      <a:pt x="8738" y="6947"/>
                      <a:pt x="8795" y="6946"/>
                      <a:pt x="8852" y="6944"/>
                    </a:cubicBezTo>
                    <a:cubicBezTo>
                      <a:pt x="11372" y="6461"/>
                      <a:pt x="9388" y="3836"/>
                      <a:pt x="11383" y="3510"/>
                    </a:cubicBezTo>
                    <a:cubicBezTo>
                      <a:pt x="11459" y="3498"/>
                      <a:pt x="11545" y="3492"/>
                      <a:pt x="11637" y="3492"/>
                    </a:cubicBezTo>
                    <a:cubicBezTo>
                      <a:pt x="12881" y="3492"/>
                      <a:pt x="15447" y="4529"/>
                      <a:pt x="15447" y="4529"/>
                    </a:cubicBezTo>
                    <a:cubicBezTo>
                      <a:pt x="13808" y="3185"/>
                      <a:pt x="14113" y="2072"/>
                      <a:pt x="14585" y="1253"/>
                    </a:cubicBezTo>
                    <a:lnTo>
                      <a:pt x="14585" y="1253"/>
                    </a:lnTo>
                    <a:cubicBezTo>
                      <a:pt x="14577" y="1266"/>
                      <a:pt x="14561" y="1272"/>
                      <a:pt x="14538" y="1272"/>
                    </a:cubicBezTo>
                    <a:cubicBezTo>
                      <a:pt x="14201" y="1272"/>
                      <a:pt x="12306" y="1"/>
                      <a:pt x="9433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5161;p80">
                <a:extLst>
                  <a:ext uri="{FF2B5EF4-FFF2-40B4-BE49-F238E27FC236}">
                    <a16:creationId xmlns:a16="http://schemas.microsoft.com/office/drawing/2014/main" id="{5C8D4817-BDCC-9283-D509-F4370C041D93}"/>
                  </a:ext>
                </a:extLst>
              </p:cNvPr>
              <p:cNvSpPr/>
              <p:nvPr/>
            </p:nvSpPr>
            <p:spPr>
              <a:xfrm>
                <a:off x="4737125" y="3451950"/>
                <a:ext cx="1898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7592" h="5035" extrusionOk="0">
                    <a:moveTo>
                      <a:pt x="1264" y="1"/>
                    </a:moveTo>
                    <a:cubicBezTo>
                      <a:pt x="571" y="1"/>
                      <a:pt x="0" y="5034"/>
                      <a:pt x="3729" y="5034"/>
                    </a:cubicBezTo>
                    <a:cubicBezTo>
                      <a:pt x="4105" y="5034"/>
                      <a:pt x="4526" y="4983"/>
                      <a:pt x="4994" y="4870"/>
                    </a:cubicBezTo>
                    <a:cubicBezTo>
                      <a:pt x="7592" y="4248"/>
                      <a:pt x="5313" y="1174"/>
                      <a:pt x="4143" y="1174"/>
                    </a:cubicBezTo>
                    <a:cubicBezTo>
                      <a:pt x="4088" y="1174"/>
                      <a:pt x="4036" y="1180"/>
                      <a:pt x="3986" y="1195"/>
                    </a:cubicBezTo>
                    <a:cubicBezTo>
                      <a:pt x="3986" y="1195"/>
                      <a:pt x="2222" y="995"/>
                      <a:pt x="1413" y="81"/>
                    </a:cubicBezTo>
                    <a:cubicBezTo>
                      <a:pt x="1364" y="26"/>
                      <a:pt x="1314" y="1"/>
                      <a:pt x="1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5162;p80">
                <a:extLst>
                  <a:ext uri="{FF2B5EF4-FFF2-40B4-BE49-F238E27FC236}">
                    <a16:creationId xmlns:a16="http://schemas.microsoft.com/office/drawing/2014/main" id="{AABE8578-EC2A-49D5-BCC9-52B108E59F43}"/>
                  </a:ext>
                </a:extLst>
              </p:cNvPr>
              <p:cNvSpPr/>
              <p:nvPr/>
            </p:nvSpPr>
            <p:spPr>
              <a:xfrm>
                <a:off x="4735450" y="3481475"/>
                <a:ext cx="148075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4226" extrusionOk="0">
                    <a:moveTo>
                      <a:pt x="521" y="1"/>
                    </a:moveTo>
                    <a:cubicBezTo>
                      <a:pt x="508" y="1"/>
                      <a:pt x="496" y="2"/>
                      <a:pt x="483" y="3"/>
                    </a:cubicBezTo>
                    <a:cubicBezTo>
                      <a:pt x="199" y="45"/>
                      <a:pt x="0" y="2272"/>
                      <a:pt x="829" y="2629"/>
                    </a:cubicBezTo>
                    <a:cubicBezTo>
                      <a:pt x="829" y="2629"/>
                      <a:pt x="546" y="2828"/>
                      <a:pt x="546" y="3028"/>
                    </a:cubicBezTo>
                    <a:cubicBezTo>
                      <a:pt x="532" y="3251"/>
                      <a:pt x="1696" y="4226"/>
                      <a:pt x="3286" y="4226"/>
                    </a:cubicBezTo>
                    <a:cubicBezTo>
                      <a:pt x="4089" y="4226"/>
                      <a:pt x="5000" y="3977"/>
                      <a:pt x="5923" y="3259"/>
                    </a:cubicBezTo>
                    <a:lnTo>
                      <a:pt x="1123" y="413"/>
                    </a:lnTo>
                    <a:cubicBezTo>
                      <a:pt x="1123" y="413"/>
                      <a:pt x="797" y="1"/>
                      <a:pt x="5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5163;p80">
                <a:extLst>
                  <a:ext uri="{FF2B5EF4-FFF2-40B4-BE49-F238E27FC236}">
                    <a16:creationId xmlns:a16="http://schemas.microsoft.com/office/drawing/2014/main" id="{5241A3AE-7D3D-C13A-61F5-A797F5BC6D88}"/>
                  </a:ext>
                </a:extLst>
              </p:cNvPr>
              <p:cNvSpPr/>
              <p:nvPr/>
            </p:nvSpPr>
            <p:spPr>
              <a:xfrm>
                <a:off x="5240525" y="3240700"/>
                <a:ext cx="74050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757" extrusionOk="0">
                    <a:moveTo>
                      <a:pt x="1735" y="1"/>
                    </a:moveTo>
                    <a:cubicBezTo>
                      <a:pt x="1606" y="1"/>
                      <a:pt x="1471" y="12"/>
                      <a:pt x="1334" y="37"/>
                    </a:cubicBezTo>
                    <a:cubicBezTo>
                      <a:pt x="557" y="184"/>
                      <a:pt x="1" y="667"/>
                      <a:pt x="85" y="1129"/>
                    </a:cubicBezTo>
                    <a:cubicBezTo>
                      <a:pt x="153" y="1506"/>
                      <a:pt x="627" y="1757"/>
                      <a:pt x="1215" y="1757"/>
                    </a:cubicBezTo>
                    <a:cubicBezTo>
                      <a:pt x="1348" y="1757"/>
                      <a:pt x="1486" y="1744"/>
                      <a:pt x="1628" y="1717"/>
                    </a:cubicBezTo>
                    <a:cubicBezTo>
                      <a:pt x="2405" y="1580"/>
                      <a:pt x="2962" y="1097"/>
                      <a:pt x="2878" y="635"/>
                    </a:cubicBezTo>
                    <a:cubicBezTo>
                      <a:pt x="2809" y="247"/>
                      <a:pt x="2329" y="1"/>
                      <a:pt x="1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9" name="Google Shape;5450;p80">
            <a:extLst>
              <a:ext uri="{FF2B5EF4-FFF2-40B4-BE49-F238E27FC236}">
                <a16:creationId xmlns:a16="http://schemas.microsoft.com/office/drawing/2014/main" id="{BB89841B-0C44-2B31-9A5C-C2144196FB51}"/>
              </a:ext>
            </a:extLst>
          </p:cNvPr>
          <p:cNvGrpSpPr/>
          <p:nvPr/>
        </p:nvGrpSpPr>
        <p:grpSpPr>
          <a:xfrm>
            <a:off x="6269595" y="466873"/>
            <a:ext cx="1322052" cy="1299453"/>
            <a:chOff x="4751884" y="2145619"/>
            <a:chExt cx="397315" cy="514340"/>
          </a:xfrm>
        </p:grpSpPr>
        <p:sp>
          <p:nvSpPr>
            <p:cNvPr id="50" name="Google Shape;5451;p80">
              <a:extLst>
                <a:ext uri="{FF2B5EF4-FFF2-40B4-BE49-F238E27FC236}">
                  <a16:creationId xmlns:a16="http://schemas.microsoft.com/office/drawing/2014/main" id="{AE7983A0-DFA0-04DC-8575-81AE9A9B934E}"/>
                </a:ext>
              </a:extLst>
            </p:cNvPr>
            <p:cNvSpPr/>
            <p:nvPr/>
          </p:nvSpPr>
          <p:spPr>
            <a:xfrm>
              <a:off x="4760285" y="2154773"/>
              <a:ext cx="380512" cy="496030"/>
            </a:xfrm>
            <a:custGeom>
              <a:avLst/>
              <a:gdLst/>
              <a:ahLst/>
              <a:cxnLst/>
              <a:rect l="l" t="t" r="r" b="b"/>
              <a:pathLst>
                <a:path w="11878" h="15484" extrusionOk="0">
                  <a:moveTo>
                    <a:pt x="2523" y="0"/>
                  </a:moveTo>
                  <a:cubicBezTo>
                    <a:pt x="2428" y="0"/>
                    <a:pt x="2335" y="51"/>
                    <a:pt x="2303" y="141"/>
                  </a:cubicBezTo>
                  <a:cubicBezTo>
                    <a:pt x="1971" y="1023"/>
                    <a:pt x="1981" y="1987"/>
                    <a:pt x="2345" y="2859"/>
                  </a:cubicBezTo>
                  <a:lnTo>
                    <a:pt x="2376" y="2849"/>
                  </a:lnTo>
                  <a:lnTo>
                    <a:pt x="2376" y="2849"/>
                  </a:lnTo>
                  <a:cubicBezTo>
                    <a:pt x="2283" y="3077"/>
                    <a:pt x="2230" y="3315"/>
                    <a:pt x="2179" y="3543"/>
                  </a:cubicBezTo>
                  <a:cubicBezTo>
                    <a:pt x="2137" y="3709"/>
                    <a:pt x="2117" y="3886"/>
                    <a:pt x="2096" y="4062"/>
                  </a:cubicBezTo>
                  <a:cubicBezTo>
                    <a:pt x="1785" y="3938"/>
                    <a:pt x="1483" y="3813"/>
                    <a:pt x="1172" y="3699"/>
                  </a:cubicBezTo>
                  <a:cubicBezTo>
                    <a:pt x="1166" y="3697"/>
                    <a:pt x="1161" y="3695"/>
                    <a:pt x="1156" y="3695"/>
                  </a:cubicBezTo>
                  <a:cubicBezTo>
                    <a:pt x="1126" y="3695"/>
                    <a:pt x="1116" y="3744"/>
                    <a:pt x="1152" y="3762"/>
                  </a:cubicBezTo>
                  <a:cubicBezTo>
                    <a:pt x="1463" y="3886"/>
                    <a:pt x="1774" y="4011"/>
                    <a:pt x="2085" y="4124"/>
                  </a:cubicBezTo>
                  <a:cubicBezTo>
                    <a:pt x="2064" y="4363"/>
                    <a:pt x="2054" y="4592"/>
                    <a:pt x="2075" y="4820"/>
                  </a:cubicBezTo>
                  <a:lnTo>
                    <a:pt x="1193" y="4820"/>
                  </a:lnTo>
                  <a:cubicBezTo>
                    <a:pt x="1142" y="4820"/>
                    <a:pt x="1142" y="4892"/>
                    <a:pt x="1193" y="4892"/>
                  </a:cubicBezTo>
                  <a:lnTo>
                    <a:pt x="2075" y="4892"/>
                  </a:lnTo>
                  <a:cubicBezTo>
                    <a:pt x="2127" y="5390"/>
                    <a:pt x="2293" y="5846"/>
                    <a:pt x="2635" y="6199"/>
                  </a:cubicBezTo>
                  <a:cubicBezTo>
                    <a:pt x="2832" y="6396"/>
                    <a:pt x="3039" y="6542"/>
                    <a:pt x="3258" y="6645"/>
                  </a:cubicBezTo>
                  <a:cubicBezTo>
                    <a:pt x="2625" y="7952"/>
                    <a:pt x="2096" y="9446"/>
                    <a:pt x="1857" y="10857"/>
                  </a:cubicBezTo>
                  <a:cubicBezTo>
                    <a:pt x="1836" y="10991"/>
                    <a:pt x="1743" y="11210"/>
                    <a:pt x="1702" y="11355"/>
                  </a:cubicBezTo>
                  <a:cubicBezTo>
                    <a:pt x="1556" y="11780"/>
                    <a:pt x="1453" y="12174"/>
                    <a:pt x="1400" y="12600"/>
                  </a:cubicBezTo>
                  <a:cubicBezTo>
                    <a:pt x="1328" y="13243"/>
                    <a:pt x="1453" y="13824"/>
                    <a:pt x="1598" y="14446"/>
                  </a:cubicBezTo>
                  <a:cubicBezTo>
                    <a:pt x="1370" y="14435"/>
                    <a:pt x="1287" y="14446"/>
                    <a:pt x="913" y="14425"/>
                  </a:cubicBezTo>
                  <a:cubicBezTo>
                    <a:pt x="891" y="14424"/>
                    <a:pt x="869" y="14423"/>
                    <a:pt x="846" y="14423"/>
                  </a:cubicBezTo>
                  <a:cubicBezTo>
                    <a:pt x="693" y="14423"/>
                    <a:pt x="519" y="14453"/>
                    <a:pt x="384" y="14497"/>
                  </a:cubicBezTo>
                  <a:cubicBezTo>
                    <a:pt x="291" y="14529"/>
                    <a:pt x="208" y="14591"/>
                    <a:pt x="156" y="14674"/>
                  </a:cubicBezTo>
                  <a:cubicBezTo>
                    <a:pt x="1" y="14892"/>
                    <a:pt x="167" y="15120"/>
                    <a:pt x="363" y="15214"/>
                  </a:cubicBezTo>
                  <a:cubicBezTo>
                    <a:pt x="471" y="15260"/>
                    <a:pt x="590" y="15266"/>
                    <a:pt x="713" y="15266"/>
                  </a:cubicBezTo>
                  <a:cubicBezTo>
                    <a:pt x="755" y="15266"/>
                    <a:pt x="798" y="15265"/>
                    <a:pt x="840" y="15265"/>
                  </a:cubicBezTo>
                  <a:cubicBezTo>
                    <a:pt x="1226" y="15270"/>
                    <a:pt x="1537" y="15277"/>
                    <a:pt x="1832" y="15277"/>
                  </a:cubicBezTo>
                  <a:cubicBezTo>
                    <a:pt x="2172" y="15277"/>
                    <a:pt x="2490" y="15268"/>
                    <a:pt x="2873" y="15234"/>
                  </a:cubicBezTo>
                  <a:cubicBezTo>
                    <a:pt x="2905" y="15224"/>
                    <a:pt x="3009" y="15172"/>
                    <a:pt x="3060" y="15141"/>
                  </a:cubicBezTo>
                  <a:cubicBezTo>
                    <a:pt x="3066" y="15147"/>
                    <a:pt x="3079" y="15153"/>
                    <a:pt x="3091" y="15153"/>
                  </a:cubicBezTo>
                  <a:cubicBezTo>
                    <a:pt x="3100" y="15153"/>
                    <a:pt x="3108" y="15149"/>
                    <a:pt x="3112" y="15141"/>
                  </a:cubicBezTo>
                  <a:cubicBezTo>
                    <a:pt x="3122" y="15141"/>
                    <a:pt x="3122" y="15131"/>
                    <a:pt x="3133" y="15131"/>
                  </a:cubicBezTo>
                  <a:cubicBezTo>
                    <a:pt x="3185" y="15151"/>
                    <a:pt x="3226" y="15161"/>
                    <a:pt x="3278" y="15182"/>
                  </a:cubicBezTo>
                  <a:cubicBezTo>
                    <a:pt x="3278" y="15255"/>
                    <a:pt x="3288" y="15327"/>
                    <a:pt x="3341" y="15369"/>
                  </a:cubicBezTo>
                  <a:cubicBezTo>
                    <a:pt x="3475" y="15483"/>
                    <a:pt x="3641" y="15463"/>
                    <a:pt x="3807" y="15472"/>
                  </a:cubicBezTo>
                  <a:lnTo>
                    <a:pt x="4118" y="15472"/>
                  </a:lnTo>
                  <a:cubicBezTo>
                    <a:pt x="4149" y="15472"/>
                    <a:pt x="4196" y="15478"/>
                    <a:pt x="4241" y="15478"/>
                  </a:cubicBezTo>
                  <a:cubicBezTo>
                    <a:pt x="4287" y="15478"/>
                    <a:pt x="4331" y="15472"/>
                    <a:pt x="4357" y="15452"/>
                  </a:cubicBezTo>
                  <a:cubicBezTo>
                    <a:pt x="4388" y="15431"/>
                    <a:pt x="4409" y="15400"/>
                    <a:pt x="4419" y="15369"/>
                  </a:cubicBezTo>
                  <a:lnTo>
                    <a:pt x="4461" y="15369"/>
                  </a:lnTo>
                  <a:cubicBezTo>
                    <a:pt x="4492" y="15369"/>
                    <a:pt x="4523" y="15369"/>
                    <a:pt x="4554" y="15380"/>
                  </a:cubicBezTo>
                  <a:lnTo>
                    <a:pt x="4648" y="15380"/>
                  </a:lnTo>
                  <a:cubicBezTo>
                    <a:pt x="4927" y="15380"/>
                    <a:pt x="5197" y="15380"/>
                    <a:pt x="5467" y="15369"/>
                  </a:cubicBezTo>
                  <a:cubicBezTo>
                    <a:pt x="5467" y="15389"/>
                    <a:pt x="5478" y="15410"/>
                    <a:pt x="5498" y="15431"/>
                  </a:cubicBezTo>
                  <a:cubicBezTo>
                    <a:pt x="5540" y="15472"/>
                    <a:pt x="5618" y="15483"/>
                    <a:pt x="5699" y="15483"/>
                  </a:cubicBezTo>
                  <a:cubicBezTo>
                    <a:pt x="5781" y="15483"/>
                    <a:pt x="5866" y="15472"/>
                    <a:pt x="5923" y="15472"/>
                  </a:cubicBezTo>
                  <a:cubicBezTo>
                    <a:pt x="5994" y="15472"/>
                    <a:pt x="6073" y="15477"/>
                    <a:pt x="6153" y="15477"/>
                  </a:cubicBezTo>
                  <a:cubicBezTo>
                    <a:pt x="6285" y="15477"/>
                    <a:pt x="6418" y="15465"/>
                    <a:pt x="6515" y="15400"/>
                  </a:cubicBezTo>
                  <a:cubicBezTo>
                    <a:pt x="6577" y="15359"/>
                    <a:pt x="6608" y="15297"/>
                    <a:pt x="6619" y="15234"/>
                  </a:cubicBezTo>
                  <a:cubicBezTo>
                    <a:pt x="6691" y="15224"/>
                    <a:pt x="6764" y="15203"/>
                    <a:pt x="6847" y="15182"/>
                  </a:cubicBezTo>
                  <a:cubicBezTo>
                    <a:pt x="6877" y="15172"/>
                    <a:pt x="6898" y="15161"/>
                    <a:pt x="6930" y="15151"/>
                  </a:cubicBezTo>
                  <a:cubicBezTo>
                    <a:pt x="6981" y="15182"/>
                    <a:pt x="7064" y="15224"/>
                    <a:pt x="7096" y="15234"/>
                  </a:cubicBezTo>
                  <a:cubicBezTo>
                    <a:pt x="7479" y="15268"/>
                    <a:pt x="7797" y="15277"/>
                    <a:pt x="8137" y="15277"/>
                  </a:cubicBezTo>
                  <a:cubicBezTo>
                    <a:pt x="8432" y="15277"/>
                    <a:pt x="8744" y="15270"/>
                    <a:pt x="9129" y="15265"/>
                  </a:cubicBezTo>
                  <a:cubicBezTo>
                    <a:pt x="9172" y="15265"/>
                    <a:pt x="9214" y="15266"/>
                    <a:pt x="9257" y="15266"/>
                  </a:cubicBezTo>
                  <a:cubicBezTo>
                    <a:pt x="9379" y="15266"/>
                    <a:pt x="9498" y="15260"/>
                    <a:pt x="9606" y="15214"/>
                  </a:cubicBezTo>
                  <a:cubicBezTo>
                    <a:pt x="9803" y="15120"/>
                    <a:pt x="9969" y="14902"/>
                    <a:pt x="9823" y="14674"/>
                  </a:cubicBezTo>
                  <a:cubicBezTo>
                    <a:pt x="9761" y="14591"/>
                    <a:pt x="9678" y="14529"/>
                    <a:pt x="9585" y="14497"/>
                  </a:cubicBezTo>
                  <a:lnTo>
                    <a:pt x="9574" y="14497"/>
                  </a:lnTo>
                  <a:cubicBezTo>
                    <a:pt x="9440" y="14446"/>
                    <a:pt x="9305" y="14425"/>
                    <a:pt x="9160" y="14425"/>
                  </a:cubicBezTo>
                  <a:lnTo>
                    <a:pt x="9067" y="14425"/>
                  </a:lnTo>
                  <a:cubicBezTo>
                    <a:pt x="8765" y="14435"/>
                    <a:pt x="8589" y="14435"/>
                    <a:pt x="8371" y="14446"/>
                  </a:cubicBezTo>
                  <a:cubicBezTo>
                    <a:pt x="8433" y="14186"/>
                    <a:pt x="8496" y="13927"/>
                    <a:pt x="8537" y="13668"/>
                  </a:cubicBezTo>
                  <a:cubicBezTo>
                    <a:pt x="8558" y="13658"/>
                    <a:pt x="8589" y="13647"/>
                    <a:pt x="8620" y="13626"/>
                  </a:cubicBezTo>
                  <a:cubicBezTo>
                    <a:pt x="9212" y="13367"/>
                    <a:pt x="9585" y="12745"/>
                    <a:pt x="9730" y="12112"/>
                  </a:cubicBezTo>
                  <a:cubicBezTo>
                    <a:pt x="9876" y="11468"/>
                    <a:pt x="9813" y="10815"/>
                    <a:pt x="9782" y="10161"/>
                  </a:cubicBezTo>
                  <a:cubicBezTo>
                    <a:pt x="9751" y="9508"/>
                    <a:pt x="9751" y="8834"/>
                    <a:pt x="9979" y="8222"/>
                  </a:cubicBezTo>
                  <a:cubicBezTo>
                    <a:pt x="10093" y="7942"/>
                    <a:pt x="10259" y="7662"/>
                    <a:pt x="10508" y="7496"/>
                  </a:cubicBezTo>
                  <a:cubicBezTo>
                    <a:pt x="10736" y="7340"/>
                    <a:pt x="11017" y="7289"/>
                    <a:pt x="11276" y="7195"/>
                  </a:cubicBezTo>
                  <a:cubicBezTo>
                    <a:pt x="11535" y="7091"/>
                    <a:pt x="11794" y="6925"/>
                    <a:pt x="11857" y="6655"/>
                  </a:cubicBezTo>
                  <a:cubicBezTo>
                    <a:pt x="11877" y="6614"/>
                    <a:pt x="11877" y="6572"/>
                    <a:pt x="11877" y="6521"/>
                  </a:cubicBezTo>
                  <a:lnTo>
                    <a:pt x="11877" y="6489"/>
                  </a:lnTo>
                  <a:lnTo>
                    <a:pt x="11877" y="6459"/>
                  </a:lnTo>
                  <a:lnTo>
                    <a:pt x="11877" y="6448"/>
                  </a:lnTo>
                  <a:cubicBezTo>
                    <a:pt x="11877" y="6448"/>
                    <a:pt x="11867" y="6438"/>
                    <a:pt x="11867" y="6427"/>
                  </a:cubicBezTo>
                  <a:lnTo>
                    <a:pt x="11867" y="6417"/>
                  </a:lnTo>
                  <a:lnTo>
                    <a:pt x="11867" y="6396"/>
                  </a:lnTo>
                  <a:cubicBezTo>
                    <a:pt x="11867" y="6396"/>
                    <a:pt x="11867" y="6386"/>
                    <a:pt x="11857" y="6386"/>
                  </a:cubicBezTo>
                  <a:lnTo>
                    <a:pt x="11857" y="6365"/>
                  </a:lnTo>
                  <a:lnTo>
                    <a:pt x="11857" y="6355"/>
                  </a:lnTo>
                  <a:cubicBezTo>
                    <a:pt x="11847" y="6344"/>
                    <a:pt x="11847" y="6344"/>
                    <a:pt x="11847" y="6334"/>
                  </a:cubicBezTo>
                  <a:lnTo>
                    <a:pt x="11847" y="6323"/>
                  </a:lnTo>
                  <a:cubicBezTo>
                    <a:pt x="11836" y="6313"/>
                    <a:pt x="11836" y="6303"/>
                    <a:pt x="11836" y="6303"/>
                  </a:cubicBezTo>
                  <a:cubicBezTo>
                    <a:pt x="11836" y="6293"/>
                    <a:pt x="11826" y="6293"/>
                    <a:pt x="11826" y="6293"/>
                  </a:cubicBezTo>
                  <a:cubicBezTo>
                    <a:pt x="11826" y="6282"/>
                    <a:pt x="11826" y="6272"/>
                    <a:pt x="11815" y="6272"/>
                  </a:cubicBezTo>
                  <a:lnTo>
                    <a:pt x="11815" y="6261"/>
                  </a:lnTo>
                  <a:cubicBezTo>
                    <a:pt x="11815" y="6251"/>
                    <a:pt x="11805" y="6240"/>
                    <a:pt x="11805" y="6240"/>
                  </a:cubicBezTo>
                  <a:cubicBezTo>
                    <a:pt x="11805" y="6240"/>
                    <a:pt x="11805" y="6230"/>
                    <a:pt x="11794" y="6230"/>
                  </a:cubicBezTo>
                  <a:cubicBezTo>
                    <a:pt x="11794" y="6220"/>
                    <a:pt x="11794" y="6220"/>
                    <a:pt x="11784" y="6210"/>
                  </a:cubicBezTo>
                  <a:lnTo>
                    <a:pt x="11784" y="6199"/>
                  </a:lnTo>
                  <a:cubicBezTo>
                    <a:pt x="11774" y="6189"/>
                    <a:pt x="11774" y="6189"/>
                    <a:pt x="11774" y="6178"/>
                  </a:cubicBezTo>
                  <a:cubicBezTo>
                    <a:pt x="11764" y="6178"/>
                    <a:pt x="11764" y="6178"/>
                    <a:pt x="11764" y="6168"/>
                  </a:cubicBezTo>
                  <a:cubicBezTo>
                    <a:pt x="11764" y="6168"/>
                    <a:pt x="11753" y="6157"/>
                    <a:pt x="11753" y="6148"/>
                  </a:cubicBezTo>
                  <a:lnTo>
                    <a:pt x="11743" y="6148"/>
                  </a:lnTo>
                  <a:cubicBezTo>
                    <a:pt x="11732" y="6127"/>
                    <a:pt x="11711" y="6095"/>
                    <a:pt x="11691" y="6074"/>
                  </a:cubicBezTo>
                  <a:cubicBezTo>
                    <a:pt x="11691" y="6074"/>
                    <a:pt x="11681" y="6074"/>
                    <a:pt x="11681" y="6065"/>
                  </a:cubicBezTo>
                  <a:lnTo>
                    <a:pt x="11670" y="6054"/>
                  </a:lnTo>
                  <a:cubicBezTo>
                    <a:pt x="11660" y="6054"/>
                    <a:pt x="11660" y="6044"/>
                    <a:pt x="11660" y="6044"/>
                  </a:cubicBezTo>
                  <a:cubicBezTo>
                    <a:pt x="11649" y="6044"/>
                    <a:pt x="11649" y="6033"/>
                    <a:pt x="11639" y="6033"/>
                  </a:cubicBezTo>
                  <a:cubicBezTo>
                    <a:pt x="11639" y="6023"/>
                    <a:pt x="11639" y="6023"/>
                    <a:pt x="11628" y="6023"/>
                  </a:cubicBezTo>
                  <a:cubicBezTo>
                    <a:pt x="11628" y="6012"/>
                    <a:pt x="11618" y="6012"/>
                    <a:pt x="11618" y="6002"/>
                  </a:cubicBezTo>
                  <a:cubicBezTo>
                    <a:pt x="11608" y="6002"/>
                    <a:pt x="11608" y="6002"/>
                    <a:pt x="11608" y="5991"/>
                  </a:cubicBezTo>
                  <a:cubicBezTo>
                    <a:pt x="11598" y="5991"/>
                    <a:pt x="11598" y="5982"/>
                    <a:pt x="11587" y="5982"/>
                  </a:cubicBezTo>
                  <a:lnTo>
                    <a:pt x="11577" y="5971"/>
                  </a:lnTo>
                  <a:cubicBezTo>
                    <a:pt x="11566" y="5971"/>
                    <a:pt x="11566" y="5961"/>
                    <a:pt x="11556" y="5961"/>
                  </a:cubicBezTo>
                  <a:cubicBezTo>
                    <a:pt x="11556" y="5961"/>
                    <a:pt x="11556" y="5950"/>
                    <a:pt x="11545" y="5950"/>
                  </a:cubicBezTo>
                  <a:cubicBezTo>
                    <a:pt x="11545" y="5940"/>
                    <a:pt x="11535" y="5940"/>
                    <a:pt x="11535" y="5940"/>
                  </a:cubicBezTo>
                  <a:cubicBezTo>
                    <a:pt x="11525" y="5929"/>
                    <a:pt x="11525" y="5929"/>
                    <a:pt x="11515" y="5929"/>
                  </a:cubicBezTo>
                  <a:cubicBezTo>
                    <a:pt x="11515" y="5919"/>
                    <a:pt x="11504" y="5919"/>
                    <a:pt x="11504" y="5919"/>
                  </a:cubicBezTo>
                  <a:cubicBezTo>
                    <a:pt x="11494" y="5909"/>
                    <a:pt x="11494" y="5909"/>
                    <a:pt x="11483" y="5909"/>
                  </a:cubicBezTo>
                  <a:lnTo>
                    <a:pt x="11473" y="5899"/>
                  </a:lnTo>
                  <a:cubicBezTo>
                    <a:pt x="11462" y="5899"/>
                    <a:pt x="11462" y="5888"/>
                    <a:pt x="11452" y="5888"/>
                  </a:cubicBezTo>
                  <a:lnTo>
                    <a:pt x="11442" y="5878"/>
                  </a:lnTo>
                  <a:cubicBezTo>
                    <a:pt x="11432" y="5878"/>
                    <a:pt x="11432" y="5878"/>
                    <a:pt x="11421" y="5867"/>
                  </a:cubicBezTo>
                  <a:lnTo>
                    <a:pt x="11411" y="5867"/>
                  </a:lnTo>
                  <a:cubicBezTo>
                    <a:pt x="11400" y="5857"/>
                    <a:pt x="11390" y="5857"/>
                    <a:pt x="11390" y="5857"/>
                  </a:cubicBezTo>
                  <a:cubicBezTo>
                    <a:pt x="11379" y="5846"/>
                    <a:pt x="11379" y="5846"/>
                    <a:pt x="11369" y="5846"/>
                  </a:cubicBezTo>
                  <a:lnTo>
                    <a:pt x="11359" y="5836"/>
                  </a:lnTo>
                  <a:lnTo>
                    <a:pt x="11338" y="5836"/>
                  </a:lnTo>
                  <a:cubicBezTo>
                    <a:pt x="11338" y="5826"/>
                    <a:pt x="11328" y="5826"/>
                    <a:pt x="11317" y="5826"/>
                  </a:cubicBezTo>
                  <a:cubicBezTo>
                    <a:pt x="11317" y="5826"/>
                    <a:pt x="11307" y="5826"/>
                    <a:pt x="11307" y="5816"/>
                  </a:cubicBezTo>
                  <a:lnTo>
                    <a:pt x="11286" y="5816"/>
                  </a:lnTo>
                  <a:lnTo>
                    <a:pt x="11276" y="5805"/>
                  </a:lnTo>
                  <a:cubicBezTo>
                    <a:pt x="11266" y="5805"/>
                    <a:pt x="11245" y="5805"/>
                    <a:pt x="11234" y="5795"/>
                  </a:cubicBezTo>
                  <a:cubicBezTo>
                    <a:pt x="11123" y="5764"/>
                    <a:pt x="11008" y="5750"/>
                    <a:pt x="10893" y="5750"/>
                  </a:cubicBezTo>
                  <a:cubicBezTo>
                    <a:pt x="10621" y="5750"/>
                    <a:pt x="10347" y="5830"/>
                    <a:pt x="10114" y="5961"/>
                  </a:cubicBezTo>
                  <a:cubicBezTo>
                    <a:pt x="9834" y="6116"/>
                    <a:pt x="9595" y="6334"/>
                    <a:pt x="9408" y="6583"/>
                  </a:cubicBezTo>
                  <a:cubicBezTo>
                    <a:pt x="9357" y="6645"/>
                    <a:pt x="9316" y="6708"/>
                    <a:pt x="9274" y="6770"/>
                  </a:cubicBezTo>
                  <a:cubicBezTo>
                    <a:pt x="9263" y="6791"/>
                    <a:pt x="9253" y="6811"/>
                    <a:pt x="9233" y="6832"/>
                  </a:cubicBezTo>
                  <a:cubicBezTo>
                    <a:pt x="9233" y="6842"/>
                    <a:pt x="9222" y="6853"/>
                    <a:pt x="9222" y="6853"/>
                  </a:cubicBezTo>
                  <a:lnTo>
                    <a:pt x="9191" y="6915"/>
                  </a:lnTo>
                  <a:cubicBezTo>
                    <a:pt x="9180" y="6915"/>
                    <a:pt x="9180" y="6925"/>
                    <a:pt x="9180" y="6936"/>
                  </a:cubicBezTo>
                  <a:cubicBezTo>
                    <a:pt x="9160" y="6957"/>
                    <a:pt x="9150" y="6977"/>
                    <a:pt x="9139" y="6998"/>
                  </a:cubicBezTo>
                  <a:lnTo>
                    <a:pt x="9139" y="7008"/>
                  </a:lnTo>
                  <a:cubicBezTo>
                    <a:pt x="8807" y="7600"/>
                    <a:pt x="8641" y="8284"/>
                    <a:pt x="8682" y="8969"/>
                  </a:cubicBezTo>
                  <a:cubicBezTo>
                    <a:pt x="8714" y="9456"/>
                    <a:pt x="8838" y="9933"/>
                    <a:pt x="8942" y="10421"/>
                  </a:cubicBezTo>
                  <a:cubicBezTo>
                    <a:pt x="9035" y="10898"/>
                    <a:pt x="9108" y="11396"/>
                    <a:pt x="9014" y="11873"/>
                  </a:cubicBezTo>
                  <a:cubicBezTo>
                    <a:pt x="8952" y="12205"/>
                    <a:pt x="8807" y="12527"/>
                    <a:pt x="8579" y="12775"/>
                  </a:cubicBezTo>
                  <a:cubicBezTo>
                    <a:pt x="8579" y="12713"/>
                    <a:pt x="8569" y="12662"/>
                    <a:pt x="8569" y="12600"/>
                  </a:cubicBezTo>
                  <a:cubicBezTo>
                    <a:pt x="8516" y="12215"/>
                    <a:pt x="8444" y="11770"/>
                    <a:pt x="8288" y="11396"/>
                  </a:cubicBezTo>
                  <a:cubicBezTo>
                    <a:pt x="8216" y="11230"/>
                    <a:pt x="8164" y="11054"/>
                    <a:pt x="8112" y="10867"/>
                  </a:cubicBezTo>
                  <a:cubicBezTo>
                    <a:pt x="8101" y="10815"/>
                    <a:pt x="8092" y="10774"/>
                    <a:pt x="8081" y="10722"/>
                  </a:cubicBezTo>
                  <a:cubicBezTo>
                    <a:pt x="7760" y="9384"/>
                    <a:pt x="7428" y="8357"/>
                    <a:pt x="6930" y="7070"/>
                  </a:cubicBezTo>
                  <a:cubicBezTo>
                    <a:pt x="6877" y="6946"/>
                    <a:pt x="6826" y="6811"/>
                    <a:pt x="6774" y="6666"/>
                  </a:cubicBezTo>
                  <a:cubicBezTo>
                    <a:pt x="7106" y="6521"/>
                    <a:pt x="7396" y="6293"/>
                    <a:pt x="7594" y="5919"/>
                  </a:cubicBezTo>
                  <a:cubicBezTo>
                    <a:pt x="7749" y="5618"/>
                    <a:pt x="7843" y="5265"/>
                    <a:pt x="7873" y="4892"/>
                  </a:cubicBezTo>
                  <a:lnTo>
                    <a:pt x="8828" y="4892"/>
                  </a:lnTo>
                  <a:cubicBezTo>
                    <a:pt x="8869" y="4892"/>
                    <a:pt x="8869" y="4820"/>
                    <a:pt x="8828" y="4820"/>
                  </a:cubicBezTo>
                  <a:lnTo>
                    <a:pt x="7884" y="4820"/>
                  </a:lnTo>
                  <a:cubicBezTo>
                    <a:pt x="7905" y="4602"/>
                    <a:pt x="7905" y="4373"/>
                    <a:pt x="7884" y="4145"/>
                  </a:cubicBezTo>
                  <a:cubicBezTo>
                    <a:pt x="8205" y="4021"/>
                    <a:pt x="8537" y="3886"/>
                    <a:pt x="8859" y="3762"/>
                  </a:cubicBezTo>
                  <a:cubicBezTo>
                    <a:pt x="8895" y="3744"/>
                    <a:pt x="8884" y="3695"/>
                    <a:pt x="8854" y="3695"/>
                  </a:cubicBezTo>
                  <a:cubicBezTo>
                    <a:pt x="8850" y="3695"/>
                    <a:pt x="8844" y="3697"/>
                    <a:pt x="8838" y="3699"/>
                  </a:cubicBezTo>
                  <a:lnTo>
                    <a:pt x="7873" y="4073"/>
                  </a:lnTo>
                  <a:cubicBezTo>
                    <a:pt x="7863" y="3896"/>
                    <a:pt x="7832" y="3709"/>
                    <a:pt x="7790" y="3543"/>
                  </a:cubicBezTo>
                  <a:cubicBezTo>
                    <a:pt x="7749" y="3326"/>
                    <a:pt x="7677" y="3108"/>
                    <a:pt x="7583" y="2911"/>
                  </a:cubicBezTo>
                  <a:cubicBezTo>
                    <a:pt x="7956" y="2081"/>
                    <a:pt x="8071" y="1158"/>
                    <a:pt x="7926" y="256"/>
                  </a:cubicBezTo>
                  <a:cubicBezTo>
                    <a:pt x="7911" y="135"/>
                    <a:pt x="7790" y="58"/>
                    <a:pt x="7666" y="58"/>
                  </a:cubicBezTo>
                  <a:cubicBezTo>
                    <a:pt x="7608" y="58"/>
                    <a:pt x="7549" y="74"/>
                    <a:pt x="7500" y="110"/>
                  </a:cubicBezTo>
                  <a:cubicBezTo>
                    <a:pt x="6950" y="505"/>
                    <a:pt x="6473" y="1127"/>
                    <a:pt x="6100" y="1676"/>
                  </a:cubicBezTo>
                  <a:cubicBezTo>
                    <a:pt x="5892" y="1646"/>
                    <a:pt x="5695" y="1625"/>
                    <a:pt x="5487" y="1614"/>
                  </a:cubicBezTo>
                  <a:cubicBezTo>
                    <a:pt x="5243" y="1595"/>
                    <a:pt x="4989" y="1580"/>
                    <a:pt x="4735" y="1580"/>
                  </a:cubicBezTo>
                  <a:cubicBezTo>
                    <a:pt x="4441" y="1580"/>
                    <a:pt x="4148" y="1600"/>
                    <a:pt x="3869" y="1656"/>
                  </a:cubicBezTo>
                  <a:cubicBezTo>
                    <a:pt x="3579" y="1095"/>
                    <a:pt x="3185" y="473"/>
                    <a:pt x="2687" y="58"/>
                  </a:cubicBezTo>
                  <a:cubicBezTo>
                    <a:pt x="2640" y="19"/>
                    <a:pt x="2581" y="0"/>
                    <a:pt x="2523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51" name="Google Shape;5452;p80">
              <a:extLst>
                <a:ext uri="{FF2B5EF4-FFF2-40B4-BE49-F238E27FC236}">
                  <a16:creationId xmlns:a16="http://schemas.microsoft.com/office/drawing/2014/main" id="{BA9F89ED-C1BB-A63E-C625-DB26283F921E}"/>
                </a:ext>
              </a:extLst>
            </p:cNvPr>
            <p:cNvGrpSpPr/>
            <p:nvPr/>
          </p:nvGrpSpPr>
          <p:grpSpPr>
            <a:xfrm>
              <a:off x="4751884" y="2145619"/>
              <a:ext cx="397315" cy="514340"/>
              <a:chOff x="3979375" y="2362375"/>
              <a:chExt cx="299025" cy="387100"/>
            </a:xfrm>
          </p:grpSpPr>
          <p:sp>
            <p:nvSpPr>
              <p:cNvPr id="52" name="Google Shape;5453;p80">
                <a:extLst>
                  <a:ext uri="{FF2B5EF4-FFF2-40B4-BE49-F238E27FC236}">
                    <a16:creationId xmlns:a16="http://schemas.microsoft.com/office/drawing/2014/main" id="{5534A465-A8F4-B72E-6EAC-B6C615CAB68A}"/>
                  </a:ext>
                </a:extLst>
              </p:cNvPr>
              <p:cNvSpPr/>
              <p:nvPr/>
            </p:nvSpPr>
            <p:spPr>
              <a:xfrm>
                <a:off x="4168425" y="2506100"/>
                <a:ext cx="109975" cy="204200"/>
              </a:xfrm>
              <a:custGeom>
                <a:avLst/>
                <a:gdLst/>
                <a:ahLst/>
                <a:cxnLst/>
                <a:rect l="l" t="t" r="r" b="b"/>
                <a:pathLst>
                  <a:path w="4399" h="8168" extrusionOk="0">
                    <a:moveTo>
                      <a:pt x="3331" y="0"/>
                    </a:moveTo>
                    <a:cubicBezTo>
                      <a:pt x="3058" y="0"/>
                      <a:pt x="2782" y="80"/>
                      <a:pt x="2542" y="211"/>
                    </a:cubicBezTo>
                    <a:cubicBezTo>
                      <a:pt x="2199" y="398"/>
                      <a:pt x="1930" y="688"/>
                      <a:pt x="1712" y="1020"/>
                    </a:cubicBezTo>
                    <a:cubicBezTo>
                      <a:pt x="1286" y="1664"/>
                      <a:pt x="1069" y="2452"/>
                      <a:pt x="1121" y="3219"/>
                    </a:cubicBezTo>
                    <a:cubicBezTo>
                      <a:pt x="1152" y="3707"/>
                      <a:pt x="1277" y="4185"/>
                      <a:pt x="1369" y="4672"/>
                    </a:cubicBezTo>
                    <a:cubicBezTo>
                      <a:pt x="1473" y="5149"/>
                      <a:pt x="1546" y="5647"/>
                      <a:pt x="1452" y="6124"/>
                    </a:cubicBezTo>
                    <a:cubicBezTo>
                      <a:pt x="1360" y="6612"/>
                      <a:pt x="1090" y="7078"/>
                      <a:pt x="654" y="7297"/>
                    </a:cubicBezTo>
                    <a:lnTo>
                      <a:pt x="0" y="8168"/>
                    </a:lnTo>
                    <a:cubicBezTo>
                      <a:pt x="343" y="8053"/>
                      <a:pt x="716" y="8023"/>
                      <a:pt x="1048" y="7887"/>
                    </a:cubicBezTo>
                    <a:cubicBezTo>
                      <a:pt x="1650" y="7618"/>
                      <a:pt x="2023" y="6995"/>
                      <a:pt x="2169" y="6363"/>
                    </a:cubicBezTo>
                    <a:cubicBezTo>
                      <a:pt x="2303" y="5720"/>
                      <a:pt x="2252" y="5066"/>
                      <a:pt x="2220" y="4413"/>
                    </a:cubicBezTo>
                    <a:cubicBezTo>
                      <a:pt x="2189" y="3759"/>
                      <a:pt x="2179" y="3085"/>
                      <a:pt x="2418" y="2473"/>
                    </a:cubicBezTo>
                    <a:cubicBezTo>
                      <a:pt x="2521" y="2193"/>
                      <a:pt x="2687" y="1912"/>
                      <a:pt x="2946" y="1746"/>
                    </a:cubicBezTo>
                    <a:cubicBezTo>
                      <a:pt x="3174" y="1591"/>
                      <a:pt x="3455" y="1539"/>
                      <a:pt x="3704" y="1446"/>
                    </a:cubicBezTo>
                    <a:cubicBezTo>
                      <a:pt x="3963" y="1342"/>
                      <a:pt x="4222" y="1176"/>
                      <a:pt x="4295" y="907"/>
                    </a:cubicBezTo>
                    <a:cubicBezTo>
                      <a:pt x="4398" y="522"/>
                      <a:pt x="4046" y="149"/>
                      <a:pt x="3672" y="45"/>
                    </a:cubicBezTo>
                    <a:cubicBezTo>
                      <a:pt x="3561" y="14"/>
                      <a:pt x="3446" y="0"/>
                      <a:pt x="33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5454;p80">
                <a:extLst>
                  <a:ext uri="{FF2B5EF4-FFF2-40B4-BE49-F238E27FC236}">
                    <a16:creationId xmlns:a16="http://schemas.microsoft.com/office/drawing/2014/main" id="{DF70D2BD-7CEB-6C43-CCAE-C36D6667957A}"/>
                  </a:ext>
                </a:extLst>
              </p:cNvPr>
              <p:cNvSpPr/>
              <p:nvPr/>
            </p:nvSpPr>
            <p:spPr>
              <a:xfrm>
                <a:off x="4210700" y="2506175"/>
                <a:ext cx="500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1049" extrusionOk="0">
                    <a:moveTo>
                      <a:pt x="0" y="1049"/>
                    </a:moveTo>
                    <a:lnTo>
                      <a:pt x="0" y="1049"/>
                    </a:lnTo>
                    <a:lnTo>
                      <a:pt x="0" y="1049"/>
                    </a:lnTo>
                    <a:close/>
                    <a:moveTo>
                      <a:pt x="10" y="1038"/>
                    </a:moveTo>
                    <a:lnTo>
                      <a:pt x="0" y="1038"/>
                    </a:lnTo>
                    <a:lnTo>
                      <a:pt x="10" y="1038"/>
                    </a:lnTo>
                    <a:close/>
                    <a:moveTo>
                      <a:pt x="10" y="1028"/>
                    </a:moveTo>
                    <a:lnTo>
                      <a:pt x="10" y="1038"/>
                    </a:lnTo>
                    <a:lnTo>
                      <a:pt x="10" y="1028"/>
                    </a:lnTo>
                    <a:close/>
                    <a:moveTo>
                      <a:pt x="21" y="1017"/>
                    </a:moveTo>
                    <a:lnTo>
                      <a:pt x="10" y="1028"/>
                    </a:lnTo>
                    <a:lnTo>
                      <a:pt x="21" y="1017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1992" y="53"/>
                    </a:moveTo>
                    <a:lnTo>
                      <a:pt x="1992" y="53"/>
                    </a:lnTo>
                    <a:lnTo>
                      <a:pt x="1992" y="53"/>
                    </a:lnTo>
                    <a:close/>
                    <a:moveTo>
                      <a:pt x="1992" y="53"/>
                    </a:moveTo>
                    <a:lnTo>
                      <a:pt x="1992" y="53"/>
                    </a:lnTo>
                    <a:lnTo>
                      <a:pt x="1992" y="53"/>
                    </a:lnTo>
                    <a:close/>
                    <a:moveTo>
                      <a:pt x="1992" y="53"/>
                    </a:moveTo>
                    <a:lnTo>
                      <a:pt x="1992" y="53"/>
                    </a:lnTo>
                    <a:lnTo>
                      <a:pt x="1992" y="53"/>
                    </a:lnTo>
                    <a:close/>
                    <a:moveTo>
                      <a:pt x="1992" y="42"/>
                    </a:moveTo>
                    <a:lnTo>
                      <a:pt x="1992" y="42"/>
                    </a:lnTo>
                    <a:lnTo>
                      <a:pt x="1992" y="42"/>
                    </a:lnTo>
                    <a:close/>
                    <a:moveTo>
                      <a:pt x="1992" y="42"/>
                    </a:moveTo>
                    <a:lnTo>
                      <a:pt x="1992" y="42"/>
                    </a:lnTo>
                    <a:lnTo>
                      <a:pt x="1992" y="42"/>
                    </a:lnTo>
                    <a:close/>
                    <a:moveTo>
                      <a:pt x="1981" y="42"/>
                    </a:moveTo>
                    <a:lnTo>
                      <a:pt x="1981" y="42"/>
                    </a:lnTo>
                    <a:lnTo>
                      <a:pt x="1981" y="42"/>
                    </a:lnTo>
                    <a:close/>
                    <a:moveTo>
                      <a:pt x="1981" y="42"/>
                    </a:moveTo>
                    <a:lnTo>
                      <a:pt x="1981" y="42"/>
                    </a:lnTo>
                    <a:lnTo>
                      <a:pt x="1981" y="42"/>
                    </a:lnTo>
                    <a:lnTo>
                      <a:pt x="1981" y="42"/>
                    </a:lnTo>
                    <a:lnTo>
                      <a:pt x="1981" y="42"/>
                    </a:lnTo>
                    <a:close/>
                    <a:moveTo>
                      <a:pt x="1961" y="42"/>
                    </a:moveTo>
                    <a:lnTo>
                      <a:pt x="1971" y="42"/>
                    </a:lnTo>
                    <a:lnTo>
                      <a:pt x="1961" y="42"/>
                    </a:lnTo>
                    <a:close/>
                    <a:moveTo>
                      <a:pt x="1629" y="1"/>
                    </a:moveTo>
                    <a:cubicBezTo>
                      <a:pt x="1359" y="1"/>
                      <a:pt x="1089" y="74"/>
                      <a:pt x="851" y="208"/>
                    </a:cubicBezTo>
                    <a:cubicBezTo>
                      <a:pt x="508" y="395"/>
                      <a:pt x="239" y="685"/>
                      <a:pt x="21" y="1017"/>
                    </a:cubicBezTo>
                    <a:lnTo>
                      <a:pt x="21" y="1017"/>
                    </a:lnTo>
                    <a:lnTo>
                      <a:pt x="21" y="1017"/>
                    </a:lnTo>
                    <a:cubicBezTo>
                      <a:pt x="239" y="685"/>
                      <a:pt x="508" y="395"/>
                      <a:pt x="851" y="208"/>
                    </a:cubicBezTo>
                    <a:cubicBezTo>
                      <a:pt x="1089" y="74"/>
                      <a:pt x="1359" y="1"/>
                      <a:pt x="1629" y="1"/>
                    </a:cubicBezTo>
                    <a:close/>
                  </a:path>
                </a:pathLst>
              </a:custGeom>
              <a:solidFill>
                <a:srgbClr val="A79F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5455;p80">
                <a:extLst>
                  <a:ext uri="{FF2B5EF4-FFF2-40B4-BE49-F238E27FC236}">
                    <a16:creationId xmlns:a16="http://schemas.microsoft.com/office/drawing/2014/main" id="{4F1EAAC5-886F-756A-0CCB-417AE39E2B8B}"/>
                  </a:ext>
                </a:extLst>
              </p:cNvPr>
              <p:cNvSpPr/>
              <p:nvPr/>
            </p:nvSpPr>
            <p:spPr>
              <a:xfrm>
                <a:off x="4202650" y="2506175"/>
                <a:ext cx="747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1672" extrusionOk="0">
                    <a:moveTo>
                      <a:pt x="1951" y="1"/>
                    </a:moveTo>
                    <a:cubicBezTo>
                      <a:pt x="1681" y="1"/>
                      <a:pt x="1411" y="74"/>
                      <a:pt x="1173" y="208"/>
                    </a:cubicBezTo>
                    <a:cubicBezTo>
                      <a:pt x="830" y="395"/>
                      <a:pt x="561" y="685"/>
                      <a:pt x="343" y="1017"/>
                    </a:cubicBezTo>
                    <a:lnTo>
                      <a:pt x="332" y="1028"/>
                    </a:lnTo>
                    <a:lnTo>
                      <a:pt x="332" y="1038"/>
                    </a:lnTo>
                    <a:lnTo>
                      <a:pt x="322" y="1038"/>
                    </a:lnTo>
                    <a:lnTo>
                      <a:pt x="322" y="1049"/>
                    </a:lnTo>
                    <a:cubicBezTo>
                      <a:pt x="198" y="1246"/>
                      <a:pt x="83" y="1453"/>
                      <a:pt x="0" y="1671"/>
                    </a:cubicBezTo>
                    <a:cubicBezTo>
                      <a:pt x="374" y="1080"/>
                      <a:pt x="945" y="613"/>
                      <a:pt x="1598" y="374"/>
                    </a:cubicBezTo>
                    <a:cubicBezTo>
                      <a:pt x="1743" y="323"/>
                      <a:pt x="1888" y="281"/>
                      <a:pt x="2034" y="281"/>
                    </a:cubicBezTo>
                    <a:lnTo>
                      <a:pt x="2086" y="281"/>
                    </a:lnTo>
                    <a:cubicBezTo>
                      <a:pt x="2252" y="291"/>
                      <a:pt x="2418" y="374"/>
                      <a:pt x="2501" y="519"/>
                    </a:cubicBezTo>
                    <a:cubicBezTo>
                      <a:pt x="2573" y="634"/>
                      <a:pt x="2584" y="800"/>
                      <a:pt x="2708" y="862"/>
                    </a:cubicBezTo>
                    <a:cubicBezTo>
                      <a:pt x="2739" y="872"/>
                      <a:pt x="2770" y="883"/>
                      <a:pt x="2801" y="883"/>
                    </a:cubicBezTo>
                    <a:cubicBezTo>
                      <a:pt x="2843" y="883"/>
                      <a:pt x="2895" y="862"/>
                      <a:pt x="2936" y="831"/>
                    </a:cubicBezTo>
                    <a:cubicBezTo>
                      <a:pt x="2988" y="489"/>
                      <a:pt x="2677" y="157"/>
                      <a:pt x="2324" y="53"/>
                    </a:cubicBezTo>
                    <a:lnTo>
                      <a:pt x="2314" y="53"/>
                    </a:lnTo>
                    <a:lnTo>
                      <a:pt x="2314" y="42"/>
                    </a:lnTo>
                    <a:lnTo>
                      <a:pt x="2283" y="42"/>
                    </a:lnTo>
                    <a:cubicBezTo>
                      <a:pt x="2179" y="12"/>
                      <a:pt x="2065" y="1"/>
                      <a:pt x="19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5456;p80">
                <a:extLst>
                  <a:ext uri="{FF2B5EF4-FFF2-40B4-BE49-F238E27FC236}">
                    <a16:creationId xmlns:a16="http://schemas.microsoft.com/office/drawing/2014/main" id="{1D4DF15B-2CE5-EA9D-F346-553E7858D0C1}"/>
                  </a:ext>
                </a:extLst>
              </p:cNvPr>
              <p:cNvSpPr/>
              <p:nvPr/>
            </p:nvSpPr>
            <p:spPr>
              <a:xfrm>
                <a:off x="3979375" y="2523300"/>
                <a:ext cx="249225" cy="223575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943" extrusionOk="0">
                    <a:moveTo>
                      <a:pt x="3351" y="0"/>
                    </a:moveTo>
                    <a:cubicBezTo>
                      <a:pt x="2677" y="1360"/>
                      <a:pt x="2106" y="2936"/>
                      <a:pt x="1857" y="4419"/>
                    </a:cubicBezTo>
                    <a:cubicBezTo>
                      <a:pt x="1836" y="4555"/>
                      <a:pt x="1743" y="4772"/>
                      <a:pt x="1691" y="4917"/>
                    </a:cubicBezTo>
                    <a:cubicBezTo>
                      <a:pt x="1557" y="5343"/>
                      <a:pt x="1453" y="5737"/>
                      <a:pt x="1401" y="6162"/>
                    </a:cubicBezTo>
                    <a:cubicBezTo>
                      <a:pt x="1328" y="6805"/>
                      <a:pt x="1442" y="7386"/>
                      <a:pt x="1598" y="8019"/>
                    </a:cubicBezTo>
                    <a:cubicBezTo>
                      <a:pt x="1370" y="7998"/>
                      <a:pt x="1287" y="8008"/>
                      <a:pt x="903" y="7988"/>
                    </a:cubicBezTo>
                    <a:cubicBezTo>
                      <a:pt x="882" y="7986"/>
                      <a:pt x="860" y="7986"/>
                      <a:pt x="839" y="7986"/>
                    </a:cubicBezTo>
                    <a:cubicBezTo>
                      <a:pt x="688" y="7986"/>
                      <a:pt x="520" y="8015"/>
                      <a:pt x="384" y="8061"/>
                    </a:cubicBezTo>
                    <a:cubicBezTo>
                      <a:pt x="291" y="8091"/>
                      <a:pt x="208" y="8154"/>
                      <a:pt x="146" y="8237"/>
                    </a:cubicBezTo>
                    <a:cubicBezTo>
                      <a:pt x="1" y="8455"/>
                      <a:pt x="156" y="8683"/>
                      <a:pt x="363" y="8776"/>
                    </a:cubicBezTo>
                    <a:cubicBezTo>
                      <a:pt x="473" y="8823"/>
                      <a:pt x="595" y="8829"/>
                      <a:pt x="716" y="8829"/>
                    </a:cubicBezTo>
                    <a:cubicBezTo>
                      <a:pt x="754" y="8829"/>
                      <a:pt x="793" y="8828"/>
                      <a:pt x="831" y="8828"/>
                    </a:cubicBezTo>
                    <a:cubicBezTo>
                      <a:pt x="1217" y="8833"/>
                      <a:pt x="1530" y="8840"/>
                      <a:pt x="1824" y="8840"/>
                    </a:cubicBezTo>
                    <a:cubicBezTo>
                      <a:pt x="2168" y="8840"/>
                      <a:pt x="2488" y="8830"/>
                      <a:pt x="2874" y="8797"/>
                    </a:cubicBezTo>
                    <a:cubicBezTo>
                      <a:pt x="2905" y="8787"/>
                      <a:pt x="3060" y="8704"/>
                      <a:pt x="3092" y="8683"/>
                    </a:cubicBezTo>
                    <a:cubicBezTo>
                      <a:pt x="3579" y="8870"/>
                      <a:pt x="4118" y="8932"/>
                      <a:pt x="4637" y="8942"/>
                    </a:cubicBezTo>
                    <a:cubicBezTo>
                      <a:pt x="4708" y="8942"/>
                      <a:pt x="4779" y="8942"/>
                      <a:pt x="4850" y="8942"/>
                    </a:cubicBezTo>
                    <a:cubicBezTo>
                      <a:pt x="5531" y="8942"/>
                      <a:pt x="6188" y="8933"/>
                      <a:pt x="6836" y="8745"/>
                    </a:cubicBezTo>
                    <a:lnTo>
                      <a:pt x="6930" y="8714"/>
                    </a:lnTo>
                    <a:cubicBezTo>
                      <a:pt x="6981" y="8745"/>
                      <a:pt x="7064" y="8787"/>
                      <a:pt x="7096" y="8797"/>
                    </a:cubicBezTo>
                    <a:cubicBezTo>
                      <a:pt x="7476" y="8830"/>
                      <a:pt x="7796" y="8840"/>
                      <a:pt x="8141" y="8840"/>
                    </a:cubicBezTo>
                    <a:cubicBezTo>
                      <a:pt x="8435" y="8840"/>
                      <a:pt x="8747" y="8833"/>
                      <a:pt x="9129" y="8828"/>
                    </a:cubicBezTo>
                    <a:cubicBezTo>
                      <a:pt x="9169" y="8828"/>
                      <a:pt x="9209" y="8829"/>
                      <a:pt x="9249" y="8829"/>
                    </a:cubicBezTo>
                    <a:cubicBezTo>
                      <a:pt x="9374" y="8829"/>
                      <a:pt x="9496" y="8823"/>
                      <a:pt x="9606" y="8776"/>
                    </a:cubicBezTo>
                    <a:cubicBezTo>
                      <a:pt x="9803" y="8693"/>
                      <a:pt x="9969" y="8465"/>
                      <a:pt x="9814" y="8237"/>
                    </a:cubicBezTo>
                    <a:cubicBezTo>
                      <a:pt x="9761" y="8154"/>
                      <a:pt x="9668" y="8091"/>
                      <a:pt x="9575" y="8061"/>
                    </a:cubicBezTo>
                    <a:cubicBezTo>
                      <a:pt x="9419" y="8008"/>
                      <a:pt x="9263" y="7988"/>
                      <a:pt x="9097" y="7988"/>
                    </a:cubicBezTo>
                    <a:cubicBezTo>
                      <a:pt x="8776" y="7998"/>
                      <a:pt x="8600" y="7998"/>
                      <a:pt x="8371" y="8019"/>
                    </a:cubicBezTo>
                    <a:cubicBezTo>
                      <a:pt x="8517" y="7386"/>
                      <a:pt x="8641" y="6805"/>
                      <a:pt x="8558" y="6162"/>
                    </a:cubicBezTo>
                    <a:cubicBezTo>
                      <a:pt x="8517" y="5779"/>
                      <a:pt x="8444" y="5332"/>
                      <a:pt x="8278" y="4959"/>
                    </a:cubicBezTo>
                    <a:cubicBezTo>
                      <a:pt x="8205" y="4793"/>
                      <a:pt x="8154" y="4617"/>
                      <a:pt x="8112" y="4430"/>
                    </a:cubicBezTo>
                    <a:cubicBezTo>
                      <a:pt x="7739" y="2874"/>
                      <a:pt x="7376" y="1754"/>
                      <a:pt x="6764" y="219"/>
                    </a:cubicBezTo>
                    <a:lnTo>
                      <a:pt x="33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5457;p80">
                <a:extLst>
                  <a:ext uri="{FF2B5EF4-FFF2-40B4-BE49-F238E27FC236}">
                    <a16:creationId xmlns:a16="http://schemas.microsoft.com/office/drawing/2014/main" id="{AD7C35BC-8AE2-E2BA-3945-A7630DC0858E}"/>
                  </a:ext>
                </a:extLst>
              </p:cNvPr>
              <p:cNvSpPr/>
              <p:nvPr/>
            </p:nvSpPr>
            <p:spPr>
              <a:xfrm>
                <a:off x="4055300" y="2677050"/>
                <a:ext cx="168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570" extrusionOk="0">
                    <a:moveTo>
                      <a:pt x="632" y="0"/>
                    </a:moveTo>
                    <a:cubicBezTo>
                      <a:pt x="620" y="0"/>
                      <a:pt x="608" y="7"/>
                      <a:pt x="604" y="23"/>
                    </a:cubicBezTo>
                    <a:cubicBezTo>
                      <a:pt x="542" y="438"/>
                      <a:pt x="470" y="853"/>
                      <a:pt x="387" y="1257"/>
                    </a:cubicBezTo>
                    <a:cubicBezTo>
                      <a:pt x="335" y="1454"/>
                      <a:pt x="293" y="1651"/>
                      <a:pt x="242" y="1838"/>
                    </a:cubicBezTo>
                    <a:cubicBezTo>
                      <a:pt x="210" y="1952"/>
                      <a:pt x="189" y="2056"/>
                      <a:pt x="159" y="2160"/>
                    </a:cubicBezTo>
                    <a:cubicBezTo>
                      <a:pt x="127" y="2263"/>
                      <a:pt x="106" y="2429"/>
                      <a:pt x="23" y="2512"/>
                    </a:cubicBezTo>
                    <a:cubicBezTo>
                      <a:pt x="1" y="2535"/>
                      <a:pt x="23" y="2569"/>
                      <a:pt x="48" y="2569"/>
                    </a:cubicBezTo>
                    <a:cubicBezTo>
                      <a:pt x="58" y="2569"/>
                      <a:pt x="67" y="2565"/>
                      <a:pt x="76" y="2554"/>
                    </a:cubicBezTo>
                    <a:cubicBezTo>
                      <a:pt x="179" y="2450"/>
                      <a:pt x="200" y="2253"/>
                      <a:pt x="242" y="2118"/>
                    </a:cubicBezTo>
                    <a:cubicBezTo>
                      <a:pt x="304" y="1879"/>
                      <a:pt x="366" y="1641"/>
                      <a:pt x="417" y="1413"/>
                    </a:cubicBezTo>
                    <a:cubicBezTo>
                      <a:pt x="521" y="956"/>
                      <a:pt x="604" y="500"/>
                      <a:pt x="666" y="44"/>
                    </a:cubicBezTo>
                    <a:cubicBezTo>
                      <a:pt x="673" y="18"/>
                      <a:pt x="652" y="0"/>
                      <a:pt x="6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5458;p80">
                <a:extLst>
                  <a:ext uri="{FF2B5EF4-FFF2-40B4-BE49-F238E27FC236}">
                    <a16:creationId xmlns:a16="http://schemas.microsoft.com/office/drawing/2014/main" id="{14D5D3F9-F197-0355-8C6C-C59832468406}"/>
                  </a:ext>
                </a:extLst>
              </p:cNvPr>
              <p:cNvSpPr/>
              <p:nvPr/>
            </p:nvSpPr>
            <p:spPr>
              <a:xfrm>
                <a:off x="4135075" y="2677050"/>
                <a:ext cx="16825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2570" extrusionOk="0">
                    <a:moveTo>
                      <a:pt x="46" y="0"/>
                    </a:moveTo>
                    <a:cubicBezTo>
                      <a:pt x="26" y="0"/>
                      <a:pt x="0" y="18"/>
                      <a:pt x="6" y="44"/>
                    </a:cubicBezTo>
                    <a:cubicBezTo>
                      <a:pt x="69" y="500"/>
                      <a:pt x="152" y="956"/>
                      <a:pt x="255" y="1413"/>
                    </a:cubicBezTo>
                    <a:cubicBezTo>
                      <a:pt x="308" y="1620"/>
                      <a:pt x="359" y="1838"/>
                      <a:pt x="421" y="2056"/>
                    </a:cubicBezTo>
                    <a:cubicBezTo>
                      <a:pt x="463" y="2211"/>
                      <a:pt x="484" y="2429"/>
                      <a:pt x="598" y="2554"/>
                    </a:cubicBezTo>
                    <a:cubicBezTo>
                      <a:pt x="606" y="2565"/>
                      <a:pt x="616" y="2569"/>
                      <a:pt x="625" y="2569"/>
                    </a:cubicBezTo>
                    <a:cubicBezTo>
                      <a:pt x="651" y="2569"/>
                      <a:pt x="673" y="2535"/>
                      <a:pt x="650" y="2512"/>
                    </a:cubicBezTo>
                    <a:cubicBezTo>
                      <a:pt x="587" y="2439"/>
                      <a:pt x="567" y="2315"/>
                      <a:pt x="536" y="2222"/>
                    </a:cubicBezTo>
                    <a:cubicBezTo>
                      <a:pt x="504" y="2118"/>
                      <a:pt x="484" y="2014"/>
                      <a:pt x="453" y="1900"/>
                    </a:cubicBezTo>
                    <a:cubicBezTo>
                      <a:pt x="391" y="1692"/>
                      <a:pt x="338" y="1475"/>
                      <a:pt x="297" y="1257"/>
                    </a:cubicBezTo>
                    <a:cubicBezTo>
                      <a:pt x="204" y="853"/>
                      <a:pt x="131" y="438"/>
                      <a:pt x="69" y="23"/>
                    </a:cubicBezTo>
                    <a:cubicBezTo>
                      <a:pt x="69" y="7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5459;p80">
                <a:extLst>
                  <a:ext uri="{FF2B5EF4-FFF2-40B4-BE49-F238E27FC236}">
                    <a16:creationId xmlns:a16="http://schemas.microsoft.com/office/drawing/2014/main" id="{18EEBD35-A179-F17F-6502-9AD45CC4DBFD}"/>
                  </a:ext>
                </a:extLst>
              </p:cNvPr>
              <p:cNvSpPr/>
              <p:nvPr/>
            </p:nvSpPr>
            <p:spPr>
              <a:xfrm>
                <a:off x="4148700" y="2529000"/>
                <a:ext cx="37650" cy="11827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473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03" y="1536"/>
                      <a:pt x="966" y="2646"/>
                      <a:pt x="1339" y="4202"/>
                    </a:cubicBezTo>
                    <a:cubicBezTo>
                      <a:pt x="1381" y="4389"/>
                      <a:pt x="1432" y="4565"/>
                      <a:pt x="1505" y="4731"/>
                    </a:cubicBezTo>
                    <a:lnTo>
                      <a:pt x="1505" y="4731"/>
                    </a:lnTo>
                    <a:lnTo>
                      <a:pt x="1505" y="4731"/>
                    </a:lnTo>
                    <a:cubicBezTo>
                      <a:pt x="1432" y="4565"/>
                      <a:pt x="1381" y="4389"/>
                      <a:pt x="1339" y="4202"/>
                    </a:cubicBezTo>
                    <a:cubicBezTo>
                      <a:pt x="966" y="2646"/>
                      <a:pt x="603" y="1536"/>
                      <a:pt x="1" y="1"/>
                    </a:cubicBezTo>
                    <a:close/>
                  </a:path>
                </a:pathLst>
              </a:custGeom>
              <a:solidFill>
                <a:srgbClr val="A69F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5460;p80">
                <a:extLst>
                  <a:ext uri="{FF2B5EF4-FFF2-40B4-BE49-F238E27FC236}">
                    <a16:creationId xmlns:a16="http://schemas.microsoft.com/office/drawing/2014/main" id="{90276A04-DECA-0E05-24D9-50DA6761F458}"/>
                  </a:ext>
                </a:extLst>
              </p:cNvPr>
              <p:cNvSpPr/>
              <p:nvPr/>
            </p:nvSpPr>
            <p:spPr>
              <a:xfrm>
                <a:off x="4060300" y="2528475"/>
                <a:ext cx="126825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825" extrusionOk="0">
                    <a:moveTo>
                      <a:pt x="10" y="1"/>
                    </a:moveTo>
                    <a:cubicBezTo>
                      <a:pt x="10" y="12"/>
                      <a:pt x="10" y="12"/>
                      <a:pt x="0" y="22"/>
                    </a:cubicBezTo>
                    <a:cubicBezTo>
                      <a:pt x="436" y="229"/>
                      <a:pt x="902" y="344"/>
                      <a:pt x="1379" y="395"/>
                    </a:cubicBezTo>
                    <a:cubicBezTo>
                      <a:pt x="1670" y="427"/>
                      <a:pt x="1960" y="437"/>
                      <a:pt x="2251" y="437"/>
                    </a:cubicBezTo>
                    <a:cubicBezTo>
                      <a:pt x="2541" y="437"/>
                      <a:pt x="2831" y="427"/>
                      <a:pt x="3112" y="416"/>
                    </a:cubicBezTo>
                    <a:lnTo>
                      <a:pt x="3153" y="416"/>
                    </a:lnTo>
                    <a:cubicBezTo>
                      <a:pt x="3195" y="416"/>
                      <a:pt x="3236" y="416"/>
                      <a:pt x="3267" y="437"/>
                    </a:cubicBezTo>
                    <a:cubicBezTo>
                      <a:pt x="3361" y="468"/>
                      <a:pt x="3402" y="572"/>
                      <a:pt x="3444" y="665"/>
                    </a:cubicBezTo>
                    <a:cubicBezTo>
                      <a:pt x="3859" y="1785"/>
                      <a:pt x="4263" y="2895"/>
                      <a:pt x="4678" y="4016"/>
                    </a:cubicBezTo>
                    <a:cubicBezTo>
                      <a:pt x="4782" y="4295"/>
                      <a:pt x="4896" y="4586"/>
                      <a:pt x="5072" y="4825"/>
                    </a:cubicBezTo>
                    <a:cubicBezTo>
                      <a:pt x="5062" y="4793"/>
                      <a:pt x="5051" y="4773"/>
                      <a:pt x="5041" y="4752"/>
                    </a:cubicBezTo>
                    <a:cubicBezTo>
                      <a:pt x="4968" y="4586"/>
                      <a:pt x="4917" y="4410"/>
                      <a:pt x="4875" y="4223"/>
                    </a:cubicBezTo>
                    <a:cubicBezTo>
                      <a:pt x="4502" y="2667"/>
                      <a:pt x="4139" y="1557"/>
                      <a:pt x="3537" y="22"/>
                    </a:cubicBezTo>
                    <a:cubicBezTo>
                      <a:pt x="3008" y="250"/>
                      <a:pt x="2386" y="271"/>
                      <a:pt x="1836" y="271"/>
                    </a:cubicBezTo>
                    <a:cubicBezTo>
                      <a:pt x="1151" y="271"/>
                      <a:pt x="549" y="250"/>
                      <a:pt x="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5461;p80">
                <a:extLst>
                  <a:ext uri="{FF2B5EF4-FFF2-40B4-BE49-F238E27FC236}">
                    <a16:creationId xmlns:a16="http://schemas.microsoft.com/office/drawing/2014/main" id="{5D6A1049-6F60-310A-2B8C-DC0A0F074F3A}"/>
                  </a:ext>
                </a:extLst>
              </p:cNvPr>
              <p:cNvSpPr/>
              <p:nvPr/>
            </p:nvSpPr>
            <p:spPr>
              <a:xfrm>
                <a:off x="4058225" y="2655550"/>
                <a:ext cx="91550" cy="91325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3653" extrusionOk="0">
                    <a:moveTo>
                      <a:pt x="1110" y="1"/>
                    </a:moveTo>
                    <a:cubicBezTo>
                      <a:pt x="944" y="208"/>
                      <a:pt x="975" y="489"/>
                      <a:pt x="964" y="758"/>
                    </a:cubicBezTo>
                    <a:cubicBezTo>
                      <a:pt x="954" y="966"/>
                      <a:pt x="923" y="1162"/>
                      <a:pt x="881" y="1370"/>
                    </a:cubicBezTo>
                    <a:cubicBezTo>
                      <a:pt x="851" y="1474"/>
                      <a:pt x="819" y="1588"/>
                      <a:pt x="757" y="1671"/>
                    </a:cubicBezTo>
                    <a:cubicBezTo>
                      <a:pt x="705" y="1733"/>
                      <a:pt x="622" y="1775"/>
                      <a:pt x="539" y="1775"/>
                    </a:cubicBezTo>
                    <a:cubicBezTo>
                      <a:pt x="519" y="1775"/>
                      <a:pt x="487" y="1775"/>
                      <a:pt x="466" y="1754"/>
                    </a:cubicBezTo>
                    <a:cubicBezTo>
                      <a:pt x="342" y="2314"/>
                      <a:pt x="187" y="2864"/>
                      <a:pt x="0" y="3403"/>
                    </a:cubicBezTo>
                    <a:lnTo>
                      <a:pt x="0" y="3414"/>
                    </a:lnTo>
                    <a:cubicBezTo>
                      <a:pt x="477" y="3590"/>
                      <a:pt x="985" y="3642"/>
                      <a:pt x="1483" y="3652"/>
                    </a:cubicBezTo>
                    <a:lnTo>
                      <a:pt x="1867" y="3652"/>
                    </a:lnTo>
                    <a:cubicBezTo>
                      <a:pt x="2479" y="3652"/>
                      <a:pt x="3071" y="3621"/>
                      <a:pt x="3661" y="3455"/>
                    </a:cubicBezTo>
                    <a:lnTo>
                      <a:pt x="3661" y="3403"/>
                    </a:lnTo>
                    <a:cubicBezTo>
                      <a:pt x="3558" y="3279"/>
                      <a:pt x="3537" y="3061"/>
                      <a:pt x="3495" y="2916"/>
                    </a:cubicBezTo>
                    <a:cubicBezTo>
                      <a:pt x="3433" y="2708"/>
                      <a:pt x="3382" y="2501"/>
                      <a:pt x="3340" y="2294"/>
                    </a:cubicBezTo>
                    <a:cubicBezTo>
                      <a:pt x="3153" y="1837"/>
                      <a:pt x="2967" y="1391"/>
                      <a:pt x="2914" y="904"/>
                    </a:cubicBezTo>
                    <a:cubicBezTo>
                      <a:pt x="2894" y="758"/>
                      <a:pt x="2873" y="582"/>
                      <a:pt x="2749" y="499"/>
                    </a:cubicBezTo>
                    <a:cubicBezTo>
                      <a:pt x="2469" y="1142"/>
                      <a:pt x="2282" y="1826"/>
                      <a:pt x="2199" y="2522"/>
                    </a:cubicBezTo>
                    <a:cubicBezTo>
                      <a:pt x="2168" y="2781"/>
                      <a:pt x="2147" y="3040"/>
                      <a:pt x="2085" y="3299"/>
                    </a:cubicBezTo>
                    <a:cubicBezTo>
                      <a:pt x="2075" y="3331"/>
                      <a:pt x="2064" y="3372"/>
                      <a:pt x="2043" y="3403"/>
                    </a:cubicBezTo>
                    <a:cubicBezTo>
                      <a:pt x="2002" y="3435"/>
                      <a:pt x="1950" y="3445"/>
                      <a:pt x="1898" y="3445"/>
                    </a:cubicBezTo>
                    <a:cubicBezTo>
                      <a:pt x="1846" y="3455"/>
                      <a:pt x="1784" y="3465"/>
                      <a:pt x="1732" y="3465"/>
                    </a:cubicBezTo>
                    <a:cubicBezTo>
                      <a:pt x="1587" y="3465"/>
                      <a:pt x="1462" y="3435"/>
                      <a:pt x="1390" y="3320"/>
                    </a:cubicBezTo>
                    <a:cubicBezTo>
                      <a:pt x="1338" y="3269"/>
                      <a:pt x="1328" y="3186"/>
                      <a:pt x="1317" y="3113"/>
                    </a:cubicBezTo>
                    <a:cubicBezTo>
                      <a:pt x="1224" y="2511"/>
                      <a:pt x="1193" y="1889"/>
                      <a:pt x="1162" y="1277"/>
                    </a:cubicBezTo>
                    <a:cubicBezTo>
                      <a:pt x="1151" y="851"/>
                      <a:pt x="1130" y="426"/>
                      <a:pt x="11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5462;p80">
                <a:extLst>
                  <a:ext uri="{FF2B5EF4-FFF2-40B4-BE49-F238E27FC236}">
                    <a16:creationId xmlns:a16="http://schemas.microsoft.com/office/drawing/2014/main" id="{5C459046-567E-E78C-76DF-B4ECF79DABB5}"/>
                  </a:ext>
                </a:extLst>
              </p:cNvPr>
              <p:cNvSpPr/>
              <p:nvPr/>
            </p:nvSpPr>
            <p:spPr>
              <a:xfrm>
                <a:off x="4141725" y="2712875"/>
                <a:ext cx="805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11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2" y="208"/>
                      <a:pt x="93" y="415"/>
                      <a:pt x="155" y="623"/>
                    </a:cubicBezTo>
                    <a:cubicBezTo>
                      <a:pt x="197" y="768"/>
                      <a:pt x="218" y="986"/>
                      <a:pt x="321" y="1110"/>
                    </a:cubicBezTo>
                    <a:cubicBezTo>
                      <a:pt x="321" y="1059"/>
                      <a:pt x="311" y="996"/>
                      <a:pt x="301" y="944"/>
                    </a:cubicBezTo>
                    <a:cubicBezTo>
                      <a:pt x="238" y="623"/>
                      <a:pt x="114" y="312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5463;p80">
                <a:extLst>
                  <a:ext uri="{FF2B5EF4-FFF2-40B4-BE49-F238E27FC236}">
                    <a16:creationId xmlns:a16="http://schemas.microsoft.com/office/drawing/2014/main" id="{5F0FE50C-C7B3-EF25-68E0-412777EF418A}"/>
                  </a:ext>
                </a:extLst>
              </p:cNvPr>
              <p:cNvSpPr/>
              <p:nvPr/>
            </p:nvSpPr>
            <p:spPr>
              <a:xfrm>
                <a:off x="4049925" y="2609925"/>
                <a:ext cx="3942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5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3" y="498"/>
                      <a:pt x="187" y="1007"/>
                      <a:pt x="280" y="1515"/>
                    </a:cubicBezTo>
                    <a:cubicBezTo>
                      <a:pt x="467" y="2542"/>
                      <a:pt x="653" y="3579"/>
                      <a:pt x="1006" y="4564"/>
                    </a:cubicBezTo>
                    <a:cubicBezTo>
                      <a:pt x="1027" y="4616"/>
                      <a:pt x="1006" y="4668"/>
                      <a:pt x="954" y="4679"/>
                    </a:cubicBezTo>
                    <a:cubicBezTo>
                      <a:pt x="706" y="4741"/>
                      <a:pt x="477" y="5073"/>
                      <a:pt x="498" y="5322"/>
                    </a:cubicBezTo>
                    <a:cubicBezTo>
                      <a:pt x="498" y="5363"/>
                      <a:pt x="508" y="5415"/>
                      <a:pt x="540" y="5446"/>
                    </a:cubicBezTo>
                    <a:cubicBezTo>
                      <a:pt x="570" y="5477"/>
                      <a:pt x="632" y="5519"/>
                      <a:pt x="674" y="5519"/>
                    </a:cubicBezTo>
                    <a:cubicBezTo>
                      <a:pt x="876" y="5531"/>
                      <a:pt x="1035" y="5536"/>
                      <a:pt x="1183" y="5536"/>
                    </a:cubicBezTo>
                    <a:cubicBezTo>
                      <a:pt x="1285" y="5536"/>
                      <a:pt x="1381" y="5533"/>
                      <a:pt x="1483" y="5529"/>
                    </a:cubicBezTo>
                    <a:cubicBezTo>
                      <a:pt x="1535" y="5529"/>
                      <a:pt x="1577" y="5488"/>
                      <a:pt x="1566" y="5436"/>
                    </a:cubicBezTo>
                    <a:cubicBezTo>
                      <a:pt x="1504" y="3973"/>
                      <a:pt x="1504" y="2365"/>
                      <a:pt x="1432" y="9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5464;p80">
                <a:extLst>
                  <a:ext uri="{FF2B5EF4-FFF2-40B4-BE49-F238E27FC236}">
                    <a16:creationId xmlns:a16="http://schemas.microsoft.com/office/drawing/2014/main" id="{8932B8AD-4FD9-4509-671E-909A8C9B3AC0}"/>
                  </a:ext>
                </a:extLst>
              </p:cNvPr>
              <p:cNvSpPr/>
              <p:nvPr/>
            </p:nvSpPr>
            <p:spPr>
              <a:xfrm>
                <a:off x="4116550" y="2609925"/>
                <a:ext cx="39450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5536" extrusionOk="0">
                    <a:moveTo>
                      <a:pt x="1577" y="0"/>
                    </a:moveTo>
                    <a:lnTo>
                      <a:pt x="146" y="913"/>
                    </a:lnTo>
                    <a:cubicBezTo>
                      <a:pt x="74" y="2365"/>
                      <a:pt x="74" y="3973"/>
                      <a:pt x="1" y="5436"/>
                    </a:cubicBezTo>
                    <a:cubicBezTo>
                      <a:pt x="1" y="5488"/>
                      <a:pt x="42" y="5529"/>
                      <a:pt x="94" y="5529"/>
                    </a:cubicBezTo>
                    <a:cubicBezTo>
                      <a:pt x="196" y="5533"/>
                      <a:pt x="293" y="5536"/>
                      <a:pt x="394" y="5536"/>
                    </a:cubicBezTo>
                    <a:cubicBezTo>
                      <a:pt x="540" y="5536"/>
                      <a:pt x="697" y="5531"/>
                      <a:pt x="893" y="5519"/>
                    </a:cubicBezTo>
                    <a:cubicBezTo>
                      <a:pt x="945" y="5519"/>
                      <a:pt x="1007" y="5477"/>
                      <a:pt x="1038" y="5446"/>
                    </a:cubicBezTo>
                    <a:cubicBezTo>
                      <a:pt x="1069" y="5415"/>
                      <a:pt x="1079" y="5363"/>
                      <a:pt x="1079" y="5322"/>
                    </a:cubicBezTo>
                    <a:cubicBezTo>
                      <a:pt x="1090" y="5073"/>
                      <a:pt x="872" y="4741"/>
                      <a:pt x="623" y="4679"/>
                    </a:cubicBezTo>
                    <a:cubicBezTo>
                      <a:pt x="572" y="4668"/>
                      <a:pt x="551" y="4616"/>
                      <a:pt x="572" y="4564"/>
                    </a:cubicBezTo>
                    <a:cubicBezTo>
                      <a:pt x="924" y="3579"/>
                      <a:pt x="1111" y="2542"/>
                      <a:pt x="1298" y="1515"/>
                    </a:cubicBezTo>
                    <a:cubicBezTo>
                      <a:pt x="1391" y="1007"/>
                      <a:pt x="1484" y="498"/>
                      <a:pt x="15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27" name="Google Shape;5465;p80">
                <a:extLst>
                  <a:ext uri="{FF2B5EF4-FFF2-40B4-BE49-F238E27FC236}">
                    <a16:creationId xmlns:a16="http://schemas.microsoft.com/office/drawing/2014/main" id="{415289E3-C383-A5ED-D1C2-EDB5D3D67046}"/>
                  </a:ext>
                </a:extLst>
              </p:cNvPr>
              <p:cNvSpPr/>
              <p:nvPr/>
            </p:nvSpPr>
            <p:spPr>
              <a:xfrm>
                <a:off x="4048975" y="2608875"/>
                <a:ext cx="42450" cy="14057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5623" extrusionOk="0">
                    <a:moveTo>
                      <a:pt x="42" y="1"/>
                    </a:moveTo>
                    <a:cubicBezTo>
                      <a:pt x="23" y="1"/>
                      <a:pt x="1" y="18"/>
                      <a:pt x="7" y="42"/>
                    </a:cubicBezTo>
                    <a:cubicBezTo>
                      <a:pt x="204" y="1132"/>
                      <a:pt x="380" y="2220"/>
                      <a:pt x="629" y="3299"/>
                    </a:cubicBezTo>
                    <a:cubicBezTo>
                      <a:pt x="691" y="3559"/>
                      <a:pt x="753" y="3808"/>
                      <a:pt x="827" y="4057"/>
                    </a:cubicBezTo>
                    <a:lnTo>
                      <a:pt x="951" y="4430"/>
                    </a:lnTo>
                    <a:lnTo>
                      <a:pt x="1013" y="4617"/>
                    </a:lnTo>
                    <a:cubicBezTo>
                      <a:pt x="1034" y="4668"/>
                      <a:pt x="889" y="4731"/>
                      <a:pt x="847" y="4741"/>
                    </a:cubicBezTo>
                    <a:cubicBezTo>
                      <a:pt x="712" y="4824"/>
                      <a:pt x="608" y="4980"/>
                      <a:pt x="546" y="5125"/>
                    </a:cubicBezTo>
                    <a:cubicBezTo>
                      <a:pt x="505" y="5229"/>
                      <a:pt x="453" y="5426"/>
                      <a:pt x="557" y="5509"/>
                    </a:cubicBezTo>
                    <a:cubicBezTo>
                      <a:pt x="681" y="5623"/>
                      <a:pt x="847" y="5602"/>
                      <a:pt x="1023" y="5613"/>
                    </a:cubicBezTo>
                    <a:lnTo>
                      <a:pt x="1324" y="5613"/>
                    </a:lnTo>
                    <a:cubicBezTo>
                      <a:pt x="1356" y="5613"/>
                      <a:pt x="1405" y="5618"/>
                      <a:pt x="1453" y="5618"/>
                    </a:cubicBezTo>
                    <a:cubicBezTo>
                      <a:pt x="1501" y="5618"/>
                      <a:pt x="1547" y="5613"/>
                      <a:pt x="1573" y="5592"/>
                    </a:cubicBezTo>
                    <a:cubicBezTo>
                      <a:pt x="1698" y="5509"/>
                      <a:pt x="1636" y="5291"/>
                      <a:pt x="1625" y="5166"/>
                    </a:cubicBezTo>
                    <a:cubicBezTo>
                      <a:pt x="1615" y="4887"/>
                      <a:pt x="1615" y="4606"/>
                      <a:pt x="1604" y="4327"/>
                    </a:cubicBezTo>
                    <a:cubicBezTo>
                      <a:pt x="1573" y="3248"/>
                      <a:pt x="1553" y="2158"/>
                      <a:pt x="1511" y="1079"/>
                    </a:cubicBezTo>
                    <a:cubicBezTo>
                      <a:pt x="1511" y="1038"/>
                      <a:pt x="1511" y="996"/>
                      <a:pt x="1500" y="955"/>
                    </a:cubicBezTo>
                    <a:cubicBezTo>
                      <a:pt x="1500" y="929"/>
                      <a:pt x="1485" y="916"/>
                      <a:pt x="1469" y="916"/>
                    </a:cubicBezTo>
                    <a:cubicBezTo>
                      <a:pt x="1454" y="916"/>
                      <a:pt x="1438" y="929"/>
                      <a:pt x="1438" y="955"/>
                    </a:cubicBezTo>
                    <a:cubicBezTo>
                      <a:pt x="1480" y="1899"/>
                      <a:pt x="1500" y="2854"/>
                      <a:pt x="1521" y="3808"/>
                    </a:cubicBezTo>
                    <a:cubicBezTo>
                      <a:pt x="1532" y="4274"/>
                      <a:pt x="1542" y="4751"/>
                      <a:pt x="1563" y="5229"/>
                    </a:cubicBezTo>
                    <a:cubicBezTo>
                      <a:pt x="1563" y="5343"/>
                      <a:pt x="1604" y="5540"/>
                      <a:pt x="1428" y="5540"/>
                    </a:cubicBezTo>
                    <a:lnTo>
                      <a:pt x="1127" y="5540"/>
                    </a:lnTo>
                    <a:cubicBezTo>
                      <a:pt x="1013" y="5540"/>
                      <a:pt x="899" y="5540"/>
                      <a:pt x="785" y="5530"/>
                    </a:cubicBezTo>
                    <a:cubicBezTo>
                      <a:pt x="525" y="5519"/>
                      <a:pt x="546" y="5281"/>
                      <a:pt x="619" y="5115"/>
                    </a:cubicBezTo>
                    <a:cubicBezTo>
                      <a:pt x="702" y="4917"/>
                      <a:pt x="857" y="4834"/>
                      <a:pt x="1044" y="4741"/>
                    </a:cubicBezTo>
                    <a:cubicBezTo>
                      <a:pt x="1148" y="4679"/>
                      <a:pt x="1034" y="4482"/>
                      <a:pt x="1013" y="4410"/>
                    </a:cubicBezTo>
                    <a:cubicBezTo>
                      <a:pt x="857" y="3942"/>
                      <a:pt x="733" y="3455"/>
                      <a:pt x="629" y="2967"/>
                    </a:cubicBezTo>
                    <a:cubicBezTo>
                      <a:pt x="412" y="1992"/>
                      <a:pt x="256" y="1007"/>
                      <a:pt x="69" y="32"/>
                    </a:cubicBezTo>
                    <a:cubicBezTo>
                      <a:pt x="69" y="10"/>
                      <a:pt x="56" y="1"/>
                      <a:pt x="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28" name="Google Shape;5466;p80">
                <a:extLst>
                  <a:ext uri="{FF2B5EF4-FFF2-40B4-BE49-F238E27FC236}">
                    <a16:creationId xmlns:a16="http://schemas.microsoft.com/office/drawing/2014/main" id="{D8CE1010-8463-7F81-8434-2150A76856BB}"/>
                  </a:ext>
                </a:extLst>
              </p:cNvPr>
              <p:cNvSpPr/>
              <p:nvPr/>
            </p:nvSpPr>
            <p:spPr>
              <a:xfrm>
                <a:off x="4115275" y="2608875"/>
                <a:ext cx="41650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5624" extrusionOk="0">
                    <a:moveTo>
                      <a:pt x="1622" y="1"/>
                    </a:moveTo>
                    <a:cubicBezTo>
                      <a:pt x="1607" y="1"/>
                      <a:pt x="1591" y="10"/>
                      <a:pt x="1587" y="32"/>
                    </a:cubicBezTo>
                    <a:cubicBezTo>
                      <a:pt x="1421" y="986"/>
                      <a:pt x="1255" y="1951"/>
                      <a:pt x="1058" y="2895"/>
                    </a:cubicBezTo>
                    <a:cubicBezTo>
                      <a:pt x="954" y="3372"/>
                      <a:pt x="840" y="3829"/>
                      <a:pt x="695" y="4285"/>
                    </a:cubicBezTo>
                    <a:cubicBezTo>
                      <a:pt x="653" y="4410"/>
                      <a:pt x="519" y="4606"/>
                      <a:pt x="612" y="4721"/>
                    </a:cubicBezTo>
                    <a:cubicBezTo>
                      <a:pt x="643" y="4772"/>
                      <a:pt x="736" y="4783"/>
                      <a:pt x="778" y="4804"/>
                    </a:cubicBezTo>
                    <a:cubicBezTo>
                      <a:pt x="881" y="4866"/>
                      <a:pt x="964" y="4970"/>
                      <a:pt x="1027" y="5073"/>
                    </a:cubicBezTo>
                    <a:cubicBezTo>
                      <a:pt x="1079" y="5156"/>
                      <a:pt x="1100" y="5260"/>
                      <a:pt x="1100" y="5364"/>
                    </a:cubicBezTo>
                    <a:cubicBezTo>
                      <a:pt x="1100" y="5523"/>
                      <a:pt x="910" y="5541"/>
                      <a:pt x="761" y="5541"/>
                    </a:cubicBezTo>
                    <a:cubicBezTo>
                      <a:pt x="716" y="5541"/>
                      <a:pt x="675" y="5540"/>
                      <a:pt x="643" y="5540"/>
                    </a:cubicBezTo>
                    <a:lnTo>
                      <a:pt x="384" y="5540"/>
                    </a:lnTo>
                    <a:cubicBezTo>
                      <a:pt x="361" y="5540"/>
                      <a:pt x="338" y="5540"/>
                      <a:pt x="315" y="5540"/>
                    </a:cubicBezTo>
                    <a:cubicBezTo>
                      <a:pt x="201" y="5540"/>
                      <a:pt x="93" y="5526"/>
                      <a:pt x="93" y="5353"/>
                    </a:cubicBezTo>
                    <a:cubicBezTo>
                      <a:pt x="114" y="4855"/>
                      <a:pt x="135" y="4368"/>
                      <a:pt x="145" y="3870"/>
                    </a:cubicBezTo>
                    <a:cubicBezTo>
                      <a:pt x="166" y="2895"/>
                      <a:pt x="187" y="1920"/>
                      <a:pt x="228" y="955"/>
                    </a:cubicBezTo>
                    <a:cubicBezTo>
                      <a:pt x="228" y="929"/>
                      <a:pt x="213" y="916"/>
                      <a:pt x="196" y="916"/>
                    </a:cubicBezTo>
                    <a:cubicBezTo>
                      <a:pt x="179" y="916"/>
                      <a:pt x="161" y="929"/>
                      <a:pt x="155" y="955"/>
                    </a:cubicBezTo>
                    <a:cubicBezTo>
                      <a:pt x="114" y="2034"/>
                      <a:pt x="93" y="3112"/>
                      <a:pt x="62" y="4191"/>
                    </a:cubicBezTo>
                    <a:cubicBezTo>
                      <a:pt x="62" y="4451"/>
                      <a:pt x="52" y="4710"/>
                      <a:pt x="42" y="4970"/>
                    </a:cubicBezTo>
                    <a:cubicBezTo>
                      <a:pt x="42" y="5104"/>
                      <a:pt x="31" y="5229"/>
                      <a:pt x="31" y="5353"/>
                    </a:cubicBezTo>
                    <a:cubicBezTo>
                      <a:pt x="21" y="5415"/>
                      <a:pt x="0" y="5519"/>
                      <a:pt x="52" y="5571"/>
                    </a:cubicBezTo>
                    <a:cubicBezTo>
                      <a:pt x="98" y="5613"/>
                      <a:pt x="179" y="5623"/>
                      <a:pt x="262" y="5623"/>
                    </a:cubicBezTo>
                    <a:cubicBezTo>
                      <a:pt x="345" y="5623"/>
                      <a:pt x="430" y="5613"/>
                      <a:pt x="487" y="5613"/>
                    </a:cubicBezTo>
                    <a:cubicBezTo>
                      <a:pt x="557" y="5613"/>
                      <a:pt x="633" y="5617"/>
                      <a:pt x="711" y="5617"/>
                    </a:cubicBezTo>
                    <a:cubicBezTo>
                      <a:pt x="842" y="5617"/>
                      <a:pt x="975" y="5605"/>
                      <a:pt x="1079" y="5540"/>
                    </a:cubicBezTo>
                    <a:cubicBezTo>
                      <a:pt x="1349" y="5353"/>
                      <a:pt x="1027" y="4907"/>
                      <a:pt x="861" y="4772"/>
                    </a:cubicBezTo>
                    <a:cubicBezTo>
                      <a:pt x="819" y="4741"/>
                      <a:pt x="643" y="4679"/>
                      <a:pt x="653" y="4617"/>
                    </a:cubicBezTo>
                    <a:cubicBezTo>
                      <a:pt x="674" y="4493"/>
                      <a:pt x="736" y="4368"/>
                      <a:pt x="778" y="4244"/>
                    </a:cubicBezTo>
                    <a:cubicBezTo>
                      <a:pt x="861" y="3974"/>
                      <a:pt x="934" y="3704"/>
                      <a:pt x="1006" y="3424"/>
                    </a:cubicBezTo>
                    <a:cubicBezTo>
                      <a:pt x="1266" y="2356"/>
                      <a:pt x="1442" y="1266"/>
                      <a:pt x="1639" y="177"/>
                    </a:cubicBezTo>
                    <a:cubicBezTo>
                      <a:pt x="1639" y="136"/>
                      <a:pt x="1649" y="94"/>
                      <a:pt x="1660" y="42"/>
                    </a:cubicBezTo>
                    <a:cubicBezTo>
                      <a:pt x="1666" y="18"/>
                      <a:pt x="1644" y="1"/>
                      <a:pt x="16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29" name="Google Shape;5467;p80">
                <a:extLst>
                  <a:ext uri="{FF2B5EF4-FFF2-40B4-BE49-F238E27FC236}">
                    <a16:creationId xmlns:a16="http://schemas.microsoft.com/office/drawing/2014/main" id="{38E4DA97-FFB7-4004-1B3A-F9C6651502F1}"/>
                  </a:ext>
                </a:extLst>
              </p:cNvPr>
              <p:cNvSpPr/>
              <p:nvPr/>
            </p:nvSpPr>
            <p:spPr>
              <a:xfrm>
                <a:off x="4207075" y="2722975"/>
                <a:ext cx="1167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74" extrusionOk="0">
                    <a:moveTo>
                      <a:pt x="31" y="1"/>
                    </a:moveTo>
                    <a:lnTo>
                      <a:pt x="0" y="1"/>
                    </a:lnTo>
                    <a:lnTo>
                      <a:pt x="31" y="1"/>
                    </a:lnTo>
                    <a:cubicBezTo>
                      <a:pt x="176" y="1"/>
                      <a:pt x="321" y="21"/>
                      <a:pt x="467" y="74"/>
                    </a:cubicBezTo>
                    <a:lnTo>
                      <a:pt x="467" y="74"/>
                    </a:lnTo>
                    <a:lnTo>
                      <a:pt x="467" y="74"/>
                    </a:lnTo>
                    <a:cubicBezTo>
                      <a:pt x="321" y="21"/>
                      <a:pt x="176" y="1"/>
                      <a:pt x="31" y="1"/>
                    </a:cubicBezTo>
                    <a:close/>
                  </a:path>
                </a:pathLst>
              </a:custGeom>
              <a:solidFill>
                <a:srgbClr val="B2AC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0" name="Google Shape;5468;p80">
                <a:extLst>
                  <a:ext uri="{FF2B5EF4-FFF2-40B4-BE49-F238E27FC236}">
                    <a16:creationId xmlns:a16="http://schemas.microsoft.com/office/drawing/2014/main" id="{C503662B-3757-9B3A-38EC-4B56483DFE74}"/>
                  </a:ext>
                </a:extLst>
              </p:cNvPr>
              <p:cNvSpPr/>
              <p:nvPr/>
            </p:nvSpPr>
            <p:spPr>
              <a:xfrm>
                <a:off x="4186325" y="2722975"/>
                <a:ext cx="3580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250" extrusionOk="0">
                    <a:moveTo>
                      <a:pt x="819" y="1"/>
                    </a:moveTo>
                    <a:cubicBezTo>
                      <a:pt x="498" y="11"/>
                      <a:pt x="322" y="11"/>
                      <a:pt x="104" y="21"/>
                    </a:cubicBezTo>
                    <a:cubicBezTo>
                      <a:pt x="73" y="104"/>
                      <a:pt x="31" y="177"/>
                      <a:pt x="0" y="250"/>
                    </a:cubicBezTo>
                    <a:cubicBezTo>
                      <a:pt x="259" y="177"/>
                      <a:pt x="540" y="187"/>
                      <a:pt x="799" y="136"/>
                    </a:cubicBezTo>
                    <a:cubicBezTo>
                      <a:pt x="882" y="115"/>
                      <a:pt x="965" y="84"/>
                      <a:pt x="1058" y="74"/>
                    </a:cubicBezTo>
                    <a:lnTo>
                      <a:pt x="1110" y="74"/>
                    </a:lnTo>
                    <a:cubicBezTo>
                      <a:pt x="1224" y="74"/>
                      <a:pt x="1328" y="104"/>
                      <a:pt x="1432" y="136"/>
                    </a:cubicBezTo>
                    <a:cubicBezTo>
                      <a:pt x="1390" y="115"/>
                      <a:pt x="1349" y="84"/>
                      <a:pt x="1297" y="74"/>
                    </a:cubicBezTo>
                    <a:cubicBezTo>
                      <a:pt x="1151" y="21"/>
                      <a:pt x="1006" y="1"/>
                      <a:pt x="8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1" name="Google Shape;5469;p80">
                <a:extLst>
                  <a:ext uri="{FF2B5EF4-FFF2-40B4-BE49-F238E27FC236}">
                    <a16:creationId xmlns:a16="http://schemas.microsoft.com/office/drawing/2014/main" id="{03BAA77C-DA00-6EE5-94D7-A5538AF3FC97}"/>
                  </a:ext>
                </a:extLst>
              </p:cNvPr>
              <p:cNvSpPr/>
              <p:nvPr/>
            </p:nvSpPr>
            <p:spPr>
              <a:xfrm>
                <a:off x="4028375" y="2362375"/>
                <a:ext cx="53200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860" extrusionOk="0">
                    <a:moveTo>
                      <a:pt x="563" y="1"/>
                    </a:moveTo>
                    <a:cubicBezTo>
                      <a:pt x="468" y="1"/>
                      <a:pt x="376" y="51"/>
                      <a:pt x="343" y="141"/>
                    </a:cubicBezTo>
                    <a:cubicBezTo>
                      <a:pt x="1" y="1023"/>
                      <a:pt x="22" y="1988"/>
                      <a:pt x="385" y="2859"/>
                    </a:cubicBezTo>
                    <a:lnTo>
                      <a:pt x="2128" y="2081"/>
                    </a:lnTo>
                    <a:cubicBezTo>
                      <a:pt x="1816" y="1448"/>
                      <a:pt x="1360" y="587"/>
                      <a:pt x="727" y="58"/>
                    </a:cubicBezTo>
                    <a:cubicBezTo>
                      <a:pt x="680" y="19"/>
                      <a:pt x="621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2" name="Google Shape;5470;p80">
                <a:extLst>
                  <a:ext uri="{FF2B5EF4-FFF2-40B4-BE49-F238E27FC236}">
                    <a16:creationId xmlns:a16="http://schemas.microsoft.com/office/drawing/2014/main" id="{2DCFE3C0-1189-1809-BEA0-A28ED38B04A3}"/>
                  </a:ext>
                </a:extLst>
              </p:cNvPr>
              <p:cNvSpPr/>
              <p:nvPr/>
            </p:nvSpPr>
            <p:spPr>
              <a:xfrm>
                <a:off x="4034350" y="2375425"/>
                <a:ext cx="35025" cy="58450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338" extrusionOk="0">
                    <a:moveTo>
                      <a:pt x="303" y="0"/>
                    </a:moveTo>
                    <a:cubicBezTo>
                      <a:pt x="299" y="0"/>
                      <a:pt x="295" y="1"/>
                      <a:pt x="291" y="3"/>
                    </a:cubicBezTo>
                    <a:cubicBezTo>
                      <a:pt x="270" y="14"/>
                      <a:pt x="260" y="34"/>
                      <a:pt x="250" y="55"/>
                    </a:cubicBezTo>
                    <a:cubicBezTo>
                      <a:pt x="1" y="625"/>
                      <a:pt x="384" y="1310"/>
                      <a:pt x="197" y="1911"/>
                    </a:cubicBezTo>
                    <a:cubicBezTo>
                      <a:pt x="167" y="2005"/>
                      <a:pt x="125" y="2098"/>
                      <a:pt x="84" y="2181"/>
                    </a:cubicBezTo>
                    <a:lnTo>
                      <a:pt x="146" y="2337"/>
                    </a:lnTo>
                    <a:lnTo>
                      <a:pt x="685" y="2098"/>
                    </a:lnTo>
                    <a:cubicBezTo>
                      <a:pt x="893" y="1839"/>
                      <a:pt x="1110" y="1600"/>
                      <a:pt x="1401" y="1466"/>
                    </a:cubicBezTo>
                    <a:lnTo>
                      <a:pt x="1349" y="1434"/>
                    </a:lnTo>
                    <a:cubicBezTo>
                      <a:pt x="1142" y="1082"/>
                      <a:pt x="924" y="729"/>
                      <a:pt x="685" y="387"/>
                    </a:cubicBezTo>
                    <a:cubicBezTo>
                      <a:pt x="592" y="252"/>
                      <a:pt x="499" y="117"/>
                      <a:pt x="353" y="24"/>
                    </a:cubicBezTo>
                    <a:cubicBezTo>
                      <a:pt x="337" y="15"/>
                      <a:pt x="320" y="0"/>
                      <a:pt x="3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3" name="Google Shape;5471;p80">
                <a:extLst>
                  <a:ext uri="{FF2B5EF4-FFF2-40B4-BE49-F238E27FC236}">
                    <a16:creationId xmlns:a16="http://schemas.microsoft.com/office/drawing/2014/main" id="{C2A07EB4-5F85-9643-7702-C3239E53D9A3}"/>
                  </a:ext>
                </a:extLst>
              </p:cNvPr>
              <p:cNvSpPr/>
              <p:nvPr/>
            </p:nvSpPr>
            <p:spPr>
              <a:xfrm>
                <a:off x="4124325" y="2363800"/>
                <a:ext cx="573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3218" extrusionOk="0">
                    <a:moveTo>
                      <a:pt x="1865" y="1"/>
                    </a:moveTo>
                    <a:cubicBezTo>
                      <a:pt x="1809" y="1"/>
                      <a:pt x="1751" y="17"/>
                      <a:pt x="1702" y="53"/>
                    </a:cubicBezTo>
                    <a:cubicBezTo>
                      <a:pt x="997" y="562"/>
                      <a:pt x="416" y="1422"/>
                      <a:pt x="1" y="2076"/>
                    </a:cubicBezTo>
                    <a:lnTo>
                      <a:pt x="1598" y="3217"/>
                    </a:lnTo>
                    <a:cubicBezTo>
                      <a:pt x="2107" y="2304"/>
                      <a:pt x="2294" y="1235"/>
                      <a:pt x="2128" y="198"/>
                    </a:cubicBezTo>
                    <a:cubicBezTo>
                      <a:pt x="2106" y="78"/>
                      <a:pt x="1988" y="1"/>
                      <a:pt x="1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4" name="Google Shape;5472;p80">
                <a:extLst>
                  <a:ext uri="{FF2B5EF4-FFF2-40B4-BE49-F238E27FC236}">
                    <a16:creationId xmlns:a16="http://schemas.microsoft.com/office/drawing/2014/main" id="{6DB3DF9B-B911-A370-378D-D2B6E770383A}"/>
                  </a:ext>
                </a:extLst>
              </p:cNvPr>
              <p:cNvSpPr/>
              <p:nvPr/>
            </p:nvSpPr>
            <p:spPr>
              <a:xfrm>
                <a:off x="4141450" y="2372900"/>
                <a:ext cx="3090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584" extrusionOk="0">
                    <a:moveTo>
                      <a:pt x="1111" y="0"/>
                    </a:moveTo>
                    <a:cubicBezTo>
                      <a:pt x="1079" y="0"/>
                      <a:pt x="1058" y="21"/>
                      <a:pt x="1038" y="42"/>
                    </a:cubicBezTo>
                    <a:cubicBezTo>
                      <a:pt x="664" y="405"/>
                      <a:pt x="332" y="820"/>
                      <a:pt x="53" y="1276"/>
                    </a:cubicBezTo>
                    <a:cubicBezTo>
                      <a:pt x="32" y="1307"/>
                      <a:pt x="0" y="1349"/>
                      <a:pt x="0" y="1401"/>
                    </a:cubicBezTo>
                    <a:cubicBezTo>
                      <a:pt x="0" y="1473"/>
                      <a:pt x="53" y="1546"/>
                      <a:pt x="115" y="1598"/>
                    </a:cubicBezTo>
                    <a:cubicBezTo>
                      <a:pt x="426" y="1929"/>
                      <a:pt x="737" y="2251"/>
                      <a:pt x="1058" y="2583"/>
                    </a:cubicBezTo>
                    <a:cubicBezTo>
                      <a:pt x="1121" y="2448"/>
                      <a:pt x="1173" y="2303"/>
                      <a:pt x="1224" y="2168"/>
                    </a:cubicBezTo>
                    <a:cubicBezTo>
                      <a:pt x="1069" y="1857"/>
                      <a:pt x="1069" y="1494"/>
                      <a:pt x="1111" y="1152"/>
                    </a:cubicBezTo>
                    <a:cubicBezTo>
                      <a:pt x="1162" y="809"/>
                      <a:pt x="1235" y="456"/>
                      <a:pt x="1183" y="104"/>
                    </a:cubicBezTo>
                    <a:cubicBezTo>
                      <a:pt x="1183" y="62"/>
                      <a:pt x="1152" y="0"/>
                      <a:pt x="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5" name="Google Shape;5473;p80">
                <a:extLst>
                  <a:ext uri="{FF2B5EF4-FFF2-40B4-BE49-F238E27FC236}">
                    <a16:creationId xmlns:a16="http://schemas.microsoft.com/office/drawing/2014/main" id="{579FCB8C-779F-1545-A4D7-FF08308B40AA}"/>
                  </a:ext>
                </a:extLst>
              </p:cNvPr>
              <p:cNvSpPr/>
              <p:nvPr/>
            </p:nvSpPr>
            <p:spPr>
              <a:xfrm>
                <a:off x="4028650" y="2401875"/>
                <a:ext cx="149650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5986" h="5335" extrusionOk="0">
                    <a:moveTo>
                      <a:pt x="2748" y="0"/>
                    </a:moveTo>
                    <a:cubicBezTo>
                      <a:pt x="1994" y="0"/>
                      <a:pt x="1244" y="129"/>
                      <a:pt x="757" y="678"/>
                    </a:cubicBezTo>
                    <a:cubicBezTo>
                      <a:pt x="446" y="1030"/>
                      <a:pt x="301" y="1507"/>
                      <a:pt x="197" y="1964"/>
                    </a:cubicBezTo>
                    <a:cubicBezTo>
                      <a:pt x="11" y="2887"/>
                      <a:pt x="1" y="3955"/>
                      <a:pt x="664" y="4619"/>
                    </a:cubicBezTo>
                    <a:cubicBezTo>
                      <a:pt x="1338" y="5304"/>
                      <a:pt x="2147" y="5335"/>
                      <a:pt x="3102" y="5335"/>
                    </a:cubicBezTo>
                    <a:cubicBezTo>
                      <a:pt x="4005" y="5335"/>
                      <a:pt x="5125" y="5293"/>
                      <a:pt x="5623" y="4339"/>
                    </a:cubicBezTo>
                    <a:cubicBezTo>
                      <a:pt x="5975" y="3654"/>
                      <a:pt x="5985" y="2721"/>
                      <a:pt x="5819" y="1964"/>
                    </a:cubicBezTo>
                    <a:cubicBezTo>
                      <a:pt x="5664" y="1206"/>
                      <a:pt x="5197" y="459"/>
                      <a:pt x="4471" y="200"/>
                    </a:cubicBezTo>
                    <a:cubicBezTo>
                      <a:pt x="4160" y="86"/>
                      <a:pt x="3839" y="55"/>
                      <a:pt x="3517" y="34"/>
                    </a:cubicBezTo>
                    <a:cubicBezTo>
                      <a:pt x="3267" y="16"/>
                      <a:pt x="3007" y="0"/>
                      <a:pt x="27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6" name="Google Shape;5474;p80">
                <a:extLst>
                  <a:ext uri="{FF2B5EF4-FFF2-40B4-BE49-F238E27FC236}">
                    <a16:creationId xmlns:a16="http://schemas.microsoft.com/office/drawing/2014/main" id="{79CCF75B-F977-0F73-D706-B5AFA62F5E17}"/>
                  </a:ext>
                </a:extLst>
              </p:cNvPr>
              <p:cNvSpPr/>
              <p:nvPr/>
            </p:nvSpPr>
            <p:spPr>
              <a:xfrm>
                <a:off x="4060300" y="2421900"/>
                <a:ext cx="87675" cy="1001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4005" extrusionOk="0">
                    <a:moveTo>
                      <a:pt x="1815" y="1"/>
                    </a:moveTo>
                    <a:cubicBezTo>
                      <a:pt x="1784" y="1"/>
                      <a:pt x="1763" y="1"/>
                      <a:pt x="1732" y="11"/>
                    </a:cubicBezTo>
                    <a:cubicBezTo>
                      <a:pt x="1660" y="32"/>
                      <a:pt x="1607" y="84"/>
                      <a:pt x="1566" y="146"/>
                    </a:cubicBezTo>
                    <a:cubicBezTo>
                      <a:pt x="1317" y="561"/>
                      <a:pt x="1296" y="945"/>
                      <a:pt x="1037" y="1276"/>
                    </a:cubicBezTo>
                    <a:cubicBezTo>
                      <a:pt x="643" y="1795"/>
                      <a:pt x="0" y="2127"/>
                      <a:pt x="135" y="2905"/>
                    </a:cubicBezTo>
                    <a:cubicBezTo>
                      <a:pt x="155" y="3071"/>
                      <a:pt x="228" y="3237"/>
                      <a:pt x="332" y="3383"/>
                    </a:cubicBezTo>
                    <a:cubicBezTo>
                      <a:pt x="695" y="3881"/>
                      <a:pt x="1400" y="4005"/>
                      <a:pt x="1877" y="4005"/>
                    </a:cubicBezTo>
                    <a:cubicBezTo>
                      <a:pt x="2396" y="4005"/>
                      <a:pt x="2977" y="3807"/>
                      <a:pt x="3216" y="3445"/>
                    </a:cubicBezTo>
                    <a:cubicBezTo>
                      <a:pt x="3444" y="3081"/>
                      <a:pt x="3506" y="2791"/>
                      <a:pt x="3361" y="2345"/>
                    </a:cubicBezTo>
                    <a:cubicBezTo>
                      <a:pt x="3236" y="1930"/>
                      <a:pt x="2925" y="1650"/>
                      <a:pt x="2645" y="1329"/>
                    </a:cubicBezTo>
                    <a:cubicBezTo>
                      <a:pt x="2427" y="1090"/>
                      <a:pt x="2365" y="862"/>
                      <a:pt x="2209" y="478"/>
                    </a:cubicBezTo>
                    <a:cubicBezTo>
                      <a:pt x="2126" y="271"/>
                      <a:pt x="2012" y="1"/>
                      <a:pt x="18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7" name="Google Shape;5475;p80">
                <a:extLst>
                  <a:ext uri="{FF2B5EF4-FFF2-40B4-BE49-F238E27FC236}">
                    <a16:creationId xmlns:a16="http://schemas.microsoft.com/office/drawing/2014/main" id="{BEAED668-E338-AD0C-EB76-62CC77610D97}"/>
                  </a:ext>
                </a:extLst>
              </p:cNvPr>
              <p:cNvSpPr/>
              <p:nvPr/>
            </p:nvSpPr>
            <p:spPr>
              <a:xfrm>
                <a:off x="4083275" y="2467825"/>
                <a:ext cx="22675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148" extrusionOk="0">
                    <a:moveTo>
                      <a:pt x="860" y="0"/>
                    </a:moveTo>
                    <a:cubicBezTo>
                      <a:pt x="842" y="0"/>
                      <a:pt x="824" y="10"/>
                      <a:pt x="824" y="31"/>
                    </a:cubicBezTo>
                    <a:cubicBezTo>
                      <a:pt x="834" y="280"/>
                      <a:pt x="834" y="529"/>
                      <a:pt x="792" y="767"/>
                    </a:cubicBezTo>
                    <a:cubicBezTo>
                      <a:pt x="746" y="983"/>
                      <a:pt x="601" y="1067"/>
                      <a:pt x="442" y="1067"/>
                    </a:cubicBezTo>
                    <a:cubicBezTo>
                      <a:pt x="316" y="1067"/>
                      <a:pt x="182" y="1015"/>
                      <a:pt x="77" y="933"/>
                    </a:cubicBezTo>
                    <a:cubicBezTo>
                      <a:pt x="68" y="927"/>
                      <a:pt x="59" y="924"/>
                      <a:pt x="51" y="924"/>
                    </a:cubicBezTo>
                    <a:cubicBezTo>
                      <a:pt x="21" y="924"/>
                      <a:pt x="1" y="961"/>
                      <a:pt x="25" y="985"/>
                    </a:cubicBezTo>
                    <a:cubicBezTo>
                      <a:pt x="146" y="1082"/>
                      <a:pt x="288" y="1147"/>
                      <a:pt x="431" y="1147"/>
                    </a:cubicBezTo>
                    <a:cubicBezTo>
                      <a:pt x="533" y="1147"/>
                      <a:pt x="635" y="1115"/>
                      <a:pt x="730" y="1037"/>
                    </a:cubicBezTo>
                    <a:cubicBezTo>
                      <a:pt x="824" y="954"/>
                      <a:pt x="865" y="799"/>
                      <a:pt x="875" y="674"/>
                    </a:cubicBezTo>
                    <a:cubicBezTo>
                      <a:pt x="896" y="456"/>
                      <a:pt x="907" y="249"/>
                      <a:pt x="896" y="31"/>
                    </a:cubicBezTo>
                    <a:cubicBezTo>
                      <a:pt x="896" y="10"/>
                      <a:pt x="878" y="0"/>
                      <a:pt x="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8" name="Google Shape;5476;p80">
                <a:extLst>
                  <a:ext uri="{FF2B5EF4-FFF2-40B4-BE49-F238E27FC236}">
                    <a16:creationId xmlns:a16="http://schemas.microsoft.com/office/drawing/2014/main" id="{3D42BB55-9549-A730-2C4C-7BE21354AAC0}"/>
                  </a:ext>
                </a:extLst>
              </p:cNvPr>
              <p:cNvSpPr/>
              <p:nvPr/>
            </p:nvSpPr>
            <p:spPr>
              <a:xfrm>
                <a:off x="4103075" y="2467825"/>
                <a:ext cx="226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151" extrusionOk="0">
                    <a:moveTo>
                      <a:pt x="92" y="0"/>
                    </a:moveTo>
                    <a:cubicBezTo>
                      <a:pt x="76" y="0"/>
                      <a:pt x="57" y="10"/>
                      <a:pt x="52" y="31"/>
                    </a:cubicBezTo>
                    <a:cubicBezTo>
                      <a:pt x="42" y="342"/>
                      <a:pt x="0" y="778"/>
                      <a:pt x="218" y="1037"/>
                    </a:cubicBezTo>
                    <a:cubicBezTo>
                      <a:pt x="287" y="1118"/>
                      <a:pt x="377" y="1150"/>
                      <a:pt x="472" y="1150"/>
                    </a:cubicBezTo>
                    <a:cubicBezTo>
                      <a:pt x="618" y="1150"/>
                      <a:pt x="775" y="1074"/>
                      <a:pt x="882" y="985"/>
                    </a:cubicBezTo>
                    <a:cubicBezTo>
                      <a:pt x="906" y="961"/>
                      <a:pt x="880" y="924"/>
                      <a:pt x="852" y="924"/>
                    </a:cubicBezTo>
                    <a:cubicBezTo>
                      <a:pt x="845" y="924"/>
                      <a:pt x="837" y="927"/>
                      <a:pt x="830" y="933"/>
                    </a:cubicBezTo>
                    <a:cubicBezTo>
                      <a:pt x="727" y="1019"/>
                      <a:pt x="609" y="1066"/>
                      <a:pt x="501" y="1066"/>
                    </a:cubicBezTo>
                    <a:cubicBezTo>
                      <a:pt x="348" y="1066"/>
                      <a:pt x="215" y="973"/>
                      <a:pt x="166" y="767"/>
                    </a:cubicBezTo>
                    <a:cubicBezTo>
                      <a:pt x="104" y="539"/>
                      <a:pt x="115" y="269"/>
                      <a:pt x="125" y="31"/>
                    </a:cubicBezTo>
                    <a:cubicBezTo>
                      <a:pt x="125" y="10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9" name="Google Shape;5477;p80">
                <a:extLst>
                  <a:ext uri="{FF2B5EF4-FFF2-40B4-BE49-F238E27FC236}">
                    <a16:creationId xmlns:a16="http://schemas.microsoft.com/office/drawing/2014/main" id="{E8F7697E-A4A3-8520-51F7-B44FC9074B81}"/>
                  </a:ext>
                </a:extLst>
              </p:cNvPr>
              <p:cNvSpPr/>
              <p:nvPr/>
            </p:nvSpPr>
            <p:spPr>
              <a:xfrm>
                <a:off x="4093475" y="2463650"/>
                <a:ext cx="2337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935" h="605" extrusionOk="0">
                    <a:moveTo>
                      <a:pt x="94" y="1"/>
                    </a:moveTo>
                    <a:cubicBezTo>
                      <a:pt x="22" y="1"/>
                      <a:pt x="1" y="84"/>
                      <a:pt x="32" y="125"/>
                    </a:cubicBezTo>
                    <a:cubicBezTo>
                      <a:pt x="146" y="270"/>
                      <a:pt x="218" y="395"/>
                      <a:pt x="343" y="540"/>
                    </a:cubicBezTo>
                    <a:cubicBezTo>
                      <a:pt x="363" y="572"/>
                      <a:pt x="395" y="592"/>
                      <a:pt x="426" y="602"/>
                    </a:cubicBezTo>
                    <a:cubicBezTo>
                      <a:pt x="437" y="604"/>
                      <a:pt x="447" y="604"/>
                      <a:pt x="457" y="604"/>
                    </a:cubicBezTo>
                    <a:cubicBezTo>
                      <a:pt x="517" y="604"/>
                      <a:pt x="546" y="576"/>
                      <a:pt x="582" y="540"/>
                    </a:cubicBezTo>
                    <a:cubicBezTo>
                      <a:pt x="706" y="416"/>
                      <a:pt x="831" y="270"/>
                      <a:pt x="914" y="115"/>
                    </a:cubicBezTo>
                    <a:cubicBezTo>
                      <a:pt x="934" y="63"/>
                      <a:pt x="893" y="1"/>
                      <a:pt x="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0" name="Google Shape;5478;p80">
                <a:extLst>
                  <a:ext uri="{FF2B5EF4-FFF2-40B4-BE49-F238E27FC236}">
                    <a16:creationId xmlns:a16="http://schemas.microsoft.com/office/drawing/2014/main" id="{CC4F01B7-3FC8-A91B-BE4D-88DDCF3A3294}"/>
                  </a:ext>
                </a:extLst>
              </p:cNvPr>
              <p:cNvSpPr/>
              <p:nvPr/>
            </p:nvSpPr>
            <p:spPr>
              <a:xfrm>
                <a:off x="4136025" y="2433325"/>
                <a:ext cx="96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384" h="654" extrusionOk="0">
                    <a:moveTo>
                      <a:pt x="197" y="0"/>
                    </a:moveTo>
                    <a:cubicBezTo>
                      <a:pt x="93" y="0"/>
                      <a:pt x="0" y="146"/>
                      <a:pt x="0" y="332"/>
                    </a:cubicBezTo>
                    <a:cubicBezTo>
                      <a:pt x="0" y="508"/>
                      <a:pt x="93" y="653"/>
                      <a:pt x="197" y="653"/>
                    </a:cubicBezTo>
                    <a:cubicBezTo>
                      <a:pt x="300" y="653"/>
                      <a:pt x="383" y="508"/>
                      <a:pt x="383" y="332"/>
                    </a:cubicBezTo>
                    <a:cubicBezTo>
                      <a:pt x="383" y="146"/>
                      <a:pt x="300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1" name="Google Shape;5479;p80">
                <a:extLst>
                  <a:ext uri="{FF2B5EF4-FFF2-40B4-BE49-F238E27FC236}">
                    <a16:creationId xmlns:a16="http://schemas.microsoft.com/office/drawing/2014/main" id="{DBCC5413-8F04-3E94-DC22-4F67831E4C19}"/>
                  </a:ext>
                </a:extLst>
              </p:cNvPr>
              <p:cNvSpPr/>
              <p:nvPr/>
            </p:nvSpPr>
            <p:spPr>
              <a:xfrm>
                <a:off x="4062625" y="2433325"/>
                <a:ext cx="9875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54" extrusionOk="0">
                    <a:moveTo>
                      <a:pt x="198" y="0"/>
                    </a:moveTo>
                    <a:cubicBezTo>
                      <a:pt x="83" y="0"/>
                      <a:pt x="0" y="146"/>
                      <a:pt x="0" y="332"/>
                    </a:cubicBezTo>
                    <a:cubicBezTo>
                      <a:pt x="0" y="508"/>
                      <a:pt x="83" y="653"/>
                      <a:pt x="198" y="653"/>
                    </a:cubicBezTo>
                    <a:cubicBezTo>
                      <a:pt x="311" y="653"/>
                      <a:pt x="394" y="508"/>
                      <a:pt x="394" y="332"/>
                    </a:cubicBezTo>
                    <a:cubicBezTo>
                      <a:pt x="394" y="146"/>
                      <a:pt x="311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2" name="Google Shape;5480;p80">
                <a:extLst>
                  <a:ext uri="{FF2B5EF4-FFF2-40B4-BE49-F238E27FC236}">
                    <a16:creationId xmlns:a16="http://schemas.microsoft.com/office/drawing/2014/main" id="{76E9CE44-D984-7F4C-8B31-E1DF2A9678A7}"/>
                  </a:ext>
                </a:extLst>
              </p:cNvPr>
              <p:cNvSpPr/>
              <p:nvPr/>
            </p:nvSpPr>
            <p:spPr>
              <a:xfrm>
                <a:off x="4154025" y="2454725"/>
                <a:ext cx="4772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788" extrusionOk="0">
                    <a:moveTo>
                      <a:pt x="1869" y="1"/>
                    </a:moveTo>
                    <a:cubicBezTo>
                      <a:pt x="1864" y="1"/>
                      <a:pt x="1858" y="2"/>
                      <a:pt x="1853" y="5"/>
                    </a:cubicBezTo>
                    <a:cubicBezTo>
                      <a:pt x="1251" y="244"/>
                      <a:pt x="638" y="482"/>
                      <a:pt x="37" y="721"/>
                    </a:cubicBezTo>
                    <a:cubicBezTo>
                      <a:pt x="0" y="730"/>
                      <a:pt x="12" y="787"/>
                      <a:pt x="43" y="787"/>
                    </a:cubicBezTo>
                    <a:cubicBezTo>
                      <a:pt x="48" y="787"/>
                      <a:pt x="52" y="786"/>
                      <a:pt x="58" y="783"/>
                    </a:cubicBezTo>
                    <a:cubicBezTo>
                      <a:pt x="659" y="544"/>
                      <a:pt x="1272" y="306"/>
                      <a:pt x="1873" y="67"/>
                    </a:cubicBezTo>
                    <a:cubicBezTo>
                      <a:pt x="1909" y="49"/>
                      <a:pt x="1899" y="1"/>
                      <a:pt x="1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3" name="Google Shape;5481;p80">
                <a:extLst>
                  <a:ext uri="{FF2B5EF4-FFF2-40B4-BE49-F238E27FC236}">
                    <a16:creationId xmlns:a16="http://schemas.microsoft.com/office/drawing/2014/main" id="{CFA52D87-47E2-2990-0CF5-3F320D959B15}"/>
                  </a:ext>
                </a:extLst>
              </p:cNvPr>
              <p:cNvSpPr/>
              <p:nvPr/>
            </p:nvSpPr>
            <p:spPr>
              <a:xfrm>
                <a:off x="4157800" y="2482850"/>
                <a:ext cx="4332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4" extrusionOk="0">
                    <a:moveTo>
                      <a:pt x="1691" y="0"/>
                    </a:moveTo>
                    <a:cubicBezTo>
                      <a:pt x="1141" y="11"/>
                      <a:pt x="591" y="11"/>
                      <a:pt x="42" y="11"/>
                    </a:cubicBezTo>
                    <a:cubicBezTo>
                      <a:pt x="0" y="11"/>
                      <a:pt x="0" y="73"/>
                      <a:pt x="42" y="73"/>
                    </a:cubicBezTo>
                    <a:lnTo>
                      <a:pt x="1691" y="73"/>
                    </a:lnTo>
                    <a:cubicBezTo>
                      <a:pt x="1732" y="73"/>
                      <a:pt x="1732" y="0"/>
                      <a:pt x="1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4" name="Google Shape;5482;p80">
                <a:extLst>
                  <a:ext uri="{FF2B5EF4-FFF2-40B4-BE49-F238E27FC236}">
                    <a16:creationId xmlns:a16="http://schemas.microsoft.com/office/drawing/2014/main" id="{61A1635D-3629-244F-41F9-25E4D481C78D}"/>
                  </a:ext>
                </a:extLst>
              </p:cNvPr>
              <p:cNvSpPr/>
              <p:nvPr/>
            </p:nvSpPr>
            <p:spPr>
              <a:xfrm>
                <a:off x="4007250" y="2454725"/>
                <a:ext cx="477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1910" h="788" extrusionOk="0">
                    <a:moveTo>
                      <a:pt x="41" y="1"/>
                    </a:moveTo>
                    <a:cubicBezTo>
                      <a:pt x="11" y="1"/>
                      <a:pt x="1" y="49"/>
                      <a:pt x="37" y="67"/>
                    </a:cubicBezTo>
                    <a:cubicBezTo>
                      <a:pt x="638" y="306"/>
                      <a:pt x="1251" y="544"/>
                      <a:pt x="1852" y="783"/>
                    </a:cubicBezTo>
                    <a:cubicBezTo>
                      <a:pt x="1857" y="786"/>
                      <a:pt x="1862" y="787"/>
                      <a:pt x="1867" y="787"/>
                    </a:cubicBezTo>
                    <a:cubicBezTo>
                      <a:pt x="1898" y="787"/>
                      <a:pt x="1909" y="730"/>
                      <a:pt x="1873" y="721"/>
                    </a:cubicBezTo>
                    <a:cubicBezTo>
                      <a:pt x="1261" y="482"/>
                      <a:pt x="659" y="244"/>
                      <a:pt x="57" y="5"/>
                    </a:cubicBezTo>
                    <a:cubicBezTo>
                      <a:pt x="52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5" name="Google Shape;5483;p80">
                <a:extLst>
                  <a:ext uri="{FF2B5EF4-FFF2-40B4-BE49-F238E27FC236}">
                    <a16:creationId xmlns:a16="http://schemas.microsoft.com/office/drawing/2014/main" id="{049F769D-1D4C-1ECF-5857-56777665E2D5}"/>
                  </a:ext>
                </a:extLst>
              </p:cNvPr>
              <p:cNvSpPr/>
              <p:nvPr/>
            </p:nvSpPr>
            <p:spPr>
              <a:xfrm>
                <a:off x="4007900" y="2482850"/>
                <a:ext cx="4332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4" extrusionOk="0">
                    <a:moveTo>
                      <a:pt x="42" y="0"/>
                    </a:moveTo>
                    <a:cubicBezTo>
                      <a:pt x="1" y="0"/>
                      <a:pt x="1" y="73"/>
                      <a:pt x="42" y="73"/>
                    </a:cubicBezTo>
                    <a:lnTo>
                      <a:pt x="1681" y="73"/>
                    </a:lnTo>
                    <a:cubicBezTo>
                      <a:pt x="1733" y="73"/>
                      <a:pt x="1733" y="11"/>
                      <a:pt x="1681" y="11"/>
                    </a:cubicBezTo>
                    <a:cubicBezTo>
                      <a:pt x="1142" y="11"/>
                      <a:pt x="592" y="11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sp>
        <p:nvSpPr>
          <p:cNvPr id="3246" name="Google Shape;4450;p75">
            <a:extLst>
              <a:ext uri="{FF2B5EF4-FFF2-40B4-BE49-F238E27FC236}">
                <a16:creationId xmlns:a16="http://schemas.microsoft.com/office/drawing/2014/main" id="{AD350B31-0990-94FC-2000-240059C272F1}"/>
              </a:ext>
            </a:extLst>
          </p:cNvPr>
          <p:cNvSpPr txBox="1">
            <a:spLocks/>
          </p:cNvSpPr>
          <p:nvPr/>
        </p:nvSpPr>
        <p:spPr>
          <a:xfrm>
            <a:off x="304799" y="58617"/>
            <a:ext cx="4763387" cy="86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4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sz="3600" noProof="0" dirty="0">
                <a:cs typeface="Hind Madurai" panose="02000000000000000000" pitchFamily="2" charset="0"/>
              </a:rPr>
              <a:t>Проблемът в цифри</a:t>
            </a:r>
          </a:p>
        </p:txBody>
      </p:sp>
    </p:spTree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0">
          <a:extLst>
            <a:ext uri="{FF2B5EF4-FFF2-40B4-BE49-F238E27FC236}">
              <a16:creationId xmlns:a16="http://schemas.microsoft.com/office/drawing/2014/main" id="{CF0FF993-B4EA-5416-2357-647A5EDFE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965;p61">
            <a:extLst>
              <a:ext uri="{FF2B5EF4-FFF2-40B4-BE49-F238E27FC236}">
                <a16:creationId xmlns:a16="http://schemas.microsoft.com/office/drawing/2014/main" id="{F0BDE555-95BD-6758-11B4-E5D3CD937B4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1073" y="155530"/>
            <a:ext cx="8632927" cy="11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bg-BG" sz="3200" b="1" i="0" u="none" strike="noStrike" baseline="0" noProof="0" dirty="0">
                <a:solidFill>
                  <a:srgbClr val="000000"/>
                </a:solidFill>
                <a:latin typeface="+mj-lt"/>
                <a:cs typeface="Hind Madurai" panose="02000000000000000000" pitchFamily="2" charset="0"/>
              </a:rPr>
              <a:t>Настоящият дипломен проект предлага:</a:t>
            </a:r>
          </a:p>
          <a:p>
            <a:pPr marL="0" lvl="0" indent="0"/>
            <a:endParaRPr lang="bg-BG" sz="1600" noProof="0" dirty="0">
              <a:solidFill>
                <a:srgbClr val="000000"/>
              </a:solidFill>
              <a:latin typeface="Times New Roman" panose="02020603050405020304" pitchFamily="18" charset="0"/>
              <a:cs typeface="Hind Madurai" panose="02000000000000000000" pitchFamily="2" charset="0"/>
            </a:endParaRPr>
          </a:p>
        </p:txBody>
      </p:sp>
      <p:sp>
        <p:nvSpPr>
          <p:cNvPr id="3" name="Google Shape;6340;p87">
            <a:extLst>
              <a:ext uri="{FF2B5EF4-FFF2-40B4-BE49-F238E27FC236}">
                <a16:creationId xmlns:a16="http://schemas.microsoft.com/office/drawing/2014/main" id="{F5601941-D5F5-2C76-B0BC-08C5CA040AC0}"/>
              </a:ext>
            </a:extLst>
          </p:cNvPr>
          <p:cNvSpPr/>
          <p:nvPr/>
        </p:nvSpPr>
        <p:spPr>
          <a:xfrm rot="5400000">
            <a:off x="1232220" y="1076614"/>
            <a:ext cx="1596523" cy="147788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FE0F16-3068-8BC4-D98A-C4AA29BE8A58}"/>
              </a:ext>
            </a:extLst>
          </p:cNvPr>
          <p:cNvSpPr txBox="1"/>
          <p:nvPr/>
        </p:nvSpPr>
        <p:spPr>
          <a:xfrm>
            <a:off x="3211835" y="1215389"/>
            <a:ext cx="48618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noProof="0" dirty="0">
                <a:latin typeface="+mn-lt"/>
                <a:cs typeface="Times New Roman" panose="02020603050405020304" pitchFamily="18" charset="0"/>
              </a:rPr>
              <a:t>Намаляване броя на изоставените домашни любимци.</a:t>
            </a:r>
          </a:p>
        </p:txBody>
      </p:sp>
      <p:grpSp>
        <p:nvGrpSpPr>
          <p:cNvPr id="29" name="Google Shape;14879;p95">
            <a:extLst>
              <a:ext uri="{FF2B5EF4-FFF2-40B4-BE49-F238E27FC236}">
                <a16:creationId xmlns:a16="http://schemas.microsoft.com/office/drawing/2014/main" id="{6C550098-031A-3FEF-06A7-3D214376AFFE}"/>
              </a:ext>
            </a:extLst>
          </p:cNvPr>
          <p:cNvGrpSpPr/>
          <p:nvPr/>
        </p:nvGrpSpPr>
        <p:grpSpPr>
          <a:xfrm>
            <a:off x="1233550" y="2935338"/>
            <a:ext cx="1630744" cy="1417367"/>
            <a:chOff x="2661459" y="2015001"/>
            <a:chExt cx="322508" cy="273494"/>
          </a:xfrm>
          <a:solidFill>
            <a:schemeClr val="tx1">
              <a:lumMod val="50000"/>
            </a:schemeClr>
          </a:solidFill>
        </p:grpSpPr>
        <p:sp>
          <p:nvSpPr>
            <p:cNvPr id="30" name="Google Shape;14880;p95">
              <a:extLst>
                <a:ext uri="{FF2B5EF4-FFF2-40B4-BE49-F238E27FC236}">
                  <a16:creationId xmlns:a16="http://schemas.microsoft.com/office/drawing/2014/main" id="{81EC2996-8CBA-7B9A-C95A-DD921296EACA}"/>
                </a:ext>
              </a:extLst>
            </p:cNvPr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1" name="Google Shape;14881;p95">
              <a:extLst>
                <a:ext uri="{FF2B5EF4-FFF2-40B4-BE49-F238E27FC236}">
                  <a16:creationId xmlns:a16="http://schemas.microsoft.com/office/drawing/2014/main" id="{8283E2B5-9641-A0BD-302F-7E4C459936EE}"/>
                </a:ext>
              </a:extLst>
            </p:cNvPr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6164BB1-988E-858E-E794-5CA928E5F85A}"/>
              </a:ext>
            </a:extLst>
          </p:cNvPr>
          <p:cNvSpPr txBox="1"/>
          <p:nvPr/>
        </p:nvSpPr>
        <p:spPr>
          <a:xfrm>
            <a:off x="3211835" y="2783045"/>
            <a:ext cx="502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noProof="0" dirty="0">
                <a:latin typeface="+mn-lt"/>
                <a:cs typeface="Times New Roman" panose="02020603050405020304" pitchFamily="18" charset="0"/>
              </a:rPr>
              <a:t>Доброволна размяна на животни между собственик, който не може да се грижи за тях, и такъв, който иска да осинови. </a:t>
            </a:r>
          </a:p>
        </p:txBody>
      </p:sp>
      <p:grpSp>
        <p:nvGrpSpPr>
          <p:cNvPr id="5" name="Google Shape;4037;p69">
            <a:extLst>
              <a:ext uri="{FF2B5EF4-FFF2-40B4-BE49-F238E27FC236}">
                <a16:creationId xmlns:a16="http://schemas.microsoft.com/office/drawing/2014/main" id="{6B638580-547E-3E2F-28E7-C4C7AB41FDF3}"/>
              </a:ext>
            </a:extLst>
          </p:cNvPr>
          <p:cNvGrpSpPr/>
          <p:nvPr/>
        </p:nvGrpSpPr>
        <p:grpSpPr>
          <a:xfrm>
            <a:off x="7059289" y="1101196"/>
            <a:ext cx="1915320" cy="1512620"/>
            <a:chOff x="713100" y="1968598"/>
            <a:chExt cx="1915320" cy="1512620"/>
          </a:xfrm>
        </p:grpSpPr>
        <p:sp>
          <p:nvSpPr>
            <p:cNvPr id="6" name="Google Shape;4038;p69">
              <a:extLst>
                <a:ext uri="{FF2B5EF4-FFF2-40B4-BE49-F238E27FC236}">
                  <a16:creationId xmlns:a16="http://schemas.microsoft.com/office/drawing/2014/main" id="{9E4B4734-FED9-4E82-D55E-44D4164C7580}"/>
                </a:ext>
              </a:extLst>
            </p:cNvPr>
            <p:cNvSpPr/>
            <p:nvPr/>
          </p:nvSpPr>
          <p:spPr>
            <a:xfrm>
              <a:off x="713332" y="1968640"/>
              <a:ext cx="1915088" cy="1512578"/>
            </a:xfrm>
            <a:custGeom>
              <a:avLst/>
              <a:gdLst/>
              <a:ahLst/>
              <a:cxnLst/>
              <a:rect l="l" t="t" r="r" b="b"/>
              <a:pathLst>
                <a:path w="32049" h="25313" extrusionOk="0">
                  <a:moveTo>
                    <a:pt x="16740" y="1"/>
                  </a:moveTo>
                  <a:cubicBezTo>
                    <a:pt x="16035" y="1"/>
                    <a:pt x="15319" y="41"/>
                    <a:pt x="14597" y="125"/>
                  </a:cubicBezTo>
                  <a:cubicBezTo>
                    <a:pt x="6185" y="1091"/>
                    <a:pt x="1" y="7475"/>
                    <a:pt x="799" y="14406"/>
                  </a:cubicBezTo>
                  <a:cubicBezTo>
                    <a:pt x="1518" y="20732"/>
                    <a:pt x="7822" y="25313"/>
                    <a:pt x="15325" y="25313"/>
                  </a:cubicBezTo>
                  <a:cubicBezTo>
                    <a:pt x="16029" y="25313"/>
                    <a:pt x="16742" y="25272"/>
                    <a:pt x="17463" y="25190"/>
                  </a:cubicBezTo>
                  <a:cubicBezTo>
                    <a:pt x="25874" y="24224"/>
                    <a:pt x="32049" y="17839"/>
                    <a:pt x="31261" y="10909"/>
                  </a:cubicBezTo>
                  <a:cubicBezTo>
                    <a:pt x="31072" y="9249"/>
                    <a:pt x="30495" y="7706"/>
                    <a:pt x="29613" y="6330"/>
                  </a:cubicBezTo>
                  <a:cubicBezTo>
                    <a:pt x="29476" y="5543"/>
                    <a:pt x="29088" y="4745"/>
                    <a:pt x="28489" y="4125"/>
                  </a:cubicBezTo>
                  <a:cubicBezTo>
                    <a:pt x="27733" y="3348"/>
                    <a:pt x="26788" y="2907"/>
                    <a:pt x="25927" y="2655"/>
                  </a:cubicBezTo>
                  <a:cubicBezTo>
                    <a:pt x="23405" y="980"/>
                    <a:pt x="20202" y="1"/>
                    <a:pt x="1674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9" name="Google Shape;4039;p69">
              <a:extLst>
                <a:ext uri="{FF2B5EF4-FFF2-40B4-BE49-F238E27FC236}">
                  <a16:creationId xmlns:a16="http://schemas.microsoft.com/office/drawing/2014/main" id="{9614D023-ED4E-3640-AC8C-57D4C120E40E}"/>
                </a:ext>
              </a:extLst>
            </p:cNvPr>
            <p:cNvGrpSpPr/>
            <p:nvPr/>
          </p:nvGrpSpPr>
          <p:grpSpPr>
            <a:xfrm>
              <a:off x="713100" y="1968598"/>
              <a:ext cx="1915030" cy="1512473"/>
              <a:chOff x="7263630" y="2933218"/>
              <a:chExt cx="2030785" cy="1603895"/>
            </a:xfrm>
          </p:grpSpPr>
          <p:sp>
            <p:nvSpPr>
              <p:cNvPr id="10" name="Google Shape;4040;p69">
                <a:extLst>
                  <a:ext uri="{FF2B5EF4-FFF2-40B4-BE49-F238E27FC236}">
                    <a16:creationId xmlns:a16="http://schemas.microsoft.com/office/drawing/2014/main" id="{40A3E272-166F-7A3F-D945-49609BDED727}"/>
                  </a:ext>
                </a:extLst>
              </p:cNvPr>
              <p:cNvSpPr/>
              <p:nvPr/>
            </p:nvSpPr>
            <p:spPr>
              <a:xfrm>
                <a:off x="7263630" y="2933218"/>
                <a:ext cx="2030785" cy="1603895"/>
              </a:xfrm>
              <a:custGeom>
                <a:avLst/>
                <a:gdLst/>
                <a:ahLst/>
                <a:cxnLst/>
                <a:rect l="l" t="t" r="r" b="b"/>
                <a:pathLst>
                  <a:path w="32049" h="25312" extrusionOk="0">
                    <a:moveTo>
                      <a:pt x="16723" y="1"/>
                    </a:moveTo>
                    <a:cubicBezTo>
                      <a:pt x="16020" y="1"/>
                      <a:pt x="15306" y="41"/>
                      <a:pt x="14585" y="124"/>
                    </a:cubicBezTo>
                    <a:cubicBezTo>
                      <a:pt x="6175" y="1090"/>
                      <a:pt x="0" y="7474"/>
                      <a:pt x="787" y="14405"/>
                    </a:cubicBezTo>
                    <a:cubicBezTo>
                      <a:pt x="1508" y="20731"/>
                      <a:pt x="7811" y="25312"/>
                      <a:pt x="15315" y="25312"/>
                    </a:cubicBezTo>
                    <a:cubicBezTo>
                      <a:pt x="16018" y="25312"/>
                      <a:pt x="16732" y="25271"/>
                      <a:pt x="17452" y="25189"/>
                    </a:cubicBezTo>
                    <a:cubicBezTo>
                      <a:pt x="25863" y="24223"/>
                      <a:pt x="32049" y="17838"/>
                      <a:pt x="31250" y="10908"/>
                    </a:cubicBezTo>
                    <a:cubicBezTo>
                      <a:pt x="30530" y="4581"/>
                      <a:pt x="24227" y="1"/>
                      <a:pt x="167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4041;p69">
                <a:extLst>
                  <a:ext uri="{FF2B5EF4-FFF2-40B4-BE49-F238E27FC236}">
                    <a16:creationId xmlns:a16="http://schemas.microsoft.com/office/drawing/2014/main" id="{D94B0F4B-5DEB-285E-CCC9-552E154D3391}"/>
                  </a:ext>
                </a:extLst>
              </p:cNvPr>
              <p:cNvSpPr/>
              <p:nvPr/>
            </p:nvSpPr>
            <p:spPr>
              <a:xfrm>
                <a:off x="7459234" y="3087826"/>
                <a:ext cx="1638872" cy="1294674"/>
              </a:xfrm>
              <a:custGeom>
                <a:avLst/>
                <a:gdLst/>
                <a:ahLst/>
                <a:cxnLst/>
                <a:rect l="l" t="t" r="r" b="b"/>
                <a:pathLst>
                  <a:path w="25864" h="20432" extrusionOk="0">
                    <a:moveTo>
                      <a:pt x="13490" y="0"/>
                    </a:moveTo>
                    <a:cubicBezTo>
                      <a:pt x="12925" y="0"/>
                      <a:pt x="12351" y="33"/>
                      <a:pt x="11771" y="99"/>
                    </a:cubicBezTo>
                    <a:cubicBezTo>
                      <a:pt x="4988" y="876"/>
                      <a:pt x="0" y="6042"/>
                      <a:pt x="641" y="11618"/>
                    </a:cubicBezTo>
                    <a:cubicBezTo>
                      <a:pt x="1227" y="16728"/>
                      <a:pt x="6311" y="20432"/>
                      <a:pt x="12374" y="20432"/>
                    </a:cubicBezTo>
                    <a:cubicBezTo>
                      <a:pt x="12939" y="20432"/>
                      <a:pt x="13513" y="20400"/>
                      <a:pt x="14092" y="20333"/>
                    </a:cubicBezTo>
                    <a:cubicBezTo>
                      <a:pt x="20876" y="19556"/>
                      <a:pt x="25863" y="14390"/>
                      <a:pt x="25223" y="8815"/>
                    </a:cubicBezTo>
                    <a:cubicBezTo>
                      <a:pt x="24637" y="3705"/>
                      <a:pt x="19553" y="0"/>
                      <a:pt x="134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4042;p69">
                <a:extLst>
                  <a:ext uri="{FF2B5EF4-FFF2-40B4-BE49-F238E27FC236}">
                    <a16:creationId xmlns:a16="http://schemas.microsoft.com/office/drawing/2014/main" id="{F6743F2F-921D-C4B9-7A2F-4DA76CF85EA7}"/>
                  </a:ext>
                </a:extLst>
              </p:cNvPr>
              <p:cNvSpPr/>
              <p:nvPr/>
            </p:nvSpPr>
            <p:spPr>
              <a:xfrm>
                <a:off x="7725996" y="3298764"/>
                <a:ext cx="1105276" cy="872853"/>
              </a:xfrm>
              <a:custGeom>
                <a:avLst/>
                <a:gdLst/>
                <a:ahLst/>
                <a:cxnLst/>
                <a:rect l="l" t="t" r="r" b="b"/>
                <a:pathLst>
                  <a:path w="17443" h="13775" extrusionOk="0">
                    <a:moveTo>
                      <a:pt x="9103" y="0"/>
                    </a:moveTo>
                    <a:cubicBezTo>
                      <a:pt x="8720" y="0"/>
                      <a:pt x="8332" y="22"/>
                      <a:pt x="7939" y="67"/>
                    </a:cubicBezTo>
                    <a:cubicBezTo>
                      <a:pt x="3361" y="592"/>
                      <a:pt x="1" y="4067"/>
                      <a:pt x="432" y="7838"/>
                    </a:cubicBezTo>
                    <a:cubicBezTo>
                      <a:pt x="825" y="11284"/>
                      <a:pt x="4256" y="13774"/>
                      <a:pt x="8341" y="13774"/>
                    </a:cubicBezTo>
                    <a:cubicBezTo>
                      <a:pt x="8724" y="13774"/>
                      <a:pt x="9112" y="13752"/>
                      <a:pt x="9504" y="13707"/>
                    </a:cubicBezTo>
                    <a:cubicBezTo>
                      <a:pt x="14083" y="13182"/>
                      <a:pt x="17443" y="9707"/>
                      <a:pt x="17012" y="5937"/>
                    </a:cubicBezTo>
                    <a:cubicBezTo>
                      <a:pt x="16619" y="2490"/>
                      <a:pt x="13187" y="0"/>
                      <a:pt x="9103" y="0"/>
                    </a:cubicBezTo>
                    <a:close/>
                  </a:path>
                </a:pathLst>
              </a:custGeom>
              <a:solidFill>
                <a:srgbClr val="FFCA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4043;p69">
                <a:extLst>
                  <a:ext uri="{FF2B5EF4-FFF2-40B4-BE49-F238E27FC236}">
                    <a16:creationId xmlns:a16="http://schemas.microsoft.com/office/drawing/2014/main" id="{FB7C988D-6FE0-B488-EB18-EABC164571A5}"/>
                  </a:ext>
                </a:extLst>
              </p:cNvPr>
              <p:cNvSpPr/>
              <p:nvPr/>
            </p:nvSpPr>
            <p:spPr>
              <a:xfrm>
                <a:off x="7403981" y="2949059"/>
                <a:ext cx="1513156" cy="1401444"/>
              </a:xfrm>
              <a:custGeom>
                <a:avLst/>
                <a:gdLst/>
                <a:ahLst/>
                <a:cxnLst/>
                <a:rect l="l" t="t" r="r" b="b"/>
                <a:pathLst>
                  <a:path w="23880" h="22117" extrusionOk="0">
                    <a:moveTo>
                      <a:pt x="15484" y="0"/>
                    </a:moveTo>
                    <a:cubicBezTo>
                      <a:pt x="12170" y="0"/>
                      <a:pt x="8373" y="1322"/>
                      <a:pt x="5010" y="4200"/>
                    </a:cubicBezTo>
                    <a:cubicBezTo>
                      <a:pt x="0" y="8484"/>
                      <a:pt x="1376" y="16276"/>
                      <a:pt x="4338" y="19405"/>
                    </a:cubicBezTo>
                    <a:cubicBezTo>
                      <a:pt x="6369" y="21544"/>
                      <a:pt x="9659" y="22117"/>
                      <a:pt x="11793" y="22117"/>
                    </a:cubicBezTo>
                    <a:cubicBezTo>
                      <a:pt x="12771" y="22117"/>
                      <a:pt x="13507" y="21997"/>
                      <a:pt x="13767" y="21851"/>
                    </a:cubicBezTo>
                    <a:cubicBezTo>
                      <a:pt x="14607" y="21400"/>
                      <a:pt x="14050" y="20350"/>
                      <a:pt x="14050" y="20350"/>
                    </a:cubicBezTo>
                    <a:cubicBezTo>
                      <a:pt x="14050" y="20350"/>
                      <a:pt x="15143" y="20287"/>
                      <a:pt x="16708" y="18995"/>
                    </a:cubicBezTo>
                    <a:cubicBezTo>
                      <a:pt x="16708" y="18995"/>
                      <a:pt x="17050" y="19016"/>
                      <a:pt x="17486" y="19016"/>
                    </a:cubicBezTo>
                    <a:cubicBezTo>
                      <a:pt x="18029" y="19016"/>
                      <a:pt x="18716" y="18984"/>
                      <a:pt x="19060" y="18838"/>
                    </a:cubicBezTo>
                    <a:cubicBezTo>
                      <a:pt x="19679" y="18565"/>
                      <a:pt x="19574" y="16622"/>
                      <a:pt x="18199" y="15866"/>
                    </a:cubicBezTo>
                    <a:cubicBezTo>
                      <a:pt x="17254" y="15352"/>
                      <a:pt x="15363" y="15331"/>
                      <a:pt x="15363" y="15331"/>
                    </a:cubicBezTo>
                    <a:cubicBezTo>
                      <a:pt x="15363" y="15331"/>
                      <a:pt x="15174" y="14659"/>
                      <a:pt x="14712" y="13850"/>
                    </a:cubicBezTo>
                    <a:cubicBezTo>
                      <a:pt x="14712" y="13850"/>
                      <a:pt x="14901" y="12926"/>
                      <a:pt x="16036" y="12097"/>
                    </a:cubicBezTo>
                    <a:lnTo>
                      <a:pt x="16036" y="12097"/>
                    </a:lnTo>
                    <a:cubicBezTo>
                      <a:pt x="16035" y="12097"/>
                      <a:pt x="15899" y="12317"/>
                      <a:pt x="16036" y="12842"/>
                    </a:cubicBezTo>
                    <a:cubicBezTo>
                      <a:pt x="16109" y="13119"/>
                      <a:pt x="16801" y="13256"/>
                      <a:pt x="17640" y="13256"/>
                    </a:cubicBezTo>
                    <a:cubicBezTo>
                      <a:pt x="18357" y="13256"/>
                      <a:pt x="19181" y="13156"/>
                      <a:pt x="19816" y="12958"/>
                    </a:cubicBezTo>
                    <a:cubicBezTo>
                      <a:pt x="21191" y="12527"/>
                      <a:pt x="23617" y="10532"/>
                      <a:pt x="23743" y="8242"/>
                    </a:cubicBezTo>
                    <a:cubicBezTo>
                      <a:pt x="23879" y="5943"/>
                      <a:pt x="23827" y="2793"/>
                      <a:pt x="19921" y="934"/>
                    </a:cubicBezTo>
                    <a:cubicBezTo>
                      <a:pt x="18632" y="321"/>
                      <a:pt x="17117" y="0"/>
                      <a:pt x="154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4044;p69">
                <a:extLst>
                  <a:ext uri="{FF2B5EF4-FFF2-40B4-BE49-F238E27FC236}">
                    <a16:creationId xmlns:a16="http://schemas.microsoft.com/office/drawing/2014/main" id="{33344885-293D-E833-D9D7-5E86E609D9B9}"/>
                  </a:ext>
                </a:extLst>
              </p:cNvPr>
              <p:cNvSpPr/>
              <p:nvPr/>
            </p:nvSpPr>
            <p:spPr>
              <a:xfrm>
                <a:off x="8256985" y="3807577"/>
                <a:ext cx="151126" cy="155498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2454" extrusionOk="0">
                    <a:moveTo>
                      <a:pt x="485" y="0"/>
                    </a:moveTo>
                    <a:cubicBezTo>
                      <a:pt x="435" y="0"/>
                      <a:pt x="388" y="12"/>
                      <a:pt x="347" y="39"/>
                    </a:cubicBezTo>
                    <a:cubicBezTo>
                      <a:pt x="0" y="270"/>
                      <a:pt x="137" y="1918"/>
                      <a:pt x="1082" y="2338"/>
                    </a:cubicBezTo>
                    <a:cubicBezTo>
                      <a:pt x="1273" y="2421"/>
                      <a:pt x="1440" y="2454"/>
                      <a:pt x="1585" y="2454"/>
                    </a:cubicBezTo>
                    <a:cubicBezTo>
                      <a:pt x="2157" y="2454"/>
                      <a:pt x="2385" y="1939"/>
                      <a:pt x="2385" y="1939"/>
                    </a:cubicBezTo>
                    <a:lnTo>
                      <a:pt x="2364" y="1803"/>
                    </a:lnTo>
                    <a:cubicBezTo>
                      <a:pt x="2090" y="1782"/>
                      <a:pt x="1901" y="1782"/>
                      <a:pt x="1901" y="1782"/>
                    </a:cubicBezTo>
                    <a:cubicBezTo>
                      <a:pt x="1901" y="1782"/>
                      <a:pt x="1765" y="1278"/>
                      <a:pt x="1429" y="627"/>
                    </a:cubicBezTo>
                    <a:cubicBezTo>
                      <a:pt x="1420" y="617"/>
                      <a:pt x="851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4045;p69">
                <a:extLst>
                  <a:ext uri="{FF2B5EF4-FFF2-40B4-BE49-F238E27FC236}">
                    <a16:creationId xmlns:a16="http://schemas.microsoft.com/office/drawing/2014/main" id="{AD9B5D5B-C9AB-B3D6-1BBA-6A5DDEA17DB7}"/>
                  </a:ext>
                </a:extLst>
              </p:cNvPr>
              <p:cNvSpPr/>
              <p:nvPr/>
            </p:nvSpPr>
            <p:spPr>
              <a:xfrm>
                <a:off x="8372117" y="3915613"/>
                <a:ext cx="144409" cy="241801"/>
              </a:xfrm>
              <a:custGeom>
                <a:avLst/>
                <a:gdLst/>
                <a:ahLst/>
                <a:cxnLst/>
                <a:rect l="l" t="t" r="r" b="b"/>
                <a:pathLst>
                  <a:path w="2279" h="3816" extrusionOk="0">
                    <a:moveTo>
                      <a:pt x="85" y="0"/>
                    </a:moveTo>
                    <a:cubicBezTo>
                      <a:pt x="50" y="0"/>
                      <a:pt x="20" y="21"/>
                      <a:pt x="11" y="56"/>
                    </a:cubicBezTo>
                    <a:cubicBezTo>
                      <a:pt x="0" y="98"/>
                      <a:pt x="32" y="140"/>
                      <a:pt x="74" y="150"/>
                    </a:cubicBezTo>
                    <a:cubicBezTo>
                      <a:pt x="84" y="150"/>
                      <a:pt x="1145" y="381"/>
                      <a:pt x="1586" y="1116"/>
                    </a:cubicBezTo>
                    <a:cubicBezTo>
                      <a:pt x="2111" y="1988"/>
                      <a:pt x="1817" y="3027"/>
                      <a:pt x="1366" y="3699"/>
                    </a:cubicBezTo>
                    <a:cubicBezTo>
                      <a:pt x="1345" y="3731"/>
                      <a:pt x="1355" y="3783"/>
                      <a:pt x="1387" y="3804"/>
                    </a:cubicBezTo>
                    <a:cubicBezTo>
                      <a:pt x="1408" y="3815"/>
                      <a:pt x="1418" y="3815"/>
                      <a:pt x="1429" y="3815"/>
                    </a:cubicBezTo>
                    <a:cubicBezTo>
                      <a:pt x="1460" y="3815"/>
                      <a:pt x="1481" y="3804"/>
                      <a:pt x="1502" y="3783"/>
                    </a:cubicBezTo>
                    <a:cubicBezTo>
                      <a:pt x="1975" y="3069"/>
                      <a:pt x="2279" y="1967"/>
                      <a:pt x="1712" y="1032"/>
                    </a:cubicBezTo>
                    <a:cubicBezTo>
                      <a:pt x="1240" y="245"/>
                      <a:pt x="147" y="14"/>
                      <a:pt x="105" y="3"/>
                    </a:cubicBezTo>
                    <a:cubicBezTo>
                      <a:pt x="98" y="1"/>
                      <a:pt x="91" y="0"/>
                      <a:pt x="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4046;p69">
                <a:extLst>
                  <a:ext uri="{FF2B5EF4-FFF2-40B4-BE49-F238E27FC236}">
                    <a16:creationId xmlns:a16="http://schemas.microsoft.com/office/drawing/2014/main" id="{8AE1EDCA-6000-76B6-D383-3DA3AF3D9D59}"/>
                  </a:ext>
                </a:extLst>
              </p:cNvPr>
              <p:cNvSpPr/>
              <p:nvPr/>
            </p:nvSpPr>
            <p:spPr>
              <a:xfrm>
                <a:off x="8414697" y="3181224"/>
                <a:ext cx="190982" cy="538983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8506" extrusionOk="0">
                    <a:moveTo>
                      <a:pt x="2941" y="0"/>
                    </a:moveTo>
                    <a:cubicBezTo>
                      <a:pt x="2888" y="0"/>
                      <a:pt x="1723" y="21"/>
                      <a:pt x="925" y="1827"/>
                    </a:cubicBezTo>
                    <a:cubicBezTo>
                      <a:pt x="148" y="3591"/>
                      <a:pt x="1030" y="7036"/>
                      <a:pt x="1177" y="7593"/>
                    </a:cubicBezTo>
                    <a:cubicBezTo>
                      <a:pt x="946" y="7677"/>
                      <a:pt x="232" y="7960"/>
                      <a:pt x="22" y="8401"/>
                    </a:cubicBezTo>
                    <a:cubicBezTo>
                      <a:pt x="1" y="8433"/>
                      <a:pt x="11" y="8485"/>
                      <a:pt x="53" y="8496"/>
                    </a:cubicBezTo>
                    <a:cubicBezTo>
                      <a:pt x="64" y="8506"/>
                      <a:pt x="74" y="8506"/>
                      <a:pt x="85" y="8506"/>
                    </a:cubicBezTo>
                    <a:cubicBezTo>
                      <a:pt x="116" y="8506"/>
                      <a:pt x="137" y="8496"/>
                      <a:pt x="158" y="8464"/>
                    </a:cubicBezTo>
                    <a:cubicBezTo>
                      <a:pt x="379" y="8013"/>
                      <a:pt x="1292" y="7719"/>
                      <a:pt x="1292" y="7719"/>
                    </a:cubicBezTo>
                    <a:cubicBezTo>
                      <a:pt x="1334" y="7698"/>
                      <a:pt x="1355" y="7666"/>
                      <a:pt x="1345" y="7624"/>
                    </a:cubicBezTo>
                    <a:cubicBezTo>
                      <a:pt x="1334" y="7582"/>
                      <a:pt x="263" y="3717"/>
                      <a:pt x="1072" y="1890"/>
                    </a:cubicBezTo>
                    <a:cubicBezTo>
                      <a:pt x="1828" y="189"/>
                      <a:pt x="2930" y="158"/>
                      <a:pt x="2941" y="158"/>
                    </a:cubicBezTo>
                    <a:cubicBezTo>
                      <a:pt x="2983" y="158"/>
                      <a:pt x="3014" y="126"/>
                      <a:pt x="3014" y="84"/>
                    </a:cubicBezTo>
                    <a:cubicBezTo>
                      <a:pt x="3014" y="42"/>
                      <a:pt x="2983" y="0"/>
                      <a:pt x="29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4047;p69">
                <a:extLst>
                  <a:ext uri="{FF2B5EF4-FFF2-40B4-BE49-F238E27FC236}">
                    <a16:creationId xmlns:a16="http://schemas.microsoft.com/office/drawing/2014/main" id="{0862F6C7-308B-46EF-2AAE-291CE302B5D7}"/>
                  </a:ext>
                </a:extLst>
              </p:cNvPr>
              <p:cNvSpPr/>
              <p:nvPr/>
            </p:nvSpPr>
            <p:spPr>
              <a:xfrm>
                <a:off x="8431299" y="3710693"/>
                <a:ext cx="27374" cy="71412"/>
              </a:xfrm>
              <a:custGeom>
                <a:avLst/>
                <a:gdLst/>
                <a:ahLst/>
                <a:cxnLst/>
                <a:rect l="l" t="t" r="r" b="b"/>
                <a:pathLst>
                  <a:path w="432" h="1127" extrusionOk="0">
                    <a:moveTo>
                      <a:pt x="347" y="0"/>
                    </a:moveTo>
                    <a:cubicBezTo>
                      <a:pt x="329" y="0"/>
                      <a:pt x="311" y="8"/>
                      <a:pt x="295" y="24"/>
                    </a:cubicBezTo>
                    <a:cubicBezTo>
                      <a:pt x="285" y="35"/>
                      <a:pt x="1" y="339"/>
                      <a:pt x="1" y="1053"/>
                    </a:cubicBezTo>
                    <a:cubicBezTo>
                      <a:pt x="1" y="1095"/>
                      <a:pt x="43" y="1127"/>
                      <a:pt x="85" y="1127"/>
                    </a:cubicBezTo>
                    <a:cubicBezTo>
                      <a:pt x="127" y="1127"/>
                      <a:pt x="159" y="1095"/>
                      <a:pt x="159" y="1053"/>
                    </a:cubicBezTo>
                    <a:cubicBezTo>
                      <a:pt x="148" y="413"/>
                      <a:pt x="400" y="129"/>
                      <a:pt x="411" y="129"/>
                    </a:cubicBezTo>
                    <a:cubicBezTo>
                      <a:pt x="432" y="98"/>
                      <a:pt x="432" y="45"/>
                      <a:pt x="400" y="24"/>
                    </a:cubicBezTo>
                    <a:cubicBezTo>
                      <a:pt x="384" y="8"/>
                      <a:pt x="366" y="0"/>
                      <a:pt x="3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4048;p69">
                <a:extLst>
                  <a:ext uri="{FF2B5EF4-FFF2-40B4-BE49-F238E27FC236}">
                    <a16:creationId xmlns:a16="http://schemas.microsoft.com/office/drawing/2014/main" id="{0EE38022-630A-C995-4E5D-9348D48E1048}"/>
                  </a:ext>
                </a:extLst>
              </p:cNvPr>
              <p:cNvSpPr/>
              <p:nvPr/>
            </p:nvSpPr>
            <p:spPr>
              <a:xfrm>
                <a:off x="8475210" y="3718107"/>
                <a:ext cx="31366" cy="73947"/>
              </a:xfrm>
              <a:custGeom>
                <a:avLst/>
                <a:gdLst/>
                <a:ahLst/>
                <a:cxnLst/>
                <a:rect l="l" t="t" r="r" b="b"/>
                <a:pathLst>
                  <a:path w="495" h="1167" extrusionOk="0">
                    <a:moveTo>
                      <a:pt x="409" y="1"/>
                    </a:moveTo>
                    <a:cubicBezTo>
                      <a:pt x="384" y="1"/>
                      <a:pt x="361" y="13"/>
                      <a:pt x="348" y="33"/>
                    </a:cubicBezTo>
                    <a:cubicBezTo>
                      <a:pt x="337" y="54"/>
                      <a:pt x="85" y="401"/>
                      <a:pt x="1" y="1083"/>
                    </a:cubicBezTo>
                    <a:cubicBezTo>
                      <a:pt x="1" y="1125"/>
                      <a:pt x="33" y="1157"/>
                      <a:pt x="75" y="1167"/>
                    </a:cubicBezTo>
                    <a:lnTo>
                      <a:pt x="85" y="1167"/>
                    </a:lnTo>
                    <a:cubicBezTo>
                      <a:pt x="117" y="1167"/>
                      <a:pt x="159" y="1136"/>
                      <a:pt x="159" y="1094"/>
                    </a:cubicBezTo>
                    <a:cubicBezTo>
                      <a:pt x="232" y="464"/>
                      <a:pt x="463" y="128"/>
                      <a:pt x="474" y="128"/>
                    </a:cubicBezTo>
                    <a:cubicBezTo>
                      <a:pt x="495" y="86"/>
                      <a:pt x="484" y="44"/>
                      <a:pt x="453" y="12"/>
                    </a:cubicBezTo>
                    <a:cubicBezTo>
                      <a:pt x="438" y="4"/>
                      <a:pt x="423" y="1"/>
                      <a:pt x="4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4049;p69">
                <a:extLst>
                  <a:ext uri="{FF2B5EF4-FFF2-40B4-BE49-F238E27FC236}">
                    <a16:creationId xmlns:a16="http://schemas.microsoft.com/office/drawing/2014/main" id="{1EC1B7FB-46EE-052D-E516-8DC6D5272D7B}"/>
                  </a:ext>
                </a:extLst>
              </p:cNvPr>
              <p:cNvSpPr/>
              <p:nvPr/>
            </p:nvSpPr>
            <p:spPr>
              <a:xfrm>
                <a:off x="7984901" y="3611846"/>
                <a:ext cx="60894" cy="121344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915" extrusionOk="0">
                    <a:moveTo>
                      <a:pt x="838" y="0"/>
                    </a:moveTo>
                    <a:cubicBezTo>
                      <a:pt x="821" y="0"/>
                      <a:pt x="803" y="6"/>
                      <a:pt x="787" y="19"/>
                    </a:cubicBezTo>
                    <a:cubicBezTo>
                      <a:pt x="283" y="481"/>
                      <a:pt x="21" y="1164"/>
                      <a:pt x="0" y="1836"/>
                    </a:cubicBezTo>
                    <a:cubicBezTo>
                      <a:pt x="0" y="1888"/>
                      <a:pt x="37" y="1914"/>
                      <a:pt x="75" y="1914"/>
                    </a:cubicBezTo>
                    <a:cubicBezTo>
                      <a:pt x="113" y="1914"/>
                      <a:pt x="152" y="1888"/>
                      <a:pt x="157" y="1836"/>
                    </a:cubicBezTo>
                    <a:cubicBezTo>
                      <a:pt x="168" y="1196"/>
                      <a:pt x="430" y="566"/>
                      <a:pt x="903" y="135"/>
                    </a:cubicBezTo>
                    <a:cubicBezTo>
                      <a:pt x="960" y="77"/>
                      <a:pt x="902" y="0"/>
                      <a:pt x="8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4050;p69">
                <a:extLst>
                  <a:ext uri="{FF2B5EF4-FFF2-40B4-BE49-F238E27FC236}">
                    <a16:creationId xmlns:a16="http://schemas.microsoft.com/office/drawing/2014/main" id="{B70DE0EA-29B8-6909-4387-646154B263C9}"/>
                  </a:ext>
                </a:extLst>
              </p:cNvPr>
              <p:cNvSpPr/>
              <p:nvPr/>
            </p:nvSpPr>
            <p:spPr>
              <a:xfrm>
                <a:off x="8272952" y="3974224"/>
                <a:ext cx="171719" cy="85986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1357" extrusionOk="0">
                    <a:moveTo>
                      <a:pt x="2061" y="1"/>
                    </a:moveTo>
                    <a:cubicBezTo>
                      <a:pt x="1887" y="1"/>
                      <a:pt x="1689" y="19"/>
                      <a:pt x="1481" y="55"/>
                    </a:cubicBezTo>
                    <a:cubicBezTo>
                      <a:pt x="830" y="181"/>
                      <a:pt x="0" y="580"/>
                      <a:pt x="95" y="874"/>
                    </a:cubicBezTo>
                    <a:cubicBezTo>
                      <a:pt x="222" y="1226"/>
                      <a:pt x="864" y="1356"/>
                      <a:pt x="1386" y="1356"/>
                    </a:cubicBezTo>
                    <a:cubicBezTo>
                      <a:pt x="1643" y="1356"/>
                      <a:pt x="1871" y="1325"/>
                      <a:pt x="1996" y="1273"/>
                    </a:cubicBezTo>
                    <a:cubicBezTo>
                      <a:pt x="2385" y="1115"/>
                      <a:pt x="2710" y="548"/>
                      <a:pt x="2710" y="244"/>
                    </a:cubicBezTo>
                    <a:cubicBezTo>
                      <a:pt x="2710" y="85"/>
                      <a:pt x="2443" y="1"/>
                      <a:pt x="20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4051;p69">
                <a:extLst>
                  <a:ext uri="{FF2B5EF4-FFF2-40B4-BE49-F238E27FC236}">
                    <a16:creationId xmlns:a16="http://schemas.microsoft.com/office/drawing/2014/main" id="{D4D34608-A0F0-BFB3-E042-562CF29EF395}"/>
                  </a:ext>
                </a:extLst>
              </p:cNvPr>
              <p:cNvSpPr/>
              <p:nvPr/>
            </p:nvSpPr>
            <p:spPr>
              <a:xfrm>
                <a:off x="8270988" y="4049120"/>
                <a:ext cx="154421" cy="131546"/>
              </a:xfrm>
              <a:custGeom>
                <a:avLst/>
                <a:gdLst/>
                <a:ahLst/>
                <a:cxnLst/>
                <a:rect l="l" t="t" r="r" b="b"/>
                <a:pathLst>
                  <a:path w="2437" h="2076" extrusionOk="0">
                    <a:moveTo>
                      <a:pt x="1961" y="0"/>
                    </a:moveTo>
                    <a:cubicBezTo>
                      <a:pt x="1948" y="0"/>
                      <a:pt x="1935" y="3"/>
                      <a:pt x="1922" y="7"/>
                    </a:cubicBezTo>
                    <a:cubicBezTo>
                      <a:pt x="1859" y="28"/>
                      <a:pt x="1827" y="91"/>
                      <a:pt x="1848" y="154"/>
                    </a:cubicBezTo>
                    <a:cubicBezTo>
                      <a:pt x="1848" y="164"/>
                      <a:pt x="2174" y="1204"/>
                      <a:pt x="1722" y="1613"/>
                    </a:cubicBezTo>
                    <a:cubicBezTo>
                      <a:pt x="1566" y="1763"/>
                      <a:pt x="1334" y="1842"/>
                      <a:pt x="1098" y="1842"/>
                    </a:cubicBezTo>
                    <a:cubicBezTo>
                      <a:pt x="971" y="1842"/>
                      <a:pt x="843" y="1819"/>
                      <a:pt x="724" y="1771"/>
                    </a:cubicBezTo>
                    <a:cubicBezTo>
                      <a:pt x="556" y="1697"/>
                      <a:pt x="262" y="1508"/>
                      <a:pt x="241" y="1067"/>
                    </a:cubicBezTo>
                    <a:cubicBezTo>
                      <a:pt x="231" y="1004"/>
                      <a:pt x="178" y="952"/>
                      <a:pt x="115" y="952"/>
                    </a:cubicBezTo>
                    <a:cubicBezTo>
                      <a:pt x="52" y="952"/>
                      <a:pt x="0" y="1015"/>
                      <a:pt x="10" y="1078"/>
                    </a:cubicBezTo>
                    <a:cubicBezTo>
                      <a:pt x="31" y="1498"/>
                      <a:pt x="252" y="1823"/>
                      <a:pt x="640" y="1981"/>
                    </a:cubicBezTo>
                    <a:cubicBezTo>
                      <a:pt x="787" y="2044"/>
                      <a:pt x="945" y="2075"/>
                      <a:pt x="1103" y="2075"/>
                    </a:cubicBezTo>
                    <a:cubicBezTo>
                      <a:pt x="1397" y="2075"/>
                      <a:pt x="1680" y="1970"/>
                      <a:pt x="1880" y="1792"/>
                    </a:cubicBezTo>
                    <a:cubicBezTo>
                      <a:pt x="2437" y="1267"/>
                      <a:pt x="2080" y="133"/>
                      <a:pt x="2069" y="80"/>
                    </a:cubicBezTo>
                    <a:cubicBezTo>
                      <a:pt x="2052" y="30"/>
                      <a:pt x="2009" y="0"/>
                      <a:pt x="19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4052;p69">
                <a:extLst>
                  <a:ext uri="{FF2B5EF4-FFF2-40B4-BE49-F238E27FC236}">
                    <a16:creationId xmlns:a16="http://schemas.microsoft.com/office/drawing/2014/main" id="{28D786A7-C0BA-B56B-05BA-7AD89B55607F}"/>
                  </a:ext>
                </a:extLst>
              </p:cNvPr>
              <p:cNvSpPr/>
              <p:nvPr/>
            </p:nvSpPr>
            <p:spPr>
              <a:xfrm>
                <a:off x="8394041" y="4072819"/>
                <a:ext cx="106517" cy="65963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041" extrusionOk="0">
                    <a:moveTo>
                      <a:pt x="1566" y="0"/>
                    </a:moveTo>
                    <a:cubicBezTo>
                      <a:pt x="1503" y="0"/>
                      <a:pt x="1450" y="53"/>
                      <a:pt x="1440" y="116"/>
                    </a:cubicBezTo>
                    <a:cubicBezTo>
                      <a:pt x="1440" y="116"/>
                      <a:pt x="1419" y="546"/>
                      <a:pt x="967" y="756"/>
                    </a:cubicBezTo>
                    <a:cubicBezTo>
                      <a:pt x="875" y="800"/>
                      <a:pt x="788" y="817"/>
                      <a:pt x="709" y="817"/>
                    </a:cubicBezTo>
                    <a:cubicBezTo>
                      <a:pt x="424" y="817"/>
                      <a:pt x="229" y="597"/>
                      <a:pt x="222" y="588"/>
                    </a:cubicBezTo>
                    <a:cubicBezTo>
                      <a:pt x="199" y="561"/>
                      <a:pt x="168" y="548"/>
                      <a:pt x="136" y="548"/>
                    </a:cubicBezTo>
                    <a:cubicBezTo>
                      <a:pt x="108" y="548"/>
                      <a:pt x="78" y="558"/>
                      <a:pt x="54" y="578"/>
                    </a:cubicBezTo>
                    <a:cubicBezTo>
                      <a:pt x="12" y="620"/>
                      <a:pt x="1" y="693"/>
                      <a:pt x="43" y="735"/>
                    </a:cubicBezTo>
                    <a:cubicBezTo>
                      <a:pt x="159" y="861"/>
                      <a:pt x="400" y="1040"/>
                      <a:pt x="705" y="1040"/>
                    </a:cubicBezTo>
                    <a:cubicBezTo>
                      <a:pt x="820" y="1040"/>
                      <a:pt x="946" y="1019"/>
                      <a:pt x="1072" y="956"/>
                    </a:cubicBezTo>
                    <a:cubicBezTo>
                      <a:pt x="1639" y="693"/>
                      <a:pt x="1671" y="147"/>
                      <a:pt x="1671" y="126"/>
                    </a:cubicBezTo>
                    <a:cubicBezTo>
                      <a:pt x="1681" y="63"/>
                      <a:pt x="1629" y="0"/>
                      <a:pt x="15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4053;p69">
                <a:extLst>
                  <a:ext uri="{FF2B5EF4-FFF2-40B4-BE49-F238E27FC236}">
                    <a16:creationId xmlns:a16="http://schemas.microsoft.com/office/drawing/2014/main" id="{0E842070-A138-E80E-169C-B6C705F04A59}"/>
                  </a:ext>
                </a:extLst>
              </p:cNvPr>
              <p:cNvSpPr/>
              <p:nvPr/>
            </p:nvSpPr>
            <p:spPr>
              <a:xfrm>
                <a:off x="8070062" y="3964276"/>
                <a:ext cx="102525" cy="63365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1000" extrusionOk="0">
                    <a:moveTo>
                      <a:pt x="1429" y="0"/>
                    </a:moveTo>
                    <a:cubicBezTo>
                      <a:pt x="1422" y="0"/>
                      <a:pt x="1415" y="1"/>
                      <a:pt x="1407" y="2"/>
                    </a:cubicBezTo>
                    <a:cubicBezTo>
                      <a:pt x="1323" y="23"/>
                      <a:pt x="1260" y="96"/>
                      <a:pt x="1281" y="180"/>
                    </a:cubicBezTo>
                    <a:cubicBezTo>
                      <a:pt x="1281" y="222"/>
                      <a:pt x="1333" y="600"/>
                      <a:pt x="966" y="684"/>
                    </a:cubicBezTo>
                    <a:cubicBezTo>
                      <a:pt x="935" y="691"/>
                      <a:pt x="905" y="694"/>
                      <a:pt x="875" y="694"/>
                    </a:cubicBezTo>
                    <a:cubicBezTo>
                      <a:pt x="529" y="694"/>
                      <a:pt x="315" y="274"/>
                      <a:pt x="315" y="264"/>
                    </a:cubicBezTo>
                    <a:cubicBezTo>
                      <a:pt x="284" y="210"/>
                      <a:pt x="230" y="179"/>
                      <a:pt x="170" y="179"/>
                    </a:cubicBezTo>
                    <a:cubicBezTo>
                      <a:pt x="149" y="179"/>
                      <a:pt x="127" y="183"/>
                      <a:pt x="105" y="191"/>
                    </a:cubicBezTo>
                    <a:cubicBezTo>
                      <a:pt x="31" y="233"/>
                      <a:pt x="0" y="327"/>
                      <a:pt x="31" y="401"/>
                    </a:cubicBezTo>
                    <a:cubicBezTo>
                      <a:pt x="52" y="422"/>
                      <a:pt x="336" y="999"/>
                      <a:pt x="861" y="999"/>
                    </a:cubicBezTo>
                    <a:cubicBezTo>
                      <a:pt x="913" y="999"/>
                      <a:pt x="976" y="999"/>
                      <a:pt x="1029" y="989"/>
                    </a:cubicBezTo>
                    <a:cubicBezTo>
                      <a:pt x="1554" y="873"/>
                      <a:pt x="1617" y="380"/>
                      <a:pt x="1575" y="128"/>
                    </a:cubicBezTo>
                    <a:cubicBezTo>
                      <a:pt x="1565" y="51"/>
                      <a:pt x="1504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4054;p69">
                <a:extLst>
                  <a:ext uri="{FF2B5EF4-FFF2-40B4-BE49-F238E27FC236}">
                    <a16:creationId xmlns:a16="http://schemas.microsoft.com/office/drawing/2014/main" id="{EB277E08-3AFF-1158-8F97-BA9CA663F856}"/>
                  </a:ext>
                </a:extLst>
              </p:cNvPr>
              <p:cNvSpPr/>
              <p:nvPr/>
            </p:nvSpPr>
            <p:spPr>
              <a:xfrm>
                <a:off x="8304254" y="3888429"/>
                <a:ext cx="87887" cy="639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010" extrusionOk="0">
                    <a:moveTo>
                      <a:pt x="1196" y="1"/>
                    </a:moveTo>
                    <a:cubicBezTo>
                      <a:pt x="1189" y="1"/>
                      <a:pt x="1183" y="1"/>
                      <a:pt x="1176" y="2"/>
                    </a:cubicBezTo>
                    <a:cubicBezTo>
                      <a:pt x="1092" y="12"/>
                      <a:pt x="1040" y="96"/>
                      <a:pt x="1050" y="180"/>
                    </a:cubicBezTo>
                    <a:cubicBezTo>
                      <a:pt x="1050" y="180"/>
                      <a:pt x="1103" y="611"/>
                      <a:pt x="809" y="684"/>
                    </a:cubicBezTo>
                    <a:cubicBezTo>
                      <a:pt x="785" y="691"/>
                      <a:pt x="762" y="694"/>
                      <a:pt x="740" y="694"/>
                    </a:cubicBezTo>
                    <a:cubicBezTo>
                      <a:pt x="484" y="694"/>
                      <a:pt x="315" y="284"/>
                      <a:pt x="315" y="275"/>
                    </a:cubicBezTo>
                    <a:cubicBezTo>
                      <a:pt x="291" y="218"/>
                      <a:pt x="236" y="180"/>
                      <a:pt x="173" y="180"/>
                    </a:cubicBezTo>
                    <a:cubicBezTo>
                      <a:pt x="154" y="180"/>
                      <a:pt x="135" y="183"/>
                      <a:pt x="115" y="191"/>
                    </a:cubicBezTo>
                    <a:cubicBezTo>
                      <a:pt x="42" y="222"/>
                      <a:pt x="0" y="306"/>
                      <a:pt x="31" y="390"/>
                    </a:cubicBezTo>
                    <a:cubicBezTo>
                      <a:pt x="126" y="632"/>
                      <a:pt x="378" y="1010"/>
                      <a:pt x="735" y="1010"/>
                    </a:cubicBezTo>
                    <a:cubicBezTo>
                      <a:pt x="788" y="1010"/>
                      <a:pt x="840" y="999"/>
                      <a:pt x="882" y="989"/>
                    </a:cubicBezTo>
                    <a:cubicBezTo>
                      <a:pt x="1334" y="873"/>
                      <a:pt x="1386" y="380"/>
                      <a:pt x="1355" y="138"/>
                    </a:cubicBezTo>
                    <a:cubicBezTo>
                      <a:pt x="1345" y="60"/>
                      <a:pt x="1273" y="1"/>
                      <a:pt x="1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4055;p69">
                <a:extLst>
                  <a:ext uri="{FF2B5EF4-FFF2-40B4-BE49-F238E27FC236}">
                    <a16:creationId xmlns:a16="http://schemas.microsoft.com/office/drawing/2014/main" id="{E4D33DDD-7F9D-624F-4592-CAD9DE9226B3}"/>
                  </a:ext>
                </a:extLst>
              </p:cNvPr>
              <p:cNvSpPr/>
              <p:nvPr/>
            </p:nvSpPr>
            <p:spPr>
              <a:xfrm>
                <a:off x="7705403" y="3848890"/>
                <a:ext cx="218989" cy="214744"/>
              </a:xfrm>
              <a:custGeom>
                <a:avLst/>
                <a:gdLst/>
                <a:ahLst/>
                <a:cxnLst/>
                <a:rect l="l" t="t" r="r" b="b"/>
                <a:pathLst>
                  <a:path w="3456" h="3389" extrusionOk="0">
                    <a:moveTo>
                      <a:pt x="2033" y="0"/>
                    </a:moveTo>
                    <a:cubicBezTo>
                      <a:pt x="1521" y="0"/>
                      <a:pt x="941" y="249"/>
                      <a:pt x="473" y="857"/>
                    </a:cubicBezTo>
                    <a:cubicBezTo>
                      <a:pt x="1" y="1466"/>
                      <a:pt x="85" y="2936"/>
                      <a:pt x="904" y="3335"/>
                    </a:cubicBezTo>
                    <a:cubicBezTo>
                      <a:pt x="979" y="3372"/>
                      <a:pt x="1062" y="3389"/>
                      <a:pt x="1150" y="3389"/>
                    </a:cubicBezTo>
                    <a:cubicBezTo>
                      <a:pt x="2027" y="3389"/>
                      <a:pt x="3456" y="1715"/>
                      <a:pt x="3256" y="857"/>
                    </a:cubicBezTo>
                    <a:cubicBezTo>
                      <a:pt x="3142" y="346"/>
                      <a:pt x="2636" y="0"/>
                      <a:pt x="20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4056;p69">
                <a:extLst>
                  <a:ext uri="{FF2B5EF4-FFF2-40B4-BE49-F238E27FC236}">
                    <a16:creationId xmlns:a16="http://schemas.microsoft.com/office/drawing/2014/main" id="{E360267B-F707-5FE0-36B0-3F6EB01EFBED}"/>
                  </a:ext>
                </a:extLst>
              </p:cNvPr>
              <p:cNvSpPr/>
              <p:nvPr/>
            </p:nvSpPr>
            <p:spPr>
              <a:xfrm>
                <a:off x="7884912" y="3788251"/>
                <a:ext cx="82755" cy="66533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050" extrusionOk="0">
                    <a:moveTo>
                      <a:pt x="476" y="0"/>
                    </a:moveTo>
                    <a:cubicBezTo>
                      <a:pt x="400" y="0"/>
                      <a:pt x="326" y="15"/>
                      <a:pt x="255" y="50"/>
                    </a:cubicBezTo>
                    <a:cubicBezTo>
                      <a:pt x="1" y="172"/>
                      <a:pt x="169" y="1050"/>
                      <a:pt x="552" y="1050"/>
                    </a:cubicBezTo>
                    <a:cubicBezTo>
                      <a:pt x="565" y="1050"/>
                      <a:pt x="578" y="1049"/>
                      <a:pt x="591" y="1047"/>
                    </a:cubicBezTo>
                    <a:cubicBezTo>
                      <a:pt x="990" y="984"/>
                      <a:pt x="1305" y="606"/>
                      <a:pt x="1147" y="375"/>
                    </a:cubicBezTo>
                    <a:cubicBezTo>
                      <a:pt x="1024" y="194"/>
                      <a:pt x="746" y="0"/>
                      <a:pt x="4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4057;p69">
                <a:extLst>
                  <a:ext uri="{FF2B5EF4-FFF2-40B4-BE49-F238E27FC236}">
                    <a16:creationId xmlns:a16="http://schemas.microsoft.com/office/drawing/2014/main" id="{29BBC699-033E-CA75-B400-D8D68DBEE5F7}"/>
                  </a:ext>
                </a:extLst>
              </p:cNvPr>
              <p:cNvSpPr/>
              <p:nvPr/>
            </p:nvSpPr>
            <p:spPr>
              <a:xfrm>
                <a:off x="7897712" y="4081499"/>
                <a:ext cx="401924" cy="162404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563" extrusionOk="0">
                    <a:moveTo>
                      <a:pt x="84" y="0"/>
                    </a:moveTo>
                    <a:cubicBezTo>
                      <a:pt x="42" y="0"/>
                      <a:pt x="0" y="31"/>
                      <a:pt x="0" y="73"/>
                    </a:cubicBezTo>
                    <a:cubicBezTo>
                      <a:pt x="0" y="115"/>
                      <a:pt x="32" y="157"/>
                      <a:pt x="74" y="157"/>
                    </a:cubicBezTo>
                    <a:cubicBezTo>
                      <a:pt x="126" y="157"/>
                      <a:pt x="5607" y="472"/>
                      <a:pt x="6185" y="2499"/>
                    </a:cubicBezTo>
                    <a:cubicBezTo>
                      <a:pt x="6195" y="2530"/>
                      <a:pt x="6227" y="2562"/>
                      <a:pt x="6258" y="2562"/>
                    </a:cubicBezTo>
                    <a:cubicBezTo>
                      <a:pt x="6269" y="2562"/>
                      <a:pt x="6269" y="2551"/>
                      <a:pt x="6279" y="2551"/>
                    </a:cubicBezTo>
                    <a:cubicBezTo>
                      <a:pt x="6321" y="2541"/>
                      <a:pt x="6342" y="2499"/>
                      <a:pt x="6332" y="2457"/>
                    </a:cubicBezTo>
                    <a:cubicBezTo>
                      <a:pt x="6080" y="1554"/>
                      <a:pt x="4946" y="871"/>
                      <a:pt x="2961" y="409"/>
                    </a:cubicBezTo>
                    <a:cubicBezTo>
                      <a:pt x="1502" y="84"/>
                      <a:pt x="95" y="0"/>
                      <a:pt x="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4058;p69">
                <a:extLst>
                  <a:ext uri="{FF2B5EF4-FFF2-40B4-BE49-F238E27FC236}">
                    <a16:creationId xmlns:a16="http://schemas.microsoft.com/office/drawing/2014/main" id="{2BBD92EC-0632-82DE-85DA-586FD937FD68}"/>
                  </a:ext>
                </a:extLst>
              </p:cNvPr>
              <p:cNvSpPr/>
              <p:nvPr/>
            </p:nvSpPr>
            <p:spPr>
              <a:xfrm>
                <a:off x="8256351" y="4233763"/>
                <a:ext cx="43278" cy="101257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598" extrusionOk="0">
                    <a:moveTo>
                      <a:pt x="94" y="0"/>
                    </a:moveTo>
                    <a:cubicBezTo>
                      <a:pt x="76" y="0"/>
                      <a:pt x="57" y="8"/>
                      <a:pt x="42" y="22"/>
                    </a:cubicBezTo>
                    <a:cubicBezTo>
                      <a:pt x="10" y="43"/>
                      <a:pt x="0" y="96"/>
                      <a:pt x="31" y="127"/>
                    </a:cubicBezTo>
                    <a:cubicBezTo>
                      <a:pt x="31" y="127"/>
                      <a:pt x="514" y="747"/>
                      <a:pt x="336" y="1503"/>
                    </a:cubicBezTo>
                    <a:cubicBezTo>
                      <a:pt x="325" y="1545"/>
                      <a:pt x="346" y="1587"/>
                      <a:pt x="388" y="1597"/>
                    </a:cubicBezTo>
                    <a:lnTo>
                      <a:pt x="409" y="1597"/>
                    </a:lnTo>
                    <a:cubicBezTo>
                      <a:pt x="441" y="1597"/>
                      <a:pt x="472" y="1576"/>
                      <a:pt x="483" y="1545"/>
                    </a:cubicBezTo>
                    <a:cubicBezTo>
                      <a:pt x="682" y="705"/>
                      <a:pt x="178" y="54"/>
                      <a:pt x="147" y="33"/>
                    </a:cubicBezTo>
                    <a:cubicBezTo>
                      <a:pt x="136" y="11"/>
                      <a:pt x="116" y="0"/>
                      <a:pt x="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4059;p69">
                <a:extLst>
                  <a:ext uri="{FF2B5EF4-FFF2-40B4-BE49-F238E27FC236}">
                    <a16:creationId xmlns:a16="http://schemas.microsoft.com/office/drawing/2014/main" id="{0FE5497C-9248-A3E8-53A5-7F523A55B9B7}"/>
                  </a:ext>
                </a:extLst>
              </p:cNvPr>
              <p:cNvSpPr/>
              <p:nvPr/>
            </p:nvSpPr>
            <p:spPr>
              <a:xfrm>
                <a:off x="8168529" y="4245929"/>
                <a:ext cx="57282" cy="10639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679" extrusionOk="0">
                    <a:moveTo>
                      <a:pt x="91" y="1"/>
                    </a:moveTo>
                    <a:cubicBezTo>
                      <a:pt x="62" y="1"/>
                      <a:pt x="36" y="18"/>
                      <a:pt x="21" y="40"/>
                    </a:cubicBezTo>
                    <a:cubicBezTo>
                      <a:pt x="0" y="82"/>
                      <a:pt x="21" y="124"/>
                      <a:pt x="52" y="145"/>
                    </a:cubicBezTo>
                    <a:cubicBezTo>
                      <a:pt x="63" y="156"/>
                      <a:pt x="745" y="502"/>
                      <a:pt x="703" y="1594"/>
                    </a:cubicBezTo>
                    <a:cubicBezTo>
                      <a:pt x="703" y="1636"/>
                      <a:pt x="735" y="1678"/>
                      <a:pt x="777" y="1678"/>
                    </a:cubicBezTo>
                    <a:cubicBezTo>
                      <a:pt x="819" y="1678"/>
                      <a:pt x="850" y="1647"/>
                      <a:pt x="861" y="1605"/>
                    </a:cubicBezTo>
                    <a:cubicBezTo>
                      <a:pt x="903" y="418"/>
                      <a:pt x="157" y="30"/>
                      <a:pt x="126" y="9"/>
                    </a:cubicBezTo>
                    <a:cubicBezTo>
                      <a:pt x="115" y="3"/>
                      <a:pt x="103" y="1"/>
                      <a:pt x="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4060;p69">
                <a:extLst>
                  <a:ext uri="{FF2B5EF4-FFF2-40B4-BE49-F238E27FC236}">
                    <a16:creationId xmlns:a16="http://schemas.microsoft.com/office/drawing/2014/main" id="{8D11BAFC-1898-0805-3288-191F6F8D708D}"/>
                  </a:ext>
                </a:extLst>
              </p:cNvPr>
              <p:cNvSpPr/>
              <p:nvPr/>
            </p:nvSpPr>
            <p:spPr>
              <a:xfrm>
                <a:off x="8585019" y="4012052"/>
                <a:ext cx="50629" cy="132686"/>
              </a:xfrm>
              <a:custGeom>
                <a:avLst/>
                <a:gdLst/>
                <a:ahLst/>
                <a:cxnLst/>
                <a:rect l="l" t="t" r="r" b="b"/>
                <a:pathLst>
                  <a:path w="799" h="2094" extrusionOk="0">
                    <a:moveTo>
                      <a:pt x="85" y="1"/>
                    </a:moveTo>
                    <a:cubicBezTo>
                      <a:pt x="66" y="1"/>
                      <a:pt x="48" y="9"/>
                      <a:pt x="32" y="25"/>
                    </a:cubicBezTo>
                    <a:cubicBezTo>
                      <a:pt x="1" y="56"/>
                      <a:pt x="1" y="109"/>
                      <a:pt x="22" y="130"/>
                    </a:cubicBezTo>
                    <a:cubicBezTo>
                      <a:pt x="32" y="140"/>
                      <a:pt x="631" y="802"/>
                      <a:pt x="421" y="1999"/>
                    </a:cubicBezTo>
                    <a:cubicBezTo>
                      <a:pt x="410" y="2041"/>
                      <a:pt x="442" y="2083"/>
                      <a:pt x="484" y="2083"/>
                    </a:cubicBezTo>
                    <a:cubicBezTo>
                      <a:pt x="484" y="2093"/>
                      <a:pt x="494" y="2093"/>
                      <a:pt x="494" y="2093"/>
                    </a:cubicBezTo>
                    <a:cubicBezTo>
                      <a:pt x="536" y="2093"/>
                      <a:pt x="568" y="2062"/>
                      <a:pt x="568" y="2030"/>
                    </a:cubicBezTo>
                    <a:cubicBezTo>
                      <a:pt x="799" y="739"/>
                      <a:pt x="169" y="56"/>
                      <a:pt x="137" y="25"/>
                    </a:cubicBezTo>
                    <a:cubicBezTo>
                      <a:pt x="121" y="9"/>
                      <a:pt x="103" y="1"/>
                      <a:pt x="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4061;p69">
                <a:extLst>
                  <a:ext uri="{FF2B5EF4-FFF2-40B4-BE49-F238E27FC236}">
                    <a16:creationId xmlns:a16="http://schemas.microsoft.com/office/drawing/2014/main" id="{E87CE771-07CD-D286-269C-8849F03C64C2}"/>
                  </a:ext>
                </a:extLst>
              </p:cNvPr>
              <p:cNvSpPr/>
              <p:nvPr/>
            </p:nvSpPr>
            <p:spPr>
              <a:xfrm>
                <a:off x="8514495" y="4036004"/>
                <a:ext cx="56585" cy="12140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916" extrusionOk="0">
                    <a:moveTo>
                      <a:pt x="85" y="0"/>
                    </a:moveTo>
                    <a:cubicBezTo>
                      <a:pt x="62" y="0"/>
                      <a:pt x="40" y="10"/>
                      <a:pt x="22" y="35"/>
                    </a:cubicBezTo>
                    <a:cubicBezTo>
                      <a:pt x="1" y="67"/>
                      <a:pt x="11" y="109"/>
                      <a:pt x="43" y="140"/>
                    </a:cubicBezTo>
                    <a:cubicBezTo>
                      <a:pt x="74" y="161"/>
                      <a:pt x="725" y="655"/>
                      <a:pt x="568" y="1831"/>
                    </a:cubicBezTo>
                    <a:cubicBezTo>
                      <a:pt x="568" y="1873"/>
                      <a:pt x="599" y="1915"/>
                      <a:pt x="641" y="1915"/>
                    </a:cubicBezTo>
                    <a:lnTo>
                      <a:pt x="652" y="1915"/>
                    </a:lnTo>
                    <a:cubicBezTo>
                      <a:pt x="683" y="1915"/>
                      <a:pt x="715" y="1894"/>
                      <a:pt x="725" y="1852"/>
                    </a:cubicBezTo>
                    <a:cubicBezTo>
                      <a:pt x="893" y="581"/>
                      <a:pt x="169" y="35"/>
                      <a:pt x="137" y="14"/>
                    </a:cubicBezTo>
                    <a:cubicBezTo>
                      <a:pt x="119" y="5"/>
                      <a:pt x="102" y="0"/>
                      <a:pt x="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4062;p69">
                <a:extLst>
                  <a:ext uri="{FF2B5EF4-FFF2-40B4-BE49-F238E27FC236}">
                    <a16:creationId xmlns:a16="http://schemas.microsoft.com/office/drawing/2014/main" id="{2957BFB0-2AF4-9EC7-6113-FF43E6F61F9A}"/>
                  </a:ext>
                </a:extLst>
              </p:cNvPr>
              <p:cNvSpPr/>
              <p:nvPr/>
            </p:nvSpPr>
            <p:spPr>
              <a:xfrm>
                <a:off x="7642166" y="3699034"/>
                <a:ext cx="280200" cy="302631"/>
              </a:xfrm>
              <a:custGeom>
                <a:avLst/>
                <a:gdLst/>
                <a:ahLst/>
                <a:cxnLst/>
                <a:rect l="l" t="t" r="r" b="b"/>
                <a:pathLst>
                  <a:path w="4422" h="4776" extrusionOk="0">
                    <a:moveTo>
                      <a:pt x="3301" y="0"/>
                    </a:moveTo>
                    <a:cubicBezTo>
                      <a:pt x="3153" y="0"/>
                      <a:pt x="2994" y="18"/>
                      <a:pt x="2826" y="61"/>
                    </a:cubicBezTo>
                    <a:cubicBezTo>
                      <a:pt x="2070" y="250"/>
                      <a:pt x="862" y="933"/>
                      <a:pt x="432" y="2256"/>
                    </a:cubicBezTo>
                    <a:cubicBezTo>
                      <a:pt x="1" y="3589"/>
                      <a:pt x="673" y="4776"/>
                      <a:pt x="673" y="4776"/>
                    </a:cubicBezTo>
                    <a:cubicBezTo>
                      <a:pt x="1377" y="1017"/>
                      <a:pt x="4086" y="639"/>
                      <a:pt x="4086" y="639"/>
                    </a:cubicBezTo>
                    <a:lnTo>
                      <a:pt x="4422" y="376"/>
                    </a:lnTo>
                    <a:cubicBezTo>
                      <a:pt x="4422" y="376"/>
                      <a:pt x="3982" y="0"/>
                      <a:pt x="33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4063;p69">
                <a:extLst>
                  <a:ext uri="{FF2B5EF4-FFF2-40B4-BE49-F238E27FC236}">
                    <a16:creationId xmlns:a16="http://schemas.microsoft.com/office/drawing/2014/main" id="{FCCE2C80-F904-3378-9A0F-0C7D77DC23BE}"/>
                  </a:ext>
                </a:extLst>
              </p:cNvPr>
              <p:cNvSpPr/>
              <p:nvPr/>
            </p:nvSpPr>
            <p:spPr>
              <a:xfrm>
                <a:off x="8100666" y="3197509"/>
                <a:ext cx="249531" cy="162404"/>
              </a:xfrm>
              <a:custGeom>
                <a:avLst/>
                <a:gdLst/>
                <a:ahLst/>
                <a:cxnLst/>
                <a:rect l="l" t="t" r="r" b="b"/>
                <a:pathLst>
                  <a:path w="3938" h="2563" extrusionOk="0">
                    <a:moveTo>
                      <a:pt x="2656" y="1"/>
                    </a:moveTo>
                    <a:cubicBezTo>
                      <a:pt x="2285" y="1"/>
                      <a:pt x="1869" y="129"/>
                      <a:pt x="1585" y="205"/>
                    </a:cubicBezTo>
                    <a:cubicBezTo>
                      <a:pt x="1092" y="321"/>
                      <a:pt x="451" y="541"/>
                      <a:pt x="252" y="1056"/>
                    </a:cubicBezTo>
                    <a:cubicBezTo>
                      <a:pt x="231" y="1108"/>
                      <a:pt x="220" y="1182"/>
                      <a:pt x="220" y="1255"/>
                    </a:cubicBezTo>
                    <a:cubicBezTo>
                      <a:pt x="0" y="1822"/>
                      <a:pt x="73" y="2463"/>
                      <a:pt x="745" y="2557"/>
                    </a:cubicBezTo>
                    <a:cubicBezTo>
                      <a:pt x="769" y="2561"/>
                      <a:pt x="793" y="2563"/>
                      <a:pt x="816" y="2563"/>
                    </a:cubicBezTo>
                    <a:cubicBezTo>
                      <a:pt x="1056" y="2563"/>
                      <a:pt x="1253" y="2373"/>
                      <a:pt x="1396" y="2200"/>
                    </a:cubicBezTo>
                    <a:cubicBezTo>
                      <a:pt x="1501" y="2074"/>
                      <a:pt x="1596" y="1938"/>
                      <a:pt x="1690" y="1812"/>
                    </a:cubicBezTo>
                    <a:cubicBezTo>
                      <a:pt x="1869" y="1549"/>
                      <a:pt x="2121" y="1444"/>
                      <a:pt x="2415" y="1381"/>
                    </a:cubicBezTo>
                    <a:cubicBezTo>
                      <a:pt x="2992" y="1255"/>
                      <a:pt x="3938" y="940"/>
                      <a:pt x="3286" y="226"/>
                    </a:cubicBezTo>
                    <a:cubicBezTo>
                      <a:pt x="3131" y="58"/>
                      <a:pt x="2904" y="1"/>
                      <a:pt x="26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4064;p69">
                <a:extLst>
                  <a:ext uri="{FF2B5EF4-FFF2-40B4-BE49-F238E27FC236}">
                    <a16:creationId xmlns:a16="http://schemas.microsoft.com/office/drawing/2014/main" id="{D6EB27B9-2B09-3B87-B64E-760A7C6B63D7}"/>
                  </a:ext>
                </a:extLst>
              </p:cNvPr>
              <p:cNvSpPr/>
              <p:nvPr/>
            </p:nvSpPr>
            <p:spPr>
              <a:xfrm>
                <a:off x="8753314" y="3081172"/>
                <a:ext cx="433100" cy="465543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7347" extrusionOk="0">
                    <a:moveTo>
                      <a:pt x="169" y="1"/>
                    </a:moveTo>
                    <a:cubicBezTo>
                      <a:pt x="61" y="1"/>
                      <a:pt x="1" y="4"/>
                      <a:pt x="1" y="4"/>
                    </a:cubicBezTo>
                    <a:lnTo>
                      <a:pt x="463" y="708"/>
                    </a:lnTo>
                    <a:cubicBezTo>
                      <a:pt x="463" y="708"/>
                      <a:pt x="3193" y="1474"/>
                      <a:pt x="3855" y="3868"/>
                    </a:cubicBezTo>
                    <a:cubicBezTo>
                      <a:pt x="4527" y="6262"/>
                      <a:pt x="3057" y="7344"/>
                      <a:pt x="3057" y="7344"/>
                    </a:cubicBezTo>
                    <a:cubicBezTo>
                      <a:pt x="3102" y="7346"/>
                      <a:pt x="3147" y="7346"/>
                      <a:pt x="3190" y="7346"/>
                    </a:cubicBezTo>
                    <a:cubicBezTo>
                      <a:pt x="6653" y="7346"/>
                      <a:pt x="6835" y="3718"/>
                      <a:pt x="4978" y="1789"/>
                    </a:cubicBezTo>
                    <a:cubicBezTo>
                      <a:pt x="3351" y="117"/>
                      <a:pt x="838" y="1"/>
                      <a:pt x="16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4065;p69">
                <a:extLst>
                  <a:ext uri="{FF2B5EF4-FFF2-40B4-BE49-F238E27FC236}">
                    <a16:creationId xmlns:a16="http://schemas.microsoft.com/office/drawing/2014/main" id="{F093F7C0-8169-BBE1-776A-E51A50FD1869}"/>
                  </a:ext>
                </a:extLst>
              </p:cNvPr>
              <p:cNvSpPr/>
              <p:nvPr/>
            </p:nvSpPr>
            <p:spPr>
              <a:xfrm>
                <a:off x="7550351" y="2948995"/>
                <a:ext cx="830462" cy="514397"/>
              </a:xfrm>
              <a:custGeom>
                <a:avLst/>
                <a:gdLst/>
                <a:ahLst/>
                <a:cxnLst/>
                <a:rect l="l" t="t" r="r" b="b"/>
                <a:pathLst>
                  <a:path w="13106" h="8118" extrusionOk="0">
                    <a:moveTo>
                      <a:pt x="13085" y="1"/>
                    </a:moveTo>
                    <a:cubicBezTo>
                      <a:pt x="9787" y="22"/>
                      <a:pt x="6028" y="1345"/>
                      <a:pt x="2700" y="4201"/>
                    </a:cubicBezTo>
                    <a:cubicBezTo>
                      <a:pt x="1398" y="5314"/>
                      <a:pt x="526" y="6668"/>
                      <a:pt x="1" y="8117"/>
                    </a:cubicBezTo>
                    <a:cubicBezTo>
                      <a:pt x="787" y="7690"/>
                      <a:pt x="1877" y="7603"/>
                      <a:pt x="2903" y="7603"/>
                    </a:cubicBezTo>
                    <a:cubicBezTo>
                      <a:pt x="3617" y="7603"/>
                      <a:pt x="4301" y="7645"/>
                      <a:pt x="4831" y="7645"/>
                    </a:cubicBezTo>
                    <a:cubicBezTo>
                      <a:pt x="5073" y="7655"/>
                      <a:pt x="5346" y="7670"/>
                      <a:pt x="5625" y="7670"/>
                    </a:cubicBezTo>
                    <a:cubicBezTo>
                      <a:pt x="6508" y="7670"/>
                      <a:pt x="7451" y="7521"/>
                      <a:pt x="7666" y="6595"/>
                    </a:cubicBezTo>
                    <a:cubicBezTo>
                      <a:pt x="7824" y="5744"/>
                      <a:pt x="7414" y="4694"/>
                      <a:pt x="8065" y="4012"/>
                    </a:cubicBezTo>
                    <a:cubicBezTo>
                      <a:pt x="8716" y="3361"/>
                      <a:pt x="9766" y="3560"/>
                      <a:pt x="10575" y="3361"/>
                    </a:cubicBezTo>
                    <a:cubicBezTo>
                      <a:pt x="11257" y="3203"/>
                      <a:pt x="11499" y="2836"/>
                      <a:pt x="11824" y="2269"/>
                    </a:cubicBezTo>
                    <a:cubicBezTo>
                      <a:pt x="12234" y="1660"/>
                      <a:pt x="12959" y="1093"/>
                      <a:pt x="13085" y="368"/>
                    </a:cubicBezTo>
                    <a:cubicBezTo>
                      <a:pt x="13106" y="232"/>
                      <a:pt x="13106" y="116"/>
                      <a:pt x="130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4066;p69">
                <a:extLst>
                  <a:ext uri="{FF2B5EF4-FFF2-40B4-BE49-F238E27FC236}">
                    <a16:creationId xmlns:a16="http://schemas.microsoft.com/office/drawing/2014/main" id="{24960786-3CA2-A8CC-7442-07F03E3C4CB4}"/>
                  </a:ext>
                </a:extLst>
              </p:cNvPr>
              <p:cNvSpPr/>
              <p:nvPr/>
            </p:nvSpPr>
            <p:spPr>
              <a:xfrm>
                <a:off x="8673475" y="3194467"/>
                <a:ext cx="240977" cy="290212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4580" extrusionOk="0">
                    <a:moveTo>
                      <a:pt x="3062" y="1"/>
                    </a:moveTo>
                    <a:cubicBezTo>
                      <a:pt x="2656" y="1"/>
                      <a:pt x="2181" y="375"/>
                      <a:pt x="1902" y="820"/>
                    </a:cubicBezTo>
                    <a:cubicBezTo>
                      <a:pt x="1377" y="1713"/>
                      <a:pt x="1" y="2112"/>
                      <a:pt x="369" y="3330"/>
                    </a:cubicBezTo>
                    <a:cubicBezTo>
                      <a:pt x="568" y="3855"/>
                      <a:pt x="1062" y="4537"/>
                      <a:pt x="1702" y="4579"/>
                    </a:cubicBezTo>
                    <a:cubicBezTo>
                      <a:pt x="2112" y="4579"/>
                      <a:pt x="2437" y="4222"/>
                      <a:pt x="2878" y="4222"/>
                    </a:cubicBezTo>
                    <a:cubicBezTo>
                      <a:pt x="3162" y="4222"/>
                      <a:pt x="3445" y="4296"/>
                      <a:pt x="3708" y="4369"/>
                    </a:cubicBezTo>
                    <a:cubicBezTo>
                      <a:pt x="3792" y="3057"/>
                      <a:pt x="3802" y="1471"/>
                      <a:pt x="3078" y="1"/>
                    </a:cubicBezTo>
                    <a:cubicBezTo>
                      <a:pt x="3073" y="1"/>
                      <a:pt x="3067" y="1"/>
                      <a:pt x="30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4067;p69">
                <a:extLst>
                  <a:ext uri="{FF2B5EF4-FFF2-40B4-BE49-F238E27FC236}">
                    <a16:creationId xmlns:a16="http://schemas.microsoft.com/office/drawing/2014/main" id="{BC30795A-C624-F275-ECA7-8377A8ED6643}"/>
                  </a:ext>
                </a:extLst>
              </p:cNvPr>
              <p:cNvSpPr/>
              <p:nvPr/>
            </p:nvSpPr>
            <p:spPr>
              <a:xfrm>
                <a:off x="8671511" y="3049427"/>
                <a:ext cx="145803" cy="150048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368" extrusionOk="0">
                    <a:moveTo>
                      <a:pt x="1061" y="1"/>
                    </a:moveTo>
                    <a:cubicBezTo>
                      <a:pt x="935" y="358"/>
                      <a:pt x="1030" y="831"/>
                      <a:pt x="809" y="1125"/>
                    </a:cubicBezTo>
                    <a:cubicBezTo>
                      <a:pt x="641" y="1377"/>
                      <a:pt x="158" y="1377"/>
                      <a:pt x="74" y="1650"/>
                    </a:cubicBezTo>
                    <a:cubicBezTo>
                      <a:pt x="1" y="1975"/>
                      <a:pt x="400" y="2259"/>
                      <a:pt x="683" y="2343"/>
                    </a:cubicBezTo>
                    <a:cubicBezTo>
                      <a:pt x="751" y="2359"/>
                      <a:pt x="818" y="2367"/>
                      <a:pt x="885" y="2367"/>
                    </a:cubicBezTo>
                    <a:cubicBezTo>
                      <a:pt x="1450" y="2367"/>
                      <a:pt x="1931" y="1805"/>
                      <a:pt x="2185" y="1335"/>
                    </a:cubicBezTo>
                    <a:cubicBezTo>
                      <a:pt x="2227" y="1261"/>
                      <a:pt x="2258" y="1177"/>
                      <a:pt x="2300" y="1093"/>
                    </a:cubicBezTo>
                    <a:cubicBezTo>
                      <a:pt x="1964" y="705"/>
                      <a:pt x="1555" y="337"/>
                      <a:pt x="10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4068;p69">
                <a:extLst>
                  <a:ext uri="{FF2B5EF4-FFF2-40B4-BE49-F238E27FC236}">
                    <a16:creationId xmlns:a16="http://schemas.microsoft.com/office/drawing/2014/main" id="{9480E118-019B-4F0F-521C-E09729647BEB}"/>
                  </a:ext>
                </a:extLst>
              </p:cNvPr>
              <p:cNvSpPr/>
              <p:nvPr/>
            </p:nvSpPr>
            <p:spPr>
              <a:xfrm>
                <a:off x="7880414" y="3672358"/>
                <a:ext cx="461170" cy="158983"/>
              </a:xfrm>
              <a:custGeom>
                <a:avLst/>
                <a:gdLst/>
                <a:ahLst/>
                <a:cxnLst/>
                <a:rect l="l" t="t" r="r" b="b"/>
                <a:pathLst>
                  <a:path w="7278" h="2509" extrusionOk="0">
                    <a:moveTo>
                      <a:pt x="3161" y="0"/>
                    </a:moveTo>
                    <a:cubicBezTo>
                      <a:pt x="2029" y="0"/>
                      <a:pt x="842" y="378"/>
                      <a:pt x="21" y="1249"/>
                    </a:cubicBezTo>
                    <a:cubicBezTo>
                      <a:pt x="0" y="1280"/>
                      <a:pt x="0" y="1322"/>
                      <a:pt x="32" y="1354"/>
                    </a:cubicBezTo>
                    <a:cubicBezTo>
                      <a:pt x="47" y="1369"/>
                      <a:pt x="66" y="1377"/>
                      <a:pt x="84" y="1377"/>
                    </a:cubicBezTo>
                    <a:cubicBezTo>
                      <a:pt x="102" y="1377"/>
                      <a:pt x="121" y="1369"/>
                      <a:pt x="137" y="1354"/>
                    </a:cubicBezTo>
                    <a:cubicBezTo>
                      <a:pt x="928" y="512"/>
                      <a:pt x="2076" y="147"/>
                      <a:pt x="3170" y="147"/>
                    </a:cubicBezTo>
                    <a:cubicBezTo>
                      <a:pt x="3905" y="147"/>
                      <a:pt x="4616" y="312"/>
                      <a:pt x="5177" y="608"/>
                    </a:cubicBezTo>
                    <a:cubicBezTo>
                      <a:pt x="5996" y="1049"/>
                      <a:pt x="6689" y="1711"/>
                      <a:pt x="7130" y="2477"/>
                    </a:cubicBezTo>
                    <a:cubicBezTo>
                      <a:pt x="7141" y="2498"/>
                      <a:pt x="7172" y="2509"/>
                      <a:pt x="7193" y="2509"/>
                    </a:cubicBezTo>
                    <a:cubicBezTo>
                      <a:pt x="7204" y="2509"/>
                      <a:pt x="7225" y="2509"/>
                      <a:pt x="7235" y="2498"/>
                    </a:cubicBezTo>
                    <a:cubicBezTo>
                      <a:pt x="7267" y="2477"/>
                      <a:pt x="7277" y="2435"/>
                      <a:pt x="7256" y="2393"/>
                    </a:cubicBezTo>
                    <a:cubicBezTo>
                      <a:pt x="6804" y="1606"/>
                      <a:pt x="6090" y="923"/>
                      <a:pt x="5250" y="482"/>
                    </a:cubicBezTo>
                    <a:cubicBezTo>
                      <a:pt x="4666" y="173"/>
                      <a:pt x="3926" y="0"/>
                      <a:pt x="31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4069;p69">
                <a:extLst>
                  <a:ext uri="{FF2B5EF4-FFF2-40B4-BE49-F238E27FC236}">
                    <a16:creationId xmlns:a16="http://schemas.microsoft.com/office/drawing/2014/main" id="{3050104C-7E43-22F0-9E77-C65EE0289060}"/>
                  </a:ext>
                </a:extLst>
              </p:cNvPr>
              <p:cNvSpPr/>
              <p:nvPr/>
            </p:nvSpPr>
            <p:spPr>
              <a:xfrm>
                <a:off x="7608900" y="3837231"/>
                <a:ext cx="354084" cy="344135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431" extrusionOk="0">
                    <a:moveTo>
                      <a:pt x="2314" y="1"/>
                    </a:moveTo>
                    <a:cubicBezTo>
                      <a:pt x="2288" y="1"/>
                      <a:pt x="2261" y="12"/>
                      <a:pt x="2248" y="33"/>
                    </a:cubicBezTo>
                    <a:cubicBezTo>
                      <a:pt x="2154" y="180"/>
                      <a:pt x="1" y="3508"/>
                      <a:pt x="1545" y="5031"/>
                    </a:cubicBezTo>
                    <a:cubicBezTo>
                      <a:pt x="1807" y="5293"/>
                      <a:pt x="2143" y="5430"/>
                      <a:pt x="2511" y="5430"/>
                    </a:cubicBezTo>
                    <a:cubicBezTo>
                      <a:pt x="2679" y="5430"/>
                      <a:pt x="2847" y="5398"/>
                      <a:pt x="3025" y="5346"/>
                    </a:cubicBezTo>
                    <a:cubicBezTo>
                      <a:pt x="4390" y="4926"/>
                      <a:pt x="5293" y="3256"/>
                      <a:pt x="5577" y="1797"/>
                    </a:cubicBezTo>
                    <a:cubicBezTo>
                      <a:pt x="5587" y="1755"/>
                      <a:pt x="5566" y="1713"/>
                      <a:pt x="5524" y="1702"/>
                    </a:cubicBezTo>
                    <a:cubicBezTo>
                      <a:pt x="5519" y="1701"/>
                      <a:pt x="5513" y="1700"/>
                      <a:pt x="5508" y="1700"/>
                    </a:cubicBezTo>
                    <a:cubicBezTo>
                      <a:pt x="5472" y="1700"/>
                      <a:pt x="5439" y="1728"/>
                      <a:pt x="5430" y="1765"/>
                    </a:cubicBezTo>
                    <a:cubicBezTo>
                      <a:pt x="5041" y="3739"/>
                      <a:pt x="3918" y="4905"/>
                      <a:pt x="2983" y="5199"/>
                    </a:cubicBezTo>
                    <a:cubicBezTo>
                      <a:pt x="2821" y="5249"/>
                      <a:pt x="2664" y="5273"/>
                      <a:pt x="2513" y="5273"/>
                    </a:cubicBezTo>
                    <a:cubicBezTo>
                      <a:pt x="2185" y="5273"/>
                      <a:pt x="1890" y="5156"/>
                      <a:pt x="1660" y="4926"/>
                    </a:cubicBezTo>
                    <a:cubicBezTo>
                      <a:pt x="201" y="3487"/>
                      <a:pt x="2353" y="159"/>
                      <a:pt x="2374" y="117"/>
                    </a:cubicBezTo>
                    <a:cubicBezTo>
                      <a:pt x="2395" y="85"/>
                      <a:pt x="2385" y="43"/>
                      <a:pt x="2353" y="12"/>
                    </a:cubicBezTo>
                    <a:cubicBezTo>
                      <a:pt x="2342" y="4"/>
                      <a:pt x="2328" y="1"/>
                      <a:pt x="23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4070;p69">
                <a:extLst>
                  <a:ext uri="{FF2B5EF4-FFF2-40B4-BE49-F238E27FC236}">
                    <a16:creationId xmlns:a16="http://schemas.microsoft.com/office/drawing/2014/main" id="{66CE6F22-FEDA-9E29-A59B-F3D7B0F8CDAE}"/>
                  </a:ext>
                </a:extLst>
              </p:cNvPr>
              <p:cNvSpPr/>
              <p:nvPr/>
            </p:nvSpPr>
            <p:spPr>
              <a:xfrm>
                <a:off x="8018167" y="3629397"/>
                <a:ext cx="194340" cy="124766"/>
              </a:xfrm>
              <a:custGeom>
                <a:avLst/>
                <a:gdLst/>
                <a:ahLst/>
                <a:cxnLst/>
                <a:rect l="l" t="t" r="r" b="b"/>
                <a:pathLst>
                  <a:path w="3067" h="1969" extrusionOk="0">
                    <a:moveTo>
                      <a:pt x="1845" y="1"/>
                    </a:moveTo>
                    <a:cubicBezTo>
                      <a:pt x="1823" y="1"/>
                      <a:pt x="1800" y="2"/>
                      <a:pt x="1774" y="5"/>
                    </a:cubicBezTo>
                    <a:cubicBezTo>
                      <a:pt x="1113" y="68"/>
                      <a:pt x="73" y="1034"/>
                      <a:pt x="0" y="1717"/>
                    </a:cubicBezTo>
                    <a:lnTo>
                      <a:pt x="1291" y="1969"/>
                    </a:lnTo>
                    <a:cubicBezTo>
                      <a:pt x="1711" y="1969"/>
                      <a:pt x="3066" y="1454"/>
                      <a:pt x="3024" y="908"/>
                    </a:cubicBezTo>
                    <a:cubicBezTo>
                      <a:pt x="3005" y="707"/>
                      <a:pt x="2869" y="629"/>
                      <a:pt x="2675" y="629"/>
                    </a:cubicBezTo>
                    <a:cubicBezTo>
                      <a:pt x="2236" y="629"/>
                      <a:pt x="1499" y="1024"/>
                      <a:pt x="1124" y="1284"/>
                    </a:cubicBezTo>
                    <a:lnTo>
                      <a:pt x="1124" y="1284"/>
                    </a:lnTo>
                    <a:cubicBezTo>
                      <a:pt x="1569" y="896"/>
                      <a:pt x="2426" y="1"/>
                      <a:pt x="18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4071;p69">
                <a:extLst>
                  <a:ext uri="{FF2B5EF4-FFF2-40B4-BE49-F238E27FC236}">
                    <a16:creationId xmlns:a16="http://schemas.microsoft.com/office/drawing/2014/main" id="{D07AF8A5-637A-AC59-A502-D28716184A18}"/>
                  </a:ext>
                </a:extLst>
              </p:cNvPr>
              <p:cNvSpPr/>
              <p:nvPr/>
            </p:nvSpPr>
            <p:spPr>
              <a:xfrm>
                <a:off x="8012654" y="3623061"/>
                <a:ext cx="214491" cy="135728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2142" extrusionOk="0">
                    <a:moveTo>
                      <a:pt x="1909" y="1"/>
                    </a:moveTo>
                    <a:cubicBezTo>
                      <a:pt x="1606" y="1"/>
                      <a:pt x="1186" y="285"/>
                      <a:pt x="1032" y="399"/>
                    </a:cubicBezTo>
                    <a:cubicBezTo>
                      <a:pt x="570" y="714"/>
                      <a:pt x="97" y="1229"/>
                      <a:pt x="13" y="1806"/>
                    </a:cubicBezTo>
                    <a:cubicBezTo>
                      <a:pt x="1" y="1862"/>
                      <a:pt x="47" y="1899"/>
                      <a:pt x="91" y="1899"/>
                    </a:cubicBezTo>
                    <a:cubicBezTo>
                      <a:pt x="122" y="1899"/>
                      <a:pt x="152" y="1881"/>
                      <a:pt x="160" y="1838"/>
                    </a:cubicBezTo>
                    <a:cubicBezTo>
                      <a:pt x="234" y="1386"/>
                      <a:pt x="559" y="1019"/>
                      <a:pt x="885" y="714"/>
                    </a:cubicBezTo>
                    <a:cubicBezTo>
                      <a:pt x="945" y="654"/>
                      <a:pt x="1676" y="154"/>
                      <a:pt x="1948" y="154"/>
                    </a:cubicBezTo>
                    <a:cubicBezTo>
                      <a:pt x="2010" y="154"/>
                      <a:pt x="2048" y="180"/>
                      <a:pt x="2050" y="241"/>
                    </a:cubicBezTo>
                    <a:cubicBezTo>
                      <a:pt x="2061" y="494"/>
                      <a:pt x="1693" y="809"/>
                      <a:pt x="1536" y="966"/>
                    </a:cubicBezTo>
                    <a:cubicBezTo>
                      <a:pt x="1445" y="1063"/>
                      <a:pt x="1348" y="1163"/>
                      <a:pt x="1245" y="1255"/>
                    </a:cubicBezTo>
                    <a:lnTo>
                      <a:pt x="1245" y="1255"/>
                    </a:lnTo>
                    <a:cubicBezTo>
                      <a:pt x="1147" y="1321"/>
                      <a:pt x="1055" y="1392"/>
                      <a:pt x="972" y="1468"/>
                    </a:cubicBezTo>
                    <a:lnTo>
                      <a:pt x="972" y="1468"/>
                    </a:lnTo>
                    <a:cubicBezTo>
                      <a:pt x="971" y="1468"/>
                      <a:pt x="970" y="1469"/>
                      <a:pt x="969" y="1470"/>
                    </a:cubicBezTo>
                    <a:lnTo>
                      <a:pt x="970" y="1470"/>
                    </a:lnTo>
                    <a:lnTo>
                      <a:pt x="970" y="1470"/>
                    </a:lnTo>
                    <a:cubicBezTo>
                      <a:pt x="966" y="1474"/>
                      <a:pt x="962" y="1477"/>
                      <a:pt x="958" y="1481"/>
                    </a:cubicBezTo>
                    <a:cubicBezTo>
                      <a:pt x="905" y="1534"/>
                      <a:pt x="956" y="1616"/>
                      <a:pt x="1018" y="1616"/>
                    </a:cubicBezTo>
                    <a:cubicBezTo>
                      <a:pt x="1029" y="1616"/>
                      <a:pt x="1041" y="1613"/>
                      <a:pt x="1053" y="1607"/>
                    </a:cubicBezTo>
                    <a:cubicBezTo>
                      <a:pt x="1126" y="1557"/>
                      <a:pt x="1271" y="1446"/>
                      <a:pt x="1434" y="1303"/>
                    </a:cubicBezTo>
                    <a:lnTo>
                      <a:pt x="1434" y="1303"/>
                    </a:lnTo>
                    <a:cubicBezTo>
                      <a:pt x="1842" y="1030"/>
                      <a:pt x="2363" y="809"/>
                      <a:pt x="2785" y="809"/>
                    </a:cubicBezTo>
                    <a:cubicBezTo>
                      <a:pt x="3016" y="809"/>
                      <a:pt x="3079" y="1008"/>
                      <a:pt x="2995" y="1197"/>
                    </a:cubicBezTo>
                    <a:cubicBezTo>
                      <a:pt x="2901" y="1386"/>
                      <a:pt x="2680" y="1512"/>
                      <a:pt x="2502" y="1617"/>
                    </a:cubicBezTo>
                    <a:cubicBezTo>
                      <a:pt x="2176" y="1806"/>
                      <a:pt x="1756" y="1974"/>
                      <a:pt x="1378" y="1985"/>
                    </a:cubicBezTo>
                    <a:cubicBezTo>
                      <a:pt x="1273" y="1995"/>
                      <a:pt x="1273" y="2142"/>
                      <a:pt x="1378" y="2142"/>
                    </a:cubicBezTo>
                    <a:cubicBezTo>
                      <a:pt x="1872" y="2121"/>
                      <a:pt x="2397" y="1880"/>
                      <a:pt x="2796" y="1607"/>
                    </a:cubicBezTo>
                    <a:cubicBezTo>
                      <a:pt x="3016" y="1460"/>
                      <a:pt x="3384" y="1050"/>
                      <a:pt x="3100" y="777"/>
                    </a:cubicBezTo>
                    <a:cubicBezTo>
                      <a:pt x="3001" y="684"/>
                      <a:pt x="2876" y="651"/>
                      <a:pt x="2744" y="651"/>
                    </a:cubicBezTo>
                    <a:cubicBezTo>
                      <a:pt x="2501" y="651"/>
                      <a:pt x="2231" y="765"/>
                      <a:pt x="2040" y="840"/>
                    </a:cubicBezTo>
                    <a:cubicBezTo>
                      <a:pt x="1965" y="871"/>
                      <a:pt x="1888" y="905"/>
                      <a:pt x="1811" y="941"/>
                    </a:cubicBezTo>
                    <a:lnTo>
                      <a:pt x="1811" y="941"/>
                    </a:lnTo>
                    <a:cubicBezTo>
                      <a:pt x="2108" y="621"/>
                      <a:pt x="2328" y="272"/>
                      <a:pt x="2134" y="84"/>
                    </a:cubicBezTo>
                    <a:cubicBezTo>
                      <a:pt x="2075" y="25"/>
                      <a:pt x="1997" y="1"/>
                      <a:pt x="19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4072;p69">
                <a:extLst>
                  <a:ext uri="{FF2B5EF4-FFF2-40B4-BE49-F238E27FC236}">
                    <a16:creationId xmlns:a16="http://schemas.microsoft.com/office/drawing/2014/main" id="{F18D52E3-731B-DF8B-C1C9-4A19C9B14D60}"/>
                  </a:ext>
                </a:extLst>
              </p:cNvPr>
              <p:cNvSpPr/>
              <p:nvPr/>
            </p:nvSpPr>
            <p:spPr>
              <a:xfrm>
                <a:off x="8738043" y="3793320"/>
                <a:ext cx="298196" cy="298196"/>
              </a:xfrm>
              <a:custGeom>
                <a:avLst/>
                <a:gdLst/>
                <a:ahLst/>
                <a:cxnLst/>
                <a:rect l="l" t="t" r="r" b="b"/>
                <a:pathLst>
                  <a:path w="4706" h="4706" extrusionOk="0">
                    <a:moveTo>
                      <a:pt x="2353" y="1"/>
                    </a:moveTo>
                    <a:cubicBezTo>
                      <a:pt x="1051" y="1"/>
                      <a:pt x="1" y="1051"/>
                      <a:pt x="1" y="2353"/>
                    </a:cubicBezTo>
                    <a:cubicBezTo>
                      <a:pt x="1" y="3655"/>
                      <a:pt x="1051" y="4705"/>
                      <a:pt x="2353" y="4705"/>
                    </a:cubicBezTo>
                    <a:cubicBezTo>
                      <a:pt x="3655" y="4705"/>
                      <a:pt x="4705" y="3655"/>
                      <a:pt x="4705" y="2353"/>
                    </a:cubicBezTo>
                    <a:cubicBezTo>
                      <a:pt x="4705" y="1051"/>
                      <a:pt x="3655" y="1"/>
                      <a:pt x="2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4073;p69">
                <a:extLst>
                  <a:ext uri="{FF2B5EF4-FFF2-40B4-BE49-F238E27FC236}">
                    <a16:creationId xmlns:a16="http://schemas.microsoft.com/office/drawing/2014/main" id="{CA6D02BC-28E4-3D9F-04B6-20B2A08E3710}"/>
                  </a:ext>
                </a:extLst>
              </p:cNvPr>
              <p:cNvSpPr/>
              <p:nvPr/>
            </p:nvSpPr>
            <p:spPr>
              <a:xfrm>
                <a:off x="8760664" y="3805993"/>
                <a:ext cx="268921" cy="283495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4474" extrusionOk="0">
                    <a:moveTo>
                      <a:pt x="2941" y="1"/>
                    </a:moveTo>
                    <a:lnTo>
                      <a:pt x="2941" y="1"/>
                    </a:lnTo>
                    <a:cubicBezTo>
                      <a:pt x="2951" y="11"/>
                      <a:pt x="2951" y="32"/>
                      <a:pt x="2951" y="43"/>
                    </a:cubicBezTo>
                    <a:cubicBezTo>
                      <a:pt x="3119" y="841"/>
                      <a:pt x="2384" y="2489"/>
                      <a:pt x="1051" y="3130"/>
                    </a:cubicBezTo>
                    <a:cubicBezTo>
                      <a:pt x="663" y="3319"/>
                      <a:pt x="326" y="3406"/>
                      <a:pt x="79" y="3406"/>
                    </a:cubicBezTo>
                    <a:cubicBezTo>
                      <a:pt x="52" y="3406"/>
                      <a:pt x="26" y="3405"/>
                      <a:pt x="1" y="3403"/>
                    </a:cubicBezTo>
                    <a:lnTo>
                      <a:pt x="1" y="3403"/>
                    </a:lnTo>
                    <a:cubicBezTo>
                      <a:pt x="347" y="3959"/>
                      <a:pt x="935" y="4358"/>
                      <a:pt x="1607" y="4474"/>
                    </a:cubicBezTo>
                    <a:cubicBezTo>
                      <a:pt x="1639" y="4463"/>
                      <a:pt x="1660" y="4453"/>
                      <a:pt x="1681" y="4442"/>
                    </a:cubicBezTo>
                    <a:cubicBezTo>
                      <a:pt x="2878" y="3865"/>
                      <a:pt x="3854" y="2668"/>
                      <a:pt x="4243" y="1450"/>
                    </a:cubicBezTo>
                    <a:cubicBezTo>
                      <a:pt x="4043" y="799"/>
                      <a:pt x="3560" y="263"/>
                      <a:pt x="29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42031002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/>
          <p:cNvSpPr/>
          <p:nvPr/>
        </p:nvSpPr>
        <p:spPr>
          <a:xfrm>
            <a:off x="391678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/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/>
          <p:cNvSpPr txBox="1">
            <a:spLocks noGrp="1"/>
          </p:cNvSpPr>
          <p:nvPr>
            <p:ph type="title"/>
          </p:nvPr>
        </p:nvSpPr>
        <p:spPr>
          <a:xfrm>
            <a:off x="827241" y="1707850"/>
            <a:ext cx="3515700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Цел</a:t>
            </a:r>
          </a:p>
        </p:txBody>
      </p:sp>
      <p:sp>
        <p:nvSpPr>
          <p:cNvPr id="1132" name="Google Shape;1132;p49"/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</a:t>
            </a:r>
          </a:p>
        </p:txBody>
      </p:sp>
      <p:sp>
        <p:nvSpPr>
          <p:cNvPr id="1133" name="Google Shape;1133;p49"/>
          <p:cNvSpPr txBox="1">
            <a:spLocks noGrp="1"/>
          </p:cNvSpPr>
          <p:nvPr>
            <p:ph type="subTitle" idx="1"/>
          </p:nvPr>
        </p:nvSpPr>
        <p:spPr>
          <a:xfrm>
            <a:off x="827241" y="3116702"/>
            <a:ext cx="440285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cs typeface="Hind Madurai" panose="02000000000000000000" pitchFamily="2" charset="0"/>
              </a:rPr>
              <a:t>Формулиране на решението на проблема.</a:t>
            </a:r>
          </a:p>
        </p:txBody>
      </p:sp>
      <p:grpSp>
        <p:nvGrpSpPr>
          <p:cNvPr id="1379" name="Google Shape;1379;p49"/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/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3365;p63">
            <a:extLst>
              <a:ext uri="{FF2B5EF4-FFF2-40B4-BE49-F238E27FC236}">
                <a16:creationId xmlns:a16="http://schemas.microsoft.com/office/drawing/2014/main" id="{F1C548B1-F517-D07F-FD06-026A80971264}"/>
              </a:ext>
            </a:extLst>
          </p:cNvPr>
          <p:cNvGrpSpPr/>
          <p:nvPr/>
        </p:nvGrpSpPr>
        <p:grpSpPr>
          <a:xfrm>
            <a:off x="5553460" y="1282608"/>
            <a:ext cx="2618347" cy="2653219"/>
            <a:chOff x="1009313" y="1371197"/>
            <a:chExt cx="2618347" cy="2653219"/>
          </a:xfrm>
        </p:grpSpPr>
        <p:sp>
          <p:nvSpPr>
            <p:cNvPr id="3" name="Google Shape;3366;p63">
              <a:extLst>
                <a:ext uri="{FF2B5EF4-FFF2-40B4-BE49-F238E27FC236}">
                  <a16:creationId xmlns:a16="http://schemas.microsoft.com/office/drawing/2014/main" id="{6C5C295F-A589-95BF-B417-8A4D217E15BC}"/>
                </a:ext>
              </a:extLst>
            </p:cNvPr>
            <p:cNvSpPr/>
            <p:nvPr/>
          </p:nvSpPr>
          <p:spPr>
            <a:xfrm>
              <a:off x="1009313" y="1371413"/>
              <a:ext cx="2618347" cy="2652801"/>
            </a:xfrm>
            <a:custGeom>
              <a:avLst/>
              <a:gdLst/>
              <a:ahLst/>
              <a:cxnLst/>
              <a:rect l="l" t="t" r="r" b="b"/>
              <a:pathLst>
                <a:path w="23559" h="23869" extrusionOk="0">
                  <a:moveTo>
                    <a:pt x="22904" y="16493"/>
                  </a:moveTo>
                  <a:cubicBezTo>
                    <a:pt x="22967" y="16597"/>
                    <a:pt x="23008" y="16721"/>
                    <a:pt x="23040" y="16836"/>
                  </a:cubicBezTo>
                  <a:cubicBezTo>
                    <a:pt x="23070" y="16970"/>
                    <a:pt x="23081" y="17106"/>
                    <a:pt x="23081" y="17240"/>
                  </a:cubicBezTo>
                  <a:lnTo>
                    <a:pt x="23081" y="17251"/>
                  </a:lnTo>
                  <a:cubicBezTo>
                    <a:pt x="23081" y="17385"/>
                    <a:pt x="23060" y="17510"/>
                    <a:pt x="23019" y="17634"/>
                  </a:cubicBezTo>
                  <a:cubicBezTo>
                    <a:pt x="22987" y="17759"/>
                    <a:pt x="22936" y="17883"/>
                    <a:pt x="22863" y="17998"/>
                  </a:cubicBezTo>
                  <a:cubicBezTo>
                    <a:pt x="22853" y="18019"/>
                    <a:pt x="22832" y="18049"/>
                    <a:pt x="22812" y="18070"/>
                  </a:cubicBezTo>
                  <a:cubicBezTo>
                    <a:pt x="22863" y="17687"/>
                    <a:pt x="22895" y="17282"/>
                    <a:pt x="22904" y="16877"/>
                  </a:cubicBezTo>
                  <a:lnTo>
                    <a:pt x="22904" y="16493"/>
                  </a:lnTo>
                  <a:close/>
                  <a:moveTo>
                    <a:pt x="12511" y="0"/>
                  </a:moveTo>
                  <a:cubicBezTo>
                    <a:pt x="11816" y="32"/>
                    <a:pt x="11100" y="166"/>
                    <a:pt x="10322" y="426"/>
                  </a:cubicBezTo>
                  <a:cubicBezTo>
                    <a:pt x="9659" y="643"/>
                    <a:pt x="8953" y="965"/>
                    <a:pt x="8175" y="1401"/>
                  </a:cubicBezTo>
                  <a:cubicBezTo>
                    <a:pt x="7615" y="1701"/>
                    <a:pt x="7107" y="1992"/>
                    <a:pt x="6619" y="2355"/>
                  </a:cubicBezTo>
                  <a:cubicBezTo>
                    <a:pt x="5913" y="2874"/>
                    <a:pt x="5395" y="3455"/>
                    <a:pt x="5021" y="4160"/>
                  </a:cubicBezTo>
                  <a:cubicBezTo>
                    <a:pt x="4928" y="4336"/>
                    <a:pt x="4835" y="4534"/>
                    <a:pt x="4762" y="4751"/>
                  </a:cubicBezTo>
                  <a:cubicBezTo>
                    <a:pt x="4710" y="4875"/>
                    <a:pt x="4669" y="5000"/>
                    <a:pt x="4638" y="5135"/>
                  </a:cubicBezTo>
                  <a:cubicBezTo>
                    <a:pt x="4617" y="5207"/>
                    <a:pt x="4596" y="5290"/>
                    <a:pt x="4586" y="5373"/>
                  </a:cubicBezTo>
                  <a:cubicBezTo>
                    <a:pt x="4565" y="5446"/>
                    <a:pt x="4555" y="5519"/>
                    <a:pt x="4544" y="5602"/>
                  </a:cubicBezTo>
                  <a:cubicBezTo>
                    <a:pt x="4523" y="5737"/>
                    <a:pt x="4513" y="5861"/>
                    <a:pt x="4513" y="5986"/>
                  </a:cubicBezTo>
                  <a:cubicBezTo>
                    <a:pt x="4503" y="6120"/>
                    <a:pt x="4503" y="6255"/>
                    <a:pt x="4493" y="6380"/>
                  </a:cubicBezTo>
                  <a:lnTo>
                    <a:pt x="4493" y="6390"/>
                  </a:lnTo>
                  <a:lnTo>
                    <a:pt x="4493" y="6484"/>
                  </a:lnTo>
                  <a:cubicBezTo>
                    <a:pt x="4482" y="6733"/>
                    <a:pt x="4482" y="7023"/>
                    <a:pt x="4461" y="7293"/>
                  </a:cubicBezTo>
                  <a:cubicBezTo>
                    <a:pt x="4430" y="7593"/>
                    <a:pt x="4389" y="7863"/>
                    <a:pt x="4327" y="8123"/>
                  </a:cubicBezTo>
                  <a:cubicBezTo>
                    <a:pt x="4295" y="8236"/>
                    <a:pt x="4254" y="8351"/>
                    <a:pt x="4212" y="8465"/>
                  </a:cubicBezTo>
                  <a:lnTo>
                    <a:pt x="3030" y="8465"/>
                  </a:lnTo>
                  <a:lnTo>
                    <a:pt x="3092" y="8402"/>
                  </a:lnTo>
                  <a:cubicBezTo>
                    <a:pt x="3279" y="8216"/>
                    <a:pt x="3476" y="8019"/>
                    <a:pt x="3652" y="7811"/>
                  </a:cubicBezTo>
                  <a:cubicBezTo>
                    <a:pt x="3704" y="7749"/>
                    <a:pt x="3756" y="7697"/>
                    <a:pt x="3797" y="7635"/>
                  </a:cubicBezTo>
                  <a:cubicBezTo>
                    <a:pt x="3829" y="7604"/>
                    <a:pt x="3850" y="7572"/>
                    <a:pt x="3880" y="7531"/>
                  </a:cubicBezTo>
                  <a:cubicBezTo>
                    <a:pt x="3891" y="7510"/>
                    <a:pt x="3912" y="7489"/>
                    <a:pt x="3933" y="7459"/>
                  </a:cubicBezTo>
                  <a:lnTo>
                    <a:pt x="3943" y="7448"/>
                  </a:lnTo>
                  <a:cubicBezTo>
                    <a:pt x="4026" y="7334"/>
                    <a:pt x="4119" y="7220"/>
                    <a:pt x="4192" y="7095"/>
                  </a:cubicBezTo>
                  <a:cubicBezTo>
                    <a:pt x="4285" y="6950"/>
                    <a:pt x="4348" y="6816"/>
                    <a:pt x="4368" y="6691"/>
                  </a:cubicBezTo>
                  <a:cubicBezTo>
                    <a:pt x="4389" y="6618"/>
                    <a:pt x="4389" y="6546"/>
                    <a:pt x="4378" y="6473"/>
                  </a:cubicBezTo>
                  <a:cubicBezTo>
                    <a:pt x="4378" y="6411"/>
                    <a:pt x="4357" y="6338"/>
                    <a:pt x="4337" y="6276"/>
                  </a:cubicBezTo>
                  <a:cubicBezTo>
                    <a:pt x="4327" y="6245"/>
                    <a:pt x="4316" y="6214"/>
                    <a:pt x="4295" y="6193"/>
                  </a:cubicBezTo>
                  <a:cubicBezTo>
                    <a:pt x="4274" y="6162"/>
                    <a:pt x="4254" y="6131"/>
                    <a:pt x="4244" y="6110"/>
                  </a:cubicBezTo>
                  <a:cubicBezTo>
                    <a:pt x="4202" y="6058"/>
                    <a:pt x="4161" y="6016"/>
                    <a:pt x="4109" y="5986"/>
                  </a:cubicBezTo>
                  <a:cubicBezTo>
                    <a:pt x="4016" y="5924"/>
                    <a:pt x="3901" y="5882"/>
                    <a:pt x="3777" y="5882"/>
                  </a:cubicBezTo>
                  <a:lnTo>
                    <a:pt x="3756" y="5882"/>
                  </a:lnTo>
                  <a:cubicBezTo>
                    <a:pt x="3694" y="5892"/>
                    <a:pt x="3631" y="5903"/>
                    <a:pt x="3569" y="5924"/>
                  </a:cubicBezTo>
                  <a:cubicBezTo>
                    <a:pt x="3538" y="5933"/>
                    <a:pt x="3518" y="5944"/>
                    <a:pt x="3497" y="5954"/>
                  </a:cubicBezTo>
                  <a:cubicBezTo>
                    <a:pt x="3465" y="5965"/>
                    <a:pt x="3445" y="5975"/>
                    <a:pt x="3414" y="5996"/>
                  </a:cubicBezTo>
                  <a:cubicBezTo>
                    <a:pt x="3331" y="6037"/>
                    <a:pt x="3237" y="6090"/>
                    <a:pt x="3144" y="6162"/>
                  </a:cubicBezTo>
                  <a:cubicBezTo>
                    <a:pt x="2988" y="6286"/>
                    <a:pt x="2833" y="6452"/>
                    <a:pt x="2698" y="6650"/>
                  </a:cubicBezTo>
                  <a:cubicBezTo>
                    <a:pt x="2573" y="6826"/>
                    <a:pt x="2470" y="7033"/>
                    <a:pt x="2377" y="7272"/>
                  </a:cubicBezTo>
                  <a:cubicBezTo>
                    <a:pt x="2283" y="7489"/>
                    <a:pt x="2221" y="7718"/>
                    <a:pt x="2169" y="7967"/>
                  </a:cubicBezTo>
                  <a:cubicBezTo>
                    <a:pt x="2128" y="8133"/>
                    <a:pt x="2107" y="8299"/>
                    <a:pt x="2086" y="8465"/>
                  </a:cubicBezTo>
                  <a:lnTo>
                    <a:pt x="1920" y="8465"/>
                  </a:lnTo>
                  <a:cubicBezTo>
                    <a:pt x="1909" y="8236"/>
                    <a:pt x="1899" y="8008"/>
                    <a:pt x="1909" y="7780"/>
                  </a:cubicBezTo>
                  <a:cubicBezTo>
                    <a:pt x="1909" y="7593"/>
                    <a:pt x="1909" y="7397"/>
                    <a:pt x="1920" y="7199"/>
                  </a:cubicBezTo>
                  <a:cubicBezTo>
                    <a:pt x="1951" y="7148"/>
                    <a:pt x="1972" y="7106"/>
                    <a:pt x="2003" y="7054"/>
                  </a:cubicBezTo>
                  <a:cubicBezTo>
                    <a:pt x="2024" y="7002"/>
                    <a:pt x="2055" y="6961"/>
                    <a:pt x="2086" y="6909"/>
                  </a:cubicBezTo>
                  <a:cubicBezTo>
                    <a:pt x="2158" y="6795"/>
                    <a:pt x="2231" y="6691"/>
                    <a:pt x="2294" y="6597"/>
                  </a:cubicBezTo>
                  <a:lnTo>
                    <a:pt x="2543" y="6255"/>
                  </a:lnTo>
                  <a:cubicBezTo>
                    <a:pt x="2615" y="6162"/>
                    <a:pt x="2688" y="6058"/>
                    <a:pt x="2760" y="5965"/>
                  </a:cubicBezTo>
                  <a:cubicBezTo>
                    <a:pt x="2895" y="5778"/>
                    <a:pt x="3050" y="5550"/>
                    <a:pt x="3186" y="5301"/>
                  </a:cubicBezTo>
                  <a:cubicBezTo>
                    <a:pt x="3237" y="5187"/>
                    <a:pt x="3299" y="5073"/>
                    <a:pt x="3341" y="4948"/>
                  </a:cubicBezTo>
                  <a:cubicBezTo>
                    <a:pt x="3382" y="4834"/>
                    <a:pt x="3414" y="4720"/>
                    <a:pt x="3435" y="4606"/>
                  </a:cubicBezTo>
                  <a:cubicBezTo>
                    <a:pt x="3455" y="4471"/>
                    <a:pt x="3465" y="4347"/>
                    <a:pt x="3455" y="4232"/>
                  </a:cubicBezTo>
                  <a:cubicBezTo>
                    <a:pt x="3445" y="4108"/>
                    <a:pt x="3424" y="3983"/>
                    <a:pt x="3382" y="3859"/>
                  </a:cubicBezTo>
                  <a:cubicBezTo>
                    <a:pt x="3362" y="3797"/>
                    <a:pt x="3341" y="3734"/>
                    <a:pt x="3310" y="3672"/>
                  </a:cubicBezTo>
                  <a:cubicBezTo>
                    <a:pt x="3279" y="3610"/>
                    <a:pt x="3237" y="3548"/>
                    <a:pt x="3186" y="3506"/>
                  </a:cubicBezTo>
                  <a:cubicBezTo>
                    <a:pt x="3144" y="3465"/>
                    <a:pt x="3082" y="3423"/>
                    <a:pt x="3030" y="3393"/>
                  </a:cubicBezTo>
                  <a:lnTo>
                    <a:pt x="2937" y="3361"/>
                  </a:lnTo>
                  <a:cubicBezTo>
                    <a:pt x="2905" y="3351"/>
                    <a:pt x="2875" y="3351"/>
                    <a:pt x="2843" y="3340"/>
                  </a:cubicBezTo>
                  <a:lnTo>
                    <a:pt x="2781" y="3340"/>
                  </a:lnTo>
                  <a:cubicBezTo>
                    <a:pt x="2739" y="3340"/>
                    <a:pt x="2698" y="3351"/>
                    <a:pt x="2646" y="3351"/>
                  </a:cubicBezTo>
                  <a:cubicBezTo>
                    <a:pt x="2584" y="3361"/>
                    <a:pt x="2522" y="3382"/>
                    <a:pt x="2449" y="3413"/>
                  </a:cubicBezTo>
                  <a:cubicBezTo>
                    <a:pt x="2335" y="3465"/>
                    <a:pt x="2231" y="3548"/>
                    <a:pt x="2128" y="3641"/>
                  </a:cubicBezTo>
                  <a:cubicBezTo>
                    <a:pt x="2096" y="3683"/>
                    <a:pt x="2055" y="3734"/>
                    <a:pt x="2003" y="3797"/>
                  </a:cubicBezTo>
                  <a:cubicBezTo>
                    <a:pt x="1972" y="3849"/>
                    <a:pt x="1941" y="3900"/>
                    <a:pt x="1899" y="3963"/>
                  </a:cubicBezTo>
                  <a:cubicBezTo>
                    <a:pt x="1847" y="4066"/>
                    <a:pt x="1796" y="4191"/>
                    <a:pt x="1743" y="4326"/>
                  </a:cubicBezTo>
                  <a:cubicBezTo>
                    <a:pt x="1692" y="4461"/>
                    <a:pt x="1660" y="4596"/>
                    <a:pt x="1619" y="4730"/>
                  </a:cubicBezTo>
                  <a:cubicBezTo>
                    <a:pt x="1598" y="4824"/>
                    <a:pt x="1588" y="4917"/>
                    <a:pt x="1568" y="5000"/>
                  </a:cubicBezTo>
                  <a:cubicBezTo>
                    <a:pt x="1557" y="5083"/>
                    <a:pt x="1547" y="5166"/>
                    <a:pt x="1547" y="5270"/>
                  </a:cubicBezTo>
                  <a:cubicBezTo>
                    <a:pt x="1526" y="5571"/>
                    <a:pt x="1547" y="5913"/>
                    <a:pt x="1619" y="6297"/>
                  </a:cubicBezTo>
                  <a:cubicBezTo>
                    <a:pt x="1660" y="6546"/>
                    <a:pt x="1723" y="6805"/>
                    <a:pt x="1785" y="7054"/>
                  </a:cubicBezTo>
                  <a:cubicBezTo>
                    <a:pt x="1796" y="7085"/>
                    <a:pt x="1806" y="7127"/>
                    <a:pt x="1816" y="7158"/>
                  </a:cubicBezTo>
                  <a:lnTo>
                    <a:pt x="1816" y="7178"/>
                  </a:lnTo>
                  <a:cubicBezTo>
                    <a:pt x="1796" y="7397"/>
                    <a:pt x="1796" y="7604"/>
                    <a:pt x="1785" y="7821"/>
                  </a:cubicBezTo>
                  <a:cubicBezTo>
                    <a:pt x="1785" y="8040"/>
                    <a:pt x="1796" y="8247"/>
                    <a:pt x="1806" y="8465"/>
                  </a:cubicBezTo>
                  <a:lnTo>
                    <a:pt x="1671" y="8465"/>
                  </a:lnTo>
                  <a:cubicBezTo>
                    <a:pt x="1671" y="8392"/>
                    <a:pt x="1671" y="8309"/>
                    <a:pt x="1660" y="8236"/>
                  </a:cubicBezTo>
                  <a:cubicBezTo>
                    <a:pt x="1651" y="8040"/>
                    <a:pt x="1630" y="7853"/>
                    <a:pt x="1609" y="7687"/>
                  </a:cubicBezTo>
                  <a:cubicBezTo>
                    <a:pt x="1588" y="7614"/>
                    <a:pt x="1577" y="7542"/>
                    <a:pt x="1557" y="7469"/>
                  </a:cubicBezTo>
                  <a:cubicBezTo>
                    <a:pt x="1547" y="7406"/>
                    <a:pt x="1526" y="7334"/>
                    <a:pt x="1515" y="7272"/>
                  </a:cubicBezTo>
                  <a:cubicBezTo>
                    <a:pt x="1474" y="7127"/>
                    <a:pt x="1422" y="6992"/>
                    <a:pt x="1360" y="6878"/>
                  </a:cubicBezTo>
                  <a:cubicBezTo>
                    <a:pt x="1298" y="6753"/>
                    <a:pt x="1215" y="6639"/>
                    <a:pt x="1121" y="6556"/>
                  </a:cubicBezTo>
                  <a:cubicBezTo>
                    <a:pt x="1059" y="6504"/>
                    <a:pt x="1007" y="6463"/>
                    <a:pt x="945" y="6431"/>
                  </a:cubicBezTo>
                  <a:cubicBezTo>
                    <a:pt x="883" y="6401"/>
                    <a:pt x="821" y="6390"/>
                    <a:pt x="758" y="6380"/>
                  </a:cubicBezTo>
                  <a:lnTo>
                    <a:pt x="717" y="6380"/>
                  </a:lnTo>
                  <a:cubicBezTo>
                    <a:pt x="623" y="6380"/>
                    <a:pt x="519" y="6411"/>
                    <a:pt x="447" y="6473"/>
                  </a:cubicBezTo>
                  <a:cubicBezTo>
                    <a:pt x="395" y="6504"/>
                    <a:pt x="353" y="6546"/>
                    <a:pt x="323" y="6597"/>
                  </a:cubicBezTo>
                  <a:cubicBezTo>
                    <a:pt x="291" y="6650"/>
                    <a:pt x="261" y="6701"/>
                    <a:pt x="229" y="6763"/>
                  </a:cubicBezTo>
                  <a:cubicBezTo>
                    <a:pt x="208" y="6816"/>
                    <a:pt x="198" y="6878"/>
                    <a:pt x="188" y="6950"/>
                  </a:cubicBezTo>
                  <a:cubicBezTo>
                    <a:pt x="178" y="7023"/>
                    <a:pt x="178" y="7095"/>
                    <a:pt x="178" y="7148"/>
                  </a:cubicBezTo>
                  <a:cubicBezTo>
                    <a:pt x="188" y="7261"/>
                    <a:pt x="208" y="7386"/>
                    <a:pt x="240" y="7531"/>
                  </a:cubicBezTo>
                  <a:cubicBezTo>
                    <a:pt x="270" y="7655"/>
                    <a:pt x="312" y="7780"/>
                    <a:pt x="374" y="7915"/>
                  </a:cubicBezTo>
                  <a:cubicBezTo>
                    <a:pt x="489" y="8164"/>
                    <a:pt x="634" y="8423"/>
                    <a:pt x="821" y="8662"/>
                  </a:cubicBezTo>
                  <a:cubicBezTo>
                    <a:pt x="997" y="8890"/>
                    <a:pt x="1194" y="9087"/>
                    <a:pt x="1412" y="9253"/>
                  </a:cubicBezTo>
                  <a:cubicBezTo>
                    <a:pt x="1443" y="9274"/>
                    <a:pt x="1474" y="9294"/>
                    <a:pt x="1495" y="9315"/>
                  </a:cubicBezTo>
                  <a:lnTo>
                    <a:pt x="1609" y="9554"/>
                  </a:lnTo>
                  <a:lnTo>
                    <a:pt x="1816" y="9990"/>
                  </a:lnTo>
                  <a:lnTo>
                    <a:pt x="1909" y="10176"/>
                  </a:lnTo>
                  <a:lnTo>
                    <a:pt x="1381" y="10176"/>
                  </a:lnTo>
                  <a:lnTo>
                    <a:pt x="1381" y="10239"/>
                  </a:lnTo>
                  <a:lnTo>
                    <a:pt x="1381" y="10259"/>
                  </a:lnTo>
                  <a:cubicBezTo>
                    <a:pt x="1391" y="10280"/>
                    <a:pt x="1391" y="10290"/>
                    <a:pt x="1391" y="10311"/>
                  </a:cubicBezTo>
                  <a:lnTo>
                    <a:pt x="1391" y="10332"/>
                  </a:lnTo>
                  <a:lnTo>
                    <a:pt x="1391" y="10373"/>
                  </a:lnTo>
                  <a:lnTo>
                    <a:pt x="1391" y="10415"/>
                  </a:lnTo>
                  <a:lnTo>
                    <a:pt x="1391" y="10446"/>
                  </a:lnTo>
                  <a:lnTo>
                    <a:pt x="1391" y="10488"/>
                  </a:lnTo>
                  <a:cubicBezTo>
                    <a:pt x="1391" y="10498"/>
                    <a:pt x="1402" y="10508"/>
                    <a:pt x="1402" y="10529"/>
                  </a:cubicBezTo>
                  <a:lnTo>
                    <a:pt x="1402" y="10550"/>
                  </a:lnTo>
                  <a:lnTo>
                    <a:pt x="1402" y="10601"/>
                  </a:lnTo>
                  <a:lnTo>
                    <a:pt x="1402" y="10622"/>
                  </a:lnTo>
                  <a:cubicBezTo>
                    <a:pt x="1412" y="10643"/>
                    <a:pt x="1412" y="10664"/>
                    <a:pt x="1412" y="10684"/>
                  </a:cubicBezTo>
                  <a:lnTo>
                    <a:pt x="1412" y="10705"/>
                  </a:lnTo>
                  <a:cubicBezTo>
                    <a:pt x="1412" y="10737"/>
                    <a:pt x="1422" y="10767"/>
                    <a:pt x="1422" y="10809"/>
                  </a:cubicBezTo>
                  <a:cubicBezTo>
                    <a:pt x="1422" y="10830"/>
                    <a:pt x="1432" y="10840"/>
                    <a:pt x="1432" y="10861"/>
                  </a:cubicBezTo>
                  <a:lnTo>
                    <a:pt x="1432" y="10871"/>
                  </a:lnTo>
                  <a:cubicBezTo>
                    <a:pt x="1432" y="10882"/>
                    <a:pt x="1432" y="10903"/>
                    <a:pt x="1443" y="10913"/>
                  </a:cubicBezTo>
                  <a:lnTo>
                    <a:pt x="1443" y="10933"/>
                  </a:lnTo>
                  <a:lnTo>
                    <a:pt x="1443" y="10965"/>
                  </a:lnTo>
                  <a:cubicBezTo>
                    <a:pt x="1443" y="10975"/>
                    <a:pt x="1453" y="10986"/>
                    <a:pt x="1453" y="10986"/>
                  </a:cubicBezTo>
                  <a:lnTo>
                    <a:pt x="1453" y="11006"/>
                  </a:lnTo>
                  <a:cubicBezTo>
                    <a:pt x="1422" y="11037"/>
                    <a:pt x="1402" y="11069"/>
                    <a:pt x="1381" y="11099"/>
                  </a:cubicBezTo>
                  <a:cubicBezTo>
                    <a:pt x="1236" y="11276"/>
                    <a:pt x="1090" y="11493"/>
                    <a:pt x="966" y="11732"/>
                  </a:cubicBezTo>
                  <a:cubicBezTo>
                    <a:pt x="738" y="12157"/>
                    <a:pt x="551" y="12687"/>
                    <a:pt x="395" y="13330"/>
                  </a:cubicBezTo>
                  <a:cubicBezTo>
                    <a:pt x="250" y="13911"/>
                    <a:pt x="146" y="14564"/>
                    <a:pt x="74" y="15290"/>
                  </a:cubicBezTo>
                  <a:cubicBezTo>
                    <a:pt x="22" y="15985"/>
                    <a:pt x="1" y="16691"/>
                    <a:pt x="32" y="17396"/>
                  </a:cubicBezTo>
                  <a:cubicBezTo>
                    <a:pt x="74" y="18111"/>
                    <a:pt x="146" y="18807"/>
                    <a:pt x="281" y="19460"/>
                  </a:cubicBezTo>
                  <a:cubicBezTo>
                    <a:pt x="406" y="20124"/>
                    <a:pt x="592" y="20725"/>
                    <a:pt x="810" y="21244"/>
                  </a:cubicBezTo>
                  <a:cubicBezTo>
                    <a:pt x="924" y="21504"/>
                    <a:pt x="1049" y="21753"/>
                    <a:pt x="1194" y="21970"/>
                  </a:cubicBezTo>
                  <a:cubicBezTo>
                    <a:pt x="1266" y="22085"/>
                    <a:pt x="1339" y="22188"/>
                    <a:pt x="1412" y="22292"/>
                  </a:cubicBezTo>
                  <a:cubicBezTo>
                    <a:pt x="1412" y="22302"/>
                    <a:pt x="1402" y="22323"/>
                    <a:pt x="1402" y="22334"/>
                  </a:cubicBezTo>
                  <a:lnTo>
                    <a:pt x="1402" y="22396"/>
                  </a:lnTo>
                  <a:cubicBezTo>
                    <a:pt x="519" y="22541"/>
                    <a:pt x="12" y="22696"/>
                    <a:pt x="12" y="22873"/>
                  </a:cubicBezTo>
                  <a:cubicBezTo>
                    <a:pt x="12" y="23422"/>
                    <a:pt x="4991" y="23869"/>
                    <a:pt x="11111" y="23869"/>
                  </a:cubicBezTo>
                  <a:cubicBezTo>
                    <a:pt x="17241" y="23869"/>
                    <a:pt x="22220" y="23422"/>
                    <a:pt x="22220" y="22873"/>
                  </a:cubicBezTo>
                  <a:cubicBezTo>
                    <a:pt x="22220" y="22749"/>
                    <a:pt x="21950" y="22624"/>
                    <a:pt x="21473" y="22520"/>
                  </a:cubicBezTo>
                  <a:cubicBezTo>
                    <a:pt x="21961" y="21587"/>
                    <a:pt x="22344" y="20518"/>
                    <a:pt x="22593" y="19398"/>
                  </a:cubicBezTo>
                  <a:lnTo>
                    <a:pt x="22812" y="19273"/>
                  </a:lnTo>
                  <a:cubicBezTo>
                    <a:pt x="22925" y="19190"/>
                    <a:pt x="23019" y="19107"/>
                    <a:pt x="23102" y="19024"/>
                  </a:cubicBezTo>
                  <a:cubicBezTo>
                    <a:pt x="23195" y="18931"/>
                    <a:pt x="23278" y="18817"/>
                    <a:pt x="23340" y="18703"/>
                  </a:cubicBezTo>
                  <a:cubicBezTo>
                    <a:pt x="23444" y="18506"/>
                    <a:pt x="23506" y="18277"/>
                    <a:pt x="23538" y="18008"/>
                  </a:cubicBezTo>
                  <a:cubicBezTo>
                    <a:pt x="23558" y="17759"/>
                    <a:pt x="23538" y="17500"/>
                    <a:pt x="23475" y="17251"/>
                  </a:cubicBezTo>
                  <a:cubicBezTo>
                    <a:pt x="23444" y="17126"/>
                    <a:pt x="23402" y="17002"/>
                    <a:pt x="23351" y="16887"/>
                  </a:cubicBezTo>
                  <a:cubicBezTo>
                    <a:pt x="23309" y="16774"/>
                    <a:pt x="23247" y="16659"/>
                    <a:pt x="23174" y="16566"/>
                  </a:cubicBezTo>
                  <a:cubicBezTo>
                    <a:pt x="23123" y="16493"/>
                    <a:pt x="23070" y="16431"/>
                    <a:pt x="23019" y="16380"/>
                  </a:cubicBezTo>
                  <a:cubicBezTo>
                    <a:pt x="22987" y="16338"/>
                    <a:pt x="22946" y="16307"/>
                    <a:pt x="22904" y="16276"/>
                  </a:cubicBezTo>
                  <a:cubicBezTo>
                    <a:pt x="22895" y="16016"/>
                    <a:pt x="22884" y="15746"/>
                    <a:pt x="22863" y="15467"/>
                  </a:cubicBezTo>
                  <a:cubicBezTo>
                    <a:pt x="22821" y="15010"/>
                    <a:pt x="22739" y="14533"/>
                    <a:pt x="22635" y="14066"/>
                  </a:cubicBezTo>
                  <a:cubicBezTo>
                    <a:pt x="22531" y="13630"/>
                    <a:pt x="22397" y="13185"/>
                    <a:pt x="22231" y="12749"/>
                  </a:cubicBezTo>
                  <a:cubicBezTo>
                    <a:pt x="21950" y="12044"/>
                    <a:pt x="21588" y="11401"/>
                    <a:pt x="21141" y="10830"/>
                  </a:cubicBezTo>
                  <a:cubicBezTo>
                    <a:pt x="20758" y="10332"/>
                    <a:pt x="20301" y="9886"/>
                    <a:pt x="19751" y="9481"/>
                  </a:cubicBezTo>
                  <a:cubicBezTo>
                    <a:pt x="19347" y="9181"/>
                    <a:pt x="18900" y="8900"/>
                    <a:pt x="18330" y="8600"/>
                  </a:cubicBezTo>
                  <a:cubicBezTo>
                    <a:pt x="17978" y="8402"/>
                    <a:pt x="17676" y="8236"/>
                    <a:pt x="17386" y="8040"/>
                  </a:cubicBezTo>
                  <a:cubicBezTo>
                    <a:pt x="17116" y="7853"/>
                    <a:pt x="16784" y="7604"/>
                    <a:pt x="16484" y="7231"/>
                  </a:cubicBezTo>
                  <a:cubicBezTo>
                    <a:pt x="16360" y="7085"/>
                    <a:pt x="16277" y="6940"/>
                    <a:pt x="16194" y="6784"/>
                  </a:cubicBezTo>
                  <a:cubicBezTo>
                    <a:pt x="16152" y="6680"/>
                    <a:pt x="16111" y="6577"/>
                    <a:pt x="16079" y="6473"/>
                  </a:cubicBezTo>
                  <a:cubicBezTo>
                    <a:pt x="16058" y="6380"/>
                    <a:pt x="16038" y="6286"/>
                    <a:pt x="16038" y="6193"/>
                  </a:cubicBezTo>
                  <a:cubicBezTo>
                    <a:pt x="16028" y="6099"/>
                    <a:pt x="16028" y="6016"/>
                    <a:pt x="16038" y="5933"/>
                  </a:cubicBezTo>
                  <a:cubicBezTo>
                    <a:pt x="16048" y="5820"/>
                    <a:pt x="16058" y="5716"/>
                    <a:pt x="16090" y="5612"/>
                  </a:cubicBezTo>
                  <a:cubicBezTo>
                    <a:pt x="16131" y="5477"/>
                    <a:pt x="16173" y="5343"/>
                    <a:pt x="16235" y="5207"/>
                  </a:cubicBezTo>
                  <a:cubicBezTo>
                    <a:pt x="16369" y="4928"/>
                    <a:pt x="16535" y="4689"/>
                    <a:pt x="16691" y="4461"/>
                  </a:cubicBezTo>
                  <a:lnTo>
                    <a:pt x="16701" y="4451"/>
                  </a:lnTo>
                  <a:lnTo>
                    <a:pt x="16722" y="4419"/>
                  </a:lnTo>
                  <a:cubicBezTo>
                    <a:pt x="16878" y="4191"/>
                    <a:pt x="17033" y="3953"/>
                    <a:pt x="17169" y="3683"/>
                  </a:cubicBezTo>
                  <a:cubicBezTo>
                    <a:pt x="17231" y="3548"/>
                    <a:pt x="17282" y="3423"/>
                    <a:pt x="17314" y="3289"/>
                  </a:cubicBezTo>
                  <a:cubicBezTo>
                    <a:pt x="17335" y="3227"/>
                    <a:pt x="17345" y="3164"/>
                    <a:pt x="17365" y="3091"/>
                  </a:cubicBezTo>
                  <a:cubicBezTo>
                    <a:pt x="17376" y="3019"/>
                    <a:pt x="17386" y="2936"/>
                    <a:pt x="17386" y="2832"/>
                  </a:cubicBezTo>
                  <a:cubicBezTo>
                    <a:pt x="17386" y="2770"/>
                    <a:pt x="17386" y="2697"/>
                    <a:pt x="17376" y="2614"/>
                  </a:cubicBezTo>
                  <a:cubicBezTo>
                    <a:pt x="17365" y="2531"/>
                    <a:pt x="17355" y="2459"/>
                    <a:pt x="17345" y="2376"/>
                  </a:cubicBezTo>
                  <a:cubicBezTo>
                    <a:pt x="17303" y="2210"/>
                    <a:pt x="17241" y="2033"/>
                    <a:pt x="17158" y="1857"/>
                  </a:cubicBezTo>
                  <a:cubicBezTo>
                    <a:pt x="17075" y="1701"/>
                    <a:pt x="16992" y="1556"/>
                    <a:pt x="16888" y="1422"/>
                  </a:cubicBezTo>
                  <a:cubicBezTo>
                    <a:pt x="16805" y="1297"/>
                    <a:pt x="16701" y="1183"/>
                    <a:pt x="16577" y="1069"/>
                  </a:cubicBezTo>
                  <a:cubicBezTo>
                    <a:pt x="16390" y="871"/>
                    <a:pt x="16152" y="705"/>
                    <a:pt x="15872" y="560"/>
                  </a:cubicBezTo>
                  <a:cubicBezTo>
                    <a:pt x="15643" y="447"/>
                    <a:pt x="15384" y="343"/>
                    <a:pt x="15062" y="260"/>
                  </a:cubicBezTo>
                  <a:cubicBezTo>
                    <a:pt x="14824" y="198"/>
                    <a:pt x="14565" y="145"/>
                    <a:pt x="14253" y="104"/>
                  </a:cubicBezTo>
                  <a:cubicBezTo>
                    <a:pt x="13974" y="62"/>
                    <a:pt x="13714" y="42"/>
                    <a:pt x="13486" y="32"/>
                  </a:cubicBezTo>
                  <a:lnTo>
                    <a:pt x="13465" y="32"/>
                  </a:lnTo>
                  <a:cubicBezTo>
                    <a:pt x="13341" y="21"/>
                    <a:pt x="13227" y="11"/>
                    <a:pt x="13102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3367;p63">
              <a:extLst>
                <a:ext uri="{FF2B5EF4-FFF2-40B4-BE49-F238E27FC236}">
                  <a16:creationId xmlns:a16="http://schemas.microsoft.com/office/drawing/2014/main" id="{8FB886B4-B283-8645-017F-F426A65FD4EF}"/>
                </a:ext>
              </a:extLst>
            </p:cNvPr>
            <p:cNvGrpSpPr/>
            <p:nvPr/>
          </p:nvGrpSpPr>
          <p:grpSpPr>
            <a:xfrm>
              <a:off x="1009327" y="1371197"/>
              <a:ext cx="2618330" cy="2653219"/>
              <a:chOff x="1610825" y="2118075"/>
              <a:chExt cx="1144425" cy="1159725"/>
            </a:xfrm>
          </p:grpSpPr>
          <p:sp>
            <p:nvSpPr>
              <p:cNvPr id="5" name="Google Shape;3368;p63">
                <a:extLst>
                  <a:ext uri="{FF2B5EF4-FFF2-40B4-BE49-F238E27FC236}">
                    <a16:creationId xmlns:a16="http://schemas.microsoft.com/office/drawing/2014/main" id="{9FCADC55-9295-BBF2-BE2F-B372A2805978}"/>
                  </a:ext>
                </a:extLst>
              </p:cNvPr>
              <p:cNvSpPr/>
              <p:nvPr/>
            </p:nvSpPr>
            <p:spPr>
              <a:xfrm>
                <a:off x="1610825" y="2118075"/>
                <a:ext cx="1113300" cy="1130950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45238" extrusionOk="0">
                    <a:moveTo>
                      <a:pt x="24875" y="0"/>
                    </a:moveTo>
                    <a:cubicBezTo>
                      <a:pt x="24709" y="0"/>
                      <a:pt x="24522" y="11"/>
                      <a:pt x="24315" y="11"/>
                    </a:cubicBezTo>
                    <a:cubicBezTo>
                      <a:pt x="22967" y="63"/>
                      <a:pt x="21577" y="332"/>
                      <a:pt x="20062" y="841"/>
                    </a:cubicBezTo>
                    <a:cubicBezTo>
                      <a:pt x="18765" y="1266"/>
                      <a:pt x="17396" y="1878"/>
                      <a:pt x="15881" y="2718"/>
                    </a:cubicBezTo>
                    <a:cubicBezTo>
                      <a:pt x="14782" y="3320"/>
                      <a:pt x="13807" y="3880"/>
                      <a:pt x="12852" y="4585"/>
                    </a:cubicBezTo>
                    <a:cubicBezTo>
                      <a:pt x="11494" y="5581"/>
                      <a:pt x="10477" y="6733"/>
                      <a:pt x="9751" y="8081"/>
                    </a:cubicBezTo>
                    <a:cubicBezTo>
                      <a:pt x="9574" y="8434"/>
                      <a:pt x="9399" y="8817"/>
                      <a:pt x="9233" y="9232"/>
                    </a:cubicBezTo>
                    <a:cubicBezTo>
                      <a:pt x="9150" y="9471"/>
                      <a:pt x="9067" y="9730"/>
                      <a:pt x="9004" y="9990"/>
                    </a:cubicBezTo>
                    <a:cubicBezTo>
                      <a:pt x="8963" y="10135"/>
                      <a:pt x="8931" y="10290"/>
                      <a:pt x="8901" y="10446"/>
                    </a:cubicBezTo>
                    <a:cubicBezTo>
                      <a:pt x="8869" y="10592"/>
                      <a:pt x="8848" y="10747"/>
                      <a:pt x="8828" y="10892"/>
                    </a:cubicBezTo>
                    <a:cubicBezTo>
                      <a:pt x="8786" y="11152"/>
                      <a:pt x="8776" y="11401"/>
                      <a:pt x="8755" y="11639"/>
                    </a:cubicBezTo>
                    <a:lnTo>
                      <a:pt x="8724" y="12417"/>
                    </a:lnTo>
                    <a:lnTo>
                      <a:pt x="8724" y="12438"/>
                    </a:lnTo>
                    <a:lnTo>
                      <a:pt x="8724" y="12614"/>
                    </a:lnTo>
                    <a:cubicBezTo>
                      <a:pt x="8714" y="13102"/>
                      <a:pt x="8693" y="13651"/>
                      <a:pt x="8652" y="14181"/>
                    </a:cubicBezTo>
                    <a:cubicBezTo>
                      <a:pt x="8599" y="14772"/>
                      <a:pt x="8516" y="15301"/>
                      <a:pt x="8392" y="15788"/>
                    </a:cubicBezTo>
                    <a:cubicBezTo>
                      <a:pt x="8288" y="16193"/>
                      <a:pt x="8154" y="16567"/>
                      <a:pt x="7998" y="16908"/>
                    </a:cubicBezTo>
                    <a:cubicBezTo>
                      <a:pt x="7832" y="17240"/>
                      <a:pt x="7635" y="17552"/>
                      <a:pt x="7417" y="17832"/>
                    </a:cubicBezTo>
                    <a:cubicBezTo>
                      <a:pt x="7064" y="18257"/>
                      <a:pt x="6649" y="18630"/>
                      <a:pt x="6100" y="19015"/>
                    </a:cubicBezTo>
                    <a:lnTo>
                      <a:pt x="6089" y="19015"/>
                    </a:lnTo>
                    <a:cubicBezTo>
                      <a:pt x="5789" y="19222"/>
                      <a:pt x="5478" y="19419"/>
                      <a:pt x="5197" y="19585"/>
                    </a:cubicBezTo>
                    <a:lnTo>
                      <a:pt x="5166" y="19605"/>
                    </a:lnTo>
                    <a:cubicBezTo>
                      <a:pt x="4699" y="19886"/>
                      <a:pt x="4222" y="20176"/>
                      <a:pt x="3766" y="20529"/>
                    </a:cubicBezTo>
                    <a:cubicBezTo>
                      <a:pt x="3351" y="20840"/>
                      <a:pt x="2988" y="21193"/>
                      <a:pt x="2666" y="21587"/>
                    </a:cubicBezTo>
                    <a:cubicBezTo>
                      <a:pt x="2386" y="21929"/>
                      <a:pt x="2117" y="22344"/>
                      <a:pt x="1878" y="22800"/>
                    </a:cubicBezTo>
                    <a:cubicBezTo>
                      <a:pt x="1432" y="23641"/>
                      <a:pt x="1069" y="24658"/>
                      <a:pt x="757" y="25902"/>
                    </a:cubicBezTo>
                    <a:cubicBezTo>
                      <a:pt x="467" y="27043"/>
                      <a:pt x="270" y="28319"/>
                      <a:pt x="146" y="29720"/>
                    </a:cubicBezTo>
                    <a:cubicBezTo>
                      <a:pt x="31" y="31068"/>
                      <a:pt x="1" y="32447"/>
                      <a:pt x="63" y="33827"/>
                    </a:cubicBezTo>
                    <a:cubicBezTo>
                      <a:pt x="125" y="35217"/>
                      <a:pt x="280" y="36555"/>
                      <a:pt x="529" y="37821"/>
                    </a:cubicBezTo>
                    <a:cubicBezTo>
                      <a:pt x="789" y="39118"/>
                      <a:pt x="1131" y="40279"/>
                      <a:pt x="1566" y="41296"/>
                    </a:cubicBezTo>
                    <a:cubicBezTo>
                      <a:pt x="1795" y="41804"/>
                      <a:pt x="2044" y="42281"/>
                      <a:pt x="2313" y="42717"/>
                    </a:cubicBezTo>
                    <a:cubicBezTo>
                      <a:pt x="2449" y="42935"/>
                      <a:pt x="2594" y="43142"/>
                      <a:pt x="2749" y="43329"/>
                    </a:cubicBezTo>
                    <a:cubicBezTo>
                      <a:pt x="2728" y="43350"/>
                      <a:pt x="2718" y="43381"/>
                      <a:pt x="2718" y="43422"/>
                    </a:cubicBezTo>
                    <a:cubicBezTo>
                      <a:pt x="2687" y="43567"/>
                      <a:pt x="2749" y="43723"/>
                      <a:pt x="2843" y="43765"/>
                    </a:cubicBezTo>
                    <a:cubicBezTo>
                      <a:pt x="2998" y="43848"/>
                      <a:pt x="3164" y="43920"/>
                      <a:pt x="3330" y="43982"/>
                    </a:cubicBezTo>
                    <a:cubicBezTo>
                      <a:pt x="3641" y="44273"/>
                      <a:pt x="3994" y="44532"/>
                      <a:pt x="4367" y="44729"/>
                    </a:cubicBezTo>
                    <a:cubicBezTo>
                      <a:pt x="4378" y="44729"/>
                      <a:pt x="4399" y="44740"/>
                      <a:pt x="4409" y="44740"/>
                    </a:cubicBezTo>
                    <a:cubicBezTo>
                      <a:pt x="4492" y="44740"/>
                      <a:pt x="4565" y="44646"/>
                      <a:pt x="4585" y="44522"/>
                    </a:cubicBezTo>
                    <a:cubicBezTo>
                      <a:pt x="4595" y="44449"/>
                      <a:pt x="4585" y="44366"/>
                      <a:pt x="4565" y="44304"/>
                    </a:cubicBezTo>
                    <a:lnTo>
                      <a:pt x="4565" y="44304"/>
                    </a:lnTo>
                    <a:cubicBezTo>
                      <a:pt x="5031" y="44387"/>
                      <a:pt x="5561" y="44429"/>
                      <a:pt x="6172" y="44429"/>
                    </a:cubicBezTo>
                    <a:lnTo>
                      <a:pt x="6255" y="44429"/>
                    </a:lnTo>
                    <a:cubicBezTo>
                      <a:pt x="6868" y="44429"/>
                      <a:pt x="7469" y="44387"/>
                      <a:pt x="8060" y="44356"/>
                    </a:cubicBezTo>
                    <a:lnTo>
                      <a:pt x="8092" y="44356"/>
                    </a:lnTo>
                    <a:cubicBezTo>
                      <a:pt x="8558" y="44325"/>
                      <a:pt x="9077" y="44283"/>
                      <a:pt x="9565" y="44273"/>
                    </a:cubicBezTo>
                    <a:lnTo>
                      <a:pt x="10166" y="44263"/>
                    </a:lnTo>
                    <a:lnTo>
                      <a:pt x="10768" y="44252"/>
                    </a:lnTo>
                    <a:lnTo>
                      <a:pt x="10799" y="44252"/>
                    </a:lnTo>
                    <a:cubicBezTo>
                      <a:pt x="12656" y="44200"/>
                      <a:pt x="14574" y="44159"/>
                      <a:pt x="16494" y="44159"/>
                    </a:cubicBezTo>
                    <a:lnTo>
                      <a:pt x="17178" y="44159"/>
                    </a:lnTo>
                    <a:cubicBezTo>
                      <a:pt x="17790" y="44159"/>
                      <a:pt x="18433" y="44169"/>
                      <a:pt x="19087" y="44190"/>
                    </a:cubicBezTo>
                    <a:cubicBezTo>
                      <a:pt x="19470" y="44200"/>
                      <a:pt x="19855" y="44221"/>
                      <a:pt x="20238" y="44231"/>
                    </a:cubicBezTo>
                    <a:lnTo>
                      <a:pt x="20290" y="44242"/>
                    </a:lnTo>
                    <a:lnTo>
                      <a:pt x="20342" y="44242"/>
                    </a:lnTo>
                    <a:cubicBezTo>
                      <a:pt x="20560" y="44252"/>
                      <a:pt x="20777" y="44252"/>
                      <a:pt x="20996" y="44263"/>
                    </a:cubicBezTo>
                    <a:cubicBezTo>
                      <a:pt x="22178" y="44314"/>
                      <a:pt x="23444" y="44346"/>
                      <a:pt x="24834" y="44376"/>
                    </a:cubicBezTo>
                    <a:cubicBezTo>
                      <a:pt x="27634" y="44439"/>
                      <a:pt x="30414" y="44449"/>
                      <a:pt x="32520" y="44449"/>
                    </a:cubicBezTo>
                    <a:lnTo>
                      <a:pt x="36150" y="44449"/>
                    </a:lnTo>
                    <a:lnTo>
                      <a:pt x="37364" y="44439"/>
                    </a:lnTo>
                    <a:lnTo>
                      <a:pt x="38775" y="44439"/>
                    </a:lnTo>
                    <a:cubicBezTo>
                      <a:pt x="38868" y="44439"/>
                      <a:pt x="38972" y="44439"/>
                      <a:pt x="39065" y="44449"/>
                    </a:cubicBezTo>
                    <a:cubicBezTo>
                      <a:pt x="39190" y="44449"/>
                      <a:pt x="39314" y="44459"/>
                      <a:pt x="39428" y="44470"/>
                    </a:cubicBezTo>
                    <a:lnTo>
                      <a:pt x="39553" y="44480"/>
                    </a:lnTo>
                    <a:cubicBezTo>
                      <a:pt x="39719" y="44491"/>
                      <a:pt x="39854" y="44491"/>
                      <a:pt x="39978" y="44491"/>
                    </a:cubicBezTo>
                    <a:cubicBezTo>
                      <a:pt x="40186" y="44491"/>
                      <a:pt x="40372" y="44480"/>
                      <a:pt x="40548" y="44439"/>
                    </a:cubicBezTo>
                    <a:cubicBezTo>
                      <a:pt x="40694" y="44418"/>
                      <a:pt x="40829" y="44376"/>
                      <a:pt x="40953" y="44325"/>
                    </a:cubicBezTo>
                    <a:lnTo>
                      <a:pt x="40953" y="44325"/>
                    </a:lnTo>
                    <a:lnTo>
                      <a:pt x="40880" y="44429"/>
                    </a:lnTo>
                    <a:cubicBezTo>
                      <a:pt x="40818" y="44532"/>
                      <a:pt x="40746" y="44646"/>
                      <a:pt x="40684" y="44750"/>
                    </a:cubicBezTo>
                    <a:cubicBezTo>
                      <a:pt x="40652" y="44802"/>
                      <a:pt x="40631" y="44874"/>
                      <a:pt x="40631" y="44947"/>
                    </a:cubicBezTo>
                    <a:cubicBezTo>
                      <a:pt x="40631" y="45030"/>
                      <a:pt x="40652" y="45102"/>
                      <a:pt x="40684" y="45155"/>
                    </a:cubicBezTo>
                    <a:cubicBezTo>
                      <a:pt x="40714" y="45206"/>
                      <a:pt x="40756" y="45238"/>
                      <a:pt x="40808" y="45238"/>
                    </a:cubicBezTo>
                    <a:cubicBezTo>
                      <a:pt x="40850" y="45238"/>
                      <a:pt x="40891" y="45206"/>
                      <a:pt x="40933" y="45155"/>
                    </a:cubicBezTo>
                    <a:cubicBezTo>
                      <a:pt x="42602" y="42509"/>
                      <a:pt x="43796" y="39097"/>
                      <a:pt x="44283" y="35538"/>
                    </a:cubicBezTo>
                    <a:cubicBezTo>
                      <a:pt x="44397" y="34667"/>
                      <a:pt x="44469" y="33754"/>
                      <a:pt x="44501" y="32811"/>
                    </a:cubicBezTo>
                    <a:cubicBezTo>
                      <a:pt x="44532" y="31949"/>
                      <a:pt x="44501" y="31027"/>
                      <a:pt x="44418" y="30072"/>
                    </a:cubicBezTo>
                    <a:cubicBezTo>
                      <a:pt x="44335" y="29180"/>
                      <a:pt x="44190" y="28257"/>
                      <a:pt x="43982" y="27355"/>
                    </a:cubicBezTo>
                    <a:cubicBezTo>
                      <a:pt x="43785" y="26493"/>
                      <a:pt x="43526" y="25622"/>
                      <a:pt x="43194" y="24782"/>
                    </a:cubicBezTo>
                    <a:cubicBezTo>
                      <a:pt x="42655" y="23423"/>
                      <a:pt x="41949" y="22168"/>
                      <a:pt x="41088" y="21068"/>
                    </a:cubicBezTo>
                    <a:cubicBezTo>
                      <a:pt x="40331" y="20093"/>
                      <a:pt x="39439" y="19232"/>
                      <a:pt x="38370" y="18434"/>
                    </a:cubicBezTo>
                    <a:cubicBezTo>
                      <a:pt x="37592" y="17842"/>
                      <a:pt x="36721" y="17303"/>
                      <a:pt x="35622" y="16722"/>
                    </a:cubicBezTo>
                    <a:cubicBezTo>
                      <a:pt x="34926" y="16348"/>
                      <a:pt x="34345" y="16016"/>
                      <a:pt x="33775" y="15633"/>
                    </a:cubicBezTo>
                    <a:cubicBezTo>
                      <a:pt x="33267" y="15280"/>
                      <a:pt x="32603" y="14782"/>
                      <a:pt x="32022" y="14056"/>
                    </a:cubicBezTo>
                    <a:cubicBezTo>
                      <a:pt x="31794" y="13776"/>
                      <a:pt x="31618" y="13485"/>
                      <a:pt x="31472" y="13185"/>
                    </a:cubicBezTo>
                    <a:cubicBezTo>
                      <a:pt x="31379" y="12987"/>
                      <a:pt x="31306" y="12791"/>
                      <a:pt x="31244" y="12583"/>
                    </a:cubicBezTo>
                    <a:cubicBezTo>
                      <a:pt x="31203" y="12397"/>
                      <a:pt x="31171" y="12220"/>
                      <a:pt x="31150" y="12033"/>
                    </a:cubicBezTo>
                    <a:cubicBezTo>
                      <a:pt x="31140" y="11867"/>
                      <a:pt x="31140" y="11701"/>
                      <a:pt x="31150" y="11535"/>
                    </a:cubicBezTo>
                    <a:cubicBezTo>
                      <a:pt x="31171" y="11328"/>
                      <a:pt x="31213" y="11120"/>
                      <a:pt x="31265" y="10913"/>
                    </a:cubicBezTo>
                    <a:cubicBezTo>
                      <a:pt x="31337" y="10643"/>
                      <a:pt x="31431" y="10394"/>
                      <a:pt x="31545" y="10135"/>
                    </a:cubicBezTo>
                    <a:cubicBezTo>
                      <a:pt x="31814" y="9596"/>
                      <a:pt x="32125" y="9119"/>
                      <a:pt x="32437" y="8672"/>
                    </a:cubicBezTo>
                    <a:lnTo>
                      <a:pt x="32447" y="8651"/>
                    </a:lnTo>
                    <a:lnTo>
                      <a:pt x="32489" y="8589"/>
                    </a:lnTo>
                    <a:cubicBezTo>
                      <a:pt x="32789" y="8154"/>
                      <a:pt x="33101" y="7697"/>
                      <a:pt x="33360" y="7158"/>
                    </a:cubicBezTo>
                    <a:cubicBezTo>
                      <a:pt x="33474" y="6899"/>
                      <a:pt x="33578" y="6660"/>
                      <a:pt x="33640" y="6411"/>
                    </a:cubicBezTo>
                    <a:cubicBezTo>
                      <a:pt x="33681" y="6286"/>
                      <a:pt x="33713" y="6152"/>
                      <a:pt x="33734" y="6007"/>
                    </a:cubicBezTo>
                    <a:cubicBezTo>
                      <a:pt x="33754" y="5872"/>
                      <a:pt x="33775" y="5726"/>
                      <a:pt x="33785" y="5519"/>
                    </a:cubicBezTo>
                    <a:cubicBezTo>
                      <a:pt x="33785" y="5394"/>
                      <a:pt x="33785" y="5249"/>
                      <a:pt x="33764" y="5083"/>
                    </a:cubicBezTo>
                    <a:cubicBezTo>
                      <a:pt x="33754" y="4938"/>
                      <a:pt x="33723" y="4783"/>
                      <a:pt x="33692" y="4638"/>
                    </a:cubicBezTo>
                    <a:cubicBezTo>
                      <a:pt x="33619" y="4306"/>
                      <a:pt x="33506" y="3974"/>
                      <a:pt x="33329" y="3621"/>
                    </a:cubicBezTo>
                    <a:cubicBezTo>
                      <a:pt x="33184" y="3320"/>
                      <a:pt x="33008" y="3029"/>
                      <a:pt x="32821" y="2770"/>
                    </a:cubicBezTo>
                    <a:cubicBezTo>
                      <a:pt x="32644" y="2531"/>
                      <a:pt x="32447" y="2303"/>
                      <a:pt x="32219" y="2075"/>
                    </a:cubicBezTo>
                    <a:cubicBezTo>
                      <a:pt x="31846" y="1712"/>
                      <a:pt x="31389" y="1390"/>
                      <a:pt x="30839" y="1100"/>
                    </a:cubicBezTo>
                    <a:cubicBezTo>
                      <a:pt x="30383" y="862"/>
                      <a:pt x="29896" y="675"/>
                      <a:pt x="29273" y="509"/>
                    </a:cubicBezTo>
                    <a:cubicBezTo>
                      <a:pt x="28806" y="385"/>
                      <a:pt x="28298" y="291"/>
                      <a:pt x="27697" y="208"/>
                    </a:cubicBezTo>
                    <a:cubicBezTo>
                      <a:pt x="27157" y="136"/>
                      <a:pt x="26639" y="94"/>
                      <a:pt x="26203" y="63"/>
                    </a:cubicBezTo>
                    <a:lnTo>
                      <a:pt x="26161" y="63"/>
                    </a:lnTo>
                    <a:cubicBezTo>
                      <a:pt x="25922" y="42"/>
                      <a:pt x="25684" y="32"/>
                      <a:pt x="25456" y="21"/>
                    </a:cubicBezTo>
                    <a:cubicBezTo>
                      <a:pt x="25269" y="11"/>
                      <a:pt x="25072" y="0"/>
                      <a:pt x="248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3369;p63">
                <a:extLst>
                  <a:ext uri="{FF2B5EF4-FFF2-40B4-BE49-F238E27FC236}">
                    <a16:creationId xmlns:a16="http://schemas.microsoft.com/office/drawing/2014/main" id="{7130E5E0-AC1D-D773-EC0D-C7B1DD235AF2}"/>
                  </a:ext>
                </a:extLst>
              </p:cNvPr>
              <p:cNvSpPr/>
              <p:nvPr/>
            </p:nvSpPr>
            <p:spPr>
              <a:xfrm>
                <a:off x="1611350" y="3181575"/>
                <a:ext cx="1078825" cy="96225"/>
              </a:xfrm>
              <a:custGeom>
                <a:avLst/>
                <a:gdLst/>
                <a:ahLst/>
                <a:cxnLst/>
                <a:rect l="l" t="t" r="r" b="b"/>
                <a:pathLst>
                  <a:path w="43153" h="3849" extrusionOk="0">
                    <a:moveTo>
                      <a:pt x="21576" y="1"/>
                    </a:moveTo>
                    <a:cubicBezTo>
                      <a:pt x="9668" y="1"/>
                      <a:pt x="0" y="861"/>
                      <a:pt x="0" y="1919"/>
                    </a:cubicBezTo>
                    <a:cubicBezTo>
                      <a:pt x="0" y="2988"/>
                      <a:pt x="9668" y="3849"/>
                      <a:pt x="21576" y="3849"/>
                    </a:cubicBezTo>
                    <a:cubicBezTo>
                      <a:pt x="33485" y="3849"/>
                      <a:pt x="43152" y="2988"/>
                      <a:pt x="43152" y="1919"/>
                    </a:cubicBezTo>
                    <a:cubicBezTo>
                      <a:pt x="43152" y="861"/>
                      <a:pt x="33485" y="1"/>
                      <a:pt x="215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3370;p63">
                <a:extLst>
                  <a:ext uri="{FF2B5EF4-FFF2-40B4-BE49-F238E27FC236}">
                    <a16:creationId xmlns:a16="http://schemas.microsoft.com/office/drawing/2014/main" id="{49745F7E-BB86-A526-8ECC-E5E39F61D949}"/>
                  </a:ext>
                </a:extLst>
              </p:cNvPr>
              <p:cNvSpPr/>
              <p:nvPr/>
            </p:nvSpPr>
            <p:spPr>
              <a:xfrm>
                <a:off x="1946125" y="2882325"/>
                <a:ext cx="76775" cy="33195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13278" extrusionOk="0">
                    <a:moveTo>
                      <a:pt x="2988" y="0"/>
                    </a:moveTo>
                    <a:cubicBezTo>
                      <a:pt x="2967" y="0"/>
                      <a:pt x="2957" y="10"/>
                      <a:pt x="2936" y="21"/>
                    </a:cubicBezTo>
                    <a:cubicBezTo>
                      <a:pt x="2926" y="31"/>
                      <a:pt x="2905" y="42"/>
                      <a:pt x="2905" y="72"/>
                    </a:cubicBezTo>
                    <a:lnTo>
                      <a:pt x="2895" y="104"/>
                    </a:lnTo>
                    <a:cubicBezTo>
                      <a:pt x="2884" y="155"/>
                      <a:pt x="2884" y="208"/>
                      <a:pt x="2874" y="249"/>
                    </a:cubicBezTo>
                    <a:cubicBezTo>
                      <a:pt x="2833" y="218"/>
                      <a:pt x="2780" y="197"/>
                      <a:pt x="2718" y="176"/>
                    </a:cubicBezTo>
                    <a:cubicBezTo>
                      <a:pt x="2656" y="155"/>
                      <a:pt x="2584" y="145"/>
                      <a:pt x="2490" y="135"/>
                    </a:cubicBezTo>
                    <a:lnTo>
                      <a:pt x="2397" y="135"/>
                    </a:lnTo>
                    <a:cubicBezTo>
                      <a:pt x="2345" y="135"/>
                      <a:pt x="2293" y="135"/>
                      <a:pt x="2241" y="145"/>
                    </a:cubicBezTo>
                    <a:cubicBezTo>
                      <a:pt x="2065" y="155"/>
                      <a:pt x="1888" y="187"/>
                      <a:pt x="1722" y="228"/>
                    </a:cubicBezTo>
                    <a:cubicBezTo>
                      <a:pt x="1639" y="249"/>
                      <a:pt x="1567" y="270"/>
                      <a:pt x="1515" y="291"/>
                    </a:cubicBezTo>
                    <a:cubicBezTo>
                      <a:pt x="1505" y="291"/>
                      <a:pt x="1484" y="301"/>
                      <a:pt x="1473" y="301"/>
                    </a:cubicBezTo>
                    <a:lnTo>
                      <a:pt x="1494" y="155"/>
                    </a:lnTo>
                    <a:cubicBezTo>
                      <a:pt x="1494" y="135"/>
                      <a:pt x="1484" y="104"/>
                      <a:pt x="1464" y="93"/>
                    </a:cubicBezTo>
                    <a:cubicBezTo>
                      <a:pt x="1453" y="83"/>
                      <a:pt x="1432" y="72"/>
                      <a:pt x="1401" y="72"/>
                    </a:cubicBezTo>
                    <a:cubicBezTo>
                      <a:pt x="1381" y="72"/>
                      <a:pt x="1360" y="72"/>
                      <a:pt x="1339" y="93"/>
                    </a:cubicBezTo>
                    <a:cubicBezTo>
                      <a:pt x="1328" y="114"/>
                      <a:pt x="1318" y="135"/>
                      <a:pt x="1318" y="155"/>
                    </a:cubicBezTo>
                    <a:lnTo>
                      <a:pt x="1308" y="280"/>
                    </a:lnTo>
                    <a:lnTo>
                      <a:pt x="1287" y="425"/>
                    </a:lnTo>
                    <a:lnTo>
                      <a:pt x="1245" y="840"/>
                    </a:lnTo>
                    <a:lnTo>
                      <a:pt x="1017" y="3112"/>
                    </a:lnTo>
                    <a:lnTo>
                      <a:pt x="810" y="5155"/>
                    </a:lnTo>
                    <a:lnTo>
                      <a:pt x="800" y="5176"/>
                    </a:lnTo>
                    <a:lnTo>
                      <a:pt x="561" y="7552"/>
                    </a:lnTo>
                    <a:lnTo>
                      <a:pt x="322" y="9917"/>
                    </a:lnTo>
                    <a:lnTo>
                      <a:pt x="11" y="12904"/>
                    </a:lnTo>
                    <a:lnTo>
                      <a:pt x="11" y="12925"/>
                    </a:lnTo>
                    <a:lnTo>
                      <a:pt x="1" y="13018"/>
                    </a:lnTo>
                    <a:cubicBezTo>
                      <a:pt x="1" y="13039"/>
                      <a:pt x="1" y="13059"/>
                      <a:pt x="21" y="13080"/>
                    </a:cubicBezTo>
                    <a:cubicBezTo>
                      <a:pt x="32" y="13112"/>
                      <a:pt x="42" y="13122"/>
                      <a:pt x="63" y="13132"/>
                    </a:cubicBezTo>
                    <a:cubicBezTo>
                      <a:pt x="136" y="13184"/>
                      <a:pt x="219" y="13225"/>
                      <a:pt x="312" y="13246"/>
                    </a:cubicBezTo>
                    <a:cubicBezTo>
                      <a:pt x="405" y="13267"/>
                      <a:pt x="498" y="13278"/>
                      <a:pt x="592" y="13278"/>
                    </a:cubicBezTo>
                    <a:cubicBezTo>
                      <a:pt x="696" y="13278"/>
                      <a:pt x="789" y="13267"/>
                      <a:pt x="893" y="13246"/>
                    </a:cubicBezTo>
                    <a:cubicBezTo>
                      <a:pt x="966" y="13225"/>
                      <a:pt x="1049" y="13205"/>
                      <a:pt x="1132" y="13174"/>
                    </a:cubicBezTo>
                    <a:cubicBezTo>
                      <a:pt x="1152" y="13163"/>
                      <a:pt x="1173" y="13142"/>
                      <a:pt x="1173" y="13122"/>
                    </a:cubicBezTo>
                    <a:cubicBezTo>
                      <a:pt x="1183" y="13112"/>
                      <a:pt x="1183" y="13101"/>
                      <a:pt x="1194" y="13091"/>
                    </a:cubicBezTo>
                    <a:lnTo>
                      <a:pt x="1194" y="13070"/>
                    </a:lnTo>
                    <a:lnTo>
                      <a:pt x="1194" y="13059"/>
                    </a:lnTo>
                    <a:lnTo>
                      <a:pt x="1204" y="12987"/>
                    </a:lnTo>
                    <a:lnTo>
                      <a:pt x="1453" y="11286"/>
                    </a:lnTo>
                    <a:lnTo>
                      <a:pt x="1692" y="9585"/>
                    </a:lnTo>
                    <a:lnTo>
                      <a:pt x="2013" y="7386"/>
                    </a:lnTo>
                    <a:lnTo>
                      <a:pt x="2376" y="4885"/>
                    </a:lnTo>
                    <a:cubicBezTo>
                      <a:pt x="2584" y="3475"/>
                      <a:pt x="2780" y="2064"/>
                      <a:pt x="2988" y="653"/>
                    </a:cubicBezTo>
                    <a:lnTo>
                      <a:pt x="3071" y="114"/>
                    </a:lnTo>
                    <a:cubicBezTo>
                      <a:pt x="3071" y="93"/>
                      <a:pt x="3071" y="72"/>
                      <a:pt x="3061" y="52"/>
                    </a:cubicBezTo>
                    <a:cubicBezTo>
                      <a:pt x="3050" y="31"/>
                      <a:pt x="3029" y="10"/>
                      <a:pt x="3009" y="10"/>
                    </a:cubicBezTo>
                    <a:cubicBezTo>
                      <a:pt x="2999" y="10"/>
                      <a:pt x="2988" y="0"/>
                      <a:pt x="29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3371;p63">
                <a:extLst>
                  <a:ext uri="{FF2B5EF4-FFF2-40B4-BE49-F238E27FC236}">
                    <a16:creationId xmlns:a16="http://schemas.microsoft.com/office/drawing/2014/main" id="{C4BFDF1D-23D2-96F3-B879-A4D3D052112F}"/>
                  </a:ext>
                </a:extLst>
              </p:cNvPr>
              <p:cNvSpPr/>
              <p:nvPr/>
            </p:nvSpPr>
            <p:spPr>
              <a:xfrm>
                <a:off x="2210400" y="2893450"/>
                <a:ext cx="76775" cy="331725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13269" extrusionOk="0">
                    <a:moveTo>
                      <a:pt x="62" y="1"/>
                    </a:moveTo>
                    <a:cubicBezTo>
                      <a:pt x="42" y="12"/>
                      <a:pt x="21" y="22"/>
                      <a:pt x="10" y="42"/>
                    </a:cubicBezTo>
                    <a:cubicBezTo>
                      <a:pt x="0" y="63"/>
                      <a:pt x="0" y="84"/>
                      <a:pt x="0" y="105"/>
                    </a:cubicBezTo>
                    <a:lnTo>
                      <a:pt x="72" y="644"/>
                    </a:lnTo>
                    <a:lnTo>
                      <a:pt x="383" y="2781"/>
                    </a:lnTo>
                    <a:lnTo>
                      <a:pt x="695" y="4876"/>
                    </a:lnTo>
                    <a:lnTo>
                      <a:pt x="1058" y="7386"/>
                    </a:lnTo>
                    <a:lnTo>
                      <a:pt x="1369" y="9576"/>
                    </a:lnTo>
                    <a:lnTo>
                      <a:pt x="1618" y="11287"/>
                    </a:lnTo>
                    <a:lnTo>
                      <a:pt x="1867" y="12978"/>
                    </a:lnTo>
                    <a:lnTo>
                      <a:pt x="1877" y="13050"/>
                    </a:lnTo>
                    <a:lnTo>
                      <a:pt x="1877" y="13071"/>
                    </a:lnTo>
                    <a:lnTo>
                      <a:pt x="1877" y="13082"/>
                    </a:lnTo>
                    <a:cubicBezTo>
                      <a:pt x="1877" y="13092"/>
                      <a:pt x="1888" y="13102"/>
                      <a:pt x="1898" y="13112"/>
                    </a:cubicBezTo>
                    <a:cubicBezTo>
                      <a:pt x="1898" y="13133"/>
                      <a:pt x="1909" y="13154"/>
                      <a:pt x="1929" y="13165"/>
                    </a:cubicBezTo>
                    <a:cubicBezTo>
                      <a:pt x="2012" y="13195"/>
                      <a:pt x="2095" y="13227"/>
                      <a:pt x="2178" y="13248"/>
                    </a:cubicBezTo>
                    <a:cubicBezTo>
                      <a:pt x="2271" y="13268"/>
                      <a:pt x="2375" y="13268"/>
                      <a:pt x="2479" y="13268"/>
                    </a:cubicBezTo>
                    <a:cubicBezTo>
                      <a:pt x="2573" y="13268"/>
                      <a:pt x="2666" y="13258"/>
                      <a:pt x="2749" y="13237"/>
                    </a:cubicBezTo>
                    <a:cubicBezTo>
                      <a:pt x="2842" y="13216"/>
                      <a:pt x="2935" y="13175"/>
                      <a:pt x="3008" y="13123"/>
                    </a:cubicBezTo>
                    <a:cubicBezTo>
                      <a:pt x="3018" y="13112"/>
                      <a:pt x="3039" y="13102"/>
                      <a:pt x="3050" y="13071"/>
                    </a:cubicBezTo>
                    <a:cubicBezTo>
                      <a:pt x="3060" y="13050"/>
                      <a:pt x="3070" y="13029"/>
                      <a:pt x="3070" y="13019"/>
                    </a:cubicBezTo>
                    <a:lnTo>
                      <a:pt x="3060" y="12926"/>
                    </a:lnTo>
                    <a:lnTo>
                      <a:pt x="3060" y="12905"/>
                    </a:lnTo>
                    <a:lnTo>
                      <a:pt x="2749" y="9908"/>
                    </a:lnTo>
                    <a:lnTo>
                      <a:pt x="2510" y="7552"/>
                    </a:lnTo>
                    <a:lnTo>
                      <a:pt x="2261" y="5167"/>
                    </a:lnTo>
                    <a:lnTo>
                      <a:pt x="1888" y="1526"/>
                    </a:lnTo>
                    <a:lnTo>
                      <a:pt x="1815" y="831"/>
                    </a:lnTo>
                    <a:lnTo>
                      <a:pt x="1773" y="416"/>
                    </a:lnTo>
                    <a:lnTo>
                      <a:pt x="1763" y="281"/>
                    </a:lnTo>
                    <a:lnTo>
                      <a:pt x="1753" y="146"/>
                    </a:lnTo>
                    <a:cubicBezTo>
                      <a:pt x="1743" y="136"/>
                      <a:pt x="1743" y="105"/>
                      <a:pt x="1722" y="95"/>
                    </a:cubicBezTo>
                    <a:cubicBezTo>
                      <a:pt x="1711" y="74"/>
                      <a:pt x="1690" y="63"/>
                      <a:pt x="1660" y="63"/>
                    </a:cubicBezTo>
                    <a:cubicBezTo>
                      <a:pt x="1639" y="63"/>
                      <a:pt x="1618" y="74"/>
                      <a:pt x="1598" y="95"/>
                    </a:cubicBezTo>
                    <a:cubicBezTo>
                      <a:pt x="1587" y="105"/>
                      <a:pt x="1577" y="125"/>
                      <a:pt x="1577" y="146"/>
                    </a:cubicBezTo>
                    <a:lnTo>
                      <a:pt x="1587" y="302"/>
                    </a:lnTo>
                    <a:cubicBezTo>
                      <a:pt x="1577" y="291"/>
                      <a:pt x="1566" y="291"/>
                      <a:pt x="1556" y="281"/>
                    </a:cubicBezTo>
                    <a:cubicBezTo>
                      <a:pt x="1483" y="261"/>
                      <a:pt x="1411" y="240"/>
                      <a:pt x="1349" y="219"/>
                    </a:cubicBezTo>
                    <a:cubicBezTo>
                      <a:pt x="1183" y="178"/>
                      <a:pt x="1006" y="157"/>
                      <a:pt x="830" y="136"/>
                    </a:cubicBezTo>
                    <a:lnTo>
                      <a:pt x="581" y="136"/>
                    </a:lnTo>
                    <a:cubicBezTo>
                      <a:pt x="487" y="136"/>
                      <a:pt x="415" y="157"/>
                      <a:pt x="353" y="167"/>
                    </a:cubicBezTo>
                    <a:cubicBezTo>
                      <a:pt x="291" y="188"/>
                      <a:pt x="238" y="219"/>
                      <a:pt x="187" y="250"/>
                    </a:cubicBezTo>
                    <a:cubicBezTo>
                      <a:pt x="187" y="198"/>
                      <a:pt x="176" y="157"/>
                      <a:pt x="176" y="105"/>
                    </a:cubicBezTo>
                    <a:lnTo>
                      <a:pt x="166" y="63"/>
                    </a:lnTo>
                    <a:cubicBezTo>
                      <a:pt x="166" y="42"/>
                      <a:pt x="145" y="22"/>
                      <a:pt x="125" y="12"/>
                    </a:cubicBezTo>
                    <a:cubicBezTo>
                      <a:pt x="114" y="1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3372;p63">
                <a:extLst>
                  <a:ext uri="{FF2B5EF4-FFF2-40B4-BE49-F238E27FC236}">
                    <a16:creationId xmlns:a16="http://schemas.microsoft.com/office/drawing/2014/main" id="{4AD1C923-D7C1-9F22-9DDB-E3AED6499266}"/>
                  </a:ext>
                </a:extLst>
              </p:cNvPr>
              <p:cNvSpPr/>
              <p:nvPr/>
            </p:nvSpPr>
            <p:spPr>
              <a:xfrm>
                <a:off x="1964275" y="2848850"/>
                <a:ext cx="305525" cy="58125"/>
              </a:xfrm>
              <a:custGeom>
                <a:avLst/>
                <a:gdLst/>
                <a:ahLst/>
                <a:cxnLst/>
                <a:rect l="l" t="t" r="r" b="b"/>
                <a:pathLst>
                  <a:path w="12221" h="2325" extrusionOk="0">
                    <a:moveTo>
                      <a:pt x="406" y="1"/>
                    </a:moveTo>
                    <a:cubicBezTo>
                      <a:pt x="364" y="1"/>
                      <a:pt x="323" y="42"/>
                      <a:pt x="312" y="104"/>
                    </a:cubicBezTo>
                    <a:cubicBezTo>
                      <a:pt x="240" y="219"/>
                      <a:pt x="177" y="364"/>
                      <a:pt x="125" y="530"/>
                    </a:cubicBezTo>
                    <a:cubicBezTo>
                      <a:pt x="74" y="717"/>
                      <a:pt x="32" y="913"/>
                      <a:pt x="21" y="1121"/>
                    </a:cubicBezTo>
                    <a:cubicBezTo>
                      <a:pt x="1" y="1318"/>
                      <a:pt x="1" y="1515"/>
                      <a:pt x="21" y="1713"/>
                    </a:cubicBezTo>
                    <a:cubicBezTo>
                      <a:pt x="42" y="1909"/>
                      <a:pt x="94" y="2096"/>
                      <a:pt x="167" y="2231"/>
                    </a:cubicBezTo>
                    <a:cubicBezTo>
                      <a:pt x="177" y="2252"/>
                      <a:pt x="187" y="2273"/>
                      <a:pt x="219" y="2283"/>
                    </a:cubicBezTo>
                    <a:cubicBezTo>
                      <a:pt x="219" y="2294"/>
                      <a:pt x="229" y="2294"/>
                      <a:pt x="240" y="2294"/>
                    </a:cubicBezTo>
                    <a:cubicBezTo>
                      <a:pt x="260" y="2314"/>
                      <a:pt x="281" y="2324"/>
                      <a:pt x="302" y="2324"/>
                    </a:cubicBezTo>
                    <a:lnTo>
                      <a:pt x="11899" y="2324"/>
                    </a:lnTo>
                    <a:cubicBezTo>
                      <a:pt x="11930" y="2324"/>
                      <a:pt x="11971" y="2283"/>
                      <a:pt x="11982" y="2231"/>
                    </a:cubicBezTo>
                    <a:cubicBezTo>
                      <a:pt x="11992" y="2220"/>
                      <a:pt x="12003" y="2211"/>
                      <a:pt x="12003" y="2190"/>
                    </a:cubicBezTo>
                    <a:cubicBezTo>
                      <a:pt x="12179" y="1826"/>
                      <a:pt x="12220" y="1411"/>
                      <a:pt x="12220" y="1132"/>
                    </a:cubicBezTo>
                    <a:cubicBezTo>
                      <a:pt x="12220" y="945"/>
                      <a:pt x="12199" y="748"/>
                      <a:pt x="12158" y="572"/>
                    </a:cubicBezTo>
                    <a:cubicBezTo>
                      <a:pt x="12137" y="478"/>
                      <a:pt x="12116" y="395"/>
                      <a:pt x="12086" y="302"/>
                    </a:cubicBezTo>
                    <a:cubicBezTo>
                      <a:pt x="12054" y="229"/>
                      <a:pt x="12023" y="167"/>
                      <a:pt x="11982" y="84"/>
                    </a:cubicBezTo>
                    <a:cubicBezTo>
                      <a:pt x="11971" y="32"/>
                      <a:pt x="11940" y="1"/>
                      <a:pt x="11899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3373;p63">
                <a:extLst>
                  <a:ext uri="{FF2B5EF4-FFF2-40B4-BE49-F238E27FC236}">
                    <a16:creationId xmlns:a16="http://schemas.microsoft.com/office/drawing/2014/main" id="{7CBC374B-2225-CAC7-4CEA-EB7CDBB5A21F}"/>
                  </a:ext>
                </a:extLst>
              </p:cNvPr>
              <p:cNvSpPr/>
              <p:nvPr/>
            </p:nvSpPr>
            <p:spPr>
              <a:xfrm>
                <a:off x="1964275" y="2848850"/>
                <a:ext cx="3055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12221" h="1453" extrusionOk="0">
                    <a:moveTo>
                      <a:pt x="406" y="1"/>
                    </a:moveTo>
                    <a:cubicBezTo>
                      <a:pt x="353" y="1"/>
                      <a:pt x="323" y="42"/>
                      <a:pt x="312" y="104"/>
                    </a:cubicBezTo>
                    <a:cubicBezTo>
                      <a:pt x="240" y="219"/>
                      <a:pt x="177" y="364"/>
                      <a:pt x="125" y="530"/>
                    </a:cubicBezTo>
                    <a:cubicBezTo>
                      <a:pt x="74" y="717"/>
                      <a:pt x="32" y="913"/>
                      <a:pt x="11" y="1121"/>
                    </a:cubicBezTo>
                    <a:cubicBezTo>
                      <a:pt x="1" y="1235"/>
                      <a:pt x="1" y="1339"/>
                      <a:pt x="1" y="1453"/>
                    </a:cubicBezTo>
                    <a:lnTo>
                      <a:pt x="12199" y="1453"/>
                    </a:lnTo>
                    <a:cubicBezTo>
                      <a:pt x="12210" y="1339"/>
                      <a:pt x="12220" y="1225"/>
                      <a:pt x="12220" y="1132"/>
                    </a:cubicBezTo>
                    <a:cubicBezTo>
                      <a:pt x="12220" y="945"/>
                      <a:pt x="12199" y="748"/>
                      <a:pt x="12158" y="572"/>
                    </a:cubicBezTo>
                    <a:cubicBezTo>
                      <a:pt x="12137" y="478"/>
                      <a:pt x="12116" y="385"/>
                      <a:pt x="12086" y="302"/>
                    </a:cubicBezTo>
                    <a:cubicBezTo>
                      <a:pt x="12054" y="229"/>
                      <a:pt x="12023" y="157"/>
                      <a:pt x="11982" y="84"/>
                    </a:cubicBezTo>
                    <a:cubicBezTo>
                      <a:pt x="11971" y="32"/>
                      <a:pt x="11940" y="1"/>
                      <a:pt x="11909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3374;p63">
                <a:extLst>
                  <a:ext uri="{FF2B5EF4-FFF2-40B4-BE49-F238E27FC236}">
                    <a16:creationId xmlns:a16="http://schemas.microsoft.com/office/drawing/2014/main" id="{A6F0C4C9-3956-904E-C310-18ABA9970E83}"/>
                  </a:ext>
                </a:extLst>
              </p:cNvPr>
              <p:cNvSpPr/>
              <p:nvPr/>
            </p:nvSpPr>
            <p:spPr>
              <a:xfrm>
                <a:off x="2065925" y="2464275"/>
                <a:ext cx="285550" cy="421175"/>
              </a:xfrm>
              <a:custGeom>
                <a:avLst/>
                <a:gdLst/>
                <a:ahLst/>
                <a:cxnLst/>
                <a:rect l="l" t="t" r="r" b="b"/>
                <a:pathLst>
                  <a:path w="11422" h="16847" extrusionOk="0">
                    <a:moveTo>
                      <a:pt x="4544" y="1"/>
                    </a:moveTo>
                    <a:cubicBezTo>
                      <a:pt x="3652" y="1"/>
                      <a:pt x="2771" y="52"/>
                      <a:pt x="1889" y="167"/>
                    </a:cubicBezTo>
                    <a:cubicBezTo>
                      <a:pt x="1754" y="188"/>
                      <a:pt x="1609" y="208"/>
                      <a:pt x="1464" y="229"/>
                    </a:cubicBezTo>
                    <a:cubicBezTo>
                      <a:pt x="1090" y="841"/>
                      <a:pt x="779" y="1557"/>
                      <a:pt x="551" y="2334"/>
                    </a:cubicBezTo>
                    <a:cubicBezTo>
                      <a:pt x="323" y="3081"/>
                      <a:pt x="178" y="3880"/>
                      <a:pt x="84" y="4782"/>
                    </a:cubicBezTo>
                    <a:cubicBezTo>
                      <a:pt x="12" y="5591"/>
                      <a:pt x="1" y="6453"/>
                      <a:pt x="53" y="7324"/>
                    </a:cubicBezTo>
                    <a:cubicBezTo>
                      <a:pt x="105" y="8143"/>
                      <a:pt x="208" y="8963"/>
                      <a:pt x="374" y="9772"/>
                    </a:cubicBezTo>
                    <a:cubicBezTo>
                      <a:pt x="457" y="10146"/>
                      <a:pt x="551" y="10529"/>
                      <a:pt x="655" y="10893"/>
                    </a:cubicBezTo>
                    <a:cubicBezTo>
                      <a:pt x="768" y="11287"/>
                      <a:pt x="914" y="11660"/>
                      <a:pt x="1100" y="11992"/>
                    </a:cubicBezTo>
                    <a:cubicBezTo>
                      <a:pt x="1266" y="12292"/>
                      <a:pt x="1485" y="12573"/>
                      <a:pt x="1734" y="12843"/>
                    </a:cubicBezTo>
                    <a:cubicBezTo>
                      <a:pt x="1941" y="13071"/>
                      <a:pt x="2200" y="13299"/>
                      <a:pt x="2511" y="13517"/>
                    </a:cubicBezTo>
                    <a:cubicBezTo>
                      <a:pt x="2760" y="13693"/>
                      <a:pt x="3041" y="13869"/>
                      <a:pt x="3414" y="14077"/>
                    </a:cubicBezTo>
                    <a:cubicBezTo>
                      <a:pt x="3735" y="14253"/>
                      <a:pt x="4067" y="14419"/>
                      <a:pt x="4389" y="14585"/>
                    </a:cubicBezTo>
                    <a:lnTo>
                      <a:pt x="4420" y="14595"/>
                    </a:lnTo>
                    <a:cubicBezTo>
                      <a:pt x="5084" y="14938"/>
                      <a:pt x="5800" y="15301"/>
                      <a:pt x="6474" y="15716"/>
                    </a:cubicBezTo>
                    <a:lnTo>
                      <a:pt x="6474" y="15726"/>
                    </a:lnTo>
                    <a:cubicBezTo>
                      <a:pt x="6526" y="15757"/>
                      <a:pt x="6577" y="15789"/>
                      <a:pt x="6619" y="15819"/>
                    </a:cubicBezTo>
                    <a:lnTo>
                      <a:pt x="6630" y="15809"/>
                    </a:lnTo>
                    <a:lnTo>
                      <a:pt x="6733" y="15882"/>
                    </a:lnTo>
                    <a:cubicBezTo>
                      <a:pt x="6785" y="15913"/>
                      <a:pt x="6837" y="15934"/>
                      <a:pt x="6879" y="15965"/>
                    </a:cubicBezTo>
                    <a:cubicBezTo>
                      <a:pt x="7148" y="16141"/>
                      <a:pt x="7377" y="16307"/>
                      <a:pt x="7605" y="16483"/>
                    </a:cubicBezTo>
                    <a:lnTo>
                      <a:pt x="7594" y="16462"/>
                    </a:lnTo>
                    <a:lnTo>
                      <a:pt x="7594" y="16462"/>
                    </a:lnTo>
                    <a:cubicBezTo>
                      <a:pt x="7646" y="16504"/>
                      <a:pt x="7688" y="16545"/>
                      <a:pt x="7739" y="16587"/>
                    </a:cubicBezTo>
                    <a:cubicBezTo>
                      <a:pt x="7771" y="16608"/>
                      <a:pt x="7812" y="16639"/>
                      <a:pt x="7843" y="16670"/>
                    </a:cubicBezTo>
                    <a:cubicBezTo>
                      <a:pt x="7874" y="16681"/>
                      <a:pt x="7895" y="16701"/>
                      <a:pt x="7916" y="16722"/>
                    </a:cubicBezTo>
                    <a:cubicBezTo>
                      <a:pt x="7937" y="16732"/>
                      <a:pt x="7947" y="16743"/>
                      <a:pt x="7967" y="16753"/>
                    </a:cubicBezTo>
                    <a:lnTo>
                      <a:pt x="7988" y="16753"/>
                    </a:lnTo>
                    <a:lnTo>
                      <a:pt x="7988" y="16764"/>
                    </a:lnTo>
                    <a:cubicBezTo>
                      <a:pt x="8030" y="16794"/>
                      <a:pt x="8061" y="16815"/>
                      <a:pt x="8103" y="16847"/>
                    </a:cubicBezTo>
                    <a:cubicBezTo>
                      <a:pt x="8123" y="16836"/>
                      <a:pt x="8133" y="16826"/>
                      <a:pt x="8144" y="16815"/>
                    </a:cubicBezTo>
                    <a:lnTo>
                      <a:pt x="8154" y="16794"/>
                    </a:lnTo>
                    <a:lnTo>
                      <a:pt x="8165" y="16784"/>
                    </a:lnTo>
                    <a:lnTo>
                      <a:pt x="8165" y="16764"/>
                    </a:lnTo>
                    <a:lnTo>
                      <a:pt x="8175" y="16753"/>
                    </a:lnTo>
                    <a:lnTo>
                      <a:pt x="8175" y="16732"/>
                    </a:lnTo>
                    <a:lnTo>
                      <a:pt x="8186" y="16722"/>
                    </a:lnTo>
                    <a:cubicBezTo>
                      <a:pt x="8216" y="16649"/>
                      <a:pt x="8258" y="16566"/>
                      <a:pt x="8289" y="16494"/>
                    </a:cubicBezTo>
                    <a:cubicBezTo>
                      <a:pt x="8299" y="16462"/>
                      <a:pt x="8310" y="16442"/>
                      <a:pt x="8320" y="16421"/>
                    </a:cubicBezTo>
                    <a:cubicBezTo>
                      <a:pt x="8320" y="16411"/>
                      <a:pt x="8320" y="16400"/>
                      <a:pt x="8331" y="16400"/>
                    </a:cubicBezTo>
                    <a:lnTo>
                      <a:pt x="8331" y="16379"/>
                    </a:lnTo>
                    <a:lnTo>
                      <a:pt x="8341" y="16349"/>
                    </a:lnTo>
                    <a:lnTo>
                      <a:pt x="8352" y="16328"/>
                    </a:lnTo>
                    <a:lnTo>
                      <a:pt x="8362" y="16317"/>
                    </a:lnTo>
                    <a:cubicBezTo>
                      <a:pt x="8403" y="16204"/>
                      <a:pt x="8455" y="16089"/>
                      <a:pt x="8497" y="15965"/>
                    </a:cubicBezTo>
                    <a:lnTo>
                      <a:pt x="8518" y="15934"/>
                    </a:lnTo>
                    <a:lnTo>
                      <a:pt x="8528" y="15913"/>
                    </a:lnTo>
                    <a:lnTo>
                      <a:pt x="8538" y="15882"/>
                    </a:lnTo>
                    <a:lnTo>
                      <a:pt x="8538" y="15861"/>
                    </a:lnTo>
                    <a:lnTo>
                      <a:pt x="8559" y="15819"/>
                    </a:lnTo>
                    <a:lnTo>
                      <a:pt x="8569" y="15799"/>
                    </a:lnTo>
                    <a:lnTo>
                      <a:pt x="8580" y="15778"/>
                    </a:lnTo>
                    <a:cubicBezTo>
                      <a:pt x="8621" y="15653"/>
                      <a:pt x="8663" y="15540"/>
                      <a:pt x="8714" y="15415"/>
                    </a:cubicBezTo>
                    <a:lnTo>
                      <a:pt x="8714" y="15394"/>
                    </a:lnTo>
                    <a:lnTo>
                      <a:pt x="8725" y="15374"/>
                    </a:lnTo>
                    <a:lnTo>
                      <a:pt x="8735" y="15342"/>
                    </a:lnTo>
                    <a:lnTo>
                      <a:pt x="8756" y="15301"/>
                    </a:lnTo>
                    <a:lnTo>
                      <a:pt x="8756" y="15280"/>
                    </a:lnTo>
                    <a:lnTo>
                      <a:pt x="8766" y="15259"/>
                    </a:lnTo>
                    <a:lnTo>
                      <a:pt x="8776" y="15238"/>
                    </a:lnTo>
                    <a:cubicBezTo>
                      <a:pt x="9036" y="14502"/>
                      <a:pt x="9285" y="13724"/>
                      <a:pt x="9534" y="12843"/>
                    </a:cubicBezTo>
                    <a:lnTo>
                      <a:pt x="9534" y="12832"/>
                    </a:lnTo>
                    <a:cubicBezTo>
                      <a:pt x="9669" y="12355"/>
                      <a:pt x="9804" y="11857"/>
                      <a:pt x="9938" y="11338"/>
                    </a:cubicBezTo>
                    <a:cubicBezTo>
                      <a:pt x="10385" y="9523"/>
                      <a:pt x="10747" y="7698"/>
                      <a:pt x="11017" y="5903"/>
                    </a:cubicBezTo>
                    <a:cubicBezTo>
                      <a:pt x="11142" y="5063"/>
                      <a:pt x="11235" y="4284"/>
                      <a:pt x="11298" y="3538"/>
                    </a:cubicBezTo>
                    <a:cubicBezTo>
                      <a:pt x="11381" y="2656"/>
                      <a:pt x="11422" y="1889"/>
                      <a:pt x="11422" y="1173"/>
                    </a:cubicBezTo>
                    <a:cubicBezTo>
                      <a:pt x="11339" y="1142"/>
                      <a:pt x="11256" y="1100"/>
                      <a:pt x="11173" y="1069"/>
                    </a:cubicBezTo>
                    <a:cubicBezTo>
                      <a:pt x="10903" y="955"/>
                      <a:pt x="10634" y="851"/>
                      <a:pt x="10353" y="768"/>
                    </a:cubicBezTo>
                    <a:cubicBezTo>
                      <a:pt x="10074" y="675"/>
                      <a:pt x="9783" y="602"/>
                      <a:pt x="9482" y="529"/>
                    </a:cubicBezTo>
                    <a:cubicBezTo>
                      <a:pt x="8891" y="384"/>
                      <a:pt x="8289" y="280"/>
                      <a:pt x="7688" y="197"/>
                    </a:cubicBezTo>
                    <a:cubicBezTo>
                      <a:pt x="7522" y="177"/>
                      <a:pt x="7356" y="156"/>
                      <a:pt x="7200" y="135"/>
                    </a:cubicBezTo>
                    <a:cubicBezTo>
                      <a:pt x="6349" y="42"/>
                      <a:pt x="5499" y="1"/>
                      <a:pt x="46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3375;p63">
                <a:extLst>
                  <a:ext uri="{FF2B5EF4-FFF2-40B4-BE49-F238E27FC236}">
                    <a16:creationId xmlns:a16="http://schemas.microsoft.com/office/drawing/2014/main" id="{A6FBC90A-D3BC-15A5-F8C5-B492C0C827BE}"/>
                  </a:ext>
                </a:extLst>
              </p:cNvPr>
              <p:cNvSpPr/>
              <p:nvPr/>
            </p:nvSpPr>
            <p:spPr>
              <a:xfrm>
                <a:off x="2227225" y="2476200"/>
                <a:ext cx="124250" cy="409250"/>
              </a:xfrm>
              <a:custGeom>
                <a:avLst/>
                <a:gdLst/>
                <a:ahLst/>
                <a:cxnLst/>
                <a:rect l="l" t="t" r="r" b="b"/>
                <a:pathLst>
                  <a:path w="4970" h="16370" extrusionOk="0">
                    <a:moveTo>
                      <a:pt x="2854" y="1"/>
                    </a:moveTo>
                    <a:lnTo>
                      <a:pt x="2854" y="1"/>
                    </a:lnTo>
                    <a:cubicBezTo>
                      <a:pt x="2885" y="467"/>
                      <a:pt x="2885" y="935"/>
                      <a:pt x="2875" y="1401"/>
                    </a:cubicBezTo>
                    <a:cubicBezTo>
                      <a:pt x="2864" y="1889"/>
                      <a:pt x="2843" y="2376"/>
                      <a:pt x="2802" y="2864"/>
                    </a:cubicBezTo>
                    <a:cubicBezTo>
                      <a:pt x="2771" y="3362"/>
                      <a:pt x="2719" y="3870"/>
                      <a:pt x="2656" y="4368"/>
                    </a:cubicBezTo>
                    <a:cubicBezTo>
                      <a:pt x="2532" y="5499"/>
                      <a:pt x="2356" y="6608"/>
                      <a:pt x="2149" y="7728"/>
                    </a:cubicBezTo>
                    <a:cubicBezTo>
                      <a:pt x="1941" y="8849"/>
                      <a:pt x="1702" y="9969"/>
                      <a:pt x="1412" y="11069"/>
                    </a:cubicBezTo>
                    <a:cubicBezTo>
                      <a:pt x="1266" y="11619"/>
                      <a:pt x="1111" y="12179"/>
                      <a:pt x="945" y="12718"/>
                    </a:cubicBezTo>
                    <a:cubicBezTo>
                      <a:pt x="768" y="13258"/>
                      <a:pt x="593" y="13797"/>
                      <a:pt x="385" y="14326"/>
                    </a:cubicBezTo>
                    <a:cubicBezTo>
                      <a:pt x="291" y="14575"/>
                      <a:pt x="188" y="14824"/>
                      <a:pt x="74" y="15073"/>
                    </a:cubicBezTo>
                    <a:cubicBezTo>
                      <a:pt x="42" y="15125"/>
                      <a:pt x="22" y="15176"/>
                      <a:pt x="1" y="15229"/>
                    </a:cubicBezTo>
                    <a:lnTo>
                      <a:pt x="22" y="15239"/>
                    </a:lnTo>
                    <a:cubicBezTo>
                      <a:pt x="63" y="15280"/>
                      <a:pt x="105" y="15301"/>
                      <a:pt x="146" y="15332"/>
                    </a:cubicBezTo>
                    <a:lnTo>
                      <a:pt x="167" y="15342"/>
                    </a:lnTo>
                    <a:lnTo>
                      <a:pt x="178" y="15332"/>
                    </a:lnTo>
                    <a:lnTo>
                      <a:pt x="281" y="15405"/>
                    </a:lnTo>
                    <a:lnTo>
                      <a:pt x="354" y="15446"/>
                    </a:lnTo>
                    <a:lnTo>
                      <a:pt x="427" y="15498"/>
                    </a:lnTo>
                    <a:cubicBezTo>
                      <a:pt x="696" y="15664"/>
                      <a:pt x="934" y="15830"/>
                      <a:pt x="1153" y="16006"/>
                    </a:cubicBezTo>
                    <a:lnTo>
                      <a:pt x="1142" y="15985"/>
                    </a:lnTo>
                    <a:lnTo>
                      <a:pt x="1142" y="15985"/>
                    </a:lnTo>
                    <a:cubicBezTo>
                      <a:pt x="1183" y="16038"/>
                      <a:pt x="1236" y="16068"/>
                      <a:pt x="1287" y="16110"/>
                    </a:cubicBezTo>
                    <a:lnTo>
                      <a:pt x="1339" y="16151"/>
                    </a:lnTo>
                    <a:cubicBezTo>
                      <a:pt x="1349" y="16151"/>
                      <a:pt x="1349" y="16162"/>
                      <a:pt x="1360" y="16172"/>
                    </a:cubicBezTo>
                    <a:cubicBezTo>
                      <a:pt x="1402" y="16193"/>
                      <a:pt x="1432" y="16214"/>
                      <a:pt x="1464" y="16245"/>
                    </a:cubicBezTo>
                    <a:cubicBezTo>
                      <a:pt x="1485" y="16255"/>
                      <a:pt x="1505" y="16266"/>
                      <a:pt x="1515" y="16276"/>
                    </a:cubicBezTo>
                    <a:lnTo>
                      <a:pt x="1536" y="16276"/>
                    </a:lnTo>
                    <a:lnTo>
                      <a:pt x="1536" y="16287"/>
                    </a:lnTo>
                    <a:cubicBezTo>
                      <a:pt x="1578" y="16317"/>
                      <a:pt x="1609" y="16338"/>
                      <a:pt x="1651" y="16370"/>
                    </a:cubicBezTo>
                    <a:cubicBezTo>
                      <a:pt x="1671" y="16370"/>
                      <a:pt x="1692" y="16349"/>
                      <a:pt x="1692" y="16338"/>
                    </a:cubicBezTo>
                    <a:lnTo>
                      <a:pt x="1702" y="16317"/>
                    </a:lnTo>
                    <a:lnTo>
                      <a:pt x="1713" y="16307"/>
                    </a:lnTo>
                    <a:lnTo>
                      <a:pt x="1713" y="16297"/>
                    </a:lnTo>
                    <a:lnTo>
                      <a:pt x="1723" y="16276"/>
                    </a:lnTo>
                    <a:lnTo>
                      <a:pt x="1734" y="16255"/>
                    </a:lnTo>
                    <a:lnTo>
                      <a:pt x="1734" y="16245"/>
                    </a:lnTo>
                    <a:cubicBezTo>
                      <a:pt x="1764" y="16172"/>
                      <a:pt x="1806" y="16089"/>
                      <a:pt x="1837" y="16017"/>
                    </a:cubicBezTo>
                    <a:cubicBezTo>
                      <a:pt x="1847" y="15985"/>
                      <a:pt x="1858" y="15965"/>
                      <a:pt x="1868" y="15944"/>
                    </a:cubicBezTo>
                    <a:cubicBezTo>
                      <a:pt x="1868" y="15934"/>
                      <a:pt x="1868" y="15923"/>
                      <a:pt x="1879" y="15923"/>
                    </a:cubicBezTo>
                    <a:lnTo>
                      <a:pt x="1879" y="15902"/>
                    </a:lnTo>
                    <a:lnTo>
                      <a:pt x="1900" y="15872"/>
                    </a:lnTo>
                    <a:lnTo>
                      <a:pt x="1900" y="15851"/>
                    </a:lnTo>
                    <a:lnTo>
                      <a:pt x="1910" y="15840"/>
                    </a:lnTo>
                    <a:cubicBezTo>
                      <a:pt x="1962" y="15727"/>
                      <a:pt x="2003" y="15612"/>
                      <a:pt x="2055" y="15488"/>
                    </a:cubicBezTo>
                    <a:lnTo>
                      <a:pt x="2066" y="15457"/>
                    </a:lnTo>
                    <a:lnTo>
                      <a:pt x="2076" y="15436"/>
                    </a:lnTo>
                    <a:lnTo>
                      <a:pt x="2086" y="15405"/>
                    </a:lnTo>
                    <a:lnTo>
                      <a:pt x="2086" y="15384"/>
                    </a:lnTo>
                    <a:lnTo>
                      <a:pt x="2107" y="15342"/>
                    </a:lnTo>
                    <a:lnTo>
                      <a:pt x="2117" y="15322"/>
                    </a:lnTo>
                    <a:lnTo>
                      <a:pt x="2128" y="15301"/>
                    </a:lnTo>
                    <a:cubicBezTo>
                      <a:pt x="2169" y="15176"/>
                      <a:pt x="2221" y="15063"/>
                      <a:pt x="2262" y="14938"/>
                    </a:cubicBezTo>
                    <a:lnTo>
                      <a:pt x="2273" y="14917"/>
                    </a:lnTo>
                    <a:lnTo>
                      <a:pt x="2273" y="14897"/>
                    </a:lnTo>
                    <a:lnTo>
                      <a:pt x="2283" y="14865"/>
                    </a:lnTo>
                    <a:lnTo>
                      <a:pt x="2304" y="14824"/>
                    </a:lnTo>
                    <a:lnTo>
                      <a:pt x="2314" y="14803"/>
                    </a:lnTo>
                    <a:lnTo>
                      <a:pt x="2314" y="14782"/>
                    </a:lnTo>
                    <a:lnTo>
                      <a:pt x="2324" y="14761"/>
                    </a:lnTo>
                    <a:cubicBezTo>
                      <a:pt x="2584" y="14035"/>
                      <a:pt x="2833" y="13247"/>
                      <a:pt x="3082" y="12366"/>
                    </a:cubicBezTo>
                    <a:lnTo>
                      <a:pt x="3082" y="12355"/>
                    </a:lnTo>
                    <a:cubicBezTo>
                      <a:pt x="3227" y="11878"/>
                      <a:pt x="3352" y="11370"/>
                      <a:pt x="3486" y="10861"/>
                    </a:cubicBezTo>
                    <a:cubicBezTo>
                      <a:pt x="3933" y="9046"/>
                      <a:pt x="4295" y="7221"/>
                      <a:pt x="4565" y="5426"/>
                    </a:cubicBezTo>
                    <a:cubicBezTo>
                      <a:pt x="4690" y="4586"/>
                      <a:pt x="4783" y="3807"/>
                      <a:pt x="4846" y="3061"/>
                    </a:cubicBezTo>
                    <a:cubicBezTo>
                      <a:pt x="4929" y="2179"/>
                      <a:pt x="4970" y="1401"/>
                      <a:pt x="4970" y="696"/>
                    </a:cubicBezTo>
                    <a:cubicBezTo>
                      <a:pt x="4887" y="654"/>
                      <a:pt x="4804" y="623"/>
                      <a:pt x="4721" y="582"/>
                    </a:cubicBezTo>
                    <a:cubicBezTo>
                      <a:pt x="4472" y="478"/>
                      <a:pt x="4192" y="374"/>
                      <a:pt x="3901" y="291"/>
                    </a:cubicBezTo>
                    <a:cubicBezTo>
                      <a:pt x="3622" y="198"/>
                      <a:pt x="3331" y="125"/>
                      <a:pt x="3030" y="52"/>
                    </a:cubicBezTo>
                    <a:cubicBezTo>
                      <a:pt x="2968" y="32"/>
                      <a:pt x="2905" y="22"/>
                      <a:pt x="2854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3376;p63">
                <a:extLst>
                  <a:ext uri="{FF2B5EF4-FFF2-40B4-BE49-F238E27FC236}">
                    <a16:creationId xmlns:a16="http://schemas.microsoft.com/office/drawing/2014/main" id="{EFBCF05F-4000-858B-D370-9B3E6F998A4D}"/>
                  </a:ext>
                </a:extLst>
              </p:cNvPr>
              <p:cNvSpPr/>
              <p:nvPr/>
            </p:nvSpPr>
            <p:spPr>
              <a:xfrm>
                <a:off x="1992550" y="2508875"/>
                <a:ext cx="62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4" extrusionOk="0">
                    <a:moveTo>
                      <a:pt x="135" y="1"/>
                    </a:moveTo>
                    <a:cubicBezTo>
                      <a:pt x="114" y="11"/>
                      <a:pt x="84" y="22"/>
                      <a:pt x="63" y="32"/>
                    </a:cubicBezTo>
                    <a:cubicBezTo>
                      <a:pt x="42" y="32"/>
                      <a:pt x="21" y="42"/>
                      <a:pt x="11" y="63"/>
                    </a:cubicBezTo>
                    <a:cubicBezTo>
                      <a:pt x="1" y="84"/>
                      <a:pt x="1" y="105"/>
                      <a:pt x="1" y="135"/>
                    </a:cubicBezTo>
                    <a:cubicBezTo>
                      <a:pt x="9" y="161"/>
                      <a:pt x="45" y="193"/>
                      <a:pt x="80" y="193"/>
                    </a:cubicBezTo>
                    <a:cubicBezTo>
                      <a:pt x="89" y="193"/>
                      <a:pt x="97" y="192"/>
                      <a:pt x="104" y="188"/>
                    </a:cubicBezTo>
                    <a:cubicBezTo>
                      <a:pt x="135" y="177"/>
                      <a:pt x="156" y="167"/>
                      <a:pt x="177" y="167"/>
                    </a:cubicBezTo>
                    <a:cubicBezTo>
                      <a:pt x="229" y="146"/>
                      <a:pt x="250" y="105"/>
                      <a:pt x="239" y="63"/>
                    </a:cubicBezTo>
                    <a:cubicBezTo>
                      <a:pt x="229" y="22"/>
                      <a:pt x="197" y="1"/>
                      <a:pt x="156" y="1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3377;p63">
                <a:extLst>
                  <a:ext uri="{FF2B5EF4-FFF2-40B4-BE49-F238E27FC236}">
                    <a16:creationId xmlns:a16="http://schemas.microsoft.com/office/drawing/2014/main" id="{987CB08F-DE39-D141-1DC5-B869F83DF1A4}"/>
                  </a:ext>
                </a:extLst>
              </p:cNvPr>
              <p:cNvSpPr/>
              <p:nvPr/>
            </p:nvSpPr>
            <p:spPr>
              <a:xfrm>
                <a:off x="1993075" y="2508625"/>
                <a:ext cx="6500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90" extrusionOk="0">
                    <a:moveTo>
                      <a:pt x="146" y="0"/>
                    </a:moveTo>
                    <a:cubicBezTo>
                      <a:pt x="125" y="11"/>
                      <a:pt x="93" y="11"/>
                      <a:pt x="73" y="21"/>
                    </a:cubicBezTo>
                    <a:cubicBezTo>
                      <a:pt x="31" y="42"/>
                      <a:pt x="0" y="83"/>
                      <a:pt x="21" y="125"/>
                    </a:cubicBezTo>
                    <a:cubicBezTo>
                      <a:pt x="30" y="161"/>
                      <a:pt x="62" y="189"/>
                      <a:pt x="104" y="189"/>
                    </a:cubicBezTo>
                    <a:cubicBezTo>
                      <a:pt x="111" y="189"/>
                      <a:pt x="118" y="188"/>
                      <a:pt x="125" y="187"/>
                    </a:cubicBezTo>
                    <a:lnTo>
                      <a:pt x="187" y="156"/>
                    </a:lnTo>
                    <a:cubicBezTo>
                      <a:pt x="229" y="145"/>
                      <a:pt x="259" y="104"/>
                      <a:pt x="249" y="62"/>
                    </a:cubicBezTo>
                    <a:cubicBezTo>
                      <a:pt x="239" y="21"/>
                      <a:pt x="197" y="0"/>
                      <a:pt x="166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3378;p63">
                <a:extLst>
                  <a:ext uri="{FF2B5EF4-FFF2-40B4-BE49-F238E27FC236}">
                    <a16:creationId xmlns:a16="http://schemas.microsoft.com/office/drawing/2014/main" id="{CDBDD51A-C3DF-2CB3-6C47-D0647F8F90C4}"/>
                  </a:ext>
                </a:extLst>
              </p:cNvPr>
              <p:cNvSpPr/>
              <p:nvPr/>
            </p:nvSpPr>
            <p:spPr>
              <a:xfrm>
                <a:off x="1936275" y="2508875"/>
                <a:ext cx="82225" cy="180000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7200" extrusionOk="0">
                    <a:moveTo>
                      <a:pt x="2386" y="1"/>
                    </a:moveTo>
                    <a:cubicBezTo>
                      <a:pt x="2376" y="1"/>
                      <a:pt x="2355" y="1"/>
                      <a:pt x="2345" y="11"/>
                    </a:cubicBezTo>
                    <a:cubicBezTo>
                      <a:pt x="1982" y="146"/>
                      <a:pt x="1639" y="395"/>
                      <a:pt x="1339" y="748"/>
                    </a:cubicBezTo>
                    <a:cubicBezTo>
                      <a:pt x="1069" y="1069"/>
                      <a:pt x="841" y="1453"/>
                      <a:pt x="634" y="1930"/>
                    </a:cubicBezTo>
                    <a:cubicBezTo>
                      <a:pt x="447" y="2335"/>
                      <a:pt x="302" y="2791"/>
                      <a:pt x="198" y="3279"/>
                    </a:cubicBezTo>
                    <a:cubicBezTo>
                      <a:pt x="94" y="3715"/>
                      <a:pt x="42" y="4139"/>
                      <a:pt x="11" y="4554"/>
                    </a:cubicBezTo>
                    <a:cubicBezTo>
                      <a:pt x="0" y="4741"/>
                      <a:pt x="0" y="4939"/>
                      <a:pt x="11" y="5135"/>
                    </a:cubicBezTo>
                    <a:cubicBezTo>
                      <a:pt x="32" y="5374"/>
                      <a:pt x="53" y="5602"/>
                      <a:pt x="94" y="5810"/>
                    </a:cubicBezTo>
                    <a:cubicBezTo>
                      <a:pt x="146" y="6048"/>
                      <a:pt x="219" y="6266"/>
                      <a:pt x="322" y="6453"/>
                    </a:cubicBezTo>
                    <a:cubicBezTo>
                      <a:pt x="374" y="6546"/>
                      <a:pt x="436" y="6640"/>
                      <a:pt x="509" y="6733"/>
                    </a:cubicBezTo>
                    <a:cubicBezTo>
                      <a:pt x="571" y="6806"/>
                      <a:pt x="654" y="6889"/>
                      <a:pt x="747" y="6951"/>
                    </a:cubicBezTo>
                    <a:cubicBezTo>
                      <a:pt x="934" y="7096"/>
                      <a:pt x="1183" y="7179"/>
                      <a:pt x="1443" y="7200"/>
                    </a:cubicBezTo>
                    <a:lnTo>
                      <a:pt x="1515" y="7200"/>
                    </a:lnTo>
                    <a:cubicBezTo>
                      <a:pt x="1743" y="7200"/>
                      <a:pt x="1961" y="7138"/>
                      <a:pt x="2169" y="7013"/>
                    </a:cubicBezTo>
                    <a:cubicBezTo>
                      <a:pt x="2376" y="6899"/>
                      <a:pt x="2563" y="6723"/>
                      <a:pt x="2718" y="6495"/>
                    </a:cubicBezTo>
                    <a:cubicBezTo>
                      <a:pt x="2791" y="6391"/>
                      <a:pt x="2853" y="6287"/>
                      <a:pt x="2916" y="6163"/>
                    </a:cubicBezTo>
                    <a:cubicBezTo>
                      <a:pt x="2967" y="6038"/>
                      <a:pt x="3009" y="5914"/>
                      <a:pt x="3061" y="5768"/>
                    </a:cubicBezTo>
                    <a:cubicBezTo>
                      <a:pt x="3133" y="5499"/>
                      <a:pt x="3195" y="5197"/>
                      <a:pt x="3237" y="4856"/>
                    </a:cubicBezTo>
                    <a:cubicBezTo>
                      <a:pt x="3268" y="4565"/>
                      <a:pt x="3289" y="4254"/>
                      <a:pt x="3289" y="3901"/>
                    </a:cubicBezTo>
                    <a:cubicBezTo>
                      <a:pt x="3289" y="3611"/>
                      <a:pt x="3278" y="3300"/>
                      <a:pt x="3248" y="2947"/>
                    </a:cubicBezTo>
                    <a:cubicBezTo>
                      <a:pt x="3216" y="2594"/>
                      <a:pt x="3185" y="2304"/>
                      <a:pt x="3123" y="2003"/>
                    </a:cubicBezTo>
                    <a:cubicBezTo>
                      <a:pt x="2988" y="1297"/>
                      <a:pt x="2708" y="644"/>
                      <a:pt x="2469" y="146"/>
                    </a:cubicBezTo>
                    <a:cubicBezTo>
                      <a:pt x="2469" y="135"/>
                      <a:pt x="2469" y="125"/>
                      <a:pt x="2459" y="125"/>
                    </a:cubicBezTo>
                    <a:cubicBezTo>
                      <a:pt x="2459" y="115"/>
                      <a:pt x="2459" y="115"/>
                      <a:pt x="2469" y="115"/>
                    </a:cubicBezTo>
                    <a:cubicBezTo>
                      <a:pt x="2469" y="94"/>
                      <a:pt x="2469" y="63"/>
                      <a:pt x="2459" y="42"/>
                    </a:cubicBezTo>
                    <a:cubicBezTo>
                      <a:pt x="2448" y="32"/>
                      <a:pt x="2428" y="11"/>
                      <a:pt x="24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3379;p63">
                <a:extLst>
                  <a:ext uri="{FF2B5EF4-FFF2-40B4-BE49-F238E27FC236}">
                    <a16:creationId xmlns:a16="http://schemas.microsoft.com/office/drawing/2014/main" id="{E0DEFA16-2DF5-9110-262D-0B3A1934C27F}"/>
                  </a:ext>
                </a:extLst>
              </p:cNvPr>
              <p:cNvSpPr/>
              <p:nvPr/>
            </p:nvSpPr>
            <p:spPr>
              <a:xfrm>
                <a:off x="1961675" y="2540000"/>
                <a:ext cx="5682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5955" extrusionOk="0">
                    <a:moveTo>
                      <a:pt x="1910" y="1"/>
                    </a:moveTo>
                    <a:cubicBezTo>
                      <a:pt x="1889" y="31"/>
                      <a:pt x="1868" y="52"/>
                      <a:pt x="1847" y="84"/>
                    </a:cubicBezTo>
                    <a:cubicBezTo>
                      <a:pt x="1681" y="301"/>
                      <a:pt x="1515" y="529"/>
                      <a:pt x="1381" y="768"/>
                    </a:cubicBezTo>
                    <a:cubicBezTo>
                      <a:pt x="1236" y="1007"/>
                      <a:pt x="1121" y="1246"/>
                      <a:pt x="1007" y="1504"/>
                    </a:cubicBezTo>
                    <a:cubicBezTo>
                      <a:pt x="914" y="1743"/>
                      <a:pt x="821" y="1992"/>
                      <a:pt x="748" y="2241"/>
                    </a:cubicBezTo>
                    <a:cubicBezTo>
                      <a:pt x="676" y="2500"/>
                      <a:pt x="613" y="2760"/>
                      <a:pt x="561" y="3030"/>
                    </a:cubicBezTo>
                    <a:cubicBezTo>
                      <a:pt x="530" y="3175"/>
                      <a:pt x="510" y="3320"/>
                      <a:pt x="478" y="3475"/>
                    </a:cubicBezTo>
                    <a:cubicBezTo>
                      <a:pt x="457" y="3631"/>
                      <a:pt x="437" y="3787"/>
                      <a:pt x="416" y="3932"/>
                    </a:cubicBezTo>
                    <a:cubicBezTo>
                      <a:pt x="374" y="4243"/>
                      <a:pt x="333" y="4554"/>
                      <a:pt x="281" y="4855"/>
                    </a:cubicBezTo>
                    <a:cubicBezTo>
                      <a:pt x="219" y="5167"/>
                      <a:pt x="146" y="5467"/>
                      <a:pt x="42" y="5757"/>
                    </a:cubicBezTo>
                    <a:cubicBezTo>
                      <a:pt x="32" y="5789"/>
                      <a:pt x="22" y="5830"/>
                      <a:pt x="1" y="5861"/>
                    </a:cubicBezTo>
                    <a:cubicBezTo>
                      <a:pt x="136" y="5913"/>
                      <a:pt x="281" y="5944"/>
                      <a:pt x="427" y="5955"/>
                    </a:cubicBezTo>
                    <a:lnTo>
                      <a:pt x="499" y="5955"/>
                    </a:lnTo>
                    <a:cubicBezTo>
                      <a:pt x="727" y="5955"/>
                      <a:pt x="945" y="5893"/>
                      <a:pt x="1153" y="5768"/>
                    </a:cubicBezTo>
                    <a:cubicBezTo>
                      <a:pt x="1360" y="5654"/>
                      <a:pt x="1547" y="5478"/>
                      <a:pt x="1702" y="5250"/>
                    </a:cubicBezTo>
                    <a:cubicBezTo>
                      <a:pt x="1775" y="5146"/>
                      <a:pt x="1837" y="5042"/>
                      <a:pt x="1900" y="4918"/>
                    </a:cubicBezTo>
                    <a:cubicBezTo>
                      <a:pt x="1951" y="4803"/>
                      <a:pt x="1993" y="4669"/>
                      <a:pt x="2045" y="4523"/>
                    </a:cubicBezTo>
                    <a:cubicBezTo>
                      <a:pt x="2128" y="4264"/>
                      <a:pt x="2179" y="3963"/>
                      <a:pt x="2221" y="3611"/>
                    </a:cubicBezTo>
                    <a:cubicBezTo>
                      <a:pt x="2262" y="3320"/>
                      <a:pt x="2273" y="3009"/>
                      <a:pt x="2273" y="2656"/>
                    </a:cubicBezTo>
                    <a:cubicBezTo>
                      <a:pt x="2273" y="2366"/>
                      <a:pt x="2262" y="2055"/>
                      <a:pt x="2232" y="1702"/>
                    </a:cubicBezTo>
                    <a:cubicBezTo>
                      <a:pt x="2200" y="1349"/>
                      <a:pt x="2169" y="1059"/>
                      <a:pt x="2117" y="758"/>
                    </a:cubicBezTo>
                    <a:cubicBezTo>
                      <a:pt x="2066" y="499"/>
                      <a:pt x="1993" y="239"/>
                      <a:pt x="1910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3380;p63">
                <a:extLst>
                  <a:ext uri="{FF2B5EF4-FFF2-40B4-BE49-F238E27FC236}">
                    <a16:creationId xmlns:a16="http://schemas.microsoft.com/office/drawing/2014/main" id="{E0CF9EFA-73E6-BABD-F664-D037A25DA754}"/>
                  </a:ext>
                </a:extLst>
              </p:cNvPr>
              <p:cNvSpPr/>
              <p:nvPr/>
            </p:nvSpPr>
            <p:spPr>
              <a:xfrm>
                <a:off x="2174600" y="2249550"/>
                <a:ext cx="52400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5841" extrusionOk="0">
                    <a:moveTo>
                      <a:pt x="84" y="1"/>
                    </a:moveTo>
                    <a:cubicBezTo>
                      <a:pt x="63" y="11"/>
                      <a:pt x="42" y="11"/>
                      <a:pt x="31" y="32"/>
                    </a:cubicBezTo>
                    <a:cubicBezTo>
                      <a:pt x="11" y="42"/>
                      <a:pt x="1" y="63"/>
                      <a:pt x="1" y="84"/>
                    </a:cubicBezTo>
                    <a:cubicBezTo>
                      <a:pt x="1" y="115"/>
                      <a:pt x="11" y="135"/>
                      <a:pt x="31" y="146"/>
                    </a:cubicBezTo>
                    <a:cubicBezTo>
                      <a:pt x="42" y="156"/>
                      <a:pt x="63" y="177"/>
                      <a:pt x="84" y="177"/>
                    </a:cubicBezTo>
                    <a:cubicBezTo>
                      <a:pt x="135" y="167"/>
                      <a:pt x="187" y="167"/>
                      <a:pt x="239" y="167"/>
                    </a:cubicBezTo>
                    <a:lnTo>
                      <a:pt x="363" y="167"/>
                    </a:lnTo>
                    <a:cubicBezTo>
                      <a:pt x="259" y="748"/>
                      <a:pt x="229" y="1359"/>
                      <a:pt x="270" y="2117"/>
                    </a:cubicBezTo>
                    <a:cubicBezTo>
                      <a:pt x="291" y="2666"/>
                      <a:pt x="363" y="3227"/>
                      <a:pt x="425" y="3756"/>
                    </a:cubicBezTo>
                    <a:cubicBezTo>
                      <a:pt x="436" y="3901"/>
                      <a:pt x="457" y="4036"/>
                      <a:pt x="467" y="4171"/>
                    </a:cubicBezTo>
                    <a:cubicBezTo>
                      <a:pt x="529" y="4658"/>
                      <a:pt x="581" y="5187"/>
                      <a:pt x="591" y="5706"/>
                    </a:cubicBezTo>
                    <a:cubicBezTo>
                      <a:pt x="591" y="5737"/>
                      <a:pt x="612" y="5768"/>
                      <a:pt x="633" y="5778"/>
                    </a:cubicBezTo>
                    <a:cubicBezTo>
                      <a:pt x="633" y="5799"/>
                      <a:pt x="644" y="5810"/>
                      <a:pt x="654" y="5820"/>
                    </a:cubicBezTo>
                    <a:cubicBezTo>
                      <a:pt x="664" y="5831"/>
                      <a:pt x="685" y="5841"/>
                      <a:pt x="716" y="5841"/>
                    </a:cubicBezTo>
                    <a:cubicBezTo>
                      <a:pt x="737" y="5841"/>
                      <a:pt x="757" y="5831"/>
                      <a:pt x="768" y="5820"/>
                    </a:cubicBezTo>
                    <a:cubicBezTo>
                      <a:pt x="1214" y="5384"/>
                      <a:pt x="1525" y="4959"/>
                      <a:pt x="1732" y="4513"/>
                    </a:cubicBezTo>
                    <a:cubicBezTo>
                      <a:pt x="1836" y="4295"/>
                      <a:pt x="1919" y="4046"/>
                      <a:pt x="1981" y="3797"/>
                    </a:cubicBezTo>
                    <a:cubicBezTo>
                      <a:pt x="2044" y="3558"/>
                      <a:pt x="2075" y="3300"/>
                      <a:pt x="2085" y="3009"/>
                    </a:cubicBezTo>
                    <a:cubicBezTo>
                      <a:pt x="2096" y="2874"/>
                      <a:pt x="2096" y="2729"/>
                      <a:pt x="2096" y="2573"/>
                    </a:cubicBezTo>
                    <a:cubicBezTo>
                      <a:pt x="2085" y="2459"/>
                      <a:pt x="2085" y="2355"/>
                      <a:pt x="2064" y="2262"/>
                    </a:cubicBezTo>
                    <a:cubicBezTo>
                      <a:pt x="2044" y="2044"/>
                      <a:pt x="2002" y="1837"/>
                      <a:pt x="1930" y="1629"/>
                    </a:cubicBezTo>
                    <a:cubicBezTo>
                      <a:pt x="1868" y="1412"/>
                      <a:pt x="1785" y="1204"/>
                      <a:pt x="1681" y="1007"/>
                    </a:cubicBezTo>
                    <a:cubicBezTo>
                      <a:pt x="1566" y="799"/>
                      <a:pt x="1442" y="623"/>
                      <a:pt x="1297" y="467"/>
                    </a:cubicBezTo>
                    <a:cubicBezTo>
                      <a:pt x="1131" y="301"/>
                      <a:pt x="955" y="177"/>
                      <a:pt x="757" y="94"/>
                    </a:cubicBezTo>
                    <a:cubicBezTo>
                      <a:pt x="591" y="32"/>
                      <a:pt x="416" y="1"/>
                      <a:pt x="239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3381;p63">
                <a:extLst>
                  <a:ext uri="{FF2B5EF4-FFF2-40B4-BE49-F238E27FC236}">
                    <a16:creationId xmlns:a16="http://schemas.microsoft.com/office/drawing/2014/main" id="{F6DAA440-830D-1C4C-E616-639374F490D0}"/>
                  </a:ext>
                </a:extLst>
              </p:cNvPr>
              <p:cNvSpPr/>
              <p:nvPr/>
            </p:nvSpPr>
            <p:spPr>
              <a:xfrm>
                <a:off x="1994875" y="2431600"/>
                <a:ext cx="181550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4845" extrusionOk="0">
                    <a:moveTo>
                      <a:pt x="2356" y="1"/>
                    </a:moveTo>
                    <a:cubicBezTo>
                      <a:pt x="2345" y="1"/>
                      <a:pt x="2335" y="1"/>
                      <a:pt x="2324" y="11"/>
                    </a:cubicBezTo>
                    <a:cubicBezTo>
                      <a:pt x="2303" y="11"/>
                      <a:pt x="2283" y="32"/>
                      <a:pt x="2273" y="52"/>
                    </a:cubicBezTo>
                    <a:cubicBezTo>
                      <a:pt x="2273" y="63"/>
                      <a:pt x="2262" y="94"/>
                      <a:pt x="2273" y="114"/>
                    </a:cubicBezTo>
                    <a:cubicBezTo>
                      <a:pt x="2345" y="280"/>
                      <a:pt x="2397" y="436"/>
                      <a:pt x="2428" y="602"/>
                    </a:cubicBezTo>
                    <a:cubicBezTo>
                      <a:pt x="2449" y="748"/>
                      <a:pt x="2459" y="893"/>
                      <a:pt x="2449" y="1038"/>
                    </a:cubicBezTo>
                    <a:cubicBezTo>
                      <a:pt x="2428" y="1173"/>
                      <a:pt x="2397" y="1297"/>
                      <a:pt x="2356" y="1422"/>
                    </a:cubicBezTo>
                    <a:cubicBezTo>
                      <a:pt x="2303" y="1546"/>
                      <a:pt x="2231" y="1681"/>
                      <a:pt x="2148" y="1806"/>
                    </a:cubicBezTo>
                    <a:lnTo>
                      <a:pt x="2137" y="1816"/>
                    </a:lnTo>
                    <a:cubicBezTo>
                      <a:pt x="2034" y="1961"/>
                      <a:pt x="1899" y="2096"/>
                      <a:pt x="1743" y="2231"/>
                    </a:cubicBezTo>
                    <a:cubicBezTo>
                      <a:pt x="1619" y="2324"/>
                      <a:pt x="1484" y="2417"/>
                      <a:pt x="1339" y="2511"/>
                    </a:cubicBezTo>
                    <a:cubicBezTo>
                      <a:pt x="1173" y="2604"/>
                      <a:pt x="996" y="2698"/>
                      <a:pt x="830" y="2770"/>
                    </a:cubicBezTo>
                    <a:lnTo>
                      <a:pt x="748" y="2811"/>
                    </a:lnTo>
                    <a:cubicBezTo>
                      <a:pt x="509" y="2915"/>
                      <a:pt x="270" y="3030"/>
                      <a:pt x="42" y="3175"/>
                    </a:cubicBezTo>
                    <a:cubicBezTo>
                      <a:pt x="21" y="3185"/>
                      <a:pt x="1" y="3216"/>
                      <a:pt x="1" y="3247"/>
                    </a:cubicBezTo>
                    <a:lnTo>
                      <a:pt x="1" y="3268"/>
                    </a:lnTo>
                    <a:cubicBezTo>
                      <a:pt x="1" y="3289"/>
                      <a:pt x="1" y="3309"/>
                      <a:pt x="11" y="3330"/>
                    </a:cubicBezTo>
                    <a:cubicBezTo>
                      <a:pt x="187" y="3673"/>
                      <a:pt x="489" y="3973"/>
                      <a:pt x="924" y="4222"/>
                    </a:cubicBezTo>
                    <a:cubicBezTo>
                      <a:pt x="1100" y="4337"/>
                      <a:pt x="1318" y="4430"/>
                      <a:pt x="1567" y="4513"/>
                    </a:cubicBezTo>
                    <a:cubicBezTo>
                      <a:pt x="1775" y="4596"/>
                      <a:pt x="2003" y="4658"/>
                      <a:pt x="2252" y="4710"/>
                    </a:cubicBezTo>
                    <a:cubicBezTo>
                      <a:pt x="2480" y="4752"/>
                      <a:pt x="2708" y="4793"/>
                      <a:pt x="2947" y="4814"/>
                    </a:cubicBezTo>
                    <a:cubicBezTo>
                      <a:pt x="3133" y="4835"/>
                      <a:pt x="3320" y="4845"/>
                      <a:pt x="3507" y="4845"/>
                    </a:cubicBezTo>
                    <a:lnTo>
                      <a:pt x="3601" y="4845"/>
                    </a:lnTo>
                    <a:cubicBezTo>
                      <a:pt x="4140" y="4835"/>
                      <a:pt x="4689" y="4720"/>
                      <a:pt x="5208" y="4492"/>
                    </a:cubicBezTo>
                    <a:cubicBezTo>
                      <a:pt x="5592" y="4337"/>
                      <a:pt x="5955" y="4129"/>
                      <a:pt x="6297" y="3870"/>
                    </a:cubicBezTo>
                    <a:cubicBezTo>
                      <a:pt x="6453" y="3745"/>
                      <a:pt x="6619" y="3611"/>
                      <a:pt x="6775" y="3465"/>
                    </a:cubicBezTo>
                    <a:cubicBezTo>
                      <a:pt x="6920" y="3320"/>
                      <a:pt x="7096" y="3154"/>
                      <a:pt x="7231" y="2947"/>
                    </a:cubicBezTo>
                    <a:cubicBezTo>
                      <a:pt x="7252" y="2926"/>
                      <a:pt x="7262" y="2915"/>
                      <a:pt x="7262" y="2885"/>
                    </a:cubicBezTo>
                    <a:cubicBezTo>
                      <a:pt x="7252" y="2864"/>
                      <a:pt x="7241" y="2843"/>
                      <a:pt x="7231" y="2832"/>
                    </a:cubicBezTo>
                    <a:cubicBezTo>
                      <a:pt x="7220" y="2811"/>
                      <a:pt x="7200" y="2811"/>
                      <a:pt x="7179" y="2802"/>
                    </a:cubicBezTo>
                    <a:cubicBezTo>
                      <a:pt x="7034" y="2708"/>
                      <a:pt x="6868" y="2636"/>
                      <a:pt x="6733" y="2573"/>
                    </a:cubicBezTo>
                    <a:cubicBezTo>
                      <a:pt x="6598" y="2511"/>
                      <a:pt x="6463" y="2449"/>
                      <a:pt x="6318" y="2397"/>
                    </a:cubicBezTo>
                    <a:lnTo>
                      <a:pt x="6204" y="2345"/>
                    </a:lnTo>
                    <a:cubicBezTo>
                      <a:pt x="5862" y="2200"/>
                      <a:pt x="5488" y="2044"/>
                      <a:pt x="5156" y="1816"/>
                    </a:cubicBezTo>
                    <a:cubicBezTo>
                      <a:pt x="5021" y="1723"/>
                      <a:pt x="4908" y="1619"/>
                      <a:pt x="4804" y="1504"/>
                    </a:cubicBezTo>
                    <a:cubicBezTo>
                      <a:pt x="4742" y="1432"/>
                      <a:pt x="4689" y="1359"/>
                      <a:pt x="4648" y="1276"/>
                    </a:cubicBezTo>
                    <a:cubicBezTo>
                      <a:pt x="4617" y="1204"/>
                      <a:pt x="4596" y="1121"/>
                      <a:pt x="4576" y="1038"/>
                    </a:cubicBezTo>
                    <a:cubicBezTo>
                      <a:pt x="4565" y="955"/>
                      <a:pt x="4555" y="861"/>
                      <a:pt x="4565" y="768"/>
                    </a:cubicBezTo>
                    <a:cubicBezTo>
                      <a:pt x="4576" y="706"/>
                      <a:pt x="4586" y="644"/>
                      <a:pt x="4596" y="571"/>
                    </a:cubicBezTo>
                    <a:cubicBezTo>
                      <a:pt x="4606" y="529"/>
                      <a:pt x="4576" y="488"/>
                      <a:pt x="4534" y="478"/>
                    </a:cubicBezTo>
                    <a:cubicBezTo>
                      <a:pt x="4534" y="467"/>
                      <a:pt x="4523" y="467"/>
                      <a:pt x="4513" y="467"/>
                    </a:cubicBezTo>
                    <a:cubicBezTo>
                      <a:pt x="4472" y="467"/>
                      <a:pt x="4440" y="499"/>
                      <a:pt x="4430" y="540"/>
                    </a:cubicBezTo>
                    <a:cubicBezTo>
                      <a:pt x="4420" y="602"/>
                      <a:pt x="4410" y="675"/>
                      <a:pt x="4399" y="737"/>
                    </a:cubicBezTo>
                    <a:cubicBezTo>
                      <a:pt x="4306" y="644"/>
                      <a:pt x="4191" y="561"/>
                      <a:pt x="4067" y="488"/>
                    </a:cubicBezTo>
                    <a:cubicBezTo>
                      <a:pt x="3922" y="405"/>
                      <a:pt x="3756" y="333"/>
                      <a:pt x="3569" y="280"/>
                    </a:cubicBezTo>
                    <a:cubicBezTo>
                      <a:pt x="3403" y="239"/>
                      <a:pt x="3227" y="208"/>
                      <a:pt x="3020" y="197"/>
                    </a:cubicBezTo>
                    <a:cubicBezTo>
                      <a:pt x="2967" y="197"/>
                      <a:pt x="2916" y="188"/>
                      <a:pt x="2864" y="188"/>
                    </a:cubicBezTo>
                    <a:cubicBezTo>
                      <a:pt x="2750" y="188"/>
                      <a:pt x="2615" y="197"/>
                      <a:pt x="2490" y="218"/>
                    </a:cubicBezTo>
                    <a:cubicBezTo>
                      <a:pt x="2469" y="167"/>
                      <a:pt x="2459" y="114"/>
                      <a:pt x="2428" y="63"/>
                    </a:cubicBezTo>
                    <a:cubicBezTo>
                      <a:pt x="2418" y="42"/>
                      <a:pt x="2407" y="22"/>
                      <a:pt x="2386" y="11"/>
                    </a:cubicBezTo>
                    <a:cubicBezTo>
                      <a:pt x="2376" y="11"/>
                      <a:pt x="2366" y="1"/>
                      <a:pt x="2356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3382;p63">
                <a:extLst>
                  <a:ext uri="{FF2B5EF4-FFF2-40B4-BE49-F238E27FC236}">
                    <a16:creationId xmlns:a16="http://schemas.microsoft.com/office/drawing/2014/main" id="{5D36D058-CA4A-BEDE-0FC5-69D1FFEE90B2}"/>
                  </a:ext>
                </a:extLst>
              </p:cNvPr>
              <p:cNvSpPr/>
              <p:nvPr/>
            </p:nvSpPr>
            <p:spPr>
              <a:xfrm>
                <a:off x="2051400" y="2431600"/>
                <a:ext cx="60475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419" h="1458" extrusionOk="0">
                    <a:moveTo>
                      <a:pt x="95" y="1"/>
                    </a:moveTo>
                    <a:cubicBezTo>
                      <a:pt x="84" y="1"/>
                      <a:pt x="74" y="1"/>
                      <a:pt x="63" y="11"/>
                    </a:cubicBezTo>
                    <a:cubicBezTo>
                      <a:pt x="42" y="11"/>
                      <a:pt x="22" y="32"/>
                      <a:pt x="12" y="52"/>
                    </a:cubicBezTo>
                    <a:cubicBezTo>
                      <a:pt x="1" y="63"/>
                      <a:pt x="1" y="94"/>
                      <a:pt x="12" y="114"/>
                    </a:cubicBezTo>
                    <a:cubicBezTo>
                      <a:pt x="74" y="280"/>
                      <a:pt x="125" y="436"/>
                      <a:pt x="157" y="602"/>
                    </a:cubicBezTo>
                    <a:cubicBezTo>
                      <a:pt x="188" y="748"/>
                      <a:pt x="188" y="882"/>
                      <a:pt x="178" y="1017"/>
                    </a:cubicBezTo>
                    <a:cubicBezTo>
                      <a:pt x="219" y="1048"/>
                      <a:pt x="250" y="1069"/>
                      <a:pt x="291" y="1090"/>
                    </a:cubicBezTo>
                    <a:cubicBezTo>
                      <a:pt x="374" y="1142"/>
                      <a:pt x="447" y="1183"/>
                      <a:pt x="530" y="1225"/>
                    </a:cubicBezTo>
                    <a:lnTo>
                      <a:pt x="540" y="1225"/>
                    </a:lnTo>
                    <a:lnTo>
                      <a:pt x="852" y="1349"/>
                    </a:lnTo>
                    <a:cubicBezTo>
                      <a:pt x="966" y="1380"/>
                      <a:pt x="1070" y="1401"/>
                      <a:pt x="1183" y="1422"/>
                    </a:cubicBezTo>
                    <a:lnTo>
                      <a:pt x="1174" y="1422"/>
                    </a:lnTo>
                    <a:cubicBezTo>
                      <a:pt x="1298" y="1442"/>
                      <a:pt x="1422" y="1453"/>
                      <a:pt x="1547" y="1453"/>
                    </a:cubicBezTo>
                    <a:cubicBezTo>
                      <a:pt x="1580" y="1456"/>
                      <a:pt x="1613" y="1457"/>
                      <a:pt x="1646" y="1457"/>
                    </a:cubicBezTo>
                    <a:cubicBezTo>
                      <a:pt x="1728" y="1457"/>
                      <a:pt x="1811" y="1450"/>
                      <a:pt x="1900" y="1442"/>
                    </a:cubicBezTo>
                    <a:cubicBezTo>
                      <a:pt x="1993" y="1432"/>
                      <a:pt x="2086" y="1422"/>
                      <a:pt x="2179" y="1391"/>
                    </a:cubicBezTo>
                    <a:cubicBezTo>
                      <a:pt x="2262" y="1380"/>
                      <a:pt x="2345" y="1349"/>
                      <a:pt x="2418" y="1329"/>
                    </a:cubicBezTo>
                    <a:cubicBezTo>
                      <a:pt x="2408" y="1308"/>
                      <a:pt x="2398" y="1287"/>
                      <a:pt x="2398" y="1276"/>
                    </a:cubicBezTo>
                    <a:cubicBezTo>
                      <a:pt x="2356" y="1193"/>
                      <a:pt x="2335" y="1121"/>
                      <a:pt x="2315" y="1038"/>
                    </a:cubicBezTo>
                    <a:cubicBezTo>
                      <a:pt x="2304" y="955"/>
                      <a:pt x="2304" y="861"/>
                      <a:pt x="2304" y="768"/>
                    </a:cubicBezTo>
                    <a:cubicBezTo>
                      <a:pt x="2315" y="706"/>
                      <a:pt x="2325" y="644"/>
                      <a:pt x="2335" y="571"/>
                    </a:cubicBezTo>
                    <a:cubicBezTo>
                      <a:pt x="2345" y="550"/>
                      <a:pt x="2335" y="529"/>
                      <a:pt x="2325" y="509"/>
                    </a:cubicBezTo>
                    <a:cubicBezTo>
                      <a:pt x="2315" y="488"/>
                      <a:pt x="2294" y="478"/>
                      <a:pt x="2273" y="467"/>
                    </a:cubicBezTo>
                    <a:lnTo>
                      <a:pt x="2252" y="467"/>
                    </a:lnTo>
                    <a:cubicBezTo>
                      <a:pt x="2211" y="467"/>
                      <a:pt x="2179" y="499"/>
                      <a:pt x="2169" y="540"/>
                    </a:cubicBezTo>
                    <a:cubicBezTo>
                      <a:pt x="2159" y="602"/>
                      <a:pt x="2149" y="675"/>
                      <a:pt x="2138" y="737"/>
                    </a:cubicBezTo>
                    <a:cubicBezTo>
                      <a:pt x="2055" y="644"/>
                      <a:pt x="1941" y="561"/>
                      <a:pt x="1806" y="488"/>
                    </a:cubicBezTo>
                    <a:cubicBezTo>
                      <a:pt x="1661" y="405"/>
                      <a:pt x="1495" y="333"/>
                      <a:pt x="1308" y="280"/>
                    </a:cubicBezTo>
                    <a:cubicBezTo>
                      <a:pt x="1142" y="229"/>
                      <a:pt x="966" y="208"/>
                      <a:pt x="759" y="197"/>
                    </a:cubicBezTo>
                    <a:cubicBezTo>
                      <a:pt x="706" y="188"/>
                      <a:pt x="655" y="188"/>
                      <a:pt x="603" y="188"/>
                    </a:cubicBezTo>
                    <a:cubicBezTo>
                      <a:pt x="489" y="188"/>
                      <a:pt x="364" y="197"/>
                      <a:pt x="229" y="218"/>
                    </a:cubicBezTo>
                    <a:cubicBezTo>
                      <a:pt x="219" y="167"/>
                      <a:pt x="198" y="114"/>
                      <a:pt x="178" y="63"/>
                    </a:cubicBezTo>
                    <a:cubicBezTo>
                      <a:pt x="167" y="42"/>
                      <a:pt x="157" y="22"/>
                      <a:pt x="136" y="11"/>
                    </a:cubicBezTo>
                    <a:cubicBezTo>
                      <a:pt x="115" y="1"/>
                      <a:pt x="105" y="1"/>
                      <a:pt x="95" y="1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3383;p63">
                <a:extLst>
                  <a:ext uri="{FF2B5EF4-FFF2-40B4-BE49-F238E27FC236}">
                    <a16:creationId xmlns:a16="http://schemas.microsoft.com/office/drawing/2014/main" id="{DF9C353B-7B7B-427C-A7EA-6A47BF96098D}"/>
                  </a:ext>
                </a:extLst>
              </p:cNvPr>
              <p:cNvSpPr/>
              <p:nvPr/>
            </p:nvSpPr>
            <p:spPr>
              <a:xfrm>
                <a:off x="2188075" y="2362625"/>
                <a:ext cx="415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972" extrusionOk="0">
                    <a:moveTo>
                      <a:pt x="945" y="1"/>
                    </a:moveTo>
                    <a:cubicBezTo>
                      <a:pt x="914" y="1"/>
                      <a:pt x="893" y="11"/>
                      <a:pt x="862" y="11"/>
                    </a:cubicBezTo>
                    <a:cubicBezTo>
                      <a:pt x="810" y="21"/>
                      <a:pt x="758" y="42"/>
                      <a:pt x="706" y="84"/>
                    </a:cubicBezTo>
                    <a:cubicBezTo>
                      <a:pt x="654" y="125"/>
                      <a:pt x="603" y="177"/>
                      <a:pt x="561" y="250"/>
                    </a:cubicBezTo>
                    <a:cubicBezTo>
                      <a:pt x="540" y="291"/>
                      <a:pt x="550" y="342"/>
                      <a:pt x="592" y="363"/>
                    </a:cubicBezTo>
                    <a:cubicBezTo>
                      <a:pt x="467" y="633"/>
                      <a:pt x="384" y="923"/>
                      <a:pt x="312" y="1204"/>
                    </a:cubicBezTo>
                    <a:cubicBezTo>
                      <a:pt x="271" y="1401"/>
                      <a:pt x="218" y="1598"/>
                      <a:pt x="146" y="1785"/>
                    </a:cubicBezTo>
                    <a:cubicBezTo>
                      <a:pt x="135" y="1785"/>
                      <a:pt x="115" y="1785"/>
                      <a:pt x="105" y="1774"/>
                    </a:cubicBezTo>
                    <a:lnTo>
                      <a:pt x="84" y="1774"/>
                    </a:lnTo>
                    <a:cubicBezTo>
                      <a:pt x="52" y="1774"/>
                      <a:pt x="11" y="1805"/>
                      <a:pt x="1" y="1836"/>
                    </a:cubicBezTo>
                    <a:cubicBezTo>
                      <a:pt x="1" y="1857"/>
                      <a:pt x="1" y="1888"/>
                      <a:pt x="11" y="1909"/>
                    </a:cubicBezTo>
                    <a:cubicBezTo>
                      <a:pt x="22" y="1919"/>
                      <a:pt x="42" y="1940"/>
                      <a:pt x="63" y="1940"/>
                    </a:cubicBezTo>
                    <a:cubicBezTo>
                      <a:pt x="156" y="1961"/>
                      <a:pt x="260" y="1971"/>
                      <a:pt x="354" y="1971"/>
                    </a:cubicBezTo>
                    <a:cubicBezTo>
                      <a:pt x="426" y="1971"/>
                      <a:pt x="509" y="1971"/>
                      <a:pt x="592" y="1961"/>
                    </a:cubicBezTo>
                    <a:cubicBezTo>
                      <a:pt x="665" y="1940"/>
                      <a:pt x="737" y="1930"/>
                      <a:pt x="799" y="1909"/>
                    </a:cubicBezTo>
                    <a:cubicBezTo>
                      <a:pt x="862" y="1888"/>
                      <a:pt x="914" y="1868"/>
                      <a:pt x="986" y="1836"/>
                    </a:cubicBezTo>
                    <a:cubicBezTo>
                      <a:pt x="1214" y="1732"/>
                      <a:pt x="1401" y="1557"/>
                      <a:pt x="1515" y="1349"/>
                    </a:cubicBezTo>
                    <a:cubicBezTo>
                      <a:pt x="1629" y="1131"/>
                      <a:pt x="1661" y="872"/>
                      <a:pt x="1608" y="623"/>
                    </a:cubicBezTo>
                    <a:cubicBezTo>
                      <a:pt x="1598" y="571"/>
                      <a:pt x="1578" y="519"/>
                      <a:pt x="1557" y="467"/>
                    </a:cubicBezTo>
                    <a:cubicBezTo>
                      <a:pt x="1536" y="425"/>
                      <a:pt x="1505" y="374"/>
                      <a:pt x="1463" y="322"/>
                    </a:cubicBezTo>
                    <a:cubicBezTo>
                      <a:pt x="1391" y="229"/>
                      <a:pt x="1308" y="146"/>
                      <a:pt x="1214" y="84"/>
                    </a:cubicBezTo>
                    <a:cubicBezTo>
                      <a:pt x="1131" y="31"/>
                      <a:pt x="1027" y="1"/>
                      <a:pt x="945" y="1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3384;p63">
                <a:extLst>
                  <a:ext uri="{FF2B5EF4-FFF2-40B4-BE49-F238E27FC236}">
                    <a16:creationId xmlns:a16="http://schemas.microsoft.com/office/drawing/2014/main" id="{8A1A232B-1C89-1265-55F4-21304BD71F63}"/>
                  </a:ext>
                </a:extLst>
              </p:cNvPr>
              <p:cNvSpPr/>
              <p:nvPr/>
            </p:nvSpPr>
            <p:spPr>
              <a:xfrm>
                <a:off x="2195075" y="2371175"/>
                <a:ext cx="23875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634" extrusionOk="0">
                    <a:moveTo>
                      <a:pt x="851" y="0"/>
                    </a:moveTo>
                    <a:cubicBezTo>
                      <a:pt x="789" y="0"/>
                      <a:pt x="717" y="11"/>
                      <a:pt x="655" y="21"/>
                    </a:cubicBezTo>
                    <a:cubicBezTo>
                      <a:pt x="613" y="32"/>
                      <a:pt x="572" y="53"/>
                      <a:pt x="530" y="63"/>
                    </a:cubicBezTo>
                    <a:cubicBezTo>
                      <a:pt x="489" y="83"/>
                      <a:pt x="447" y="104"/>
                      <a:pt x="406" y="136"/>
                    </a:cubicBezTo>
                    <a:cubicBezTo>
                      <a:pt x="333" y="187"/>
                      <a:pt x="260" y="249"/>
                      <a:pt x="198" y="312"/>
                    </a:cubicBezTo>
                    <a:cubicBezTo>
                      <a:pt x="136" y="374"/>
                      <a:pt x="74" y="457"/>
                      <a:pt x="21" y="540"/>
                    </a:cubicBezTo>
                    <a:cubicBezTo>
                      <a:pt x="1" y="561"/>
                      <a:pt x="21" y="613"/>
                      <a:pt x="53" y="623"/>
                    </a:cubicBezTo>
                    <a:cubicBezTo>
                      <a:pt x="64" y="630"/>
                      <a:pt x="75" y="634"/>
                      <a:pt x="86" y="634"/>
                    </a:cubicBezTo>
                    <a:cubicBezTo>
                      <a:pt x="105" y="634"/>
                      <a:pt x="123" y="622"/>
                      <a:pt x="136" y="602"/>
                    </a:cubicBezTo>
                    <a:cubicBezTo>
                      <a:pt x="157" y="571"/>
                      <a:pt x="187" y="540"/>
                      <a:pt x="208" y="509"/>
                    </a:cubicBezTo>
                    <a:cubicBezTo>
                      <a:pt x="281" y="405"/>
                      <a:pt x="364" y="322"/>
                      <a:pt x="468" y="249"/>
                    </a:cubicBezTo>
                    <a:cubicBezTo>
                      <a:pt x="538" y="200"/>
                      <a:pt x="608" y="149"/>
                      <a:pt x="688" y="118"/>
                    </a:cubicBezTo>
                    <a:lnTo>
                      <a:pt x="688" y="118"/>
                    </a:lnTo>
                    <a:cubicBezTo>
                      <a:pt x="685" y="121"/>
                      <a:pt x="685" y="125"/>
                      <a:pt x="685" y="125"/>
                    </a:cubicBezTo>
                    <a:cubicBezTo>
                      <a:pt x="727" y="104"/>
                      <a:pt x="768" y="94"/>
                      <a:pt x="821" y="83"/>
                    </a:cubicBezTo>
                    <a:lnTo>
                      <a:pt x="913" y="83"/>
                    </a:lnTo>
                    <a:cubicBezTo>
                      <a:pt x="934" y="83"/>
                      <a:pt x="955" y="63"/>
                      <a:pt x="955" y="42"/>
                    </a:cubicBezTo>
                    <a:cubicBezTo>
                      <a:pt x="955" y="21"/>
                      <a:pt x="934" y="0"/>
                      <a:pt x="913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3385;p63">
                <a:extLst>
                  <a:ext uri="{FF2B5EF4-FFF2-40B4-BE49-F238E27FC236}">
                    <a16:creationId xmlns:a16="http://schemas.microsoft.com/office/drawing/2014/main" id="{ABE5CF09-148B-FAB0-3E43-8A54ADEFC4F1}"/>
                  </a:ext>
                </a:extLst>
              </p:cNvPr>
              <p:cNvSpPr/>
              <p:nvPr/>
            </p:nvSpPr>
            <p:spPr>
              <a:xfrm>
                <a:off x="2021325" y="2260975"/>
                <a:ext cx="188575" cy="197350"/>
              </a:xfrm>
              <a:custGeom>
                <a:avLst/>
                <a:gdLst/>
                <a:ahLst/>
                <a:cxnLst/>
                <a:rect l="l" t="t" r="r" b="b"/>
                <a:pathLst>
                  <a:path w="7543" h="7894" extrusionOk="0">
                    <a:moveTo>
                      <a:pt x="6339" y="0"/>
                    </a:moveTo>
                    <a:cubicBezTo>
                      <a:pt x="6287" y="21"/>
                      <a:pt x="6235" y="31"/>
                      <a:pt x="6183" y="42"/>
                    </a:cubicBezTo>
                    <a:cubicBezTo>
                      <a:pt x="6132" y="52"/>
                      <a:pt x="6079" y="52"/>
                      <a:pt x="6028" y="52"/>
                    </a:cubicBezTo>
                    <a:lnTo>
                      <a:pt x="5966" y="63"/>
                    </a:lnTo>
                    <a:lnTo>
                      <a:pt x="5851" y="63"/>
                    </a:lnTo>
                    <a:lnTo>
                      <a:pt x="5717" y="73"/>
                    </a:lnTo>
                    <a:lnTo>
                      <a:pt x="5249" y="104"/>
                    </a:lnTo>
                    <a:cubicBezTo>
                      <a:pt x="4897" y="125"/>
                      <a:pt x="4606" y="156"/>
                      <a:pt x="4337" y="187"/>
                    </a:cubicBezTo>
                    <a:cubicBezTo>
                      <a:pt x="4005" y="238"/>
                      <a:pt x="3714" y="291"/>
                      <a:pt x="3445" y="363"/>
                    </a:cubicBezTo>
                    <a:cubicBezTo>
                      <a:pt x="3154" y="436"/>
                      <a:pt x="2854" y="540"/>
                      <a:pt x="2573" y="664"/>
                    </a:cubicBezTo>
                    <a:cubicBezTo>
                      <a:pt x="2283" y="799"/>
                      <a:pt x="2003" y="955"/>
                      <a:pt x="1743" y="1141"/>
                    </a:cubicBezTo>
                    <a:cubicBezTo>
                      <a:pt x="1505" y="1297"/>
                      <a:pt x="1298" y="1483"/>
                      <a:pt x="1111" y="1670"/>
                    </a:cubicBezTo>
                    <a:cubicBezTo>
                      <a:pt x="934" y="1847"/>
                      <a:pt x="779" y="2043"/>
                      <a:pt x="644" y="2251"/>
                    </a:cubicBezTo>
                    <a:cubicBezTo>
                      <a:pt x="530" y="2438"/>
                      <a:pt x="416" y="2645"/>
                      <a:pt x="333" y="2884"/>
                    </a:cubicBezTo>
                    <a:cubicBezTo>
                      <a:pt x="177" y="3278"/>
                      <a:pt x="84" y="3735"/>
                      <a:pt x="42" y="4263"/>
                    </a:cubicBezTo>
                    <a:cubicBezTo>
                      <a:pt x="1" y="4813"/>
                      <a:pt x="32" y="5363"/>
                      <a:pt x="74" y="5778"/>
                    </a:cubicBezTo>
                    <a:lnTo>
                      <a:pt x="104" y="6245"/>
                    </a:lnTo>
                    <a:cubicBezTo>
                      <a:pt x="115" y="6266"/>
                      <a:pt x="115" y="6286"/>
                      <a:pt x="136" y="6296"/>
                    </a:cubicBezTo>
                    <a:cubicBezTo>
                      <a:pt x="136" y="6307"/>
                      <a:pt x="146" y="6307"/>
                      <a:pt x="146" y="6317"/>
                    </a:cubicBezTo>
                    <a:cubicBezTo>
                      <a:pt x="302" y="6535"/>
                      <a:pt x="499" y="6732"/>
                      <a:pt x="717" y="6909"/>
                    </a:cubicBezTo>
                    <a:cubicBezTo>
                      <a:pt x="934" y="7085"/>
                      <a:pt x="1183" y="7241"/>
                      <a:pt x="1453" y="7375"/>
                    </a:cubicBezTo>
                    <a:cubicBezTo>
                      <a:pt x="1702" y="7500"/>
                      <a:pt x="1982" y="7603"/>
                      <a:pt x="2262" y="7697"/>
                    </a:cubicBezTo>
                    <a:cubicBezTo>
                      <a:pt x="2522" y="7769"/>
                      <a:pt x="2781" y="7822"/>
                      <a:pt x="3050" y="7863"/>
                    </a:cubicBezTo>
                    <a:cubicBezTo>
                      <a:pt x="3216" y="7884"/>
                      <a:pt x="3393" y="7894"/>
                      <a:pt x="3569" y="7894"/>
                    </a:cubicBezTo>
                    <a:cubicBezTo>
                      <a:pt x="3912" y="7894"/>
                      <a:pt x="4254" y="7852"/>
                      <a:pt x="4586" y="7769"/>
                    </a:cubicBezTo>
                    <a:cubicBezTo>
                      <a:pt x="5094" y="7645"/>
                      <a:pt x="5581" y="7427"/>
                      <a:pt x="5976" y="7126"/>
                    </a:cubicBezTo>
                    <a:cubicBezTo>
                      <a:pt x="6183" y="6971"/>
                      <a:pt x="6381" y="6794"/>
                      <a:pt x="6536" y="6598"/>
                    </a:cubicBezTo>
                    <a:cubicBezTo>
                      <a:pt x="6712" y="6390"/>
                      <a:pt x="6868" y="6162"/>
                      <a:pt x="7003" y="5881"/>
                    </a:cubicBezTo>
                    <a:cubicBezTo>
                      <a:pt x="7273" y="5342"/>
                      <a:pt x="7439" y="4730"/>
                      <a:pt x="7511" y="4056"/>
                    </a:cubicBezTo>
                    <a:cubicBezTo>
                      <a:pt x="7532" y="3786"/>
                      <a:pt x="7542" y="3496"/>
                      <a:pt x="7522" y="3184"/>
                    </a:cubicBezTo>
                    <a:cubicBezTo>
                      <a:pt x="7511" y="2956"/>
                      <a:pt x="7501" y="2739"/>
                      <a:pt x="7480" y="2531"/>
                    </a:cubicBezTo>
                    <a:cubicBezTo>
                      <a:pt x="7407" y="1940"/>
                      <a:pt x="7314" y="1483"/>
                      <a:pt x="7158" y="1079"/>
                    </a:cubicBezTo>
                    <a:cubicBezTo>
                      <a:pt x="7075" y="861"/>
                      <a:pt x="6982" y="674"/>
                      <a:pt x="6878" y="519"/>
                    </a:cubicBezTo>
                    <a:cubicBezTo>
                      <a:pt x="6826" y="436"/>
                      <a:pt x="6764" y="353"/>
                      <a:pt x="6702" y="280"/>
                    </a:cubicBezTo>
                    <a:cubicBezTo>
                      <a:pt x="6639" y="218"/>
                      <a:pt x="6567" y="156"/>
                      <a:pt x="6484" y="83"/>
                    </a:cubicBezTo>
                    <a:cubicBezTo>
                      <a:pt x="6473" y="83"/>
                      <a:pt x="6464" y="73"/>
                      <a:pt x="6443" y="73"/>
                    </a:cubicBezTo>
                    <a:lnTo>
                      <a:pt x="6443" y="63"/>
                    </a:lnTo>
                    <a:cubicBezTo>
                      <a:pt x="6443" y="42"/>
                      <a:pt x="6422" y="21"/>
                      <a:pt x="6401" y="10"/>
                    </a:cubicBezTo>
                    <a:cubicBezTo>
                      <a:pt x="6390" y="0"/>
                      <a:pt x="6381" y="0"/>
                      <a:pt x="6360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3386;p63">
                <a:extLst>
                  <a:ext uri="{FF2B5EF4-FFF2-40B4-BE49-F238E27FC236}">
                    <a16:creationId xmlns:a16="http://schemas.microsoft.com/office/drawing/2014/main" id="{B16EC95D-40C9-8B69-DE43-D4F3E5C2F6B9}"/>
                  </a:ext>
                </a:extLst>
              </p:cNvPr>
              <p:cNvSpPr/>
              <p:nvPr/>
            </p:nvSpPr>
            <p:spPr>
              <a:xfrm>
                <a:off x="2021325" y="2260700"/>
                <a:ext cx="185700" cy="183625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7345" extrusionOk="0">
                    <a:moveTo>
                      <a:pt x="6360" y="1"/>
                    </a:moveTo>
                    <a:cubicBezTo>
                      <a:pt x="6349" y="1"/>
                      <a:pt x="6349" y="11"/>
                      <a:pt x="6339" y="11"/>
                    </a:cubicBezTo>
                    <a:cubicBezTo>
                      <a:pt x="6287" y="32"/>
                      <a:pt x="6235" y="42"/>
                      <a:pt x="6183" y="53"/>
                    </a:cubicBezTo>
                    <a:cubicBezTo>
                      <a:pt x="6132" y="63"/>
                      <a:pt x="6079" y="63"/>
                      <a:pt x="6028" y="63"/>
                    </a:cubicBezTo>
                    <a:lnTo>
                      <a:pt x="5966" y="63"/>
                    </a:lnTo>
                    <a:lnTo>
                      <a:pt x="5851" y="74"/>
                    </a:lnTo>
                    <a:lnTo>
                      <a:pt x="5717" y="84"/>
                    </a:lnTo>
                    <a:lnTo>
                      <a:pt x="5249" y="115"/>
                    </a:lnTo>
                    <a:cubicBezTo>
                      <a:pt x="4887" y="136"/>
                      <a:pt x="4596" y="167"/>
                      <a:pt x="4337" y="198"/>
                    </a:cubicBezTo>
                    <a:cubicBezTo>
                      <a:pt x="4005" y="240"/>
                      <a:pt x="3714" y="302"/>
                      <a:pt x="3445" y="374"/>
                    </a:cubicBezTo>
                    <a:cubicBezTo>
                      <a:pt x="3154" y="447"/>
                      <a:pt x="2854" y="551"/>
                      <a:pt x="2573" y="675"/>
                    </a:cubicBezTo>
                    <a:cubicBezTo>
                      <a:pt x="2283" y="800"/>
                      <a:pt x="2003" y="966"/>
                      <a:pt x="1733" y="1152"/>
                    </a:cubicBezTo>
                    <a:cubicBezTo>
                      <a:pt x="1505" y="1308"/>
                      <a:pt x="1298" y="1484"/>
                      <a:pt x="1111" y="1671"/>
                    </a:cubicBezTo>
                    <a:cubicBezTo>
                      <a:pt x="934" y="1858"/>
                      <a:pt x="779" y="2054"/>
                      <a:pt x="644" y="2262"/>
                    </a:cubicBezTo>
                    <a:cubicBezTo>
                      <a:pt x="530" y="2449"/>
                      <a:pt x="416" y="2656"/>
                      <a:pt x="333" y="2895"/>
                    </a:cubicBezTo>
                    <a:cubicBezTo>
                      <a:pt x="177" y="3289"/>
                      <a:pt x="84" y="3746"/>
                      <a:pt x="42" y="4274"/>
                    </a:cubicBezTo>
                    <a:cubicBezTo>
                      <a:pt x="1" y="4824"/>
                      <a:pt x="32" y="5374"/>
                      <a:pt x="63" y="5789"/>
                    </a:cubicBezTo>
                    <a:cubicBezTo>
                      <a:pt x="74" y="5945"/>
                      <a:pt x="94" y="6100"/>
                      <a:pt x="104" y="6256"/>
                    </a:cubicBezTo>
                    <a:cubicBezTo>
                      <a:pt x="104" y="6277"/>
                      <a:pt x="115" y="6297"/>
                      <a:pt x="136" y="6318"/>
                    </a:cubicBezTo>
                    <a:lnTo>
                      <a:pt x="146" y="6328"/>
                    </a:lnTo>
                    <a:cubicBezTo>
                      <a:pt x="302" y="6546"/>
                      <a:pt x="499" y="6743"/>
                      <a:pt x="717" y="6920"/>
                    </a:cubicBezTo>
                    <a:cubicBezTo>
                      <a:pt x="914" y="7075"/>
                      <a:pt x="1132" y="7220"/>
                      <a:pt x="1370" y="7345"/>
                    </a:cubicBezTo>
                    <a:cubicBezTo>
                      <a:pt x="1287" y="7137"/>
                      <a:pt x="1245" y="6930"/>
                      <a:pt x="1215" y="6722"/>
                    </a:cubicBezTo>
                    <a:cubicBezTo>
                      <a:pt x="1173" y="6463"/>
                      <a:pt x="1162" y="6204"/>
                      <a:pt x="1183" y="5945"/>
                    </a:cubicBezTo>
                    <a:cubicBezTo>
                      <a:pt x="1194" y="5820"/>
                      <a:pt x="1204" y="5696"/>
                      <a:pt x="1225" y="5581"/>
                    </a:cubicBezTo>
                    <a:cubicBezTo>
                      <a:pt x="1256" y="5457"/>
                      <a:pt x="1287" y="5322"/>
                      <a:pt x="1328" y="5208"/>
                    </a:cubicBezTo>
                    <a:cubicBezTo>
                      <a:pt x="1422" y="4938"/>
                      <a:pt x="1547" y="4700"/>
                      <a:pt x="1660" y="4451"/>
                    </a:cubicBezTo>
                    <a:cubicBezTo>
                      <a:pt x="1785" y="4202"/>
                      <a:pt x="1899" y="3953"/>
                      <a:pt x="1972" y="3683"/>
                    </a:cubicBezTo>
                    <a:lnTo>
                      <a:pt x="1972" y="3693"/>
                    </a:lnTo>
                    <a:lnTo>
                      <a:pt x="2034" y="3444"/>
                    </a:lnTo>
                    <a:cubicBezTo>
                      <a:pt x="2045" y="3361"/>
                      <a:pt x="2055" y="3278"/>
                      <a:pt x="2055" y="3195"/>
                    </a:cubicBezTo>
                    <a:cubicBezTo>
                      <a:pt x="2055" y="3123"/>
                      <a:pt x="2055" y="3061"/>
                      <a:pt x="2045" y="2988"/>
                    </a:cubicBezTo>
                    <a:cubicBezTo>
                      <a:pt x="2034" y="2926"/>
                      <a:pt x="2024" y="2854"/>
                      <a:pt x="2013" y="2791"/>
                    </a:cubicBezTo>
                    <a:cubicBezTo>
                      <a:pt x="2003" y="2771"/>
                      <a:pt x="2003" y="2760"/>
                      <a:pt x="2003" y="2750"/>
                    </a:cubicBezTo>
                    <a:cubicBezTo>
                      <a:pt x="1992" y="2739"/>
                      <a:pt x="1992" y="2729"/>
                      <a:pt x="2003" y="2729"/>
                    </a:cubicBezTo>
                    <a:lnTo>
                      <a:pt x="2003" y="2718"/>
                    </a:lnTo>
                    <a:cubicBezTo>
                      <a:pt x="2003" y="2708"/>
                      <a:pt x="2013" y="2708"/>
                      <a:pt x="2013" y="2698"/>
                    </a:cubicBezTo>
                    <a:cubicBezTo>
                      <a:pt x="2024" y="2698"/>
                      <a:pt x="2024" y="2688"/>
                      <a:pt x="2034" y="2688"/>
                    </a:cubicBezTo>
                    <a:cubicBezTo>
                      <a:pt x="2045" y="2688"/>
                      <a:pt x="2045" y="2698"/>
                      <a:pt x="2055" y="2698"/>
                    </a:cubicBezTo>
                    <a:cubicBezTo>
                      <a:pt x="2086" y="2739"/>
                      <a:pt x="2117" y="2771"/>
                      <a:pt x="2148" y="2801"/>
                    </a:cubicBezTo>
                    <a:cubicBezTo>
                      <a:pt x="2169" y="2822"/>
                      <a:pt x="2200" y="2843"/>
                      <a:pt x="2221" y="2864"/>
                    </a:cubicBezTo>
                    <a:lnTo>
                      <a:pt x="2231" y="2864"/>
                    </a:lnTo>
                    <a:lnTo>
                      <a:pt x="2231" y="2874"/>
                    </a:lnTo>
                    <a:cubicBezTo>
                      <a:pt x="2335" y="2946"/>
                      <a:pt x="2449" y="3020"/>
                      <a:pt x="2573" y="3071"/>
                    </a:cubicBezTo>
                    <a:cubicBezTo>
                      <a:pt x="2573" y="3071"/>
                      <a:pt x="2573" y="3067"/>
                      <a:pt x="2571" y="3064"/>
                    </a:cubicBezTo>
                    <a:lnTo>
                      <a:pt x="2571" y="3064"/>
                    </a:lnTo>
                    <a:cubicBezTo>
                      <a:pt x="2755" y="3145"/>
                      <a:pt x="2939" y="3186"/>
                      <a:pt x="3133" y="3216"/>
                    </a:cubicBezTo>
                    <a:cubicBezTo>
                      <a:pt x="3247" y="3232"/>
                      <a:pt x="3362" y="3240"/>
                      <a:pt x="3476" y="3240"/>
                    </a:cubicBezTo>
                    <a:cubicBezTo>
                      <a:pt x="3590" y="3240"/>
                      <a:pt x="3704" y="3232"/>
                      <a:pt x="3818" y="3216"/>
                    </a:cubicBezTo>
                    <a:cubicBezTo>
                      <a:pt x="4036" y="3195"/>
                      <a:pt x="4244" y="3144"/>
                      <a:pt x="4440" y="3061"/>
                    </a:cubicBezTo>
                    <a:lnTo>
                      <a:pt x="4430" y="3061"/>
                    </a:lnTo>
                    <a:cubicBezTo>
                      <a:pt x="4565" y="3009"/>
                      <a:pt x="4700" y="2937"/>
                      <a:pt x="4814" y="2843"/>
                    </a:cubicBezTo>
                    <a:cubicBezTo>
                      <a:pt x="4897" y="2781"/>
                      <a:pt x="4980" y="2708"/>
                      <a:pt x="5042" y="2615"/>
                    </a:cubicBezTo>
                    <a:lnTo>
                      <a:pt x="5074" y="2584"/>
                    </a:lnTo>
                    <a:cubicBezTo>
                      <a:pt x="5074" y="2573"/>
                      <a:pt x="5083" y="2573"/>
                      <a:pt x="5094" y="2573"/>
                    </a:cubicBezTo>
                    <a:lnTo>
                      <a:pt x="5115" y="2573"/>
                    </a:lnTo>
                    <a:lnTo>
                      <a:pt x="5146" y="2605"/>
                    </a:lnTo>
                    <a:cubicBezTo>
                      <a:pt x="5166" y="2625"/>
                      <a:pt x="5198" y="2635"/>
                      <a:pt x="5219" y="2656"/>
                    </a:cubicBezTo>
                    <a:cubicBezTo>
                      <a:pt x="5249" y="2667"/>
                      <a:pt x="5270" y="2677"/>
                      <a:pt x="5291" y="2688"/>
                    </a:cubicBezTo>
                    <a:cubicBezTo>
                      <a:pt x="5322" y="2698"/>
                      <a:pt x="5343" y="2708"/>
                      <a:pt x="5374" y="2718"/>
                    </a:cubicBezTo>
                    <a:cubicBezTo>
                      <a:pt x="5405" y="2729"/>
                      <a:pt x="5436" y="2729"/>
                      <a:pt x="5468" y="2739"/>
                    </a:cubicBezTo>
                    <a:lnTo>
                      <a:pt x="5664" y="2739"/>
                    </a:lnTo>
                    <a:cubicBezTo>
                      <a:pt x="5717" y="2729"/>
                      <a:pt x="5758" y="2718"/>
                      <a:pt x="5810" y="2708"/>
                    </a:cubicBezTo>
                    <a:cubicBezTo>
                      <a:pt x="5851" y="2688"/>
                      <a:pt x="5893" y="2677"/>
                      <a:pt x="5934" y="2656"/>
                    </a:cubicBezTo>
                    <a:lnTo>
                      <a:pt x="5934" y="2667"/>
                    </a:lnTo>
                    <a:cubicBezTo>
                      <a:pt x="6059" y="2605"/>
                      <a:pt x="6183" y="2532"/>
                      <a:pt x="6298" y="2449"/>
                    </a:cubicBezTo>
                    <a:lnTo>
                      <a:pt x="6287" y="2449"/>
                    </a:lnTo>
                    <a:cubicBezTo>
                      <a:pt x="6422" y="2356"/>
                      <a:pt x="6536" y="2231"/>
                      <a:pt x="6639" y="2107"/>
                    </a:cubicBezTo>
                    <a:cubicBezTo>
                      <a:pt x="6712" y="2013"/>
                      <a:pt x="6775" y="1909"/>
                      <a:pt x="6816" y="1805"/>
                    </a:cubicBezTo>
                    <a:cubicBezTo>
                      <a:pt x="6816" y="1805"/>
                      <a:pt x="6816" y="1795"/>
                      <a:pt x="6826" y="1785"/>
                    </a:cubicBezTo>
                    <a:cubicBezTo>
                      <a:pt x="6826" y="1775"/>
                      <a:pt x="6826" y="1775"/>
                      <a:pt x="6837" y="1764"/>
                    </a:cubicBezTo>
                    <a:lnTo>
                      <a:pt x="6868" y="1764"/>
                    </a:lnTo>
                    <a:cubicBezTo>
                      <a:pt x="6868" y="1764"/>
                      <a:pt x="6878" y="1764"/>
                      <a:pt x="6888" y="1775"/>
                    </a:cubicBezTo>
                    <a:cubicBezTo>
                      <a:pt x="6899" y="1805"/>
                      <a:pt x="6920" y="1826"/>
                      <a:pt x="6941" y="1858"/>
                    </a:cubicBezTo>
                    <a:cubicBezTo>
                      <a:pt x="6961" y="1878"/>
                      <a:pt x="6982" y="1899"/>
                      <a:pt x="6992" y="1920"/>
                    </a:cubicBezTo>
                    <a:lnTo>
                      <a:pt x="7003" y="1930"/>
                    </a:lnTo>
                    <a:cubicBezTo>
                      <a:pt x="7024" y="1951"/>
                      <a:pt x="7054" y="1982"/>
                      <a:pt x="7086" y="2003"/>
                    </a:cubicBezTo>
                    <a:cubicBezTo>
                      <a:pt x="7117" y="2034"/>
                      <a:pt x="7158" y="2054"/>
                      <a:pt x="7190" y="2075"/>
                    </a:cubicBezTo>
                    <a:cubicBezTo>
                      <a:pt x="7231" y="2096"/>
                      <a:pt x="7273" y="2127"/>
                      <a:pt x="7324" y="2148"/>
                    </a:cubicBezTo>
                    <a:cubicBezTo>
                      <a:pt x="7356" y="2158"/>
                      <a:pt x="7397" y="2169"/>
                      <a:pt x="7428" y="2179"/>
                    </a:cubicBezTo>
                    <a:cubicBezTo>
                      <a:pt x="7366" y="1764"/>
                      <a:pt x="7283" y="1411"/>
                      <a:pt x="7158" y="1090"/>
                    </a:cubicBezTo>
                    <a:cubicBezTo>
                      <a:pt x="7075" y="872"/>
                      <a:pt x="6992" y="685"/>
                      <a:pt x="6878" y="530"/>
                    </a:cubicBezTo>
                    <a:cubicBezTo>
                      <a:pt x="6826" y="447"/>
                      <a:pt x="6775" y="374"/>
                      <a:pt x="6702" y="291"/>
                    </a:cubicBezTo>
                    <a:cubicBezTo>
                      <a:pt x="6639" y="229"/>
                      <a:pt x="6567" y="157"/>
                      <a:pt x="6484" y="94"/>
                    </a:cubicBezTo>
                    <a:cubicBezTo>
                      <a:pt x="6473" y="94"/>
                      <a:pt x="6464" y="84"/>
                      <a:pt x="6443" y="84"/>
                    </a:cubicBezTo>
                    <a:cubicBezTo>
                      <a:pt x="6453" y="84"/>
                      <a:pt x="6453" y="74"/>
                      <a:pt x="6443" y="74"/>
                    </a:cubicBezTo>
                    <a:cubicBezTo>
                      <a:pt x="6443" y="53"/>
                      <a:pt x="6422" y="32"/>
                      <a:pt x="6401" y="21"/>
                    </a:cubicBezTo>
                    <a:cubicBezTo>
                      <a:pt x="6390" y="11"/>
                      <a:pt x="6381" y="1"/>
                      <a:pt x="6360" y="1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3387;p63">
                <a:extLst>
                  <a:ext uri="{FF2B5EF4-FFF2-40B4-BE49-F238E27FC236}">
                    <a16:creationId xmlns:a16="http://schemas.microsoft.com/office/drawing/2014/main" id="{D56DA911-8016-FB34-25AF-B99FEF7DBB11}"/>
                  </a:ext>
                </a:extLst>
              </p:cNvPr>
              <p:cNvSpPr/>
              <p:nvPr/>
            </p:nvSpPr>
            <p:spPr>
              <a:xfrm>
                <a:off x="2071650" y="2330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3388;p63">
                <a:extLst>
                  <a:ext uri="{FF2B5EF4-FFF2-40B4-BE49-F238E27FC236}">
                    <a16:creationId xmlns:a16="http://schemas.microsoft.com/office/drawing/2014/main" id="{1A6C430E-B4AB-7B92-4274-D5B720DE6C18}"/>
                  </a:ext>
                </a:extLst>
              </p:cNvPr>
              <p:cNvSpPr/>
              <p:nvPr/>
            </p:nvSpPr>
            <p:spPr>
              <a:xfrm>
                <a:off x="2071650" y="2330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3389;p63">
                <a:extLst>
                  <a:ext uri="{FF2B5EF4-FFF2-40B4-BE49-F238E27FC236}">
                    <a16:creationId xmlns:a16="http://schemas.microsoft.com/office/drawing/2014/main" id="{50B8F560-E85A-AB42-CBC0-BC349E8F6492}"/>
                  </a:ext>
                </a:extLst>
              </p:cNvPr>
              <p:cNvSpPr/>
              <p:nvPr/>
            </p:nvSpPr>
            <p:spPr>
              <a:xfrm>
                <a:off x="2077100" y="233227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3390;p63">
                <a:extLst>
                  <a:ext uri="{FF2B5EF4-FFF2-40B4-BE49-F238E27FC236}">
                    <a16:creationId xmlns:a16="http://schemas.microsoft.com/office/drawing/2014/main" id="{AD180B1D-26D5-D7FF-1FD3-7F58B08859BB}"/>
                  </a:ext>
                </a:extLst>
              </p:cNvPr>
              <p:cNvSpPr/>
              <p:nvPr/>
            </p:nvSpPr>
            <p:spPr>
              <a:xfrm>
                <a:off x="2076825" y="2332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3391;p63">
                <a:extLst>
                  <a:ext uri="{FF2B5EF4-FFF2-40B4-BE49-F238E27FC236}">
                    <a16:creationId xmlns:a16="http://schemas.microsoft.com/office/drawing/2014/main" id="{3E2FBEE4-E878-2477-12E7-E8BC07144024}"/>
                  </a:ext>
                </a:extLst>
              </p:cNvPr>
              <p:cNvSpPr/>
              <p:nvPr/>
            </p:nvSpPr>
            <p:spPr>
              <a:xfrm>
                <a:off x="2076825" y="2332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3392;p63">
                <a:extLst>
                  <a:ext uri="{FF2B5EF4-FFF2-40B4-BE49-F238E27FC236}">
                    <a16:creationId xmlns:a16="http://schemas.microsoft.com/office/drawing/2014/main" id="{76D1655B-0C70-B6F5-20FC-8880D73C1366}"/>
                  </a:ext>
                </a:extLst>
              </p:cNvPr>
              <p:cNvSpPr/>
              <p:nvPr/>
            </p:nvSpPr>
            <p:spPr>
              <a:xfrm>
                <a:off x="1948475" y="2213500"/>
                <a:ext cx="266325" cy="258325"/>
              </a:xfrm>
              <a:custGeom>
                <a:avLst/>
                <a:gdLst/>
                <a:ahLst/>
                <a:cxnLst/>
                <a:rect l="l" t="t" r="r" b="b"/>
                <a:pathLst>
                  <a:path w="10653" h="10333" extrusionOk="0">
                    <a:moveTo>
                      <a:pt x="6027" y="1"/>
                    </a:moveTo>
                    <a:cubicBezTo>
                      <a:pt x="5508" y="1"/>
                      <a:pt x="4969" y="74"/>
                      <a:pt x="4440" y="208"/>
                    </a:cubicBezTo>
                    <a:cubicBezTo>
                      <a:pt x="3993" y="323"/>
                      <a:pt x="3558" y="489"/>
                      <a:pt x="3133" y="696"/>
                    </a:cubicBezTo>
                    <a:cubicBezTo>
                      <a:pt x="2718" y="904"/>
                      <a:pt x="2334" y="1142"/>
                      <a:pt x="1960" y="1432"/>
                    </a:cubicBezTo>
                    <a:cubicBezTo>
                      <a:pt x="1608" y="1713"/>
                      <a:pt x="1287" y="2034"/>
                      <a:pt x="1027" y="2376"/>
                    </a:cubicBezTo>
                    <a:cubicBezTo>
                      <a:pt x="882" y="2552"/>
                      <a:pt x="757" y="2739"/>
                      <a:pt x="653" y="2916"/>
                    </a:cubicBezTo>
                    <a:cubicBezTo>
                      <a:pt x="550" y="3103"/>
                      <a:pt x="457" y="3299"/>
                      <a:pt x="374" y="3507"/>
                    </a:cubicBezTo>
                    <a:cubicBezTo>
                      <a:pt x="176" y="3995"/>
                      <a:pt x="63" y="4523"/>
                      <a:pt x="31" y="5094"/>
                    </a:cubicBezTo>
                    <a:cubicBezTo>
                      <a:pt x="0" y="5623"/>
                      <a:pt x="42" y="6173"/>
                      <a:pt x="176" y="6712"/>
                    </a:cubicBezTo>
                    <a:cubicBezTo>
                      <a:pt x="425" y="7812"/>
                      <a:pt x="996" y="8787"/>
                      <a:pt x="1794" y="9461"/>
                    </a:cubicBezTo>
                    <a:cubicBezTo>
                      <a:pt x="1919" y="9575"/>
                      <a:pt x="2054" y="9679"/>
                      <a:pt x="2220" y="9783"/>
                    </a:cubicBezTo>
                    <a:cubicBezTo>
                      <a:pt x="2407" y="9917"/>
                      <a:pt x="2594" y="10021"/>
                      <a:pt x="2769" y="10104"/>
                    </a:cubicBezTo>
                    <a:cubicBezTo>
                      <a:pt x="2967" y="10198"/>
                      <a:pt x="3164" y="10260"/>
                      <a:pt x="3361" y="10302"/>
                    </a:cubicBezTo>
                    <a:cubicBezTo>
                      <a:pt x="3465" y="10311"/>
                      <a:pt x="3569" y="10332"/>
                      <a:pt x="3672" y="10332"/>
                    </a:cubicBezTo>
                    <a:lnTo>
                      <a:pt x="3724" y="10332"/>
                    </a:lnTo>
                    <a:cubicBezTo>
                      <a:pt x="3807" y="10332"/>
                      <a:pt x="3901" y="10322"/>
                      <a:pt x="3993" y="10311"/>
                    </a:cubicBezTo>
                    <a:cubicBezTo>
                      <a:pt x="4014" y="10311"/>
                      <a:pt x="4035" y="10291"/>
                      <a:pt x="4046" y="10270"/>
                    </a:cubicBezTo>
                    <a:cubicBezTo>
                      <a:pt x="4046" y="10228"/>
                      <a:pt x="4035" y="10198"/>
                      <a:pt x="4035" y="10156"/>
                    </a:cubicBezTo>
                    <a:lnTo>
                      <a:pt x="4035" y="10073"/>
                    </a:lnTo>
                    <a:cubicBezTo>
                      <a:pt x="3963" y="9596"/>
                      <a:pt x="3931" y="9067"/>
                      <a:pt x="3901" y="8434"/>
                    </a:cubicBezTo>
                    <a:cubicBezTo>
                      <a:pt x="3890" y="8040"/>
                      <a:pt x="3890" y="7625"/>
                      <a:pt x="3880" y="7241"/>
                    </a:cubicBezTo>
                    <a:cubicBezTo>
                      <a:pt x="3880" y="6837"/>
                      <a:pt x="3869" y="6422"/>
                      <a:pt x="3859" y="6017"/>
                    </a:cubicBezTo>
                    <a:lnTo>
                      <a:pt x="3859" y="6017"/>
                    </a:lnTo>
                    <a:cubicBezTo>
                      <a:pt x="3911" y="6100"/>
                      <a:pt x="3973" y="6152"/>
                      <a:pt x="4035" y="6194"/>
                    </a:cubicBezTo>
                    <a:cubicBezTo>
                      <a:pt x="4076" y="6215"/>
                      <a:pt x="4118" y="6235"/>
                      <a:pt x="4159" y="6235"/>
                    </a:cubicBezTo>
                    <a:cubicBezTo>
                      <a:pt x="4170" y="6235"/>
                      <a:pt x="4180" y="6245"/>
                      <a:pt x="4191" y="6245"/>
                    </a:cubicBezTo>
                    <a:cubicBezTo>
                      <a:pt x="4212" y="6245"/>
                      <a:pt x="4222" y="6235"/>
                      <a:pt x="4242" y="6235"/>
                    </a:cubicBezTo>
                    <a:cubicBezTo>
                      <a:pt x="4274" y="6235"/>
                      <a:pt x="4295" y="6215"/>
                      <a:pt x="4315" y="6204"/>
                    </a:cubicBezTo>
                    <a:cubicBezTo>
                      <a:pt x="4336" y="6194"/>
                      <a:pt x="4357" y="6183"/>
                      <a:pt x="4378" y="6162"/>
                    </a:cubicBezTo>
                    <a:cubicBezTo>
                      <a:pt x="4408" y="6142"/>
                      <a:pt x="4419" y="6121"/>
                      <a:pt x="4440" y="6100"/>
                    </a:cubicBezTo>
                    <a:cubicBezTo>
                      <a:pt x="4481" y="6049"/>
                      <a:pt x="4512" y="5986"/>
                      <a:pt x="4544" y="5913"/>
                    </a:cubicBezTo>
                    <a:cubicBezTo>
                      <a:pt x="4585" y="5810"/>
                      <a:pt x="4616" y="5696"/>
                      <a:pt x="4627" y="5561"/>
                    </a:cubicBezTo>
                    <a:cubicBezTo>
                      <a:pt x="4647" y="5436"/>
                      <a:pt x="4657" y="5312"/>
                      <a:pt x="4657" y="5156"/>
                    </a:cubicBezTo>
                    <a:cubicBezTo>
                      <a:pt x="4657" y="4897"/>
                      <a:pt x="4637" y="4638"/>
                      <a:pt x="4606" y="4337"/>
                    </a:cubicBezTo>
                    <a:lnTo>
                      <a:pt x="4595" y="4264"/>
                    </a:lnTo>
                    <a:lnTo>
                      <a:pt x="4585" y="4191"/>
                    </a:lnTo>
                    <a:lnTo>
                      <a:pt x="4585" y="4191"/>
                    </a:lnTo>
                    <a:cubicBezTo>
                      <a:pt x="4637" y="4223"/>
                      <a:pt x="4699" y="4254"/>
                      <a:pt x="4772" y="4285"/>
                    </a:cubicBezTo>
                    <a:cubicBezTo>
                      <a:pt x="4886" y="4327"/>
                      <a:pt x="5010" y="4347"/>
                      <a:pt x="5155" y="4357"/>
                    </a:cubicBezTo>
                    <a:cubicBezTo>
                      <a:pt x="5176" y="4357"/>
                      <a:pt x="5208" y="4368"/>
                      <a:pt x="5228" y="4368"/>
                    </a:cubicBezTo>
                    <a:cubicBezTo>
                      <a:pt x="5332" y="4368"/>
                      <a:pt x="5425" y="4347"/>
                      <a:pt x="5529" y="4327"/>
                    </a:cubicBezTo>
                    <a:cubicBezTo>
                      <a:pt x="5632" y="4306"/>
                      <a:pt x="5736" y="4264"/>
                      <a:pt x="5819" y="4212"/>
                    </a:cubicBezTo>
                    <a:cubicBezTo>
                      <a:pt x="5892" y="4264"/>
                      <a:pt x="5975" y="4306"/>
                      <a:pt x="6037" y="4337"/>
                    </a:cubicBezTo>
                    <a:cubicBezTo>
                      <a:pt x="6162" y="4389"/>
                      <a:pt x="6286" y="4430"/>
                      <a:pt x="6411" y="4451"/>
                    </a:cubicBezTo>
                    <a:cubicBezTo>
                      <a:pt x="6494" y="4461"/>
                      <a:pt x="6577" y="4472"/>
                      <a:pt x="6670" y="4472"/>
                    </a:cubicBezTo>
                    <a:cubicBezTo>
                      <a:pt x="6826" y="4472"/>
                      <a:pt x="7002" y="4451"/>
                      <a:pt x="7168" y="4399"/>
                    </a:cubicBezTo>
                    <a:cubicBezTo>
                      <a:pt x="7407" y="4337"/>
                      <a:pt x="7645" y="4223"/>
                      <a:pt x="7894" y="4067"/>
                    </a:cubicBezTo>
                    <a:cubicBezTo>
                      <a:pt x="7967" y="4015"/>
                      <a:pt x="8029" y="3974"/>
                      <a:pt x="8091" y="3922"/>
                    </a:cubicBezTo>
                    <a:lnTo>
                      <a:pt x="8091" y="3942"/>
                    </a:lnTo>
                    <a:cubicBezTo>
                      <a:pt x="8080" y="3995"/>
                      <a:pt x="8091" y="4046"/>
                      <a:pt x="8122" y="4088"/>
                    </a:cubicBezTo>
                    <a:cubicBezTo>
                      <a:pt x="8133" y="4129"/>
                      <a:pt x="8163" y="4161"/>
                      <a:pt x="8205" y="4191"/>
                    </a:cubicBezTo>
                    <a:cubicBezTo>
                      <a:pt x="8236" y="4223"/>
                      <a:pt x="8278" y="4244"/>
                      <a:pt x="8340" y="4264"/>
                    </a:cubicBezTo>
                    <a:cubicBezTo>
                      <a:pt x="8392" y="4274"/>
                      <a:pt x="8444" y="4285"/>
                      <a:pt x="8495" y="4285"/>
                    </a:cubicBezTo>
                    <a:lnTo>
                      <a:pt x="8527" y="4285"/>
                    </a:lnTo>
                    <a:cubicBezTo>
                      <a:pt x="8568" y="4285"/>
                      <a:pt x="8610" y="4285"/>
                      <a:pt x="8661" y="4274"/>
                    </a:cubicBezTo>
                    <a:cubicBezTo>
                      <a:pt x="8755" y="4254"/>
                      <a:pt x="8859" y="4212"/>
                      <a:pt x="8963" y="4150"/>
                    </a:cubicBezTo>
                    <a:cubicBezTo>
                      <a:pt x="9056" y="4098"/>
                      <a:pt x="9149" y="4015"/>
                      <a:pt x="9242" y="3922"/>
                    </a:cubicBezTo>
                    <a:cubicBezTo>
                      <a:pt x="9325" y="3839"/>
                      <a:pt x="9398" y="3735"/>
                      <a:pt x="9481" y="3610"/>
                    </a:cubicBezTo>
                    <a:cubicBezTo>
                      <a:pt x="9543" y="3518"/>
                      <a:pt x="9606" y="3403"/>
                      <a:pt x="9657" y="3289"/>
                    </a:cubicBezTo>
                    <a:cubicBezTo>
                      <a:pt x="9678" y="3248"/>
                      <a:pt x="9689" y="3216"/>
                      <a:pt x="9699" y="3175"/>
                    </a:cubicBezTo>
                    <a:cubicBezTo>
                      <a:pt x="9709" y="3206"/>
                      <a:pt x="9719" y="3237"/>
                      <a:pt x="9740" y="3258"/>
                    </a:cubicBezTo>
                    <a:cubicBezTo>
                      <a:pt x="9782" y="3362"/>
                      <a:pt x="9844" y="3455"/>
                      <a:pt x="9938" y="3559"/>
                    </a:cubicBezTo>
                    <a:cubicBezTo>
                      <a:pt x="10000" y="3642"/>
                      <a:pt x="10093" y="3714"/>
                      <a:pt x="10197" y="3797"/>
                    </a:cubicBezTo>
                    <a:cubicBezTo>
                      <a:pt x="10280" y="3859"/>
                      <a:pt x="10383" y="3912"/>
                      <a:pt x="10508" y="3963"/>
                    </a:cubicBezTo>
                    <a:cubicBezTo>
                      <a:pt x="10519" y="3963"/>
                      <a:pt x="10529" y="3974"/>
                      <a:pt x="10529" y="3974"/>
                    </a:cubicBezTo>
                    <a:cubicBezTo>
                      <a:pt x="10549" y="3974"/>
                      <a:pt x="10560" y="3963"/>
                      <a:pt x="10581" y="3953"/>
                    </a:cubicBezTo>
                    <a:cubicBezTo>
                      <a:pt x="10591" y="3942"/>
                      <a:pt x="10611" y="3922"/>
                      <a:pt x="10611" y="3912"/>
                    </a:cubicBezTo>
                    <a:cubicBezTo>
                      <a:pt x="10643" y="3808"/>
                      <a:pt x="10653" y="3714"/>
                      <a:pt x="10653" y="3610"/>
                    </a:cubicBezTo>
                    <a:cubicBezTo>
                      <a:pt x="10653" y="3527"/>
                      <a:pt x="10643" y="3435"/>
                      <a:pt x="10622" y="3331"/>
                    </a:cubicBezTo>
                    <a:cubicBezTo>
                      <a:pt x="10581" y="3165"/>
                      <a:pt x="10508" y="2988"/>
                      <a:pt x="10394" y="2781"/>
                    </a:cubicBezTo>
                    <a:cubicBezTo>
                      <a:pt x="10290" y="2594"/>
                      <a:pt x="10166" y="2418"/>
                      <a:pt x="10051" y="2273"/>
                    </a:cubicBezTo>
                    <a:cubicBezTo>
                      <a:pt x="9989" y="2190"/>
                      <a:pt x="9917" y="2096"/>
                      <a:pt x="9844" y="2003"/>
                    </a:cubicBezTo>
                    <a:cubicBezTo>
                      <a:pt x="9782" y="1930"/>
                      <a:pt x="9730" y="1858"/>
                      <a:pt x="9668" y="1785"/>
                    </a:cubicBezTo>
                    <a:cubicBezTo>
                      <a:pt x="9606" y="1713"/>
                      <a:pt x="9543" y="1619"/>
                      <a:pt x="9481" y="1526"/>
                    </a:cubicBezTo>
                    <a:cubicBezTo>
                      <a:pt x="9491" y="1526"/>
                      <a:pt x="9491" y="1515"/>
                      <a:pt x="9491" y="1505"/>
                    </a:cubicBezTo>
                    <a:cubicBezTo>
                      <a:pt x="9491" y="1484"/>
                      <a:pt x="9481" y="1464"/>
                      <a:pt x="9470" y="1443"/>
                    </a:cubicBezTo>
                    <a:lnTo>
                      <a:pt x="9450" y="1422"/>
                    </a:lnTo>
                    <a:cubicBezTo>
                      <a:pt x="9149" y="1079"/>
                      <a:pt x="8786" y="800"/>
                      <a:pt x="8392" y="582"/>
                    </a:cubicBezTo>
                    <a:cubicBezTo>
                      <a:pt x="8018" y="374"/>
                      <a:pt x="7593" y="219"/>
                      <a:pt x="7147" y="115"/>
                    </a:cubicBezTo>
                    <a:cubicBezTo>
                      <a:pt x="6794" y="42"/>
                      <a:pt x="6411" y="1"/>
                      <a:pt x="60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3393;p63">
                <a:extLst>
                  <a:ext uri="{FF2B5EF4-FFF2-40B4-BE49-F238E27FC236}">
                    <a16:creationId xmlns:a16="http://schemas.microsoft.com/office/drawing/2014/main" id="{04013EB7-D823-EFA4-36AC-90ED25F6770B}"/>
                  </a:ext>
                </a:extLst>
              </p:cNvPr>
              <p:cNvSpPr/>
              <p:nvPr/>
            </p:nvSpPr>
            <p:spPr>
              <a:xfrm>
                <a:off x="2177200" y="2246450"/>
                <a:ext cx="109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87" extrusionOk="0">
                    <a:moveTo>
                      <a:pt x="93" y="0"/>
                    </a:moveTo>
                    <a:cubicBezTo>
                      <a:pt x="73" y="0"/>
                      <a:pt x="52" y="0"/>
                      <a:pt x="42" y="21"/>
                    </a:cubicBezTo>
                    <a:cubicBezTo>
                      <a:pt x="10" y="52"/>
                      <a:pt x="0" y="104"/>
                      <a:pt x="42" y="135"/>
                    </a:cubicBezTo>
                    <a:cubicBezTo>
                      <a:pt x="125" y="208"/>
                      <a:pt x="197" y="291"/>
                      <a:pt x="280" y="363"/>
                    </a:cubicBezTo>
                    <a:cubicBezTo>
                      <a:pt x="296" y="379"/>
                      <a:pt x="316" y="387"/>
                      <a:pt x="338" y="387"/>
                    </a:cubicBezTo>
                    <a:cubicBezTo>
                      <a:pt x="360" y="387"/>
                      <a:pt x="384" y="379"/>
                      <a:pt x="404" y="363"/>
                    </a:cubicBezTo>
                    <a:cubicBezTo>
                      <a:pt x="436" y="332"/>
                      <a:pt x="436" y="280"/>
                      <a:pt x="404" y="249"/>
                    </a:cubicBezTo>
                    <a:cubicBezTo>
                      <a:pt x="321" y="166"/>
                      <a:pt x="238" y="93"/>
                      <a:pt x="155" y="21"/>
                    </a:cubicBezTo>
                    <a:cubicBezTo>
                      <a:pt x="135" y="0"/>
                      <a:pt x="114" y="0"/>
                      <a:pt x="93" y="0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3394;p63">
                <a:extLst>
                  <a:ext uri="{FF2B5EF4-FFF2-40B4-BE49-F238E27FC236}">
                    <a16:creationId xmlns:a16="http://schemas.microsoft.com/office/drawing/2014/main" id="{3459D04D-B8B5-88A8-3246-6A622E91439F}"/>
                  </a:ext>
                </a:extLst>
              </p:cNvPr>
              <p:cNvSpPr/>
              <p:nvPr/>
            </p:nvSpPr>
            <p:spPr>
              <a:xfrm>
                <a:off x="2177725" y="2245925"/>
                <a:ext cx="10625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21" extrusionOk="0">
                    <a:moveTo>
                      <a:pt x="93" y="1"/>
                    </a:moveTo>
                    <a:cubicBezTo>
                      <a:pt x="83" y="1"/>
                      <a:pt x="72" y="1"/>
                      <a:pt x="72" y="11"/>
                    </a:cubicBezTo>
                    <a:cubicBezTo>
                      <a:pt x="52" y="11"/>
                      <a:pt x="31" y="21"/>
                      <a:pt x="21" y="42"/>
                    </a:cubicBezTo>
                    <a:cubicBezTo>
                      <a:pt x="10" y="63"/>
                      <a:pt x="0" y="84"/>
                      <a:pt x="10" y="104"/>
                    </a:cubicBezTo>
                    <a:cubicBezTo>
                      <a:pt x="21" y="135"/>
                      <a:pt x="31" y="146"/>
                      <a:pt x="52" y="156"/>
                    </a:cubicBezTo>
                    <a:cubicBezTo>
                      <a:pt x="52" y="167"/>
                      <a:pt x="62" y="167"/>
                      <a:pt x="62" y="167"/>
                    </a:cubicBezTo>
                    <a:cubicBezTo>
                      <a:pt x="114" y="218"/>
                      <a:pt x="166" y="260"/>
                      <a:pt x="208" y="312"/>
                    </a:cubicBezTo>
                    <a:cubicBezTo>
                      <a:pt x="228" y="333"/>
                      <a:pt x="238" y="353"/>
                      <a:pt x="249" y="374"/>
                    </a:cubicBezTo>
                    <a:cubicBezTo>
                      <a:pt x="269" y="402"/>
                      <a:pt x="295" y="420"/>
                      <a:pt x="321" y="420"/>
                    </a:cubicBezTo>
                    <a:cubicBezTo>
                      <a:pt x="335" y="420"/>
                      <a:pt x="349" y="415"/>
                      <a:pt x="363" y="405"/>
                    </a:cubicBezTo>
                    <a:cubicBezTo>
                      <a:pt x="404" y="384"/>
                      <a:pt x="425" y="333"/>
                      <a:pt x="394" y="291"/>
                    </a:cubicBezTo>
                    <a:cubicBezTo>
                      <a:pt x="363" y="239"/>
                      <a:pt x="321" y="197"/>
                      <a:pt x="291" y="146"/>
                    </a:cubicBezTo>
                    <a:cubicBezTo>
                      <a:pt x="238" y="94"/>
                      <a:pt x="187" y="52"/>
                      <a:pt x="134" y="11"/>
                    </a:cubicBezTo>
                    <a:cubicBezTo>
                      <a:pt x="125" y="11"/>
                      <a:pt x="104" y="1"/>
                      <a:pt x="93" y="1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3395;p63">
                <a:extLst>
                  <a:ext uri="{FF2B5EF4-FFF2-40B4-BE49-F238E27FC236}">
                    <a16:creationId xmlns:a16="http://schemas.microsoft.com/office/drawing/2014/main" id="{B14153D8-E59A-4FFC-3E26-0FE27DED3018}"/>
                  </a:ext>
                </a:extLst>
              </p:cNvPr>
              <p:cNvSpPr/>
              <p:nvPr/>
            </p:nvSpPr>
            <p:spPr>
              <a:xfrm>
                <a:off x="2176400" y="2245150"/>
                <a:ext cx="13000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9" extrusionOk="0">
                    <a:moveTo>
                      <a:pt x="95" y="0"/>
                    </a:moveTo>
                    <a:cubicBezTo>
                      <a:pt x="63" y="0"/>
                      <a:pt x="32" y="21"/>
                      <a:pt x="22" y="42"/>
                    </a:cubicBezTo>
                    <a:cubicBezTo>
                      <a:pt x="1" y="83"/>
                      <a:pt x="12" y="135"/>
                      <a:pt x="53" y="156"/>
                    </a:cubicBezTo>
                    <a:cubicBezTo>
                      <a:pt x="105" y="187"/>
                      <a:pt x="146" y="228"/>
                      <a:pt x="198" y="260"/>
                    </a:cubicBezTo>
                    <a:cubicBezTo>
                      <a:pt x="261" y="311"/>
                      <a:pt x="312" y="353"/>
                      <a:pt x="364" y="415"/>
                    </a:cubicBezTo>
                    <a:cubicBezTo>
                      <a:pt x="380" y="431"/>
                      <a:pt x="400" y="439"/>
                      <a:pt x="422" y="439"/>
                    </a:cubicBezTo>
                    <a:cubicBezTo>
                      <a:pt x="445" y="439"/>
                      <a:pt x="468" y="431"/>
                      <a:pt x="489" y="415"/>
                    </a:cubicBezTo>
                    <a:cubicBezTo>
                      <a:pt x="519" y="384"/>
                      <a:pt x="519" y="322"/>
                      <a:pt x="489" y="291"/>
                    </a:cubicBezTo>
                    <a:cubicBezTo>
                      <a:pt x="374" y="187"/>
                      <a:pt x="261" y="94"/>
                      <a:pt x="136" y="11"/>
                    </a:cubicBezTo>
                    <a:cubicBezTo>
                      <a:pt x="125" y="11"/>
                      <a:pt x="105" y="0"/>
                      <a:pt x="95" y="0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3396;p63">
                <a:extLst>
                  <a:ext uri="{FF2B5EF4-FFF2-40B4-BE49-F238E27FC236}">
                    <a16:creationId xmlns:a16="http://schemas.microsoft.com/office/drawing/2014/main" id="{510B2E15-A86E-5BE5-F54F-9519E19408B4}"/>
                  </a:ext>
                </a:extLst>
              </p:cNvPr>
              <p:cNvSpPr/>
              <p:nvPr/>
            </p:nvSpPr>
            <p:spPr>
              <a:xfrm>
                <a:off x="1948475" y="2218700"/>
                <a:ext cx="111000" cy="253125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10125" extrusionOk="0">
                    <a:moveTo>
                      <a:pt x="4440" y="0"/>
                    </a:moveTo>
                    <a:lnTo>
                      <a:pt x="4440" y="0"/>
                    </a:lnTo>
                    <a:cubicBezTo>
                      <a:pt x="3993" y="115"/>
                      <a:pt x="3558" y="281"/>
                      <a:pt x="3133" y="488"/>
                    </a:cubicBezTo>
                    <a:cubicBezTo>
                      <a:pt x="2718" y="685"/>
                      <a:pt x="2324" y="934"/>
                      <a:pt x="1960" y="1224"/>
                    </a:cubicBezTo>
                    <a:cubicBezTo>
                      <a:pt x="1608" y="1505"/>
                      <a:pt x="1287" y="1816"/>
                      <a:pt x="1027" y="2168"/>
                    </a:cubicBezTo>
                    <a:cubicBezTo>
                      <a:pt x="882" y="2344"/>
                      <a:pt x="757" y="2521"/>
                      <a:pt x="653" y="2708"/>
                    </a:cubicBezTo>
                    <a:cubicBezTo>
                      <a:pt x="550" y="2895"/>
                      <a:pt x="446" y="3091"/>
                      <a:pt x="374" y="3299"/>
                    </a:cubicBezTo>
                    <a:cubicBezTo>
                      <a:pt x="176" y="3787"/>
                      <a:pt x="63" y="4315"/>
                      <a:pt x="31" y="4886"/>
                    </a:cubicBezTo>
                    <a:cubicBezTo>
                      <a:pt x="0" y="5415"/>
                      <a:pt x="42" y="5965"/>
                      <a:pt x="166" y="6504"/>
                    </a:cubicBezTo>
                    <a:cubicBezTo>
                      <a:pt x="425" y="7604"/>
                      <a:pt x="996" y="8579"/>
                      <a:pt x="1784" y="9253"/>
                    </a:cubicBezTo>
                    <a:cubicBezTo>
                      <a:pt x="1919" y="9367"/>
                      <a:pt x="2054" y="9471"/>
                      <a:pt x="2220" y="9585"/>
                    </a:cubicBezTo>
                    <a:cubicBezTo>
                      <a:pt x="2396" y="9709"/>
                      <a:pt x="2583" y="9813"/>
                      <a:pt x="2769" y="9896"/>
                    </a:cubicBezTo>
                    <a:cubicBezTo>
                      <a:pt x="2967" y="9990"/>
                      <a:pt x="3164" y="10052"/>
                      <a:pt x="3361" y="10094"/>
                    </a:cubicBezTo>
                    <a:cubicBezTo>
                      <a:pt x="3465" y="10114"/>
                      <a:pt x="3569" y="10124"/>
                      <a:pt x="3672" y="10124"/>
                    </a:cubicBezTo>
                    <a:lnTo>
                      <a:pt x="3838" y="10124"/>
                    </a:lnTo>
                    <a:cubicBezTo>
                      <a:pt x="3703" y="10020"/>
                      <a:pt x="3579" y="9907"/>
                      <a:pt x="3465" y="9782"/>
                    </a:cubicBezTo>
                    <a:cubicBezTo>
                      <a:pt x="3299" y="9616"/>
                      <a:pt x="3164" y="9419"/>
                      <a:pt x="3039" y="9222"/>
                    </a:cubicBezTo>
                    <a:cubicBezTo>
                      <a:pt x="2905" y="9025"/>
                      <a:pt x="2790" y="8817"/>
                      <a:pt x="2686" y="8600"/>
                    </a:cubicBezTo>
                    <a:cubicBezTo>
                      <a:pt x="2583" y="8392"/>
                      <a:pt x="2490" y="8195"/>
                      <a:pt x="2396" y="7987"/>
                    </a:cubicBezTo>
                    <a:lnTo>
                      <a:pt x="2334" y="7832"/>
                    </a:lnTo>
                    <a:cubicBezTo>
                      <a:pt x="2313" y="7791"/>
                      <a:pt x="2303" y="7759"/>
                      <a:pt x="2282" y="7718"/>
                    </a:cubicBezTo>
                    <a:cubicBezTo>
                      <a:pt x="2251" y="7635"/>
                      <a:pt x="2220" y="7542"/>
                      <a:pt x="2189" y="7459"/>
                    </a:cubicBezTo>
                    <a:lnTo>
                      <a:pt x="2189" y="7469"/>
                    </a:lnTo>
                    <a:cubicBezTo>
                      <a:pt x="2158" y="7397"/>
                      <a:pt x="2116" y="7314"/>
                      <a:pt x="2075" y="7251"/>
                    </a:cubicBezTo>
                    <a:lnTo>
                      <a:pt x="2013" y="7189"/>
                    </a:lnTo>
                    <a:cubicBezTo>
                      <a:pt x="2002" y="7178"/>
                      <a:pt x="1981" y="7168"/>
                      <a:pt x="1971" y="7168"/>
                    </a:cubicBezTo>
                    <a:cubicBezTo>
                      <a:pt x="1960" y="7158"/>
                      <a:pt x="1950" y="7158"/>
                      <a:pt x="1940" y="7158"/>
                    </a:cubicBezTo>
                    <a:lnTo>
                      <a:pt x="1898" y="7158"/>
                    </a:lnTo>
                    <a:cubicBezTo>
                      <a:pt x="1888" y="7158"/>
                      <a:pt x="1867" y="7168"/>
                      <a:pt x="1857" y="7168"/>
                    </a:cubicBezTo>
                    <a:cubicBezTo>
                      <a:pt x="1836" y="7178"/>
                      <a:pt x="1815" y="7189"/>
                      <a:pt x="1805" y="7199"/>
                    </a:cubicBezTo>
                    <a:lnTo>
                      <a:pt x="1753" y="7251"/>
                    </a:lnTo>
                    <a:lnTo>
                      <a:pt x="1722" y="7314"/>
                    </a:lnTo>
                    <a:cubicBezTo>
                      <a:pt x="1701" y="7365"/>
                      <a:pt x="1691" y="7406"/>
                      <a:pt x="1681" y="7459"/>
                    </a:cubicBezTo>
                    <a:cubicBezTo>
                      <a:pt x="1670" y="7572"/>
                      <a:pt x="1681" y="7687"/>
                      <a:pt x="1691" y="7791"/>
                    </a:cubicBezTo>
                    <a:cubicBezTo>
                      <a:pt x="1711" y="7957"/>
                      <a:pt x="1753" y="8123"/>
                      <a:pt x="1805" y="8278"/>
                    </a:cubicBezTo>
                    <a:cubicBezTo>
                      <a:pt x="1836" y="8402"/>
                      <a:pt x="1877" y="8517"/>
                      <a:pt x="1919" y="8641"/>
                    </a:cubicBezTo>
                    <a:cubicBezTo>
                      <a:pt x="1919" y="8651"/>
                      <a:pt x="1909" y="8672"/>
                      <a:pt x="1898" y="8672"/>
                    </a:cubicBezTo>
                    <a:cubicBezTo>
                      <a:pt x="1888" y="8672"/>
                      <a:pt x="1867" y="8672"/>
                      <a:pt x="1867" y="8662"/>
                    </a:cubicBezTo>
                    <a:cubicBezTo>
                      <a:pt x="1587" y="8216"/>
                      <a:pt x="1370" y="7728"/>
                      <a:pt x="1234" y="7220"/>
                    </a:cubicBezTo>
                    <a:cubicBezTo>
                      <a:pt x="1079" y="6660"/>
                      <a:pt x="1017" y="6069"/>
                      <a:pt x="1027" y="5477"/>
                    </a:cubicBezTo>
                    <a:cubicBezTo>
                      <a:pt x="1038" y="4896"/>
                      <a:pt x="1131" y="4305"/>
                      <a:pt x="1297" y="3745"/>
                    </a:cubicBezTo>
                    <a:cubicBezTo>
                      <a:pt x="1379" y="3465"/>
                      <a:pt x="1473" y="3195"/>
                      <a:pt x="1587" y="2936"/>
                    </a:cubicBezTo>
                    <a:cubicBezTo>
                      <a:pt x="1711" y="2666"/>
                      <a:pt x="1857" y="2407"/>
                      <a:pt x="2013" y="2168"/>
                    </a:cubicBezTo>
                    <a:cubicBezTo>
                      <a:pt x="2334" y="1691"/>
                      <a:pt x="2718" y="1256"/>
                      <a:pt x="3164" y="882"/>
                    </a:cubicBezTo>
                    <a:cubicBezTo>
                      <a:pt x="3382" y="696"/>
                      <a:pt x="3610" y="530"/>
                      <a:pt x="3859" y="364"/>
                    </a:cubicBezTo>
                    <a:cubicBezTo>
                      <a:pt x="4046" y="239"/>
                      <a:pt x="4242" y="115"/>
                      <a:pt x="4440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3397;p63">
                <a:extLst>
                  <a:ext uri="{FF2B5EF4-FFF2-40B4-BE49-F238E27FC236}">
                    <a16:creationId xmlns:a16="http://schemas.microsoft.com/office/drawing/2014/main" id="{332850F6-6922-BB72-069E-97DD5CC0EA06}"/>
                  </a:ext>
                </a:extLst>
              </p:cNvPr>
              <p:cNvSpPr/>
              <p:nvPr/>
            </p:nvSpPr>
            <p:spPr>
              <a:xfrm>
                <a:off x="1992275" y="2399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53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3398;p63">
                <a:extLst>
                  <a:ext uri="{FF2B5EF4-FFF2-40B4-BE49-F238E27FC236}">
                    <a16:creationId xmlns:a16="http://schemas.microsoft.com/office/drawing/2014/main" id="{C0FE8CA7-4D55-8BF0-EED4-5F1CC30BC156}"/>
                  </a:ext>
                </a:extLst>
              </p:cNvPr>
              <p:cNvSpPr/>
              <p:nvPr/>
            </p:nvSpPr>
            <p:spPr>
              <a:xfrm>
                <a:off x="1990475" y="240487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2"/>
                    </a:moveTo>
                    <a:lnTo>
                      <a:pt x="1" y="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53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3399;p63">
                <a:extLst>
                  <a:ext uri="{FF2B5EF4-FFF2-40B4-BE49-F238E27FC236}">
                    <a16:creationId xmlns:a16="http://schemas.microsoft.com/office/drawing/2014/main" id="{1A2E2737-69CF-FC2A-86BE-7DE214E27B11}"/>
                  </a:ext>
                </a:extLst>
              </p:cNvPr>
              <p:cNvSpPr/>
              <p:nvPr/>
            </p:nvSpPr>
            <p:spPr>
              <a:xfrm>
                <a:off x="2023675" y="2326325"/>
                <a:ext cx="12200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565" extrusionOk="0">
                    <a:moveTo>
                      <a:pt x="259" y="0"/>
                    </a:moveTo>
                    <a:cubicBezTo>
                      <a:pt x="208" y="0"/>
                      <a:pt x="156" y="42"/>
                      <a:pt x="146" y="93"/>
                    </a:cubicBezTo>
                    <a:cubicBezTo>
                      <a:pt x="73" y="446"/>
                      <a:pt x="31" y="809"/>
                      <a:pt x="10" y="1172"/>
                    </a:cubicBezTo>
                    <a:cubicBezTo>
                      <a:pt x="0" y="1349"/>
                      <a:pt x="0" y="1525"/>
                      <a:pt x="10" y="1702"/>
                    </a:cubicBezTo>
                    <a:cubicBezTo>
                      <a:pt x="10" y="1877"/>
                      <a:pt x="21" y="2054"/>
                      <a:pt x="42" y="2230"/>
                    </a:cubicBezTo>
                    <a:cubicBezTo>
                      <a:pt x="52" y="2407"/>
                      <a:pt x="73" y="2583"/>
                      <a:pt x="93" y="2760"/>
                    </a:cubicBezTo>
                    <a:cubicBezTo>
                      <a:pt x="125" y="2936"/>
                      <a:pt x="146" y="3112"/>
                      <a:pt x="176" y="3278"/>
                    </a:cubicBezTo>
                    <a:cubicBezTo>
                      <a:pt x="239" y="3631"/>
                      <a:pt x="322" y="3984"/>
                      <a:pt x="395" y="4336"/>
                    </a:cubicBezTo>
                    <a:cubicBezTo>
                      <a:pt x="405" y="4408"/>
                      <a:pt x="425" y="4471"/>
                      <a:pt x="436" y="4544"/>
                    </a:cubicBezTo>
                    <a:cubicBezTo>
                      <a:pt x="436" y="4564"/>
                      <a:pt x="457" y="4564"/>
                      <a:pt x="467" y="4564"/>
                    </a:cubicBezTo>
                    <a:cubicBezTo>
                      <a:pt x="488" y="4564"/>
                      <a:pt x="488" y="4544"/>
                      <a:pt x="488" y="4533"/>
                    </a:cubicBezTo>
                    <a:cubicBezTo>
                      <a:pt x="425" y="4212"/>
                      <a:pt x="374" y="3890"/>
                      <a:pt x="322" y="3569"/>
                    </a:cubicBezTo>
                    <a:lnTo>
                      <a:pt x="322" y="3579"/>
                    </a:lnTo>
                    <a:cubicBezTo>
                      <a:pt x="291" y="3361"/>
                      <a:pt x="259" y="3143"/>
                      <a:pt x="239" y="2926"/>
                    </a:cubicBezTo>
                    <a:lnTo>
                      <a:pt x="208" y="2614"/>
                    </a:lnTo>
                    <a:cubicBezTo>
                      <a:pt x="197" y="2500"/>
                      <a:pt x="197" y="2386"/>
                      <a:pt x="187" y="2272"/>
                    </a:cubicBezTo>
                    <a:cubicBezTo>
                      <a:pt x="187" y="2168"/>
                      <a:pt x="176" y="2064"/>
                      <a:pt x="176" y="1960"/>
                    </a:cubicBezTo>
                    <a:cubicBezTo>
                      <a:pt x="176" y="1847"/>
                      <a:pt x="176" y="1732"/>
                      <a:pt x="187" y="1619"/>
                    </a:cubicBezTo>
                    <a:cubicBezTo>
                      <a:pt x="187" y="1504"/>
                      <a:pt x="197" y="1390"/>
                      <a:pt x="197" y="1276"/>
                    </a:cubicBezTo>
                    <a:lnTo>
                      <a:pt x="229" y="934"/>
                    </a:lnTo>
                    <a:lnTo>
                      <a:pt x="229" y="965"/>
                    </a:lnTo>
                    <a:cubicBezTo>
                      <a:pt x="259" y="685"/>
                      <a:pt x="312" y="415"/>
                      <a:pt x="374" y="146"/>
                    </a:cubicBezTo>
                    <a:cubicBezTo>
                      <a:pt x="395" y="83"/>
                      <a:pt x="353" y="21"/>
                      <a:pt x="291" y="10"/>
                    </a:cubicBezTo>
                    <a:cubicBezTo>
                      <a:pt x="280" y="0"/>
                      <a:pt x="270" y="0"/>
                      <a:pt x="259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3400;p63">
                <a:extLst>
                  <a:ext uri="{FF2B5EF4-FFF2-40B4-BE49-F238E27FC236}">
                    <a16:creationId xmlns:a16="http://schemas.microsoft.com/office/drawing/2014/main" id="{84E42566-ABA1-F7D7-59F5-70E4C8D12298}"/>
                  </a:ext>
                </a:extLst>
              </p:cNvPr>
              <p:cNvSpPr/>
              <p:nvPr/>
            </p:nvSpPr>
            <p:spPr>
              <a:xfrm>
                <a:off x="2005000" y="2230100"/>
                <a:ext cx="80675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6520" extrusionOk="0">
                    <a:moveTo>
                      <a:pt x="2200" y="864"/>
                    </a:moveTo>
                    <a:lnTo>
                      <a:pt x="2200" y="864"/>
                    </a:lnTo>
                    <a:cubicBezTo>
                      <a:pt x="2196" y="866"/>
                      <a:pt x="2192" y="869"/>
                      <a:pt x="2189" y="872"/>
                    </a:cubicBezTo>
                    <a:cubicBezTo>
                      <a:pt x="2189" y="872"/>
                      <a:pt x="2198" y="872"/>
                      <a:pt x="2200" y="864"/>
                    </a:cubicBezTo>
                    <a:close/>
                    <a:moveTo>
                      <a:pt x="3019" y="1"/>
                    </a:moveTo>
                    <a:cubicBezTo>
                      <a:pt x="2770" y="104"/>
                      <a:pt x="2532" y="249"/>
                      <a:pt x="2313" y="395"/>
                    </a:cubicBezTo>
                    <a:cubicBezTo>
                      <a:pt x="2096" y="551"/>
                      <a:pt x="1889" y="717"/>
                      <a:pt x="1702" y="893"/>
                    </a:cubicBezTo>
                    <a:cubicBezTo>
                      <a:pt x="1515" y="1069"/>
                      <a:pt x="1349" y="1256"/>
                      <a:pt x="1193" y="1453"/>
                    </a:cubicBezTo>
                    <a:cubicBezTo>
                      <a:pt x="1038" y="1660"/>
                      <a:pt x="893" y="1878"/>
                      <a:pt x="757" y="2096"/>
                    </a:cubicBezTo>
                    <a:cubicBezTo>
                      <a:pt x="508" y="2542"/>
                      <a:pt x="333" y="3029"/>
                      <a:pt x="197" y="3517"/>
                    </a:cubicBezTo>
                    <a:cubicBezTo>
                      <a:pt x="167" y="3642"/>
                      <a:pt x="135" y="3766"/>
                      <a:pt x="114" y="3891"/>
                    </a:cubicBezTo>
                    <a:cubicBezTo>
                      <a:pt x="94" y="4015"/>
                      <a:pt x="73" y="4150"/>
                      <a:pt x="52" y="4274"/>
                    </a:cubicBezTo>
                    <a:cubicBezTo>
                      <a:pt x="21" y="4523"/>
                      <a:pt x="1" y="4783"/>
                      <a:pt x="1" y="5042"/>
                    </a:cubicBezTo>
                    <a:cubicBezTo>
                      <a:pt x="1" y="5281"/>
                      <a:pt x="1" y="5530"/>
                      <a:pt x="31" y="5779"/>
                    </a:cubicBezTo>
                    <a:cubicBezTo>
                      <a:pt x="52" y="6017"/>
                      <a:pt x="94" y="6256"/>
                      <a:pt x="135" y="6505"/>
                    </a:cubicBezTo>
                    <a:cubicBezTo>
                      <a:pt x="143" y="6512"/>
                      <a:pt x="150" y="6519"/>
                      <a:pt x="161" y="6519"/>
                    </a:cubicBezTo>
                    <a:cubicBezTo>
                      <a:pt x="165" y="6519"/>
                      <a:pt x="170" y="6518"/>
                      <a:pt x="177" y="6515"/>
                    </a:cubicBezTo>
                    <a:cubicBezTo>
                      <a:pt x="187" y="6515"/>
                      <a:pt x="197" y="6494"/>
                      <a:pt x="187" y="6484"/>
                    </a:cubicBezTo>
                    <a:lnTo>
                      <a:pt x="156" y="6297"/>
                    </a:lnTo>
                    <a:lnTo>
                      <a:pt x="156" y="6307"/>
                    </a:lnTo>
                    <a:cubicBezTo>
                      <a:pt x="125" y="6048"/>
                      <a:pt x="94" y="5779"/>
                      <a:pt x="94" y="5509"/>
                    </a:cubicBezTo>
                    <a:cubicBezTo>
                      <a:pt x="84" y="5249"/>
                      <a:pt x="104" y="4980"/>
                      <a:pt x="125" y="4710"/>
                    </a:cubicBezTo>
                    <a:cubicBezTo>
                      <a:pt x="135" y="4710"/>
                      <a:pt x="135" y="4710"/>
                      <a:pt x="135" y="4700"/>
                    </a:cubicBezTo>
                    <a:lnTo>
                      <a:pt x="135" y="4700"/>
                    </a:lnTo>
                    <a:cubicBezTo>
                      <a:pt x="135" y="4700"/>
                      <a:pt x="135" y="4700"/>
                      <a:pt x="135" y="4700"/>
                    </a:cubicBezTo>
                    <a:cubicBezTo>
                      <a:pt x="146" y="4575"/>
                      <a:pt x="167" y="4451"/>
                      <a:pt x="187" y="4327"/>
                    </a:cubicBezTo>
                    <a:cubicBezTo>
                      <a:pt x="208" y="4181"/>
                      <a:pt x="239" y="4057"/>
                      <a:pt x="270" y="3922"/>
                    </a:cubicBezTo>
                    <a:cubicBezTo>
                      <a:pt x="312" y="3787"/>
                      <a:pt x="343" y="3663"/>
                      <a:pt x="384" y="3538"/>
                    </a:cubicBezTo>
                    <a:cubicBezTo>
                      <a:pt x="425" y="3403"/>
                      <a:pt x="478" y="3278"/>
                      <a:pt x="519" y="3144"/>
                    </a:cubicBezTo>
                    <a:lnTo>
                      <a:pt x="519" y="3165"/>
                    </a:lnTo>
                    <a:cubicBezTo>
                      <a:pt x="612" y="2926"/>
                      <a:pt x="727" y="2688"/>
                      <a:pt x="851" y="2469"/>
                    </a:cubicBezTo>
                    <a:cubicBezTo>
                      <a:pt x="974" y="2245"/>
                      <a:pt x="1106" y="2041"/>
                      <a:pt x="1258" y="1837"/>
                    </a:cubicBezTo>
                    <a:lnTo>
                      <a:pt x="1258" y="1837"/>
                    </a:lnTo>
                    <a:cubicBezTo>
                      <a:pt x="1257" y="1837"/>
                      <a:pt x="1256" y="1837"/>
                      <a:pt x="1255" y="1837"/>
                    </a:cubicBezTo>
                    <a:lnTo>
                      <a:pt x="1266" y="1826"/>
                    </a:lnTo>
                    <a:lnTo>
                      <a:pt x="1266" y="1826"/>
                    </a:lnTo>
                    <a:cubicBezTo>
                      <a:pt x="1263" y="1830"/>
                      <a:pt x="1261" y="1833"/>
                      <a:pt x="1258" y="1837"/>
                    </a:cubicBezTo>
                    <a:lnTo>
                      <a:pt x="1258" y="1837"/>
                    </a:lnTo>
                    <a:cubicBezTo>
                      <a:pt x="1266" y="1835"/>
                      <a:pt x="1266" y="1826"/>
                      <a:pt x="1266" y="1826"/>
                    </a:cubicBezTo>
                    <a:lnTo>
                      <a:pt x="1266" y="1826"/>
                    </a:lnTo>
                    <a:cubicBezTo>
                      <a:pt x="1266" y="1826"/>
                      <a:pt x="1266" y="1826"/>
                      <a:pt x="1266" y="1826"/>
                    </a:cubicBezTo>
                    <a:cubicBezTo>
                      <a:pt x="1276" y="1816"/>
                      <a:pt x="1276" y="1816"/>
                      <a:pt x="1276" y="1805"/>
                    </a:cubicBezTo>
                    <a:lnTo>
                      <a:pt x="1276" y="1805"/>
                    </a:lnTo>
                    <a:cubicBezTo>
                      <a:pt x="1276" y="1806"/>
                      <a:pt x="1276" y="1816"/>
                      <a:pt x="1266" y="1816"/>
                    </a:cubicBezTo>
                    <a:cubicBezTo>
                      <a:pt x="1536" y="1464"/>
                      <a:pt x="1847" y="1142"/>
                      <a:pt x="2200" y="862"/>
                    </a:cubicBezTo>
                    <a:lnTo>
                      <a:pt x="2200" y="862"/>
                    </a:lnTo>
                    <a:cubicBezTo>
                      <a:pt x="2200" y="862"/>
                      <a:pt x="2200" y="863"/>
                      <a:pt x="2200" y="864"/>
                    </a:cubicBezTo>
                    <a:lnTo>
                      <a:pt x="2200" y="864"/>
                    </a:lnTo>
                    <a:cubicBezTo>
                      <a:pt x="2342" y="753"/>
                      <a:pt x="2494" y="652"/>
                      <a:pt x="2645" y="551"/>
                    </a:cubicBezTo>
                    <a:cubicBezTo>
                      <a:pt x="2801" y="457"/>
                      <a:pt x="2967" y="364"/>
                      <a:pt x="3133" y="281"/>
                    </a:cubicBezTo>
                    <a:cubicBezTo>
                      <a:pt x="3196" y="249"/>
                      <a:pt x="3226" y="166"/>
                      <a:pt x="3205" y="104"/>
                    </a:cubicBezTo>
                    <a:cubicBezTo>
                      <a:pt x="3196" y="74"/>
                      <a:pt x="3164" y="42"/>
                      <a:pt x="3133" y="21"/>
                    </a:cubicBezTo>
                    <a:cubicBezTo>
                      <a:pt x="3113" y="11"/>
                      <a:pt x="3081" y="1"/>
                      <a:pt x="3060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3401;p63">
                <a:extLst>
                  <a:ext uri="{FF2B5EF4-FFF2-40B4-BE49-F238E27FC236}">
                    <a16:creationId xmlns:a16="http://schemas.microsoft.com/office/drawing/2014/main" id="{4E35A7D7-4664-2091-A197-0EA2E09D3B37}"/>
                  </a:ext>
                </a:extLst>
              </p:cNvPr>
              <p:cNvSpPr/>
              <p:nvPr/>
            </p:nvSpPr>
            <p:spPr>
              <a:xfrm>
                <a:off x="2051400" y="2315150"/>
                <a:ext cx="4700" cy="3892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1557" extrusionOk="0">
                    <a:moveTo>
                      <a:pt x="74" y="1"/>
                    </a:moveTo>
                    <a:cubicBezTo>
                      <a:pt x="63" y="1"/>
                      <a:pt x="42" y="12"/>
                      <a:pt x="22" y="22"/>
                    </a:cubicBezTo>
                    <a:cubicBezTo>
                      <a:pt x="12" y="32"/>
                      <a:pt x="12" y="42"/>
                      <a:pt x="1" y="63"/>
                    </a:cubicBezTo>
                    <a:lnTo>
                      <a:pt x="1" y="105"/>
                    </a:lnTo>
                    <a:cubicBezTo>
                      <a:pt x="12" y="157"/>
                      <a:pt x="22" y="198"/>
                      <a:pt x="33" y="250"/>
                    </a:cubicBezTo>
                    <a:lnTo>
                      <a:pt x="33" y="261"/>
                    </a:lnTo>
                    <a:cubicBezTo>
                      <a:pt x="53" y="427"/>
                      <a:pt x="74" y="603"/>
                      <a:pt x="84" y="779"/>
                    </a:cubicBezTo>
                    <a:cubicBezTo>
                      <a:pt x="105" y="955"/>
                      <a:pt x="105" y="1132"/>
                      <a:pt x="84" y="1308"/>
                    </a:cubicBezTo>
                    <a:cubicBezTo>
                      <a:pt x="74" y="1381"/>
                      <a:pt x="63" y="1453"/>
                      <a:pt x="53" y="1515"/>
                    </a:cubicBezTo>
                    <a:cubicBezTo>
                      <a:pt x="42" y="1536"/>
                      <a:pt x="53" y="1547"/>
                      <a:pt x="74" y="1557"/>
                    </a:cubicBezTo>
                    <a:cubicBezTo>
                      <a:pt x="84" y="1557"/>
                      <a:pt x="105" y="1547"/>
                      <a:pt x="105" y="1536"/>
                    </a:cubicBezTo>
                    <a:cubicBezTo>
                      <a:pt x="125" y="1412"/>
                      <a:pt x="146" y="1298"/>
                      <a:pt x="157" y="1183"/>
                    </a:cubicBezTo>
                    <a:cubicBezTo>
                      <a:pt x="178" y="1059"/>
                      <a:pt x="188" y="934"/>
                      <a:pt x="188" y="810"/>
                    </a:cubicBezTo>
                    <a:lnTo>
                      <a:pt x="188" y="644"/>
                    </a:lnTo>
                    <a:lnTo>
                      <a:pt x="188" y="457"/>
                    </a:lnTo>
                    <a:cubicBezTo>
                      <a:pt x="178" y="333"/>
                      <a:pt x="167" y="208"/>
                      <a:pt x="157" y="74"/>
                    </a:cubicBezTo>
                    <a:cubicBezTo>
                      <a:pt x="157" y="53"/>
                      <a:pt x="146" y="42"/>
                      <a:pt x="136" y="22"/>
                    </a:cubicBezTo>
                    <a:cubicBezTo>
                      <a:pt x="125" y="12"/>
                      <a:pt x="105" y="1"/>
                      <a:pt x="84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3402;p63">
                <a:extLst>
                  <a:ext uri="{FF2B5EF4-FFF2-40B4-BE49-F238E27FC236}">
                    <a16:creationId xmlns:a16="http://schemas.microsoft.com/office/drawing/2014/main" id="{4C3C4D05-C7F9-413A-BA25-B56D69F028FA}"/>
                  </a:ext>
                </a:extLst>
              </p:cNvPr>
              <p:cNvSpPr/>
              <p:nvPr/>
            </p:nvSpPr>
            <p:spPr>
              <a:xfrm>
                <a:off x="2115200" y="2263050"/>
                <a:ext cx="50600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2024" h="2142" extrusionOk="0">
                    <a:moveTo>
                      <a:pt x="1899" y="0"/>
                    </a:moveTo>
                    <a:cubicBezTo>
                      <a:pt x="1847" y="0"/>
                      <a:pt x="1806" y="31"/>
                      <a:pt x="1796" y="83"/>
                    </a:cubicBezTo>
                    <a:cubicBezTo>
                      <a:pt x="1764" y="176"/>
                      <a:pt x="1733" y="270"/>
                      <a:pt x="1692" y="363"/>
                    </a:cubicBezTo>
                    <a:cubicBezTo>
                      <a:pt x="1650" y="487"/>
                      <a:pt x="1588" y="612"/>
                      <a:pt x="1526" y="726"/>
                    </a:cubicBezTo>
                    <a:cubicBezTo>
                      <a:pt x="1484" y="789"/>
                      <a:pt x="1453" y="851"/>
                      <a:pt x="1411" y="913"/>
                    </a:cubicBezTo>
                    <a:cubicBezTo>
                      <a:pt x="1381" y="975"/>
                      <a:pt x="1339" y="1027"/>
                      <a:pt x="1298" y="1079"/>
                    </a:cubicBezTo>
                    <a:cubicBezTo>
                      <a:pt x="1215" y="1193"/>
                      <a:pt x="1121" y="1297"/>
                      <a:pt x="1028" y="1400"/>
                    </a:cubicBezTo>
                    <a:cubicBezTo>
                      <a:pt x="934" y="1494"/>
                      <a:pt x="831" y="1587"/>
                      <a:pt x="717" y="1681"/>
                    </a:cubicBezTo>
                    <a:cubicBezTo>
                      <a:pt x="540" y="1815"/>
                      <a:pt x="343" y="1940"/>
                      <a:pt x="125" y="2033"/>
                    </a:cubicBezTo>
                    <a:cubicBezTo>
                      <a:pt x="95" y="2043"/>
                      <a:pt x="63" y="2064"/>
                      <a:pt x="32" y="2075"/>
                    </a:cubicBezTo>
                    <a:cubicBezTo>
                      <a:pt x="12" y="2085"/>
                      <a:pt x="1" y="2096"/>
                      <a:pt x="1" y="2116"/>
                    </a:cubicBezTo>
                    <a:cubicBezTo>
                      <a:pt x="9" y="2132"/>
                      <a:pt x="22" y="2141"/>
                      <a:pt x="32" y="2141"/>
                    </a:cubicBezTo>
                    <a:cubicBezTo>
                      <a:pt x="36" y="2141"/>
                      <a:pt x="40" y="2140"/>
                      <a:pt x="42" y="2137"/>
                    </a:cubicBezTo>
                    <a:cubicBezTo>
                      <a:pt x="157" y="2096"/>
                      <a:pt x="260" y="2054"/>
                      <a:pt x="364" y="2002"/>
                    </a:cubicBezTo>
                    <a:cubicBezTo>
                      <a:pt x="468" y="1950"/>
                      <a:pt x="572" y="1888"/>
                      <a:pt x="675" y="1826"/>
                    </a:cubicBezTo>
                    <a:cubicBezTo>
                      <a:pt x="883" y="1701"/>
                      <a:pt x="1070" y="1545"/>
                      <a:pt x="1246" y="1380"/>
                    </a:cubicBezTo>
                    <a:cubicBezTo>
                      <a:pt x="1328" y="1297"/>
                      <a:pt x="1402" y="1204"/>
                      <a:pt x="1484" y="1110"/>
                    </a:cubicBezTo>
                    <a:cubicBezTo>
                      <a:pt x="1557" y="1017"/>
                      <a:pt x="1630" y="913"/>
                      <a:pt x="1702" y="809"/>
                    </a:cubicBezTo>
                    <a:cubicBezTo>
                      <a:pt x="1837" y="602"/>
                      <a:pt x="1941" y="374"/>
                      <a:pt x="2003" y="135"/>
                    </a:cubicBezTo>
                    <a:cubicBezTo>
                      <a:pt x="2024" y="73"/>
                      <a:pt x="1982" y="10"/>
                      <a:pt x="1930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3403;p63">
                <a:extLst>
                  <a:ext uri="{FF2B5EF4-FFF2-40B4-BE49-F238E27FC236}">
                    <a16:creationId xmlns:a16="http://schemas.microsoft.com/office/drawing/2014/main" id="{876D7EEA-F4B0-49F8-294C-CEEB2955E8B1}"/>
                  </a:ext>
                </a:extLst>
              </p:cNvPr>
              <p:cNvSpPr/>
              <p:nvPr/>
            </p:nvSpPr>
            <p:spPr>
              <a:xfrm>
                <a:off x="2162675" y="2256025"/>
                <a:ext cx="218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872" h="2104" extrusionOk="0">
                    <a:moveTo>
                      <a:pt x="695" y="1"/>
                    </a:moveTo>
                    <a:cubicBezTo>
                      <a:pt x="685" y="1"/>
                      <a:pt x="674" y="12"/>
                      <a:pt x="664" y="12"/>
                    </a:cubicBezTo>
                    <a:cubicBezTo>
                      <a:pt x="633" y="22"/>
                      <a:pt x="602" y="42"/>
                      <a:pt x="581" y="74"/>
                    </a:cubicBezTo>
                    <a:cubicBezTo>
                      <a:pt x="571" y="105"/>
                      <a:pt x="561" y="136"/>
                      <a:pt x="571" y="178"/>
                    </a:cubicBezTo>
                    <a:cubicBezTo>
                      <a:pt x="581" y="229"/>
                      <a:pt x="591" y="271"/>
                      <a:pt x="602" y="323"/>
                    </a:cubicBezTo>
                    <a:cubicBezTo>
                      <a:pt x="612" y="395"/>
                      <a:pt x="623" y="457"/>
                      <a:pt x="623" y="519"/>
                    </a:cubicBezTo>
                    <a:cubicBezTo>
                      <a:pt x="623" y="593"/>
                      <a:pt x="623" y="655"/>
                      <a:pt x="612" y="727"/>
                    </a:cubicBezTo>
                    <a:cubicBezTo>
                      <a:pt x="602" y="821"/>
                      <a:pt x="581" y="914"/>
                      <a:pt x="561" y="997"/>
                    </a:cubicBezTo>
                    <a:cubicBezTo>
                      <a:pt x="540" y="1100"/>
                      <a:pt x="508" y="1194"/>
                      <a:pt x="467" y="1287"/>
                    </a:cubicBezTo>
                    <a:cubicBezTo>
                      <a:pt x="467" y="1287"/>
                      <a:pt x="468" y="1286"/>
                      <a:pt x="470" y="1284"/>
                    </a:cubicBezTo>
                    <a:lnTo>
                      <a:pt x="470" y="1284"/>
                    </a:lnTo>
                    <a:cubicBezTo>
                      <a:pt x="421" y="1393"/>
                      <a:pt x="381" y="1500"/>
                      <a:pt x="322" y="1598"/>
                    </a:cubicBezTo>
                    <a:cubicBezTo>
                      <a:pt x="259" y="1713"/>
                      <a:pt x="197" y="1817"/>
                      <a:pt x="114" y="1909"/>
                    </a:cubicBezTo>
                    <a:cubicBezTo>
                      <a:pt x="116" y="1909"/>
                      <a:pt x="117" y="1909"/>
                      <a:pt x="119" y="1909"/>
                    </a:cubicBezTo>
                    <a:lnTo>
                      <a:pt x="119" y="1909"/>
                    </a:lnTo>
                    <a:cubicBezTo>
                      <a:pt x="88" y="1956"/>
                      <a:pt x="50" y="1995"/>
                      <a:pt x="21" y="2034"/>
                    </a:cubicBezTo>
                    <a:cubicBezTo>
                      <a:pt x="0" y="2055"/>
                      <a:pt x="0" y="2075"/>
                      <a:pt x="21" y="2096"/>
                    </a:cubicBezTo>
                    <a:cubicBezTo>
                      <a:pt x="25" y="2101"/>
                      <a:pt x="33" y="2103"/>
                      <a:pt x="42" y="2103"/>
                    </a:cubicBezTo>
                    <a:cubicBezTo>
                      <a:pt x="54" y="2103"/>
                      <a:pt x="67" y="2098"/>
                      <a:pt x="73" y="2086"/>
                    </a:cubicBezTo>
                    <a:cubicBezTo>
                      <a:pt x="187" y="1962"/>
                      <a:pt x="301" y="1826"/>
                      <a:pt x="395" y="1681"/>
                    </a:cubicBezTo>
                    <a:cubicBezTo>
                      <a:pt x="446" y="1609"/>
                      <a:pt x="498" y="1536"/>
                      <a:pt x="540" y="1453"/>
                    </a:cubicBezTo>
                    <a:cubicBezTo>
                      <a:pt x="591" y="1370"/>
                      <a:pt x="644" y="1287"/>
                      <a:pt x="685" y="1204"/>
                    </a:cubicBezTo>
                    <a:cubicBezTo>
                      <a:pt x="716" y="1121"/>
                      <a:pt x="747" y="1028"/>
                      <a:pt x="778" y="945"/>
                    </a:cubicBezTo>
                    <a:cubicBezTo>
                      <a:pt x="810" y="851"/>
                      <a:pt x="830" y="758"/>
                      <a:pt x="840" y="665"/>
                    </a:cubicBezTo>
                    <a:cubicBezTo>
                      <a:pt x="861" y="572"/>
                      <a:pt x="872" y="489"/>
                      <a:pt x="872" y="395"/>
                    </a:cubicBezTo>
                    <a:cubicBezTo>
                      <a:pt x="872" y="344"/>
                      <a:pt x="861" y="302"/>
                      <a:pt x="861" y="250"/>
                    </a:cubicBezTo>
                    <a:cubicBezTo>
                      <a:pt x="851" y="198"/>
                      <a:pt x="840" y="146"/>
                      <a:pt x="830" y="105"/>
                    </a:cubicBezTo>
                    <a:cubicBezTo>
                      <a:pt x="810" y="42"/>
                      <a:pt x="757" y="1"/>
                      <a:pt x="695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3404;p63">
                <a:extLst>
                  <a:ext uri="{FF2B5EF4-FFF2-40B4-BE49-F238E27FC236}">
                    <a16:creationId xmlns:a16="http://schemas.microsoft.com/office/drawing/2014/main" id="{8633E1F3-218C-40A6-B412-41D7D926670B}"/>
                  </a:ext>
                </a:extLst>
              </p:cNvPr>
              <p:cNvSpPr/>
              <p:nvPr/>
            </p:nvSpPr>
            <p:spPr>
              <a:xfrm>
                <a:off x="2110800" y="2201050"/>
                <a:ext cx="76525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128" extrusionOk="0">
                    <a:moveTo>
                      <a:pt x="1723" y="638"/>
                    </a:moveTo>
                    <a:cubicBezTo>
                      <a:pt x="1725" y="644"/>
                      <a:pt x="1733" y="644"/>
                      <a:pt x="1733" y="644"/>
                    </a:cubicBezTo>
                    <a:cubicBezTo>
                      <a:pt x="1730" y="642"/>
                      <a:pt x="1726" y="640"/>
                      <a:pt x="1723" y="638"/>
                    </a:cubicBezTo>
                    <a:close/>
                    <a:moveTo>
                      <a:pt x="2470" y="1319"/>
                    </a:moveTo>
                    <a:cubicBezTo>
                      <a:pt x="2470" y="1319"/>
                      <a:pt x="2470" y="1327"/>
                      <a:pt x="2478" y="1328"/>
                    </a:cubicBezTo>
                    <a:lnTo>
                      <a:pt x="2478" y="1328"/>
                    </a:lnTo>
                    <a:cubicBezTo>
                      <a:pt x="2475" y="1325"/>
                      <a:pt x="2472" y="1322"/>
                      <a:pt x="2470" y="1319"/>
                    </a:cubicBezTo>
                    <a:close/>
                    <a:moveTo>
                      <a:pt x="353" y="1"/>
                    </a:moveTo>
                    <a:cubicBezTo>
                      <a:pt x="280" y="12"/>
                      <a:pt x="208" y="32"/>
                      <a:pt x="146" y="63"/>
                    </a:cubicBezTo>
                    <a:cubicBezTo>
                      <a:pt x="115" y="84"/>
                      <a:pt x="94" y="104"/>
                      <a:pt x="73" y="136"/>
                    </a:cubicBezTo>
                    <a:cubicBezTo>
                      <a:pt x="42" y="167"/>
                      <a:pt x="32" y="198"/>
                      <a:pt x="11" y="240"/>
                    </a:cubicBezTo>
                    <a:cubicBezTo>
                      <a:pt x="1" y="281"/>
                      <a:pt x="1" y="333"/>
                      <a:pt x="1" y="374"/>
                    </a:cubicBezTo>
                    <a:cubicBezTo>
                      <a:pt x="1" y="416"/>
                      <a:pt x="11" y="457"/>
                      <a:pt x="22" y="499"/>
                    </a:cubicBezTo>
                    <a:cubicBezTo>
                      <a:pt x="52" y="582"/>
                      <a:pt x="115" y="644"/>
                      <a:pt x="167" y="706"/>
                    </a:cubicBezTo>
                    <a:cubicBezTo>
                      <a:pt x="239" y="779"/>
                      <a:pt x="322" y="831"/>
                      <a:pt x="395" y="883"/>
                    </a:cubicBezTo>
                    <a:cubicBezTo>
                      <a:pt x="550" y="987"/>
                      <a:pt x="716" y="1059"/>
                      <a:pt x="872" y="1142"/>
                    </a:cubicBezTo>
                    <a:cubicBezTo>
                      <a:pt x="883" y="1149"/>
                      <a:pt x="894" y="1153"/>
                      <a:pt x="905" y="1153"/>
                    </a:cubicBezTo>
                    <a:cubicBezTo>
                      <a:pt x="924" y="1153"/>
                      <a:pt x="942" y="1141"/>
                      <a:pt x="955" y="1121"/>
                    </a:cubicBezTo>
                    <a:cubicBezTo>
                      <a:pt x="965" y="1090"/>
                      <a:pt x="955" y="1059"/>
                      <a:pt x="924" y="1049"/>
                    </a:cubicBezTo>
                    <a:cubicBezTo>
                      <a:pt x="751" y="957"/>
                      <a:pt x="568" y="866"/>
                      <a:pt x="404" y="754"/>
                    </a:cubicBezTo>
                    <a:lnTo>
                      <a:pt x="404" y="754"/>
                    </a:lnTo>
                    <a:cubicBezTo>
                      <a:pt x="404" y="753"/>
                      <a:pt x="403" y="751"/>
                      <a:pt x="402" y="751"/>
                    </a:cubicBezTo>
                    <a:lnTo>
                      <a:pt x="402" y="751"/>
                    </a:lnTo>
                    <a:cubicBezTo>
                      <a:pt x="403" y="752"/>
                      <a:pt x="404" y="753"/>
                      <a:pt x="404" y="754"/>
                    </a:cubicBezTo>
                    <a:lnTo>
                      <a:pt x="404" y="754"/>
                    </a:lnTo>
                    <a:cubicBezTo>
                      <a:pt x="401" y="752"/>
                      <a:pt x="398" y="750"/>
                      <a:pt x="395" y="748"/>
                    </a:cubicBezTo>
                    <a:lnTo>
                      <a:pt x="395" y="748"/>
                    </a:lnTo>
                    <a:cubicBezTo>
                      <a:pt x="395" y="748"/>
                      <a:pt x="399" y="748"/>
                      <a:pt x="402" y="751"/>
                    </a:cubicBezTo>
                    <a:lnTo>
                      <a:pt x="402" y="751"/>
                    </a:lnTo>
                    <a:cubicBezTo>
                      <a:pt x="401" y="749"/>
                      <a:pt x="398" y="748"/>
                      <a:pt x="395" y="748"/>
                    </a:cubicBezTo>
                    <a:cubicBezTo>
                      <a:pt x="322" y="696"/>
                      <a:pt x="260" y="644"/>
                      <a:pt x="197" y="582"/>
                    </a:cubicBezTo>
                    <a:lnTo>
                      <a:pt x="208" y="582"/>
                    </a:lnTo>
                    <a:cubicBezTo>
                      <a:pt x="177" y="551"/>
                      <a:pt x="156" y="519"/>
                      <a:pt x="135" y="478"/>
                    </a:cubicBezTo>
                    <a:cubicBezTo>
                      <a:pt x="125" y="457"/>
                      <a:pt x="115" y="436"/>
                      <a:pt x="115" y="406"/>
                    </a:cubicBezTo>
                    <a:cubicBezTo>
                      <a:pt x="115" y="385"/>
                      <a:pt x="105" y="364"/>
                      <a:pt x="115" y="343"/>
                    </a:cubicBezTo>
                    <a:cubicBezTo>
                      <a:pt x="115" y="312"/>
                      <a:pt x="115" y="281"/>
                      <a:pt x="125" y="260"/>
                    </a:cubicBezTo>
                    <a:cubicBezTo>
                      <a:pt x="135" y="240"/>
                      <a:pt x="135" y="229"/>
                      <a:pt x="146" y="208"/>
                    </a:cubicBezTo>
                    <a:cubicBezTo>
                      <a:pt x="156" y="198"/>
                      <a:pt x="167" y="187"/>
                      <a:pt x="188" y="177"/>
                    </a:cubicBezTo>
                    <a:cubicBezTo>
                      <a:pt x="197" y="167"/>
                      <a:pt x="218" y="157"/>
                      <a:pt x="229" y="146"/>
                    </a:cubicBezTo>
                    <a:cubicBezTo>
                      <a:pt x="250" y="136"/>
                      <a:pt x="280" y="125"/>
                      <a:pt x="301" y="125"/>
                    </a:cubicBezTo>
                    <a:cubicBezTo>
                      <a:pt x="359" y="116"/>
                      <a:pt x="409" y="115"/>
                      <a:pt x="457" y="115"/>
                    </a:cubicBezTo>
                    <a:lnTo>
                      <a:pt x="457" y="115"/>
                    </a:lnTo>
                    <a:cubicBezTo>
                      <a:pt x="623" y="125"/>
                      <a:pt x="789" y="178"/>
                      <a:pt x="944" y="229"/>
                    </a:cubicBezTo>
                    <a:lnTo>
                      <a:pt x="934" y="229"/>
                    </a:lnTo>
                    <a:cubicBezTo>
                      <a:pt x="1221" y="331"/>
                      <a:pt x="1477" y="474"/>
                      <a:pt x="1723" y="638"/>
                    </a:cubicBezTo>
                    <a:lnTo>
                      <a:pt x="1723" y="638"/>
                    </a:lnTo>
                    <a:cubicBezTo>
                      <a:pt x="1723" y="637"/>
                      <a:pt x="1723" y="635"/>
                      <a:pt x="1723" y="634"/>
                    </a:cubicBezTo>
                    <a:lnTo>
                      <a:pt x="1723" y="634"/>
                    </a:lnTo>
                    <a:cubicBezTo>
                      <a:pt x="2002" y="831"/>
                      <a:pt x="2262" y="1070"/>
                      <a:pt x="2480" y="1328"/>
                    </a:cubicBezTo>
                    <a:cubicBezTo>
                      <a:pt x="2479" y="1328"/>
                      <a:pt x="2478" y="1328"/>
                      <a:pt x="2478" y="1328"/>
                    </a:cubicBezTo>
                    <a:lnTo>
                      <a:pt x="2478" y="1328"/>
                    </a:lnTo>
                    <a:cubicBezTo>
                      <a:pt x="2640" y="1522"/>
                      <a:pt x="2783" y="1737"/>
                      <a:pt x="2885" y="1962"/>
                    </a:cubicBezTo>
                    <a:cubicBezTo>
                      <a:pt x="2905" y="2003"/>
                      <a:pt x="2926" y="2045"/>
                      <a:pt x="2936" y="2086"/>
                    </a:cubicBezTo>
                    <a:cubicBezTo>
                      <a:pt x="2957" y="2117"/>
                      <a:pt x="2977" y="2128"/>
                      <a:pt x="3009" y="2128"/>
                    </a:cubicBezTo>
                    <a:cubicBezTo>
                      <a:pt x="3040" y="2117"/>
                      <a:pt x="3060" y="2086"/>
                      <a:pt x="3050" y="2055"/>
                    </a:cubicBezTo>
                    <a:cubicBezTo>
                      <a:pt x="2947" y="1785"/>
                      <a:pt x="2791" y="1547"/>
                      <a:pt x="2615" y="1328"/>
                    </a:cubicBezTo>
                    <a:cubicBezTo>
                      <a:pt x="2438" y="1090"/>
                      <a:pt x="2221" y="883"/>
                      <a:pt x="1982" y="696"/>
                    </a:cubicBezTo>
                    <a:cubicBezTo>
                      <a:pt x="1753" y="509"/>
                      <a:pt x="1504" y="353"/>
                      <a:pt x="1235" y="229"/>
                    </a:cubicBezTo>
                    <a:cubicBezTo>
                      <a:pt x="1110" y="177"/>
                      <a:pt x="976" y="125"/>
                      <a:pt x="851" y="84"/>
                    </a:cubicBezTo>
                    <a:cubicBezTo>
                      <a:pt x="768" y="53"/>
                      <a:pt x="675" y="32"/>
                      <a:pt x="592" y="21"/>
                    </a:cubicBezTo>
                    <a:cubicBezTo>
                      <a:pt x="529" y="12"/>
                      <a:pt x="467" y="1"/>
                      <a:pt x="4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3405;p63">
                <a:extLst>
                  <a:ext uri="{FF2B5EF4-FFF2-40B4-BE49-F238E27FC236}">
                    <a16:creationId xmlns:a16="http://schemas.microsoft.com/office/drawing/2014/main" id="{DDD0E1D9-362C-76D4-4580-B6BA098EF372}"/>
                  </a:ext>
                </a:extLst>
              </p:cNvPr>
              <p:cNvSpPr/>
              <p:nvPr/>
            </p:nvSpPr>
            <p:spPr>
              <a:xfrm>
                <a:off x="2051175" y="2202875"/>
                <a:ext cx="6665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1018" extrusionOk="0">
                    <a:moveTo>
                      <a:pt x="1089" y="1"/>
                    </a:moveTo>
                    <a:cubicBezTo>
                      <a:pt x="871" y="1"/>
                      <a:pt x="643" y="31"/>
                      <a:pt x="425" y="104"/>
                    </a:cubicBezTo>
                    <a:cubicBezTo>
                      <a:pt x="332" y="135"/>
                      <a:pt x="238" y="177"/>
                      <a:pt x="155" y="239"/>
                    </a:cubicBezTo>
                    <a:cubicBezTo>
                      <a:pt x="83" y="291"/>
                      <a:pt x="21" y="363"/>
                      <a:pt x="0" y="446"/>
                    </a:cubicBezTo>
                    <a:lnTo>
                      <a:pt x="0" y="540"/>
                    </a:lnTo>
                    <a:cubicBezTo>
                      <a:pt x="10" y="571"/>
                      <a:pt x="21" y="612"/>
                      <a:pt x="42" y="644"/>
                    </a:cubicBezTo>
                    <a:cubicBezTo>
                      <a:pt x="62" y="695"/>
                      <a:pt x="104" y="748"/>
                      <a:pt x="155" y="789"/>
                    </a:cubicBezTo>
                    <a:cubicBezTo>
                      <a:pt x="207" y="820"/>
                      <a:pt x="259" y="851"/>
                      <a:pt x="321" y="872"/>
                    </a:cubicBezTo>
                    <a:lnTo>
                      <a:pt x="539" y="934"/>
                    </a:lnTo>
                    <a:cubicBezTo>
                      <a:pt x="695" y="965"/>
                      <a:pt x="851" y="976"/>
                      <a:pt x="1006" y="986"/>
                    </a:cubicBezTo>
                    <a:cubicBezTo>
                      <a:pt x="1141" y="997"/>
                      <a:pt x="1286" y="997"/>
                      <a:pt x="1431" y="1007"/>
                    </a:cubicBezTo>
                    <a:lnTo>
                      <a:pt x="1421" y="1007"/>
                    </a:lnTo>
                    <a:cubicBezTo>
                      <a:pt x="1441" y="1007"/>
                      <a:pt x="1452" y="1007"/>
                      <a:pt x="1473" y="1017"/>
                    </a:cubicBezTo>
                    <a:cubicBezTo>
                      <a:pt x="1483" y="1017"/>
                      <a:pt x="1504" y="1017"/>
                      <a:pt x="1514" y="1007"/>
                    </a:cubicBezTo>
                    <a:cubicBezTo>
                      <a:pt x="1524" y="997"/>
                      <a:pt x="1535" y="986"/>
                      <a:pt x="1535" y="965"/>
                    </a:cubicBezTo>
                    <a:cubicBezTo>
                      <a:pt x="1545" y="955"/>
                      <a:pt x="1535" y="944"/>
                      <a:pt x="1535" y="934"/>
                    </a:cubicBezTo>
                    <a:cubicBezTo>
                      <a:pt x="1524" y="914"/>
                      <a:pt x="1514" y="903"/>
                      <a:pt x="1494" y="903"/>
                    </a:cubicBezTo>
                    <a:cubicBezTo>
                      <a:pt x="1411" y="893"/>
                      <a:pt x="1328" y="893"/>
                      <a:pt x="1245" y="893"/>
                    </a:cubicBezTo>
                    <a:cubicBezTo>
                      <a:pt x="1130" y="882"/>
                      <a:pt x="1027" y="882"/>
                      <a:pt x="923" y="872"/>
                    </a:cubicBezTo>
                    <a:cubicBezTo>
                      <a:pt x="736" y="851"/>
                      <a:pt x="549" y="831"/>
                      <a:pt x="373" y="768"/>
                    </a:cubicBezTo>
                    <a:cubicBezTo>
                      <a:pt x="321" y="758"/>
                      <a:pt x="280" y="737"/>
                      <a:pt x="238" y="706"/>
                    </a:cubicBezTo>
                    <a:cubicBezTo>
                      <a:pt x="217" y="685"/>
                      <a:pt x="197" y="675"/>
                      <a:pt x="176" y="644"/>
                    </a:cubicBezTo>
                    <a:cubicBezTo>
                      <a:pt x="155" y="623"/>
                      <a:pt x="145" y="602"/>
                      <a:pt x="134" y="582"/>
                    </a:cubicBezTo>
                    <a:cubicBezTo>
                      <a:pt x="124" y="561"/>
                      <a:pt x="114" y="540"/>
                      <a:pt x="114" y="529"/>
                    </a:cubicBezTo>
                    <a:lnTo>
                      <a:pt x="114" y="488"/>
                    </a:lnTo>
                    <a:lnTo>
                      <a:pt x="114" y="446"/>
                    </a:lnTo>
                    <a:cubicBezTo>
                      <a:pt x="124" y="426"/>
                      <a:pt x="134" y="416"/>
                      <a:pt x="134" y="405"/>
                    </a:cubicBezTo>
                    <a:lnTo>
                      <a:pt x="197" y="343"/>
                    </a:lnTo>
                    <a:cubicBezTo>
                      <a:pt x="238" y="312"/>
                      <a:pt x="280" y="291"/>
                      <a:pt x="332" y="260"/>
                    </a:cubicBezTo>
                    <a:cubicBezTo>
                      <a:pt x="446" y="208"/>
                      <a:pt x="560" y="177"/>
                      <a:pt x="685" y="156"/>
                    </a:cubicBezTo>
                    <a:cubicBezTo>
                      <a:pt x="822" y="128"/>
                      <a:pt x="964" y="115"/>
                      <a:pt x="1105" y="115"/>
                    </a:cubicBezTo>
                    <a:cubicBezTo>
                      <a:pt x="1176" y="115"/>
                      <a:pt x="1247" y="118"/>
                      <a:pt x="1317" y="125"/>
                    </a:cubicBezTo>
                    <a:lnTo>
                      <a:pt x="1307" y="125"/>
                    </a:lnTo>
                    <a:cubicBezTo>
                      <a:pt x="1545" y="146"/>
                      <a:pt x="1784" y="187"/>
                      <a:pt x="2022" y="270"/>
                    </a:cubicBezTo>
                    <a:lnTo>
                      <a:pt x="2012" y="270"/>
                    </a:lnTo>
                    <a:cubicBezTo>
                      <a:pt x="2178" y="333"/>
                      <a:pt x="2344" y="405"/>
                      <a:pt x="2490" y="509"/>
                    </a:cubicBezTo>
                    <a:cubicBezTo>
                      <a:pt x="2510" y="529"/>
                      <a:pt x="2541" y="550"/>
                      <a:pt x="2562" y="571"/>
                    </a:cubicBezTo>
                    <a:cubicBezTo>
                      <a:pt x="2578" y="576"/>
                      <a:pt x="2593" y="581"/>
                      <a:pt x="2607" y="581"/>
                    </a:cubicBezTo>
                    <a:cubicBezTo>
                      <a:pt x="2621" y="581"/>
                      <a:pt x="2634" y="576"/>
                      <a:pt x="2645" y="561"/>
                    </a:cubicBezTo>
                    <a:cubicBezTo>
                      <a:pt x="2665" y="540"/>
                      <a:pt x="2665" y="509"/>
                      <a:pt x="2645" y="488"/>
                    </a:cubicBezTo>
                    <a:cubicBezTo>
                      <a:pt x="2541" y="405"/>
                      <a:pt x="2427" y="333"/>
                      <a:pt x="2313" y="280"/>
                    </a:cubicBezTo>
                    <a:cubicBezTo>
                      <a:pt x="2188" y="218"/>
                      <a:pt x="2064" y="167"/>
                      <a:pt x="1929" y="125"/>
                    </a:cubicBezTo>
                    <a:cubicBezTo>
                      <a:pt x="1670" y="42"/>
                      <a:pt x="1390" y="11"/>
                      <a:pt x="11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3406;p63">
                <a:extLst>
                  <a:ext uri="{FF2B5EF4-FFF2-40B4-BE49-F238E27FC236}">
                    <a16:creationId xmlns:a16="http://schemas.microsoft.com/office/drawing/2014/main" id="{1E516304-FC15-352A-C07D-CD134852FCD9}"/>
                  </a:ext>
                </a:extLst>
              </p:cNvPr>
              <p:cNvSpPr/>
              <p:nvPr/>
            </p:nvSpPr>
            <p:spPr>
              <a:xfrm>
                <a:off x="2112875" y="2203400"/>
                <a:ext cx="67975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1712" extrusionOk="0">
                    <a:moveTo>
                      <a:pt x="716" y="353"/>
                    </a:moveTo>
                    <a:lnTo>
                      <a:pt x="716" y="353"/>
                    </a:lnTo>
                    <a:cubicBezTo>
                      <a:pt x="737" y="363"/>
                      <a:pt x="758" y="363"/>
                      <a:pt x="768" y="374"/>
                    </a:cubicBezTo>
                    <a:cubicBezTo>
                      <a:pt x="789" y="374"/>
                      <a:pt x="799" y="384"/>
                      <a:pt x="820" y="395"/>
                    </a:cubicBezTo>
                    <a:cubicBezTo>
                      <a:pt x="831" y="395"/>
                      <a:pt x="841" y="405"/>
                      <a:pt x="851" y="415"/>
                    </a:cubicBezTo>
                    <a:cubicBezTo>
                      <a:pt x="820" y="405"/>
                      <a:pt x="799" y="395"/>
                      <a:pt x="768" y="395"/>
                    </a:cubicBezTo>
                    <a:cubicBezTo>
                      <a:pt x="768" y="384"/>
                      <a:pt x="758" y="384"/>
                      <a:pt x="748" y="374"/>
                    </a:cubicBezTo>
                    <a:cubicBezTo>
                      <a:pt x="737" y="374"/>
                      <a:pt x="727" y="363"/>
                      <a:pt x="716" y="353"/>
                    </a:cubicBezTo>
                    <a:close/>
                    <a:moveTo>
                      <a:pt x="280" y="1"/>
                    </a:moveTo>
                    <a:cubicBezTo>
                      <a:pt x="250" y="1"/>
                      <a:pt x="218" y="1"/>
                      <a:pt x="188" y="10"/>
                    </a:cubicBezTo>
                    <a:cubicBezTo>
                      <a:pt x="156" y="21"/>
                      <a:pt x="135" y="31"/>
                      <a:pt x="114" y="52"/>
                    </a:cubicBezTo>
                    <a:lnTo>
                      <a:pt x="114" y="63"/>
                    </a:lnTo>
                    <a:lnTo>
                      <a:pt x="105" y="63"/>
                    </a:lnTo>
                    <a:cubicBezTo>
                      <a:pt x="94" y="63"/>
                      <a:pt x="84" y="73"/>
                      <a:pt x="84" y="73"/>
                    </a:cubicBezTo>
                    <a:cubicBezTo>
                      <a:pt x="63" y="83"/>
                      <a:pt x="42" y="104"/>
                      <a:pt x="32" y="135"/>
                    </a:cubicBezTo>
                    <a:cubicBezTo>
                      <a:pt x="32" y="146"/>
                      <a:pt x="22" y="156"/>
                      <a:pt x="22" y="166"/>
                    </a:cubicBezTo>
                    <a:cubicBezTo>
                      <a:pt x="11" y="176"/>
                      <a:pt x="11" y="187"/>
                      <a:pt x="11" y="187"/>
                    </a:cubicBezTo>
                    <a:cubicBezTo>
                      <a:pt x="1" y="218"/>
                      <a:pt x="1" y="239"/>
                      <a:pt x="1" y="259"/>
                    </a:cubicBezTo>
                    <a:cubicBezTo>
                      <a:pt x="1" y="270"/>
                      <a:pt x="1" y="280"/>
                      <a:pt x="11" y="291"/>
                    </a:cubicBezTo>
                    <a:lnTo>
                      <a:pt x="11" y="322"/>
                    </a:lnTo>
                    <a:cubicBezTo>
                      <a:pt x="11" y="363"/>
                      <a:pt x="11" y="395"/>
                      <a:pt x="22" y="436"/>
                    </a:cubicBezTo>
                    <a:cubicBezTo>
                      <a:pt x="22" y="446"/>
                      <a:pt x="32" y="467"/>
                      <a:pt x="32" y="478"/>
                    </a:cubicBezTo>
                    <a:cubicBezTo>
                      <a:pt x="42" y="488"/>
                      <a:pt x="63" y="498"/>
                      <a:pt x="73" y="508"/>
                    </a:cubicBezTo>
                    <a:cubicBezTo>
                      <a:pt x="84" y="508"/>
                      <a:pt x="94" y="519"/>
                      <a:pt x="105" y="519"/>
                    </a:cubicBezTo>
                    <a:lnTo>
                      <a:pt x="125" y="519"/>
                    </a:lnTo>
                    <a:cubicBezTo>
                      <a:pt x="135" y="540"/>
                      <a:pt x="156" y="561"/>
                      <a:pt x="167" y="581"/>
                    </a:cubicBezTo>
                    <a:cubicBezTo>
                      <a:pt x="188" y="612"/>
                      <a:pt x="208" y="633"/>
                      <a:pt x="239" y="644"/>
                    </a:cubicBezTo>
                    <a:cubicBezTo>
                      <a:pt x="250" y="654"/>
                      <a:pt x="260" y="664"/>
                      <a:pt x="280" y="664"/>
                    </a:cubicBezTo>
                    <a:cubicBezTo>
                      <a:pt x="291" y="664"/>
                      <a:pt x="301" y="654"/>
                      <a:pt x="312" y="644"/>
                    </a:cubicBezTo>
                    <a:cubicBezTo>
                      <a:pt x="322" y="633"/>
                      <a:pt x="333" y="623"/>
                      <a:pt x="333" y="602"/>
                    </a:cubicBezTo>
                    <a:cubicBezTo>
                      <a:pt x="333" y="591"/>
                      <a:pt x="322" y="571"/>
                      <a:pt x="312" y="571"/>
                    </a:cubicBezTo>
                    <a:cubicBezTo>
                      <a:pt x="322" y="571"/>
                      <a:pt x="343" y="571"/>
                      <a:pt x="353" y="581"/>
                    </a:cubicBezTo>
                    <a:cubicBezTo>
                      <a:pt x="395" y="591"/>
                      <a:pt x="436" y="591"/>
                      <a:pt x="488" y="591"/>
                    </a:cubicBezTo>
                    <a:cubicBezTo>
                      <a:pt x="509" y="591"/>
                      <a:pt x="529" y="581"/>
                      <a:pt x="550" y="581"/>
                    </a:cubicBezTo>
                    <a:cubicBezTo>
                      <a:pt x="571" y="581"/>
                      <a:pt x="582" y="571"/>
                      <a:pt x="602" y="561"/>
                    </a:cubicBezTo>
                    <a:cubicBezTo>
                      <a:pt x="612" y="561"/>
                      <a:pt x="612" y="550"/>
                      <a:pt x="623" y="550"/>
                    </a:cubicBezTo>
                    <a:cubicBezTo>
                      <a:pt x="644" y="550"/>
                      <a:pt x="665" y="561"/>
                      <a:pt x="685" y="561"/>
                    </a:cubicBezTo>
                    <a:cubicBezTo>
                      <a:pt x="903" y="664"/>
                      <a:pt x="1121" y="757"/>
                      <a:pt x="1339" y="851"/>
                    </a:cubicBezTo>
                    <a:cubicBezTo>
                      <a:pt x="1640" y="1006"/>
                      <a:pt x="1930" y="1152"/>
                      <a:pt x="2210" y="1338"/>
                    </a:cubicBezTo>
                    <a:cubicBezTo>
                      <a:pt x="2213" y="1341"/>
                      <a:pt x="2218" y="1343"/>
                      <a:pt x="2224" y="1343"/>
                    </a:cubicBezTo>
                    <a:cubicBezTo>
                      <a:pt x="2238" y="1343"/>
                      <a:pt x="2257" y="1335"/>
                      <a:pt x="2272" y="1328"/>
                    </a:cubicBezTo>
                    <a:lnTo>
                      <a:pt x="2283" y="1328"/>
                    </a:lnTo>
                    <a:cubicBezTo>
                      <a:pt x="2345" y="1400"/>
                      <a:pt x="2417" y="1483"/>
                      <a:pt x="2490" y="1566"/>
                    </a:cubicBezTo>
                    <a:cubicBezTo>
                      <a:pt x="2503" y="1579"/>
                      <a:pt x="2515" y="1584"/>
                      <a:pt x="2527" y="1584"/>
                    </a:cubicBezTo>
                    <a:cubicBezTo>
                      <a:pt x="2536" y="1584"/>
                      <a:pt x="2544" y="1581"/>
                      <a:pt x="2553" y="1577"/>
                    </a:cubicBezTo>
                    <a:cubicBezTo>
                      <a:pt x="2563" y="1598"/>
                      <a:pt x="2573" y="1608"/>
                      <a:pt x="2573" y="1629"/>
                    </a:cubicBezTo>
                    <a:cubicBezTo>
                      <a:pt x="2583" y="1639"/>
                      <a:pt x="2594" y="1660"/>
                      <a:pt x="2594" y="1670"/>
                    </a:cubicBezTo>
                    <a:lnTo>
                      <a:pt x="2625" y="1702"/>
                    </a:lnTo>
                    <a:cubicBezTo>
                      <a:pt x="2636" y="1712"/>
                      <a:pt x="2656" y="1712"/>
                      <a:pt x="2666" y="1712"/>
                    </a:cubicBezTo>
                    <a:cubicBezTo>
                      <a:pt x="2698" y="1702"/>
                      <a:pt x="2719" y="1660"/>
                      <a:pt x="2708" y="1639"/>
                    </a:cubicBezTo>
                    <a:cubicBezTo>
                      <a:pt x="2677" y="1566"/>
                      <a:pt x="2646" y="1504"/>
                      <a:pt x="2604" y="1442"/>
                    </a:cubicBezTo>
                    <a:cubicBezTo>
                      <a:pt x="2573" y="1391"/>
                      <a:pt x="2532" y="1328"/>
                      <a:pt x="2480" y="1276"/>
                    </a:cubicBezTo>
                    <a:cubicBezTo>
                      <a:pt x="2407" y="1183"/>
                      <a:pt x="2334" y="1110"/>
                      <a:pt x="2251" y="1027"/>
                    </a:cubicBezTo>
                    <a:cubicBezTo>
                      <a:pt x="2241" y="1017"/>
                      <a:pt x="2241" y="1006"/>
                      <a:pt x="2231" y="996"/>
                    </a:cubicBezTo>
                    <a:cubicBezTo>
                      <a:pt x="2168" y="934"/>
                      <a:pt x="2106" y="882"/>
                      <a:pt x="2044" y="820"/>
                    </a:cubicBezTo>
                    <a:cubicBezTo>
                      <a:pt x="1992" y="768"/>
                      <a:pt x="1940" y="727"/>
                      <a:pt x="1889" y="674"/>
                    </a:cubicBezTo>
                    <a:cubicBezTo>
                      <a:pt x="1753" y="550"/>
                      <a:pt x="1608" y="436"/>
                      <a:pt x="1453" y="332"/>
                    </a:cubicBezTo>
                    <a:cubicBezTo>
                      <a:pt x="1308" y="239"/>
                      <a:pt x="1142" y="166"/>
                      <a:pt x="976" y="104"/>
                    </a:cubicBezTo>
                    <a:lnTo>
                      <a:pt x="955" y="104"/>
                    </a:lnTo>
                    <a:cubicBezTo>
                      <a:pt x="872" y="73"/>
                      <a:pt x="789" y="52"/>
                      <a:pt x="706" y="31"/>
                    </a:cubicBezTo>
                    <a:cubicBezTo>
                      <a:pt x="685" y="31"/>
                      <a:pt x="654" y="42"/>
                      <a:pt x="644" y="63"/>
                    </a:cubicBezTo>
                    <a:lnTo>
                      <a:pt x="644" y="83"/>
                    </a:lnTo>
                    <a:cubicBezTo>
                      <a:pt x="633" y="83"/>
                      <a:pt x="633" y="73"/>
                      <a:pt x="623" y="73"/>
                    </a:cubicBezTo>
                    <a:cubicBezTo>
                      <a:pt x="623" y="73"/>
                      <a:pt x="612" y="73"/>
                      <a:pt x="612" y="63"/>
                    </a:cubicBezTo>
                    <a:cubicBezTo>
                      <a:pt x="582" y="52"/>
                      <a:pt x="561" y="42"/>
                      <a:pt x="529" y="31"/>
                    </a:cubicBezTo>
                    <a:cubicBezTo>
                      <a:pt x="509" y="21"/>
                      <a:pt x="478" y="21"/>
                      <a:pt x="446" y="10"/>
                    </a:cubicBezTo>
                    <a:lnTo>
                      <a:pt x="384" y="10"/>
                    </a:lnTo>
                    <a:cubicBezTo>
                      <a:pt x="353" y="1"/>
                      <a:pt x="322" y="1"/>
                      <a:pt x="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3407;p63">
                <a:extLst>
                  <a:ext uri="{FF2B5EF4-FFF2-40B4-BE49-F238E27FC236}">
                    <a16:creationId xmlns:a16="http://schemas.microsoft.com/office/drawing/2014/main" id="{15E61284-C291-8606-8D4A-00CFA00FC4C3}"/>
                  </a:ext>
                </a:extLst>
              </p:cNvPr>
              <p:cNvSpPr/>
              <p:nvPr/>
            </p:nvSpPr>
            <p:spPr>
              <a:xfrm>
                <a:off x="2122225" y="2203925"/>
                <a:ext cx="18700" cy="137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550" extrusionOk="0">
                    <a:moveTo>
                      <a:pt x="208" y="0"/>
                    </a:moveTo>
                    <a:cubicBezTo>
                      <a:pt x="187" y="0"/>
                      <a:pt x="166" y="10"/>
                      <a:pt x="155" y="31"/>
                    </a:cubicBezTo>
                    <a:cubicBezTo>
                      <a:pt x="135" y="31"/>
                      <a:pt x="114" y="21"/>
                      <a:pt x="93" y="21"/>
                    </a:cubicBezTo>
                    <a:lnTo>
                      <a:pt x="42" y="21"/>
                    </a:lnTo>
                    <a:lnTo>
                      <a:pt x="10" y="52"/>
                    </a:lnTo>
                    <a:cubicBezTo>
                      <a:pt x="0" y="83"/>
                      <a:pt x="10" y="114"/>
                      <a:pt x="42" y="125"/>
                    </a:cubicBezTo>
                    <a:cubicBezTo>
                      <a:pt x="52" y="135"/>
                      <a:pt x="72" y="145"/>
                      <a:pt x="93" y="155"/>
                    </a:cubicBezTo>
                    <a:cubicBezTo>
                      <a:pt x="72" y="155"/>
                      <a:pt x="62" y="166"/>
                      <a:pt x="52" y="176"/>
                    </a:cubicBezTo>
                    <a:lnTo>
                      <a:pt x="52" y="208"/>
                    </a:lnTo>
                    <a:cubicBezTo>
                      <a:pt x="52" y="228"/>
                      <a:pt x="62" y="238"/>
                      <a:pt x="72" y="249"/>
                    </a:cubicBezTo>
                    <a:cubicBezTo>
                      <a:pt x="125" y="311"/>
                      <a:pt x="187" y="363"/>
                      <a:pt x="259" y="404"/>
                    </a:cubicBezTo>
                    <a:cubicBezTo>
                      <a:pt x="342" y="457"/>
                      <a:pt x="425" y="487"/>
                      <a:pt x="519" y="508"/>
                    </a:cubicBezTo>
                    <a:cubicBezTo>
                      <a:pt x="540" y="508"/>
                      <a:pt x="560" y="498"/>
                      <a:pt x="570" y="487"/>
                    </a:cubicBezTo>
                    <a:lnTo>
                      <a:pt x="664" y="550"/>
                    </a:lnTo>
                    <a:lnTo>
                      <a:pt x="706" y="550"/>
                    </a:lnTo>
                    <a:cubicBezTo>
                      <a:pt x="726" y="550"/>
                      <a:pt x="736" y="540"/>
                      <a:pt x="747" y="519"/>
                    </a:cubicBezTo>
                    <a:lnTo>
                      <a:pt x="747" y="477"/>
                    </a:lnTo>
                    <a:lnTo>
                      <a:pt x="716" y="446"/>
                    </a:lnTo>
                    <a:lnTo>
                      <a:pt x="467" y="291"/>
                    </a:lnTo>
                    <a:cubicBezTo>
                      <a:pt x="477" y="280"/>
                      <a:pt x="477" y="259"/>
                      <a:pt x="467" y="238"/>
                    </a:cubicBezTo>
                    <a:cubicBezTo>
                      <a:pt x="457" y="218"/>
                      <a:pt x="436" y="197"/>
                      <a:pt x="425" y="176"/>
                    </a:cubicBezTo>
                    <a:cubicBezTo>
                      <a:pt x="425" y="176"/>
                      <a:pt x="436" y="166"/>
                      <a:pt x="436" y="155"/>
                    </a:cubicBezTo>
                    <a:cubicBezTo>
                      <a:pt x="446" y="145"/>
                      <a:pt x="446" y="125"/>
                      <a:pt x="446" y="114"/>
                    </a:cubicBezTo>
                    <a:cubicBezTo>
                      <a:pt x="436" y="104"/>
                      <a:pt x="436" y="93"/>
                      <a:pt x="425" y="93"/>
                    </a:cubicBezTo>
                    <a:lnTo>
                      <a:pt x="425" y="83"/>
                    </a:lnTo>
                    <a:cubicBezTo>
                      <a:pt x="425" y="72"/>
                      <a:pt x="415" y="62"/>
                      <a:pt x="394" y="52"/>
                    </a:cubicBezTo>
                    <a:cubicBezTo>
                      <a:pt x="342" y="31"/>
                      <a:pt x="280" y="10"/>
                      <a:pt x="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3408;p63">
                <a:extLst>
                  <a:ext uri="{FF2B5EF4-FFF2-40B4-BE49-F238E27FC236}">
                    <a16:creationId xmlns:a16="http://schemas.microsoft.com/office/drawing/2014/main" id="{60BC9CF2-84F3-7797-3033-752F61D1B11C}"/>
                  </a:ext>
                </a:extLst>
              </p:cNvPr>
              <p:cNvSpPr/>
              <p:nvPr/>
            </p:nvSpPr>
            <p:spPr>
              <a:xfrm>
                <a:off x="2053225" y="2204175"/>
                <a:ext cx="625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752" extrusionOk="0">
                    <a:moveTo>
                      <a:pt x="1101" y="0"/>
                    </a:moveTo>
                    <a:cubicBezTo>
                      <a:pt x="1038" y="0"/>
                      <a:pt x="976" y="11"/>
                      <a:pt x="903" y="11"/>
                    </a:cubicBezTo>
                    <a:cubicBezTo>
                      <a:pt x="841" y="21"/>
                      <a:pt x="779" y="21"/>
                      <a:pt x="716" y="32"/>
                    </a:cubicBezTo>
                    <a:cubicBezTo>
                      <a:pt x="665" y="42"/>
                      <a:pt x="613" y="52"/>
                      <a:pt x="571" y="73"/>
                    </a:cubicBezTo>
                    <a:cubicBezTo>
                      <a:pt x="478" y="94"/>
                      <a:pt x="395" y="135"/>
                      <a:pt x="312" y="177"/>
                    </a:cubicBezTo>
                    <a:cubicBezTo>
                      <a:pt x="229" y="218"/>
                      <a:pt x="156" y="270"/>
                      <a:pt x="94" y="332"/>
                    </a:cubicBezTo>
                    <a:cubicBezTo>
                      <a:pt x="42" y="384"/>
                      <a:pt x="1" y="467"/>
                      <a:pt x="11" y="540"/>
                    </a:cubicBezTo>
                    <a:cubicBezTo>
                      <a:pt x="22" y="581"/>
                      <a:pt x="52" y="623"/>
                      <a:pt x="94" y="654"/>
                    </a:cubicBezTo>
                    <a:cubicBezTo>
                      <a:pt x="146" y="706"/>
                      <a:pt x="218" y="726"/>
                      <a:pt x="291" y="747"/>
                    </a:cubicBezTo>
                    <a:cubicBezTo>
                      <a:pt x="298" y="751"/>
                      <a:pt x="304" y="752"/>
                      <a:pt x="309" y="752"/>
                    </a:cubicBezTo>
                    <a:cubicBezTo>
                      <a:pt x="319" y="752"/>
                      <a:pt x="326" y="747"/>
                      <a:pt x="333" y="747"/>
                    </a:cubicBezTo>
                    <a:cubicBezTo>
                      <a:pt x="343" y="737"/>
                      <a:pt x="354" y="726"/>
                      <a:pt x="364" y="706"/>
                    </a:cubicBezTo>
                    <a:cubicBezTo>
                      <a:pt x="364" y="696"/>
                      <a:pt x="364" y="685"/>
                      <a:pt x="354" y="664"/>
                    </a:cubicBezTo>
                    <a:cubicBezTo>
                      <a:pt x="343" y="654"/>
                      <a:pt x="333" y="643"/>
                      <a:pt x="322" y="643"/>
                    </a:cubicBezTo>
                    <a:cubicBezTo>
                      <a:pt x="312" y="643"/>
                      <a:pt x="301" y="643"/>
                      <a:pt x="301" y="633"/>
                    </a:cubicBezTo>
                    <a:lnTo>
                      <a:pt x="301" y="643"/>
                    </a:lnTo>
                    <a:lnTo>
                      <a:pt x="177" y="581"/>
                    </a:lnTo>
                    <a:lnTo>
                      <a:pt x="146" y="550"/>
                    </a:lnTo>
                    <a:cubicBezTo>
                      <a:pt x="135" y="540"/>
                      <a:pt x="135" y="530"/>
                      <a:pt x="125" y="530"/>
                    </a:cubicBezTo>
                    <a:lnTo>
                      <a:pt x="125" y="509"/>
                    </a:lnTo>
                    <a:lnTo>
                      <a:pt x="125" y="498"/>
                    </a:lnTo>
                    <a:lnTo>
                      <a:pt x="125" y="477"/>
                    </a:lnTo>
                    <a:cubicBezTo>
                      <a:pt x="135" y="467"/>
                      <a:pt x="135" y="457"/>
                      <a:pt x="146" y="447"/>
                    </a:cubicBezTo>
                    <a:cubicBezTo>
                      <a:pt x="167" y="415"/>
                      <a:pt x="188" y="394"/>
                      <a:pt x="208" y="374"/>
                    </a:cubicBezTo>
                    <a:cubicBezTo>
                      <a:pt x="281" y="322"/>
                      <a:pt x="354" y="281"/>
                      <a:pt x="437" y="239"/>
                    </a:cubicBezTo>
                    <a:lnTo>
                      <a:pt x="426" y="239"/>
                    </a:lnTo>
                    <a:cubicBezTo>
                      <a:pt x="467" y="218"/>
                      <a:pt x="520" y="208"/>
                      <a:pt x="571" y="187"/>
                    </a:cubicBezTo>
                    <a:cubicBezTo>
                      <a:pt x="613" y="166"/>
                      <a:pt x="665" y="156"/>
                      <a:pt x="706" y="145"/>
                    </a:cubicBezTo>
                    <a:cubicBezTo>
                      <a:pt x="834" y="126"/>
                      <a:pt x="957" y="114"/>
                      <a:pt x="1082" y="114"/>
                    </a:cubicBezTo>
                    <a:cubicBezTo>
                      <a:pt x="1150" y="114"/>
                      <a:pt x="1218" y="117"/>
                      <a:pt x="1287" y="125"/>
                    </a:cubicBezTo>
                    <a:cubicBezTo>
                      <a:pt x="1484" y="135"/>
                      <a:pt x="1681" y="177"/>
                      <a:pt x="1868" y="239"/>
                    </a:cubicBezTo>
                    <a:cubicBezTo>
                      <a:pt x="2013" y="291"/>
                      <a:pt x="2159" y="364"/>
                      <a:pt x="2293" y="457"/>
                    </a:cubicBezTo>
                    <a:cubicBezTo>
                      <a:pt x="2335" y="477"/>
                      <a:pt x="2366" y="509"/>
                      <a:pt x="2397" y="540"/>
                    </a:cubicBezTo>
                    <a:cubicBezTo>
                      <a:pt x="2406" y="549"/>
                      <a:pt x="2420" y="554"/>
                      <a:pt x="2434" y="554"/>
                    </a:cubicBezTo>
                    <a:cubicBezTo>
                      <a:pt x="2451" y="554"/>
                      <a:pt x="2468" y="547"/>
                      <a:pt x="2480" y="530"/>
                    </a:cubicBezTo>
                    <a:cubicBezTo>
                      <a:pt x="2500" y="509"/>
                      <a:pt x="2500" y="477"/>
                      <a:pt x="2470" y="457"/>
                    </a:cubicBezTo>
                    <a:cubicBezTo>
                      <a:pt x="2366" y="364"/>
                      <a:pt x="2252" y="291"/>
                      <a:pt x="2138" y="228"/>
                    </a:cubicBezTo>
                    <a:cubicBezTo>
                      <a:pt x="2013" y="166"/>
                      <a:pt x="1878" y="125"/>
                      <a:pt x="1744" y="83"/>
                    </a:cubicBezTo>
                    <a:cubicBezTo>
                      <a:pt x="1608" y="52"/>
                      <a:pt x="1463" y="21"/>
                      <a:pt x="1318" y="11"/>
                    </a:cubicBezTo>
                    <a:cubicBezTo>
                      <a:pt x="1246" y="11"/>
                      <a:pt x="1173" y="0"/>
                      <a:pt x="1101" y="0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3409;p63">
                <a:extLst>
                  <a:ext uri="{FF2B5EF4-FFF2-40B4-BE49-F238E27FC236}">
                    <a16:creationId xmlns:a16="http://schemas.microsoft.com/office/drawing/2014/main" id="{D82AF53F-E6E5-696B-CC2C-AC8A096E0936}"/>
                  </a:ext>
                </a:extLst>
              </p:cNvPr>
              <p:cNvSpPr/>
              <p:nvPr/>
            </p:nvSpPr>
            <p:spPr>
              <a:xfrm>
                <a:off x="2053225" y="2204175"/>
                <a:ext cx="58375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685" extrusionOk="0">
                    <a:moveTo>
                      <a:pt x="1744" y="311"/>
                    </a:moveTo>
                    <a:cubicBezTo>
                      <a:pt x="1754" y="311"/>
                      <a:pt x="1754" y="311"/>
                      <a:pt x="1754" y="322"/>
                    </a:cubicBezTo>
                    <a:lnTo>
                      <a:pt x="1744" y="322"/>
                    </a:lnTo>
                    <a:lnTo>
                      <a:pt x="1744" y="311"/>
                    </a:lnTo>
                    <a:close/>
                    <a:moveTo>
                      <a:pt x="1173" y="0"/>
                    </a:moveTo>
                    <a:cubicBezTo>
                      <a:pt x="1152" y="0"/>
                      <a:pt x="1131" y="0"/>
                      <a:pt x="1110" y="11"/>
                    </a:cubicBezTo>
                    <a:cubicBezTo>
                      <a:pt x="976" y="11"/>
                      <a:pt x="841" y="21"/>
                      <a:pt x="706" y="52"/>
                    </a:cubicBezTo>
                    <a:cubicBezTo>
                      <a:pt x="603" y="73"/>
                      <a:pt x="499" y="104"/>
                      <a:pt x="395" y="166"/>
                    </a:cubicBezTo>
                    <a:cubicBezTo>
                      <a:pt x="374" y="161"/>
                      <a:pt x="351" y="159"/>
                      <a:pt x="326" y="159"/>
                    </a:cubicBezTo>
                    <a:cubicBezTo>
                      <a:pt x="302" y="159"/>
                      <a:pt x="276" y="161"/>
                      <a:pt x="250" y="166"/>
                    </a:cubicBezTo>
                    <a:cubicBezTo>
                      <a:pt x="218" y="166"/>
                      <a:pt x="188" y="187"/>
                      <a:pt x="167" y="198"/>
                    </a:cubicBezTo>
                    <a:cubicBezTo>
                      <a:pt x="135" y="218"/>
                      <a:pt x="115" y="239"/>
                      <a:pt x="94" y="270"/>
                    </a:cubicBezTo>
                    <a:cubicBezTo>
                      <a:pt x="84" y="281"/>
                      <a:pt x="84" y="291"/>
                      <a:pt x="73" y="311"/>
                    </a:cubicBezTo>
                    <a:cubicBezTo>
                      <a:pt x="63" y="311"/>
                      <a:pt x="63" y="322"/>
                      <a:pt x="52" y="332"/>
                    </a:cubicBezTo>
                    <a:cubicBezTo>
                      <a:pt x="32" y="343"/>
                      <a:pt x="22" y="364"/>
                      <a:pt x="11" y="384"/>
                    </a:cubicBezTo>
                    <a:cubicBezTo>
                      <a:pt x="1" y="405"/>
                      <a:pt x="1" y="436"/>
                      <a:pt x="1" y="467"/>
                    </a:cubicBezTo>
                    <a:lnTo>
                      <a:pt x="1" y="509"/>
                    </a:lnTo>
                    <a:cubicBezTo>
                      <a:pt x="11" y="519"/>
                      <a:pt x="11" y="530"/>
                      <a:pt x="22" y="540"/>
                    </a:cubicBezTo>
                    <a:cubicBezTo>
                      <a:pt x="42" y="560"/>
                      <a:pt x="63" y="581"/>
                      <a:pt x="84" y="592"/>
                    </a:cubicBezTo>
                    <a:cubicBezTo>
                      <a:pt x="94" y="592"/>
                      <a:pt x="105" y="602"/>
                      <a:pt x="125" y="602"/>
                    </a:cubicBezTo>
                    <a:cubicBezTo>
                      <a:pt x="156" y="623"/>
                      <a:pt x="188" y="643"/>
                      <a:pt x="229" y="664"/>
                    </a:cubicBezTo>
                    <a:cubicBezTo>
                      <a:pt x="271" y="675"/>
                      <a:pt x="312" y="675"/>
                      <a:pt x="354" y="685"/>
                    </a:cubicBezTo>
                    <a:cubicBezTo>
                      <a:pt x="364" y="685"/>
                      <a:pt x="384" y="685"/>
                      <a:pt x="395" y="675"/>
                    </a:cubicBezTo>
                    <a:cubicBezTo>
                      <a:pt x="405" y="664"/>
                      <a:pt x="416" y="654"/>
                      <a:pt x="416" y="643"/>
                    </a:cubicBezTo>
                    <a:cubicBezTo>
                      <a:pt x="488" y="633"/>
                      <a:pt x="561" y="623"/>
                      <a:pt x="623" y="602"/>
                    </a:cubicBezTo>
                    <a:cubicBezTo>
                      <a:pt x="644" y="602"/>
                      <a:pt x="675" y="592"/>
                      <a:pt x="706" y="581"/>
                    </a:cubicBezTo>
                    <a:lnTo>
                      <a:pt x="758" y="581"/>
                    </a:lnTo>
                    <a:cubicBezTo>
                      <a:pt x="924" y="571"/>
                      <a:pt x="1090" y="550"/>
                      <a:pt x="1256" y="519"/>
                    </a:cubicBezTo>
                    <a:cubicBezTo>
                      <a:pt x="1267" y="519"/>
                      <a:pt x="1276" y="509"/>
                      <a:pt x="1276" y="509"/>
                    </a:cubicBezTo>
                    <a:cubicBezTo>
                      <a:pt x="1287" y="498"/>
                      <a:pt x="1287" y="498"/>
                      <a:pt x="1287" y="488"/>
                    </a:cubicBezTo>
                    <a:cubicBezTo>
                      <a:pt x="1370" y="477"/>
                      <a:pt x="1463" y="467"/>
                      <a:pt x="1546" y="457"/>
                    </a:cubicBezTo>
                    <a:cubicBezTo>
                      <a:pt x="1557" y="457"/>
                      <a:pt x="1567" y="457"/>
                      <a:pt x="1567" y="447"/>
                    </a:cubicBezTo>
                    <a:cubicBezTo>
                      <a:pt x="1578" y="447"/>
                      <a:pt x="1588" y="436"/>
                      <a:pt x="1588" y="426"/>
                    </a:cubicBezTo>
                    <a:cubicBezTo>
                      <a:pt x="1635" y="429"/>
                      <a:pt x="1682" y="430"/>
                      <a:pt x="1729" y="430"/>
                    </a:cubicBezTo>
                    <a:cubicBezTo>
                      <a:pt x="1858" y="430"/>
                      <a:pt x="1987" y="420"/>
                      <a:pt x="2117" y="405"/>
                    </a:cubicBezTo>
                    <a:cubicBezTo>
                      <a:pt x="2127" y="405"/>
                      <a:pt x="2148" y="415"/>
                      <a:pt x="2159" y="415"/>
                    </a:cubicBezTo>
                    <a:lnTo>
                      <a:pt x="2148" y="415"/>
                    </a:lnTo>
                    <a:cubicBezTo>
                      <a:pt x="2179" y="426"/>
                      <a:pt x="2221" y="436"/>
                      <a:pt x="2252" y="457"/>
                    </a:cubicBezTo>
                    <a:cubicBezTo>
                      <a:pt x="2259" y="459"/>
                      <a:pt x="2267" y="461"/>
                      <a:pt x="2275" y="461"/>
                    </a:cubicBezTo>
                    <a:cubicBezTo>
                      <a:pt x="2297" y="461"/>
                      <a:pt x="2316" y="449"/>
                      <a:pt x="2325" y="426"/>
                    </a:cubicBezTo>
                    <a:cubicBezTo>
                      <a:pt x="2335" y="405"/>
                      <a:pt x="2335" y="364"/>
                      <a:pt x="2304" y="353"/>
                    </a:cubicBezTo>
                    <a:cubicBezTo>
                      <a:pt x="2272" y="343"/>
                      <a:pt x="2252" y="332"/>
                      <a:pt x="2221" y="322"/>
                    </a:cubicBezTo>
                    <a:cubicBezTo>
                      <a:pt x="2221" y="311"/>
                      <a:pt x="2210" y="291"/>
                      <a:pt x="2189" y="291"/>
                    </a:cubicBezTo>
                    <a:cubicBezTo>
                      <a:pt x="2076" y="228"/>
                      <a:pt x="1951" y="198"/>
                      <a:pt x="1837" y="156"/>
                    </a:cubicBezTo>
                    <a:cubicBezTo>
                      <a:pt x="1816" y="156"/>
                      <a:pt x="1795" y="145"/>
                      <a:pt x="1774" y="145"/>
                    </a:cubicBezTo>
                    <a:cubicBezTo>
                      <a:pt x="1691" y="83"/>
                      <a:pt x="1598" y="52"/>
                      <a:pt x="1505" y="32"/>
                    </a:cubicBezTo>
                    <a:cubicBezTo>
                      <a:pt x="1442" y="21"/>
                      <a:pt x="1380" y="11"/>
                      <a:pt x="1329" y="11"/>
                    </a:cubicBezTo>
                    <a:cubicBezTo>
                      <a:pt x="1276" y="11"/>
                      <a:pt x="1225" y="0"/>
                      <a:pt x="11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3410;p63">
                <a:extLst>
                  <a:ext uri="{FF2B5EF4-FFF2-40B4-BE49-F238E27FC236}">
                    <a16:creationId xmlns:a16="http://schemas.microsoft.com/office/drawing/2014/main" id="{81784623-D648-9AE2-704B-4AE45083A50B}"/>
                  </a:ext>
                </a:extLst>
              </p:cNvPr>
              <p:cNvSpPr/>
              <p:nvPr/>
            </p:nvSpPr>
            <p:spPr>
              <a:xfrm>
                <a:off x="2068000" y="2210650"/>
                <a:ext cx="407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28" extrusionOk="0">
                    <a:moveTo>
                      <a:pt x="810" y="1"/>
                    </a:moveTo>
                    <a:cubicBezTo>
                      <a:pt x="685" y="1"/>
                      <a:pt x="551" y="11"/>
                      <a:pt x="427" y="32"/>
                    </a:cubicBezTo>
                    <a:cubicBezTo>
                      <a:pt x="302" y="52"/>
                      <a:pt x="167" y="84"/>
                      <a:pt x="53" y="125"/>
                    </a:cubicBezTo>
                    <a:cubicBezTo>
                      <a:pt x="22" y="135"/>
                      <a:pt x="1" y="167"/>
                      <a:pt x="12" y="188"/>
                    </a:cubicBezTo>
                    <a:cubicBezTo>
                      <a:pt x="20" y="213"/>
                      <a:pt x="43" y="232"/>
                      <a:pt x="68" y="232"/>
                    </a:cubicBezTo>
                    <a:cubicBezTo>
                      <a:pt x="73" y="232"/>
                      <a:pt x="79" y="231"/>
                      <a:pt x="84" y="229"/>
                    </a:cubicBezTo>
                    <a:cubicBezTo>
                      <a:pt x="178" y="198"/>
                      <a:pt x="281" y="177"/>
                      <a:pt x="374" y="156"/>
                    </a:cubicBezTo>
                    <a:cubicBezTo>
                      <a:pt x="526" y="124"/>
                      <a:pt x="683" y="111"/>
                      <a:pt x="836" y="111"/>
                    </a:cubicBezTo>
                    <a:cubicBezTo>
                      <a:pt x="883" y="111"/>
                      <a:pt x="930" y="112"/>
                      <a:pt x="976" y="115"/>
                    </a:cubicBezTo>
                    <a:lnTo>
                      <a:pt x="966" y="115"/>
                    </a:lnTo>
                    <a:cubicBezTo>
                      <a:pt x="1080" y="125"/>
                      <a:pt x="1183" y="146"/>
                      <a:pt x="1298" y="177"/>
                    </a:cubicBezTo>
                    <a:lnTo>
                      <a:pt x="1485" y="271"/>
                    </a:lnTo>
                    <a:lnTo>
                      <a:pt x="1474" y="271"/>
                    </a:lnTo>
                    <a:cubicBezTo>
                      <a:pt x="1474" y="271"/>
                      <a:pt x="1485" y="271"/>
                      <a:pt x="1485" y="281"/>
                    </a:cubicBezTo>
                    <a:cubicBezTo>
                      <a:pt x="1495" y="291"/>
                      <a:pt x="1515" y="301"/>
                      <a:pt x="1526" y="312"/>
                    </a:cubicBezTo>
                    <a:cubicBezTo>
                      <a:pt x="1541" y="323"/>
                      <a:pt x="1557" y="328"/>
                      <a:pt x="1571" y="328"/>
                    </a:cubicBezTo>
                    <a:cubicBezTo>
                      <a:pt x="1586" y="328"/>
                      <a:pt x="1599" y="323"/>
                      <a:pt x="1609" y="312"/>
                    </a:cubicBezTo>
                    <a:cubicBezTo>
                      <a:pt x="1630" y="291"/>
                      <a:pt x="1630" y="250"/>
                      <a:pt x="1609" y="229"/>
                    </a:cubicBezTo>
                    <a:cubicBezTo>
                      <a:pt x="1402" y="52"/>
                      <a:pt x="1121" y="11"/>
                      <a:pt x="8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3411;p63">
                <a:extLst>
                  <a:ext uri="{FF2B5EF4-FFF2-40B4-BE49-F238E27FC236}">
                    <a16:creationId xmlns:a16="http://schemas.microsoft.com/office/drawing/2014/main" id="{7307ABF1-0A83-93CC-ACE0-B32F54AC5BE2}"/>
                  </a:ext>
                </a:extLst>
              </p:cNvPr>
              <p:cNvSpPr/>
              <p:nvPr/>
            </p:nvSpPr>
            <p:spPr>
              <a:xfrm>
                <a:off x="1955975" y="2219725"/>
                <a:ext cx="97275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3448" extrusionOk="0">
                    <a:moveTo>
                      <a:pt x="3590" y="1"/>
                    </a:moveTo>
                    <a:cubicBezTo>
                      <a:pt x="3403" y="1"/>
                      <a:pt x="3227" y="21"/>
                      <a:pt x="3050" y="53"/>
                    </a:cubicBezTo>
                    <a:cubicBezTo>
                      <a:pt x="2781" y="104"/>
                      <a:pt x="2532" y="187"/>
                      <a:pt x="2283" y="302"/>
                    </a:cubicBezTo>
                    <a:cubicBezTo>
                      <a:pt x="2034" y="406"/>
                      <a:pt x="1796" y="551"/>
                      <a:pt x="1567" y="706"/>
                    </a:cubicBezTo>
                    <a:cubicBezTo>
                      <a:pt x="1339" y="872"/>
                      <a:pt x="1132" y="1059"/>
                      <a:pt x="945" y="1256"/>
                    </a:cubicBezTo>
                    <a:cubicBezTo>
                      <a:pt x="758" y="1453"/>
                      <a:pt x="592" y="1671"/>
                      <a:pt x="447" y="1909"/>
                    </a:cubicBezTo>
                    <a:cubicBezTo>
                      <a:pt x="302" y="2127"/>
                      <a:pt x="187" y="2366"/>
                      <a:pt x="104" y="2615"/>
                    </a:cubicBezTo>
                    <a:cubicBezTo>
                      <a:pt x="63" y="2718"/>
                      <a:pt x="32" y="2822"/>
                      <a:pt x="21" y="2937"/>
                    </a:cubicBezTo>
                    <a:cubicBezTo>
                      <a:pt x="1" y="3030"/>
                      <a:pt x="1" y="3123"/>
                      <a:pt x="11" y="3216"/>
                    </a:cubicBezTo>
                    <a:cubicBezTo>
                      <a:pt x="21" y="3289"/>
                      <a:pt x="53" y="3361"/>
                      <a:pt x="125" y="3414"/>
                    </a:cubicBezTo>
                    <a:cubicBezTo>
                      <a:pt x="146" y="3434"/>
                      <a:pt x="187" y="3444"/>
                      <a:pt x="219" y="3444"/>
                    </a:cubicBezTo>
                    <a:cubicBezTo>
                      <a:pt x="229" y="3447"/>
                      <a:pt x="239" y="3447"/>
                      <a:pt x="249" y="3447"/>
                    </a:cubicBezTo>
                    <a:cubicBezTo>
                      <a:pt x="291" y="3447"/>
                      <a:pt x="331" y="3432"/>
                      <a:pt x="364" y="3424"/>
                    </a:cubicBezTo>
                    <a:cubicBezTo>
                      <a:pt x="426" y="3403"/>
                      <a:pt x="489" y="3361"/>
                      <a:pt x="540" y="3331"/>
                    </a:cubicBezTo>
                    <a:cubicBezTo>
                      <a:pt x="561" y="3310"/>
                      <a:pt x="561" y="3269"/>
                      <a:pt x="551" y="3248"/>
                    </a:cubicBezTo>
                    <a:cubicBezTo>
                      <a:pt x="540" y="3237"/>
                      <a:pt x="530" y="3227"/>
                      <a:pt x="509" y="3227"/>
                    </a:cubicBezTo>
                    <a:cubicBezTo>
                      <a:pt x="499" y="3227"/>
                      <a:pt x="478" y="3237"/>
                      <a:pt x="468" y="3237"/>
                    </a:cubicBezTo>
                    <a:cubicBezTo>
                      <a:pt x="457" y="3248"/>
                      <a:pt x="436" y="3258"/>
                      <a:pt x="426" y="3269"/>
                    </a:cubicBezTo>
                    <a:cubicBezTo>
                      <a:pt x="385" y="3299"/>
                      <a:pt x="343" y="3310"/>
                      <a:pt x="291" y="3331"/>
                    </a:cubicBezTo>
                    <a:cubicBezTo>
                      <a:pt x="281" y="3331"/>
                      <a:pt x="260" y="3331"/>
                      <a:pt x="240" y="3341"/>
                    </a:cubicBezTo>
                    <a:cubicBezTo>
                      <a:pt x="229" y="3331"/>
                      <a:pt x="219" y="3331"/>
                      <a:pt x="208" y="3331"/>
                    </a:cubicBezTo>
                    <a:cubicBezTo>
                      <a:pt x="208" y="3331"/>
                      <a:pt x="198" y="3331"/>
                      <a:pt x="187" y="3320"/>
                    </a:cubicBezTo>
                    <a:cubicBezTo>
                      <a:pt x="187" y="3320"/>
                      <a:pt x="177" y="3320"/>
                      <a:pt x="177" y="3310"/>
                    </a:cubicBezTo>
                    <a:cubicBezTo>
                      <a:pt x="167" y="3299"/>
                      <a:pt x="157" y="3299"/>
                      <a:pt x="157" y="3289"/>
                    </a:cubicBezTo>
                    <a:lnTo>
                      <a:pt x="125" y="3227"/>
                    </a:lnTo>
                    <a:cubicBezTo>
                      <a:pt x="115" y="3186"/>
                      <a:pt x="115" y="3144"/>
                      <a:pt x="115" y="3103"/>
                    </a:cubicBezTo>
                    <a:cubicBezTo>
                      <a:pt x="115" y="3009"/>
                      <a:pt x="125" y="2916"/>
                      <a:pt x="146" y="2833"/>
                    </a:cubicBezTo>
                    <a:cubicBezTo>
                      <a:pt x="146" y="2822"/>
                      <a:pt x="157" y="2822"/>
                      <a:pt x="157" y="2822"/>
                    </a:cubicBezTo>
                    <a:lnTo>
                      <a:pt x="146" y="2822"/>
                    </a:lnTo>
                    <a:cubicBezTo>
                      <a:pt x="157" y="2822"/>
                      <a:pt x="157" y="2822"/>
                      <a:pt x="157" y="2812"/>
                    </a:cubicBezTo>
                    <a:lnTo>
                      <a:pt x="157" y="2822"/>
                    </a:lnTo>
                    <a:cubicBezTo>
                      <a:pt x="187" y="2708"/>
                      <a:pt x="229" y="2594"/>
                      <a:pt x="270" y="2480"/>
                    </a:cubicBezTo>
                    <a:cubicBezTo>
                      <a:pt x="323" y="2356"/>
                      <a:pt x="374" y="2241"/>
                      <a:pt x="436" y="2127"/>
                    </a:cubicBezTo>
                    <a:lnTo>
                      <a:pt x="436" y="2137"/>
                    </a:lnTo>
                    <a:cubicBezTo>
                      <a:pt x="602" y="1837"/>
                      <a:pt x="810" y="1557"/>
                      <a:pt x="1049" y="1308"/>
                    </a:cubicBezTo>
                    <a:cubicBezTo>
                      <a:pt x="1308" y="1038"/>
                      <a:pt x="1598" y="800"/>
                      <a:pt x="1920" y="613"/>
                    </a:cubicBezTo>
                    <a:cubicBezTo>
                      <a:pt x="2200" y="447"/>
                      <a:pt x="2501" y="312"/>
                      <a:pt x="2812" y="219"/>
                    </a:cubicBezTo>
                    <a:lnTo>
                      <a:pt x="2812" y="219"/>
                    </a:lnTo>
                    <a:lnTo>
                      <a:pt x="2801" y="229"/>
                    </a:lnTo>
                    <a:cubicBezTo>
                      <a:pt x="3050" y="157"/>
                      <a:pt x="3309" y="115"/>
                      <a:pt x="3568" y="115"/>
                    </a:cubicBezTo>
                    <a:lnTo>
                      <a:pt x="3568" y="115"/>
                    </a:lnTo>
                    <a:cubicBezTo>
                      <a:pt x="3648" y="115"/>
                      <a:pt x="3738" y="115"/>
                      <a:pt x="3818" y="125"/>
                    </a:cubicBezTo>
                    <a:cubicBezTo>
                      <a:pt x="3850" y="125"/>
                      <a:pt x="3880" y="104"/>
                      <a:pt x="3880" y="74"/>
                    </a:cubicBezTo>
                    <a:cubicBezTo>
                      <a:pt x="3891" y="53"/>
                      <a:pt x="3870" y="21"/>
                      <a:pt x="3839" y="11"/>
                    </a:cubicBezTo>
                    <a:cubicBezTo>
                      <a:pt x="3756" y="11"/>
                      <a:pt x="3673" y="1"/>
                      <a:pt x="3590" y="1"/>
                    </a:cubicBezTo>
                    <a:close/>
                  </a:path>
                </a:pathLst>
              </a:custGeom>
              <a:solidFill>
                <a:srgbClr val="253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3412;p63">
                <a:extLst>
                  <a:ext uri="{FF2B5EF4-FFF2-40B4-BE49-F238E27FC236}">
                    <a16:creationId xmlns:a16="http://schemas.microsoft.com/office/drawing/2014/main" id="{49B6B103-A9C5-62DC-1A28-286C8B54585D}"/>
                  </a:ext>
                </a:extLst>
              </p:cNvPr>
              <p:cNvSpPr/>
              <p:nvPr/>
            </p:nvSpPr>
            <p:spPr>
              <a:xfrm>
                <a:off x="1957525" y="2221025"/>
                <a:ext cx="90800" cy="8282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313" extrusionOk="0">
                    <a:moveTo>
                      <a:pt x="3559" y="1"/>
                    </a:moveTo>
                    <a:cubicBezTo>
                      <a:pt x="3424" y="1"/>
                      <a:pt x="3279" y="22"/>
                      <a:pt x="3134" y="52"/>
                    </a:cubicBezTo>
                    <a:cubicBezTo>
                      <a:pt x="2999" y="73"/>
                      <a:pt x="2864" y="115"/>
                      <a:pt x="2729" y="156"/>
                    </a:cubicBezTo>
                    <a:cubicBezTo>
                      <a:pt x="2605" y="198"/>
                      <a:pt x="2490" y="239"/>
                      <a:pt x="2377" y="291"/>
                    </a:cubicBezTo>
                    <a:cubicBezTo>
                      <a:pt x="2356" y="291"/>
                      <a:pt x="2345" y="301"/>
                      <a:pt x="2335" y="301"/>
                    </a:cubicBezTo>
                    <a:lnTo>
                      <a:pt x="2324" y="301"/>
                    </a:lnTo>
                    <a:cubicBezTo>
                      <a:pt x="1983" y="354"/>
                      <a:pt x="1681" y="550"/>
                      <a:pt x="1422" y="778"/>
                    </a:cubicBezTo>
                    <a:cubicBezTo>
                      <a:pt x="1339" y="851"/>
                      <a:pt x="1256" y="934"/>
                      <a:pt x="1183" y="1007"/>
                    </a:cubicBezTo>
                    <a:cubicBezTo>
                      <a:pt x="1121" y="1069"/>
                      <a:pt x="1049" y="1142"/>
                      <a:pt x="987" y="1214"/>
                    </a:cubicBezTo>
                    <a:cubicBezTo>
                      <a:pt x="883" y="1318"/>
                      <a:pt x="789" y="1442"/>
                      <a:pt x="706" y="1557"/>
                    </a:cubicBezTo>
                    <a:cubicBezTo>
                      <a:pt x="623" y="1629"/>
                      <a:pt x="551" y="1723"/>
                      <a:pt x="489" y="1806"/>
                    </a:cubicBezTo>
                    <a:cubicBezTo>
                      <a:pt x="395" y="1940"/>
                      <a:pt x="312" y="2085"/>
                      <a:pt x="250" y="2231"/>
                    </a:cubicBezTo>
                    <a:cubicBezTo>
                      <a:pt x="240" y="2251"/>
                      <a:pt x="229" y="2272"/>
                      <a:pt x="229" y="2283"/>
                    </a:cubicBezTo>
                    <a:cubicBezTo>
                      <a:pt x="178" y="2387"/>
                      <a:pt x="125" y="2500"/>
                      <a:pt x="95" y="2615"/>
                    </a:cubicBezTo>
                    <a:cubicBezTo>
                      <a:pt x="53" y="2739"/>
                      <a:pt x="22" y="2864"/>
                      <a:pt x="12" y="2998"/>
                    </a:cubicBezTo>
                    <a:cubicBezTo>
                      <a:pt x="12" y="2998"/>
                      <a:pt x="12" y="3009"/>
                      <a:pt x="22" y="3019"/>
                    </a:cubicBezTo>
                    <a:cubicBezTo>
                      <a:pt x="12" y="3061"/>
                      <a:pt x="12" y="3102"/>
                      <a:pt x="1" y="3144"/>
                    </a:cubicBezTo>
                    <a:cubicBezTo>
                      <a:pt x="1" y="3164"/>
                      <a:pt x="12" y="3196"/>
                      <a:pt x="42" y="3206"/>
                    </a:cubicBezTo>
                    <a:lnTo>
                      <a:pt x="84" y="3206"/>
                    </a:lnTo>
                    <a:lnTo>
                      <a:pt x="84" y="3268"/>
                    </a:lnTo>
                    <a:cubicBezTo>
                      <a:pt x="84" y="3294"/>
                      <a:pt x="105" y="3312"/>
                      <a:pt x="130" y="3312"/>
                    </a:cubicBezTo>
                    <a:cubicBezTo>
                      <a:pt x="135" y="3312"/>
                      <a:pt x="141" y="3311"/>
                      <a:pt x="146" y="3309"/>
                    </a:cubicBezTo>
                    <a:cubicBezTo>
                      <a:pt x="178" y="3309"/>
                      <a:pt x="198" y="3279"/>
                      <a:pt x="188" y="3247"/>
                    </a:cubicBezTo>
                    <a:lnTo>
                      <a:pt x="188" y="3164"/>
                    </a:lnTo>
                    <a:cubicBezTo>
                      <a:pt x="188" y="3113"/>
                      <a:pt x="188" y="3071"/>
                      <a:pt x="198" y="3019"/>
                    </a:cubicBezTo>
                    <a:cubicBezTo>
                      <a:pt x="208" y="2998"/>
                      <a:pt x="219" y="2968"/>
                      <a:pt x="229" y="2947"/>
                    </a:cubicBezTo>
                    <a:cubicBezTo>
                      <a:pt x="291" y="2843"/>
                      <a:pt x="344" y="2739"/>
                      <a:pt x="406" y="2636"/>
                    </a:cubicBezTo>
                    <a:cubicBezTo>
                      <a:pt x="416" y="2636"/>
                      <a:pt x="427" y="2625"/>
                      <a:pt x="437" y="2615"/>
                    </a:cubicBezTo>
                    <a:cubicBezTo>
                      <a:pt x="717" y="2231"/>
                      <a:pt x="1017" y="1857"/>
                      <a:pt x="1298" y="1463"/>
                    </a:cubicBezTo>
                    <a:cubicBezTo>
                      <a:pt x="1578" y="1225"/>
                      <a:pt x="1858" y="976"/>
                      <a:pt x="2159" y="758"/>
                    </a:cubicBezTo>
                    <a:cubicBezTo>
                      <a:pt x="2543" y="540"/>
                      <a:pt x="2968" y="364"/>
                      <a:pt x="3393" y="218"/>
                    </a:cubicBezTo>
                    <a:cubicBezTo>
                      <a:pt x="3414" y="208"/>
                      <a:pt x="3424" y="188"/>
                      <a:pt x="3424" y="167"/>
                    </a:cubicBezTo>
                    <a:cubicBezTo>
                      <a:pt x="3435" y="167"/>
                      <a:pt x="3445" y="167"/>
                      <a:pt x="3456" y="156"/>
                    </a:cubicBezTo>
                    <a:cubicBezTo>
                      <a:pt x="3476" y="156"/>
                      <a:pt x="3486" y="156"/>
                      <a:pt x="3497" y="135"/>
                    </a:cubicBezTo>
                    <a:cubicBezTo>
                      <a:pt x="3497" y="135"/>
                      <a:pt x="3507" y="125"/>
                      <a:pt x="3507" y="115"/>
                    </a:cubicBezTo>
                    <a:cubicBezTo>
                      <a:pt x="3528" y="115"/>
                      <a:pt x="3559" y="105"/>
                      <a:pt x="3580" y="105"/>
                    </a:cubicBezTo>
                    <a:cubicBezTo>
                      <a:pt x="3611" y="105"/>
                      <a:pt x="3631" y="73"/>
                      <a:pt x="3622" y="42"/>
                    </a:cubicBezTo>
                    <a:cubicBezTo>
                      <a:pt x="3622" y="32"/>
                      <a:pt x="3622" y="22"/>
                      <a:pt x="3601" y="11"/>
                    </a:cubicBezTo>
                    <a:cubicBezTo>
                      <a:pt x="3590" y="1"/>
                      <a:pt x="3580" y="1"/>
                      <a:pt x="35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3413;p63">
                <a:extLst>
                  <a:ext uri="{FF2B5EF4-FFF2-40B4-BE49-F238E27FC236}">
                    <a16:creationId xmlns:a16="http://schemas.microsoft.com/office/drawing/2014/main" id="{AFAD25C7-291C-D104-7F19-F3423B282D56}"/>
                  </a:ext>
                </a:extLst>
              </p:cNvPr>
              <p:cNvSpPr/>
              <p:nvPr/>
            </p:nvSpPr>
            <p:spPr>
              <a:xfrm>
                <a:off x="2100175" y="2400725"/>
                <a:ext cx="1245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365" extrusionOk="0">
                    <a:moveTo>
                      <a:pt x="32" y="1"/>
                    </a:moveTo>
                    <a:cubicBezTo>
                      <a:pt x="11" y="22"/>
                      <a:pt x="0" y="53"/>
                      <a:pt x="11" y="74"/>
                    </a:cubicBezTo>
                    <a:cubicBezTo>
                      <a:pt x="32" y="116"/>
                      <a:pt x="52" y="157"/>
                      <a:pt x="83" y="188"/>
                    </a:cubicBezTo>
                    <a:cubicBezTo>
                      <a:pt x="115" y="219"/>
                      <a:pt x="145" y="250"/>
                      <a:pt x="177" y="271"/>
                    </a:cubicBezTo>
                    <a:cubicBezTo>
                      <a:pt x="260" y="323"/>
                      <a:pt x="343" y="354"/>
                      <a:pt x="436" y="364"/>
                    </a:cubicBezTo>
                    <a:cubicBezTo>
                      <a:pt x="457" y="364"/>
                      <a:pt x="488" y="344"/>
                      <a:pt x="488" y="323"/>
                    </a:cubicBezTo>
                    <a:cubicBezTo>
                      <a:pt x="498" y="312"/>
                      <a:pt x="498" y="302"/>
                      <a:pt x="488" y="291"/>
                    </a:cubicBezTo>
                    <a:cubicBezTo>
                      <a:pt x="488" y="281"/>
                      <a:pt x="498" y="271"/>
                      <a:pt x="488" y="261"/>
                    </a:cubicBezTo>
                    <a:cubicBezTo>
                      <a:pt x="488" y="240"/>
                      <a:pt x="477" y="229"/>
                      <a:pt x="467" y="219"/>
                    </a:cubicBezTo>
                    <a:cubicBezTo>
                      <a:pt x="374" y="146"/>
                      <a:pt x="260" y="95"/>
                      <a:pt x="145" y="33"/>
                    </a:cubicBezTo>
                    <a:lnTo>
                      <a:pt x="115" y="33"/>
                    </a:lnTo>
                    <a:cubicBezTo>
                      <a:pt x="104" y="12"/>
                      <a:pt x="83" y="1"/>
                      <a:pt x="62" y="1"/>
                    </a:cubicBezTo>
                    <a:close/>
                  </a:path>
                </a:pathLst>
              </a:custGeom>
              <a:solidFill>
                <a:srgbClr val="DE72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3414;p63">
                <a:extLst>
                  <a:ext uri="{FF2B5EF4-FFF2-40B4-BE49-F238E27FC236}">
                    <a16:creationId xmlns:a16="http://schemas.microsoft.com/office/drawing/2014/main" id="{5577B4A6-CC40-F398-19FB-885F03BB1260}"/>
                  </a:ext>
                </a:extLst>
              </p:cNvPr>
              <p:cNvSpPr/>
              <p:nvPr/>
            </p:nvSpPr>
            <p:spPr>
              <a:xfrm>
                <a:off x="2160600" y="2323450"/>
                <a:ext cx="32175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842" extrusionOk="0">
                    <a:moveTo>
                      <a:pt x="280" y="1"/>
                    </a:moveTo>
                    <a:cubicBezTo>
                      <a:pt x="176" y="1"/>
                      <a:pt x="114" y="22"/>
                      <a:pt x="83" y="74"/>
                    </a:cubicBezTo>
                    <a:cubicBezTo>
                      <a:pt x="0" y="219"/>
                      <a:pt x="208" y="478"/>
                      <a:pt x="529" y="665"/>
                    </a:cubicBezTo>
                    <a:cubicBezTo>
                      <a:pt x="716" y="779"/>
                      <a:pt x="923" y="841"/>
                      <a:pt x="1068" y="841"/>
                    </a:cubicBezTo>
                    <a:cubicBezTo>
                      <a:pt x="1172" y="841"/>
                      <a:pt x="1234" y="810"/>
                      <a:pt x="1266" y="758"/>
                    </a:cubicBezTo>
                    <a:cubicBezTo>
                      <a:pt x="1287" y="727"/>
                      <a:pt x="1287" y="685"/>
                      <a:pt x="1276" y="634"/>
                    </a:cubicBezTo>
                    <a:cubicBezTo>
                      <a:pt x="1234" y="489"/>
                      <a:pt x="1058" y="312"/>
                      <a:pt x="819" y="167"/>
                    </a:cubicBezTo>
                    <a:cubicBezTo>
                      <a:pt x="633" y="63"/>
                      <a:pt x="425" y="1"/>
                      <a:pt x="280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3415;p63">
                <a:extLst>
                  <a:ext uri="{FF2B5EF4-FFF2-40B4-BE49-F238E27FC236}">
                    <a16:creationId xmlns:a16="http://schemas.microsoft.com/office/drawing/2014/main" id="{49ECC702-BD69-6F41-5D7C-514978F825A9}"/>
                  </a:ext>
                </a:extLst>
              </p:cNvPr>
              <p:cNvSpPr/>
              <p:nvPr/>
            </p:nvSpPr>
            <p:spPr>
              <a:xfrm>
                <a:off x="2069325" y="2312825"/>
                <a:ext cx="355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624" extrusionOk="0">
                    <a:moveTo>
                      <a:pt x="923" y="1"/>
                    </a:moveTo>
                    <a:cubicBezTo>
                      <a:pt x="840" y="1"/>
                      <a:pt x="747" y="11"/>
                      <a:pt x="653" y="22"/>
                    </a:cubicBezTo>
                    <a:cubicBezTo>
                      <a:pt x="477" y="52"/>
                      <a:pt x="301" y="115"/>
                      <a:pt x="187" y="188"/>
                    </a:cubicBezTo>
                    <a:cubicBezTo>
                      <a:pt x="62" y="271"/>
                      <a:pt x="0" y="354"/>
                      <a:pt x="10" y="426"/>
                    </a:cubicBezTo>
                    <a:cubicBezTo>
                      <a:pt x="31" y="550"/>
                      <a:pt x="228" y="623"/>
                      <a:pt x="498" y="623"/>
                    </a:cubicBezTo>
                    <a:cubicBezTo>
                      <a:pt x="581" y="623"/>
                      <a:pt x="664" y="613"/>
                      <a:pt x="757" y="603"/>
                    </a:cubicBezTo>
                    <a:cubicBezTo>
                      <a:pt x="1130" y="540"/>
                      <a:pt x="1421" y="354"/>
                      <a:pt x="1400" y="198"/>
                    </a:cubicBezTo>
                    <a:cubicBezTo>
                      <a:pt x="1379" y="73"/>
                      <a:pt x="1193" y="1"/>
                      <a:pt x="923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3416;p63">
                <a:extLst>
                  <a:ext uri="{FF2B5EF4-FFF2-40B4-BE49-F238E27FC236}">
                    <a16:creationId xmlns:a16="http://schemas.microsoft.com/office/drawing/2014/main" id="{21D1CDFE-983A-53A8-1AB9-ACC2181DF644}"/>
                  </a:ext>
                </a:extLst>
              </p:cNvPr>
              <p:cNvSpPr/>
              <p:nvPr/>
            </p:nvSpPr>
            <p:spPr>
              <a:xfrm>
                <a:off x="2121175" y="2347825"/>
                <a:ext cx="17400" cy="4647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1859" extrusionOk="0">
                    <a:moveTo>
                      <a:pt x="322" y="1"/>
                    </a:moveTo>
                    <a:cubicBezTo>
                      <a:pt x="312" y="1"/>
                      <a:pt x="291" y="1"/>
                      <a:pt x="291" y="22"/>
                    </a:cubicBezTo>
                    <a:lnTo>
                      <a:pt x="197" y="427"/>
                    </a:lnTo>
                    <a:lnTo>
                      <a:pt x="167" y="572"/>
                    </a:lnTo>
                    <a:cubicBezTo>
                      <a:pt x="135" y="665"/>
                      <a:pt x="114" y="759"/>
                      <a:pt x="94" y="851"/>
                    </a:cubicBezTo>
                    <a:cubicBezTo>
                      <a:pt x="84" y="893"/>
                      <a:pt x="73" y="945"/>
                      <a:pt x="63" y="997"/>
                    </a:cubicBezTo>
                    <a:cubicBezTo>
                      <a:pt x="63" y="1017"/>
                      <a:pt x="52" y="1049"/>
                      <a:pt x="52" y="1070"/>
                    </a:cubicBezTo>
                    <a:lnTo>
                      <a:pt x="52" y="1090"/>
                    </a:lnTo>
                    <a:cubicBezTo>
                      <a:pt x="42" y="1111"/>
                      <a:pt x="42" y="1132"/>
                      <a:pt x="42" y="1142"/>
                    </a:cubicBezTo>
                    <a:cubicBezTo>
                      <a:pt x="31" y="1163"/>
                      <a:pt x="42" y="1173"/>
                      <a:pt x="52" y="1183"/>
                    </a:cubicBezTo>
                    <a:cubicBezTo>
                      <a:pt x="63" y="1194"/>
                      <a:pt x="73" y="1204"/>
                      <a:pt x="84" y="1204"/>
                    </a:cubicBezTo>
                    <a:cubicBezTo>
                      <a:pt x="94" y="1204"/>
                      <a:pt x="94" y="1204"/>
                      <a:pt x="94" y="1194"/>
                    </a:cubicBezTo>
                    <a:cubicBezTo>
                      <a:pt x="156" y="1183"/>
                      <a:pt x="218" y="1163"/>
                      <a:pt x="280" y="1153"/>
                    </a:cubicBezTo>
                    <a:cubicBezTo>
                      <a:pt x="312" y="1142"/>
                      <a:pt x="333" y="1142"/>
                      <a:pt x="353" y="1142"/>
                    </a:cubicBezTo>
                    <a:cubicBezTo>
                      <a:pt x="363" y="1142"/>
                      <a:pt x="384" y="1142"/>
                      <a:pt x="395" y="1153"/>
                    </a:cubicBezTo>
                    <a:cubicBezTo>
                      <a:pt x="416" y="1153"/>
                      <a:pt x="436" y="1153"/>
                      <a:pt x="457" y="1163"/>
                    </a:cubicBezTo>
                    <a:cubicBezTo>
                      <a:pt x="478" y="1173"/>
                      <a:pt x="488" y="1173"/>
                      <a:pt x="499" y="1183"/>
                    </a:cubicBezTo>
                    <a:lnTo>
                      <a:pt x="529" y="1215"/>
                    </a:lnTo>
                    <a:cubicBezTo>
                      <a:pt x="540" y="1225"/>
                      <a:pt x="540" y="1236"/>
                      <a:pt x="550" y="1256"/>
                    </a:cubicBezTo>
                    <a:cubicBezTo>
                      <a:pt x="561" y="1266"/>
                      <a:pt x="561" y="1287"/>
                      <a:pt x="561" y="1298"/>
                    </a:cubicBezTo>
                    <a:cubicBezTo>
                      <a:pt x="571" y="1329"/>
                      <a:pt x="571" y="1349"/>
                      <a:pt x="561" y="1381"/>
                    </a:cubicBezTo>
                    <a:cubicBezTo>
                      <a:pt x="561" y="1412"/>
                      <a:pt x="550" y="1443"/>
                      <a:pt x="540" y="1474"/>
                    </a:cubicBezTo>
                    <a:cubicBezTo>
                      <a:pt x="519" y="1505"/>
                      <a:pt x="509" y="1547"/>
                      <a:pt x="478" y="1578"/>
                    </a:cubicBezTo>
                    <a:cubicBezTo>
                      <a:pt x="457" y="1598"/>
                      <a:pt x="436" y="1630"/>
                      <a:pt x="405" y="1651"/>
                    </a:cubicBezTo>
                    <a:cubicBezTo>
                      <a:pt x="384" y="1671"/>
                      <a:pt x="353" y="1681"/>
                      <a:pt x="322" y="1692"/>
                    </a:cubicBezTo>
                    <a:cubicBezTo>
                      <a:pt x="301" y="1713"/>
                      <a:pt x="270" y="1713"/>
                      <a:pt x="239" y="1723"/>
                    </a:cubicBezTo>
                    <a:lnTo>
                      <a:pt x="125" y="1723"/>
                    </a:lnTo>
                    <a:lnTo>
                      <a:pt x="104" y="1713"/>
                    </a:lnTo>
                    <a:lnTo>
                      <a:pt x="73" y="1713"/>
                    </a:lnTo>
                    <a:cubicBezTo>
                      <a:pt x="63" y="1713"/>
                      <a:pt x="52" y="1713"/>
                      <a:pt x="42" y="1723"/>
                    </a:cubicBezTo>
                    <a:cubicBezTo>
                      <a:pt x="21" y="1734"/>
                      <a:pt x="11" y="1744"/>
                      <a:pt x="11" y="1764"/>
                    </a:cubicBezTo>
                    <a:cubicBezTo>
                      <a:pt x="1" y="1775"/>
                      <a:pt x="11" y="1796"/>
                      <a:pt x="21" y="1817"/>
                    </a:cubicBezTo>
                    <a:cubicBezTo>
                      <a:pt x="21" y="1837"/>
                      <a:pt x="42" y="1847"/>
                      <a:pt x="52" y="1847"/>
                    </a:cubicBezTo>
                    <a:cubicBezTo>
                      <a:pt x="104" y="1858"/>
                      <a:pt x="146" y="1858"/>
                      <a:pt x="187" y="1858"/>
                    </a:cubicBezTo>
                    <a:cubicBezTo>
                      <a:pt x="218" y="1858"/>
                      <a:pt x="260" y="1858"/>
                      <a:pt x="312" y="1847"/>
                    </a:cubicBezTo>
                    <a:cubicBezTo>
                      <a:pt x="343" y="1837"/>
                      <a:pt x="374" y="1827"/>
                      <a:pt x="416" y="1806"/>
                    </a:cubicBezTo>
                    <a:cubicBezTo>
                      <a:pt x="446" y="1796"/>
                      <a:pt x="478" y="1764"/>
                      <a:pt x="509" y="1744"/>
                    </a:cubicBezTo>
                    <a:lnTo>
                      <a:pt x="571" y="1681"/>
                    </a:lnTo>
                    <a:cubicBezTo>
                      <a:pt x="602" y="1651"/>
                      <a:pt x="623" y="1619"/>
                      <a:pt x="633" y="1588"/>
                    </a:cubicBezTo>
                    <a:cubicBezTo>
                      <a:pt x="654" y="1557"/>
                      <a:pt x="665" y="1526"/>
                      <a:pt x="675" y="1495"/>
                    </a:cubicBezTo>
                    <a:cubicBezTo>
                      <a:pt x="685" y="1464"/>
                      <a:pt x="695" y="1432"/>
                      <a:pt x="695" y="1391"/>
                    </a:cubicBezTo>
                    <a:lnTo>
                      <a:pt x="695" y="1308"/>
                    </a:lnTo>
                    <a:cubicBezTo>
                      <a:pt x="695" y="1277"/>
                      <a:pt x="685" y="1246"/>
                      <a:pt x="675" y="1225"/>
                    </a:cubicBezTo>
                    <a:cubicBezTo>
                      <a:pt x="665" y="1194"/>
                      <a:pt x="644" y="1163"/>
                      <a:pt x="623" y="1142"/>
                    </a:cubicBezTo>
                    <a:cubicBezTo>
                      <a:pt x="612" y="1121"/>
                      <a:pt x="592" y="1100"/>
                      <a:pt x="561" y="1080"/>
                    </a:cubicBezTo>
                    <a:cubicBezTo>
                      <a:pt x="540" y="1070"/>
                      <a:pt x="509" y="1049"/>
                      <a:pt x="478" y="1049"/>
                    </a:cubicBezTo>
                    <a:cubicBezTo>
                      <a:pt x="446" y="1038"/>
                      <a:pt x="416" y="1038"/>
                      <a:pt x="374" y="1038"/>
                    </a:cubicBezTo>
                    <a:lnTo>
                      <a:pt x="363" y="1038"/>
                    </a:lnTo>
                    <a:cubicBezTo>
                      <a:pt x="291" y="1038"/>
                      <a:pt x="218" y="1049"/>
                      <a:pt x="135" y="1090"/>
                    </a:cubicBezTo>
                    <a:cubicBezTo>
                      <a:pt x="167" y="842"/>
                      <a:pt x="229" y="582"/>
                      <a:pt x="280" y="364"/>
                    </a:cubicBezTo>
                    <a:lnTo>
                      <a:pt x="280" y="344"/>
                    </a:lnTo>
                    <a:cubicBezTo>
                      <a:pt x="301" y="240"/>
                      <a:pt x="333" y="136"/>
                      <a:pt x="353" y="32"/>
                    </a:cubicBezTo>
                    <a:cubicBezTo>
                      <a:pt x="353" y="22"/>
                      <a:pt x="343" y="1"/>
                      <a:pt x="333" y="1"/>
                    </a:cubicBezTo>
                    <a:close/>
                  </a:path>
                </a:pathLst>
              </a:custGeom>
              <a:solidFill>
                <a:srgbClr val="B07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3417;p63">
                <a:extLst>
                  <a:ext uri="{FF2B5EF4-FFF2-40B4-BE49-F238E27FC236}">
                    <a16:creationId xmlns:a16="http://schemas.microsoft.com/office/drawing/2014/main" id="{EBDAD6CB-9E9B-44AF-495D-DB77ED7683BE}"/>
                  </a:ext>
                </a:extLst>
              </p:cNvPr>
              <p:cNvSpPr/>
              <p:nvPr/>
            </p:nvSpPr>
            <p:spPr>
              <a:xfrm>
                <a:off x="2097575" y="2392950"/>
                <a:ext cx="238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738" extrusionOk="0">
                    <a:moveTo>
                      <a:pt x="177" y="385"/>
                    </a:moveTo>
                    <a:cubicBezTo>
                      <a:pt x="208" y="385"/>
                      <a:pt x="229" y="395"/>
                      <a:pt x="270" y="406"/>
                    </a:cubicBezTo>
                    <a:cubicBezTo>
                      <a:pt x="322" y="427"/>
                      <a:pt x="374" y="447"/>
                      <a:pt x="415" y="478"/>
                    </a:cubicBezTo>
                    <a:cubicBezTo>
                      <a:pt x="457" y="510"/>
                      <a:pt x="498" y="540"/>
                      <a:pt x="530" y="582"/>
                    </a:cubicBezTo>
                    <a:cubicBezTo>
                      <a:pt x="540" y="592"/>
                      <a:pt x="551" y="602"/>
                      <a:pt x="561" y="623"/>
                    </a:cubicBezTo>
                    <a:lnTo>
                      <a:pt x="540" y="613"/>
                    </a:lnTo>
                    <a:lnTo>
                      <a:pt x="488" y="613"/>
                    </a:lnTo>
                    <a:cubicBezTo>
                      <a:pt x="447" y="613"/>
                      <a:pt x="415" y="602"/>
                      <a:pt x="385" y="592"/>
                    </a:cubicBezTo>
                    <a:cubicBezTo>
                      <a:pt x="353" y="582"/>
                      <a:pt x="322" y="572"/>
                      <a:pt x="302" y="551"/>
                    </a:cubicBezTo>
                    <a:cubicBezTo>
                      <a:pt x="270" y="519"/>
                      <a:pt x="239" y="499"/>
                      <a:pt x="219" y="468"/>
                    </a:cubicBezTo>
                    <a:cubicBezTo>
                      <a:pt x="187" y="436"/>
                      <a:pt x="177" y="416"/>
                      <a:pt x="166" y="385"/>
                    </a:cubicBezTo>
                    <a:close/>
                    <a:moveTo>
                      <a:pt x="53" y="1"/>
                    </a:moveTo>
                    <a:lnTo>
                      <a:pt x="53" y="12"/>
                    </a:lnTo>
                    <a:cubicBezTo>
                      <a:pt x="42" y="22"/>
                      <a:pt x="42" y="32"/>
                      <a:pt x="32" y="32"/>
                    </a:cubicBezTo>
                    <a:cubicBezTo>
                      <a:pt x="11" y="105"/>
                      <a:pt x="0" y="178"/>
                      <a:pt x="11" y="250"/>
                    </a:cubicBezTo>
                    <a:cubicBezTo>
                      <a:pt x="11" y="281"/>
                      <a:pt x="11" y="312"/>
                      <a:pt x="21" y="353"/>
                    </a:cubicBezTo>
                    <a:cubicBezTo>
                      <a:pt x="32" y="385"/>
                      <a:pt x="53" y="416"/>
                      <a:pt x="63" y="447"/>
                    </a:cubicBezTo>
                    <a:cubicBezTo>
                      <a:pt x="83" y="499"/>
                      <a:pt x="125" y="551"/>
                      <a:pt x="177" y="592"/>
                    </a:cubicBezTo>
                    <a:cubicBezTo>
                      <a:pt x="219" y="634"/>
                      <a:pt x="270" y="675"/>
                      <a:pt x="322" y="696"/>
                    </a:cubicBezTo>
                    <a:cubicBezTo>
                      <a:pt x="385" y="727"/>
                      <a:pt x="447" y="738"/>
                      <a:pt x="509" y="738"/>
                    </a:cubicBezTo>
                    <a:cubicBezTo>
                      <a:pt x="571" y="738"/>
                      <a:pt x="634" y="727"/>
                      <a:pt x="685" y="696"/>
                    </a:cubicBezTo>
                    <a:cubicBezTo>
                      <a:pt x="747" y="675"/>
                      <a:pt x="800" y="634"/>
                      <a:pt x="841" y="582"/>
                    </a:cubicBezTo>
                    <a:cubicBezTo>
                      <a:pt x="892" y="530"/>
                      <a:pt x="924" y="468"/>
                      <a:pt x="955" y="385"/>
                    </a:cubicBezTo>
                    <a:lnTo>
                      <a:pt x="955" y="364"/>
                    </a:lnTo>
                    <a:cubicBezTo>
                      <a:pt x="830" y="323"/>
                      <a:pt x="706" y="281"/>
                      <a:pt x="581" y="229"/>
                    </a:cubicBezTo>
                    <a:cubicBezTo>
                      <a:pt x="374" y="146"/>
                      <a:pt x="208" y="74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3418;p63">
                <a:extLst>
                  <a:ext uri="{FF2B5EF4-FFF2-40B4-BE49-F238E27FC236}">
                    <a16:creationId xmlns:a16="http://schemas.microsoft.com/office/drawing/2014/main" id="{E8437121-2696-07ED-8D55-56F47CB193C5}"/>
                  </a:ext>
                </a:extLst>
              </p:cNvPr>
              <p:cNvSpPr/>
              <p:nvPr/>
            </p:nvSpPr>
            <p:spPr>
              <a:xfrm>
                <a:off x="2075275" y="2347575"/>
                <a:ext cx="161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966" extrusionOk="0">
                    <a:moveTo>
                      <a:pt x="385" y="1"/>
                    </a:moveTo>
                    <a:cubicBezTo>
                      <a:pt x="239" y="1"/>
                      <a:pt x="94" y="188"/>
                      <a:pt x="53" y="426"/>
                    </a:cubicBezTo>
                    <a:cubicBezTo>
                      <a:pt x="0" y="696"/>
                      <a:pt x="73" y="935"/>
                      <a:pt x="228" y="955"/>
                    </a:cubicBezTo>
                    <a:cubicBezTo>
                      <a:pt x="239" y="965"/>
                      <a:pt x="249" y="965"/>
                      <a:pt x="260" y="965"/>
                    </a:cubicBezTo>
                    <a:cubicBezTo>
                      <a:pt x="405" y="965"/>
                      <a:pt x="550" y="779"/>
                      <a:pt x="592" y="540"/>
                    </a:cubicBezTo>
                    <a:cubicBezTo>
                      <a:pt x="643" y="271"/>
                      <a:pt x="571" y="32"/>
                      <a:pt x="415" y="11"/>
                    </a:cubicBezTo>
                    <a:cubicBezTo>
                      <a:pt x="405" y="1"/>
                      <a:pt x="394" y="1"/>
                      <a:pt x="3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3419;p63">
                <a:extLst>
                  <a:ext uri="{FF2B5EF4-FFF2-40B4-BE49-F238E27FC236}">
                    <a16:creationId xmlns:a16="http://schemas.microsoft.com/office/drawing/2014/main" id="{74B0855B-09EF-EE11-F139-912C01A19FB9}"/>
                  </a:ext>
                </a:extLst>
              </p:cNvPr>
              <p:cNvSpPr/>
              <p:nvPr/>
            </p:nvSpPr>
            <p:spPr>
              <a:xfrm>
                <a:off x="2160325" y="2359250"/>
                <a:ext cx="15075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934" extrusionOk="0">
                    <a:moveTo>
                      <a:pt x="343" y="0"/>
                    </a:moveTo>
                    <a:cubicBezTo>
                      <a:pt x="198" y="0"/>
                      <a:pt x="63" y="177"/>
                      <a:pt x="21" y="426"/>
                    </a:cubicBezTo>
                    <a:cubicBezTo>
                      <a:pt x="1" y="550"/>
                      <a:pt x="11" y="675"/>
                      <a:pt x="53" y="768"/>
                    </a:cubicBezTo>
                    <a:cubicBezTo>
                      <a:pt x="84" y="862"/>
                      <a:pt x="146" y="924"/>
                      <a:pt x="219" y="934"/>
                    </a:cubicBezTo>
                    <a:lnTo>
                      <a:pt x="240" y="934"/>
                    </a:lnTo>
                    <a:cubicBezTo>
                      <a:pt x="385" y="934"/>
                      <a:pt x="519" y="758"/>
                      <a:pt x="561" y="509"/>
                    </a:cubicBezTo>
                    <a:cubicBezTo>
                      <a:pt x="602" y="249"/>
                      <a:pt x="509" y="21"/>
                      <a:pt x="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3420;p63">
                <a:extLst>
                  <a:ext uri="{FF2B5EF4-FFF2-40B4-BE49-F238E27FC236}">
                    <a16:creationId xmlns:a16="http://schemas.microsoft.com/office/drawing/2014/main" id="{B5319099-F7EF-FE44-7056-0099B3A1917E}"/>
                  </a:ext>
                </a:extLst>
              </p:cNvPr>
              <p:cNvSpPr/>
              <p:nvPr/>
            </p:nvSpPr>
            <p:spPr>
              <a:xfrm>
                <a:off x="1986850" y="2577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F1D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3421;p63">
                <a:extLst>
                  <a:ext uri="{FF2B5EF4-FFF2-40B4-BE49-F238E27FC236}">
                    <a16:creationId xmlns:a16="http://schemas.microsoft.com/office/drawing/2014/main" id="{EA5029CE-4D1D-309B-369C-07E5FCF2E044}"/>
                  </a:ext>
                </a:extLst>
              </p:cNvPr>
              <p:cNvSpPr/>
              <p:nvPr/>
            </p:nvSpPr>
            <p:spPr>
              <a:xfrm>
                <a:off x="1984500" y="2498250"/>
                <a:ext cx="244325" cy="236275"/>
              </a:xfrm>
              <a:custGeom>
                <a:avLst/>
                <a:gdLst/>
                <a:ahLst/>
                <a:cxnLst/>
                <a:rect l="l" t="t" r="r" b="b"/>
                <a:pathLst>
                  <a:path w="9773" h="9451" extrusionOk="0">
                    <a:moveTo>
                      <a:pt x="7584" y="0"/>
                    </a:moveTo>
                    <a:lnTo>
                      <a:pt x="7563" y="11"/>
                    </a:lnTo>
                    <a:lnTo>
                      <a:pt x="7552" y="11"/>
                    </a:lnTo>
                    <a:cubicBezTo>
                      <a:pt x="7522" y="11"/>
                      <a:pt x="7511" y="32"/>
                      <a:pt x="7501" y="42"/>
                    </a:cubicBezTo>
                    <a:lnTo>
                      <a:pt x="7480" y="63"/>
                    </a:lnTo>
                    <a:cubicBezTo>
                      <a:pt x="7210" y="364"/>
                      <a:pt x="6888" y="633"/>
                      <a:pt x="6526" y="882"/>
                    </a:cubicBezTo>
                    <a:lnTo>
                      <a:pt x="6526" y="892"/>
                    </a:lnTo>
                    <a:cubicBezTo>
                      <a:pt x="6111" y="1152"/>
                      <a:pt x="5675" y="1370"/>
                      <a:pt x="5229" y="1526"/>
                    </a:cubicBezTo>
                    <a:cubicBezTo>
                      <a:pt x="4793" y="1671"/>
                      <a:pt x="4337" y="1754"/>
                      <a:pt x="3880" y="1784"/>
                    </a:cubicBezTo>
                    <a:cubicBezTo>
                      <a:pt x="3777" y="1795"/>
                      <a:pt x="3673" y="1795"/>
                      <a:pt x="3580" y="1795"/>
                    </a:cubicBezTo>
                    <a:cubicBezTo>
                      <a:pt x="3258" y="1795"/>
                      <a:pt x="2937" y="1764"/>
                      <a:pt x="2635" y="1701"/>
                    </a:cubicBezTo>
                    <a:lnTo>
                      <a:pt x="2615" y="1701"/>
                    </a:lnTo>
                    <a:cubicBezTo>
                      <a:pt x="2273" y="1629"/>
                      <a:pt x="1962" y="1515"/>
                      <a:pt x="1671" y="1370"/>
                    </a:cubicBezTo>
                    <a:cubicBezTo>
                      <a:pt x="1422" y="1245"/>
                      <a:pt x="1194" y="1090"/>
                      <a:pt x="997" y="913"/>
                    </a:cubicBezTo>
                    <a:lnTo>
                      <a:pt x="997" y="913"/>
                    </a:lnTo>
                    <a:lnTo>
                      <a:pt x="1007" y="924"/>
                    </a:lnTo>
                    <a:cubicBezTo>
                      <a:pt x="851" y="779"/>
                      <a:pt x="706" y="623"/>
                      <a:pt x="572" y="447"/>
                    </a:cubicBezTo>
                    <a:cubicBezTo>
                      <a:pt x="561" y="426"/>
                      <a:pt x="540" y="415"/>
                      <a:pt x="519" y="415"/>
                    </a:cubicBezTo>
                    <a:cubicBezTo>
                      <a:pt x="489" y="415"/>
                      <a:pt x="468" y="426"/>
                      <a:pt x="457" y="436"/>
                    </a:cubicBezTo>
                    <a:cubicBezTo>
                      <a:pt x="447" y="447"/>
                      <a:pt x="436" y="457"/>
                      <a:pt x="436" y="467"/>
                    </a:cubicBezTo>
                    <a:cubicBezTo>
                      <a:pt x="416" y="488"/>
                      <a:pt x="385" y="509"/>
                      <a:pt x="364" y="530"/>
                    </a:cubicBezTo>
                    <a:cubicBezTo>
                      <a:pt x="343" y="550"/>
                      <a:pt x="312" y="581"/>
                      <a:pt x="302" y="602"/>
                    </a:cubicBezTo>
                    <a:cubicBezTo>
                      <a:pt x="260" y="654"/>
                      <a:pt x="229" y="716"/>
                      <a:pt x="198" y="789"/>
                    </a:cubicBezTo>
                    <a:cubicBezTo>
                      <a:pt x="167" y="851"/>
                      <a:pt x="157" y="913"/>
                      <a:pt x="146" y="986"/>
                    </a:cubicBezTo>
                    <a:cubicBezTo>
                      <a:pt x="136" y="1058"/>
                      <a:pt x="136" y="1131"/>
                      <a:pt x="136" y="1204"/>
                    </a:cubicBezTo>
                    <a:cubicBezTo>
                      <a:pt x="146" y="1339"/>
                      <a:pt x="187" y="1484"/>
                      <a:pt x="240" y="1618"/>
                    </a:cubicBezTo>
                    <a:cubicBezTo>
                      <a:pt x="270" y="1671"/>
                      <a:pt x="302" y="1733"/>
                      <a:pt x="353" y="1795"/>
                    </a:cubicBezTo>
                    <a:cubicBezTo>
                      <a:pt x="374" y="1816"/>
                      <a:pt x="406" y="1847"/>
                      <a:pt x="426" y="1878"/>
                    </a:cubicBezTo>
                    <a:cubicBezTo>
                      <a:pt x="457" y="1899"/>
                      <a:pt x="478" y="1920"/>
                      <a:pt x="499" y="1950"/>
                    </a:cubicBezTo>
                    <a:lnTo>
                      <a:pt x="530" y="2013"/>
                    </a:lnTo>
                    <a:cubicBezTo>
                      <a:pt x="540" y="2033"/>
                      <a:pt x="551" y="2054"/>
                      <a:pt x="551" y="2086"/>
                    </a:cubicBezTo>
                    <a:cubicBezTo>
                      <a:pt x="561" y="2106"/>
                      <a:pt x="551" y="2137"/>
                      <a:pt x="551" y="2179"/>
                    </a:cubicBezTo>
                    <a:cubicBezTo>
                      <a:pt x="540" y="2231"/>
                      <a:pt x="530" y="2293"/>
                      <a:pt x="499" y="2355"/>
                    </a:cubicBezTo>
                    <a:cubicBezTo>
                      <a:pt x="468" y="2418"/>
                      <a:pt x="436" y="2490"/>
                      <a:pt x="406" y="2552"/>
                    </a:cubicBezTo>
                    <a:lnTo>
                      <a:pt x="312" y="2739"/>
                    </a:lnTo>
                    <a:cubicBezTo>
                      <a:pt x="240" y="2895"/>
                      <a:pt x="187" y="3050"/>
                      <a:pt x="136" y="3206"/>
                    </a:cubicBezTo>
                    <a:cubicBezTo>
                      <a:pt x="53" y="3496"/>
                      <a:pt x="1" y="3787"/>
                      <a:pt x="1" y="4077"/>
                    </a:cubicBezTo>
                    <a:cubicBezTo>
                      <a:pt x="12" y="4357"/>
                      <a:pt x="63" y="4637"/>
                      <a:pt x="157" y="4917"/>
                    </a:cubicBezTo>
                    <a:cubicBezTo>
                      <a:pt x="250" y="5198"/>
                      <a:pt x="385" y="5467"/>
                      <a:pt x="582" y="5768"/>
                    </a:cubicBezTo>
                    <a:cubicBezTo>
                      <a:pt x="696" y="5944"/>
                      <a:pt x="831" y="6162"/>
                      <a:pt x="955" y="6380"/>
                    </a:cubicBezTo>
                    <a:cubicBezTo>
                      <a:pt x="1080" y="6598"/>
                      <a:pt x="1183" y="6805"/>
                      <a:pt x="1266" y="7012"/>
                    </a:cubicBezTo>
                    <a:cubicBezTo>
                      <a:pt x="1411" y="7355"/>
                      <a:pt x="1505" y="7687"/>
                      <a:pt x="1547" y="7998"/>
                    </a:cubicBezTo>
                    <a:lnTo>
                      <a:pt x="1547" y="8008"/>
                    </a:lnTo>
                    <a:lnTo>
                      <a:pt x="1557" y="8019"/>
                    </a:lnTo>
                    <a:cubicBezTo>
                      <a:pt x="1588" y="8299"/>
                      <a:pt x="1588" y="8579"/>
                      <a:pt x="1557" y="8859"/>
                    </a:cubicBezTo>
                    <a:cubicBezTo>
                      <a:pt x="1536" y="8953"/>
                      <a:pt x="1515" y="9056"/>
                      <a:pt x="1494" y="9160"/>
                    </a:cubicBezTo>
                    <a:cubicBezTo>
                      <a:pt x="1484" y="9212"/>
                      <a:pt x="1505" y="9253"/>
                      <a:pt x="1557" y="9264"/>
                    </a:cubicBezTo>
                    <a:cubicBezTo>
                      <a:pt x="1567" y="9274"/>
                      <a:pt x="1577" y="9285"/>
                      <a:pt x="1598" y="9285"/>
                    </a:cubicBezTo>
                    <a:cubicBezTo>
                      <a:pt x="1972" y="9368"/>
                      <a:pt x="2366" y="9409"/>
                      <a:pt x="2884" y="9419"/>
                    </a:cubicBezTo>
                    <a:lnTo>
                      <a:pt x="3850" y="9419"/>
                    </a:lnTo>
                    <a:cubicBezTo>
                      <a:pt x="3963" y="9419"/>
                      <a:pt x="4088" y="9409"/>
                      <a:pt x="4202" y="9409"/>
                    </a:cubicBezTo>
                    <a:lnTo>
                      <a:pt x="4306" y="9409"/>
                    </a:lnTo>
                    <a:cubicBezTo>
                      <a:pt x="4606" y="9409"/>
                      <a:pt x="4908" y="9419"/>
                      <a:pt x="5198" y="9430"/>
                    </a:cubicBezTo>
                    <a:lnTo>
                      <a:pt x="5240" y="9430"/>
                    </a:lnTo>
                    <a:cubicBezTo>
                      <a:pt x="5613" y="9440"/>
                      <a:pt x="5976" y="9451"/>
                      <a:pt x="6339" y="9451"/>
                    </a:cubicBezTo>
                    <a:lnTo>
                      <a:pt x="9482" y="9451"/>
                    </a:lnTo>
                    <a:cubicBezTo>
                      <a:pt x="9502" y="9451"/>
                      <a:pt x="9523" y="9451"/>
                      <a:pt x="9544" y="9440"/>
                    </a:cubicBezTo>
                    <a:cubicBezTo>
                      <a:pt x="9565" y="9430"/>
                      <a:pt x="9575" y="9409"/>
                      <a:pt x="9575" y="9378"/>
                    </a:cubicBezTo>
                    <a:cubicBezTo>
                      <a:pt x="9585" y="9368"/>
                      <a:pt x="9585" y="9357"/>
                      <a:pt x="9585" y="9347"/>
                    </a:cubicBezTo>
                    <a:cubicBezTo>
                      <a:pt x="9658" y="9004"/>
                      <a:pt x="9700" y="8651"/>
                      <a:pt x="9731" y="8299"/>
                    </a:cubicBezTo>
                    <a:cubicBezTo>
                      <a:pt x="9762" y="7967"/>
                      <a:pt x="9772" y="7604"/>
                      <a:pt x="9772" y="7231"/>
                    </a:cubicBezTo>
                    <a:cubicBezTo>
                      <a:pt x="9772" y="6567"/>
                      <a:pt x="9710" y="5871"/>
                      <a:pt x="9585" y="5104"/>
                    </a:cubicBezTo>
                    <a:cubicBezTo>
                      <a:pt x="9534" y="4772"/>
                      <a:pt x="9472" y="4430"/>
                      <a:pt x="9399" y="4057"/>
                    </a:cubicBezTo>
                    <a:cubicBezTo>
                      <a:pt x="9357" y="3859"/>
                      <a:pt x="9306" y="3652"/>
                      <a:pt x="9264" y="3455"/>
                    </a:cubicBezTo>
                    <a:lnTo>
                      <a:pt x="9223" y="3268"/>
                    </a:lnTo>
                    <a:cubicBezTo>
                      <a:pt x="9108" y="2791"/>
                      <a:pt x="8984" y="2272"/>
                      <a:pt x="8818" y="1784"/>
                    </a:cubicBezTo>
                    <a:cubicBezTo>
                      <a:pt x="8683" y="1390"/>
                      <a:pt x="8527" y="1069"/>
                      <a:pt x="8351" y="789"/>
                    </a:cubicBezTo>
                    <a:cubicBezTo>
                      <a:pt x="8258" y="633"/>
                      <a:pt x="8144" y="488"/>
                      <a:pt x="8029" y="364"/>
                    </a:cubicBezTo>
                    <a:cubicBezTo>
                      <a:pt x="7916" y="239"/>
                      <a:pt x="7791" y="115"/>
                      <a:pt x="7646" y="11"/>
                    </a:cubicBezTo>
                    <a:cubicBezTo>
                      <a:pt x="7635" y="11"/>
                      <a:pt x="7615" y="0"/>
                      <a:pt x="76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3422;p63">
                <a:extLst>
                  <a:ext uri="{FF2B5EF4-FFF2-40B4-BE49-F238E27FC236}">
                    <a16:creationId xmlns:a16="http://schemas.microsoft.com/office/drawing/2014/main" id="{DD5FCE23-8151-01E4-57BB-23929731DE64}"/>
                  </a:ext>
                </a:extLst>
              </p:cNvPr>
              <p:cNvSpPr/>
              <p:nvPr/>
            </p:nvSpPr>
            <p:spPr>
              <a:xfrm>
                <a:off x="2134925" y="2506800"/>
                <a:ext cx="94150" cy="22797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9119" extrusionOk="0">
                    <a:moveTo>
                      <a:pt x="2003" y="1"/>
                    </a:moveTo>
                    <a:cubicBezTo>
                      <a:pt x="1899" y="115"/>
                      <a:pt x="1795" y="229"/>
                      <a:pt x="1701" y="354"/>
                    </a:cubicBezTo>
                    <a:cubicBezTo>
                      <a:pt x="1473" y="654"/>
                      <a:pt x="1276" y="986"/>
                      <a:pt x="1131" y="1339"/>
                    </a:cubicBezTo>
                    <a:lnTo>
                      <a:pt x="1131" y="1329"/>
                    </a:lnTo>
                    <a:cubicBezTo>
                      <a:pt x="996" y="1640"/>
                      <a:pt x="903" y="1961"/>
                      <a:pt x="861" y="2293"/>
                    </a:cubicBezTo>
                    <a:cubicBezTo>
                      <a:pt x="841" y="2459"/>
                      <a:pt x="830" y="2625"/>
                      <a:pt x="830" y="2791"/>
                    </a:cubicBezTo>
                    <a:cubicBezTo>
                      <a:pt x="841" y="2957"/>
                      <a:pt x="851" y="3123"/>
                      <a:pt x="871" y="3289"/>
                    </a:cubicBezTo>
                    <a:cubicBezTo>
                      <a:pt x="913" y="3549"/>
                      <a:pt x="965" y="3807"/>
                      <a:pt x="1027" y="4067"/>
                    </a:cubicBezTo>
                    <a:cubicBezTo>
                      <a:pt x="1079" y="4316"/>
                      <a:pt x="1152" y="4565"/>
                      <a:pt x="1203" y="4814"/>
                    </a:cubicBezTo>
                    <a:cubicBezTo>
                      <a:pt x="1245" y="4980"/>
                      <a:pt x="1276" y="5146"/>
                      <a:pt x="1307" y="5312"/>
                    </a:cubicBezTo>
                    <a:cubicBezTo>
                      <a:pt x="1339" y="5478"/>
                      <a:pt x="1359" y="5633"/>
                      <a:pt x="1380" y="5789"/>
                    </a:cubicBezTo>
                    <a:cubicBezTo>
                      <a:pt x="1401" y="5955"/>
                      <a:pt x="1422" y="6110"/>
                      <a:pt x="1432" y="6276"/>
                    </a:cubicBezTo>
                    <a:cubicBezTo>
                      <a:pt x="1442" y="6432"/>
                      <a:pt x="1442" y="6598"/>
                      <a:pt x="1432" y="6764"/>
                    </a:cubicBezTo>
                    <a:cubicBezTo>
                      <a:pt x="1411" y="6919"/>
                      <a:pt x="1390" y="7075"/>
                      <a:pt x="1349" y="7231"/>
                    </a:cubicBezTo>
                    <a:cubicBezTo>
                      <a:pt x="1318" y="7366"/>
                      <a:pt x="1266" y="7490"/>
                      <a:pt x="1203" y="7615"/>
                    </a:cubicBezTo>
                    <a:cubicBezTo>
                      <a:pt x="1100" y="7864"/>
                      <a:pt x="975" y="8092"/>
                      <a:pt x="820" y="8299"/>
                    </a:cubicBezTo>
                    <a:cubicBezTo>
                      <a:pt x="664" y="8507"/>
                      <a:pt x="498" y="8694"/>
                      <a:pt x="301" y="8860"/>
                    </a:cubicBezTo>
                    <a:cubicBezTo>
                      <a:pt x="208" y="8943"/>
                      <a:pt x="104" y="9026"/>
                      <a:pt x="0" y="9109"/>
                    </a:cubicBezTo>
                    <a:lnTo>
                      <a:pt x="322" y="9109"/>
                    </a:lnTo>
                    <a:cubicBezTo>
                      <a:pt x="509" y="9119"/>
                      <a:pt x="695" y="9119"/>
                      <a:pt x="882" y="9119"/>
                    </a:cubicBezTo>
                    <a:lnTo>
                      <a:pt x="3455" y="9119"/>
                    </a:lnTo>
                    <a:cubicBezTo>
                      <a:pt x="3485" y="9119"/>
                      <a:pt x="3506" y="9109"/>
                      <a:pt x="3527" y="9098"/>
                    </a:cubicBezTo>
                    <a:cubicBezTo>
                      <a:pt x="3548" y="9088"/>
                      <a:pt x="3558" y="9067"/>
                      <a:pt x="3558" y="9036"/>
                    </a:cubicBezTo>
                    <a:cubicBezTo>
                      <a:pt x="3568" y="9026"/>
                      <a:pt x="3568" y="9015"/>
                      <a:pt x="3568" y="9005"/>
                    </a:cubicBezTo>
                    <a:cubicBezTo>
                      <a:pt x="3641" y="8662"/>
                      <a:pt x="3683" y="8309"/>
                      <a:pt x="3714" y="7957"/>
                    </a:cubicBezTo>
                    <a:cubicBezTo>
                      <a:pt x="3745" y="7615"/>
                      <a:pt x="3766" y="7262"/>
                      <a:pt x="3755" y="6889"/>
                    </a:cubicBezTo>
                    <a:cubicBezTo>
                      <a:pt x="3755" y="6235"/>
                      <a:pt x="3693" y="5529"/>
                      <a:pt x="3579" y="4762"/>
                    </a:cubicBezTo>
                    <a:cubicBezTo>
                      <a:pt x="3517" y="4420"/>
                      <a:pt x="3455" y="4077"/>
                      <a:pt x="3382" y="3715"/>
                    </a:cubicBezTo>
                    <a:cubicBezTo>
                      <a:pt x="3351" y="3559"/>
                      <a:pt x="3310" y="3403"/>
                      <a:pt x="3278" y="3258"/>
                    </a:cubicBezTo>
                    <a:lnTo>
                      <a:pt x="3268" y="3185"/>
                    </a:lnTo>
                    <a:lnTo>
                      <a:pt x="3247" y="3113"/>
                    </a:lnTo>
                    <a:lnTo>
                      <a:pt x="3206" y="2926"/>
                    </a:lnTo>
                    <a:cubicBezTo>
                      <a:pt x="3102" y="2438"/>
                      <a:pt x="2978" y="1930"/>
                      <a:pt x="2801" y="1442"/>
                    </a:cubicBezTo>
                    <a:cubicBezTo>
                      <a:pt x="2666" y="1048"/>
                      <a:pt x="2510" y="727"/>
                      <a:pt x="2334" y="447"/>
                    </a:cubicBezTo>
                    <a:cubicBezTo>
                      <a:pt x="2241" y="291"/>
                      <a:pt x="2137" y="146"/>
                      <a:pt x="2012" y="22"/>
                    </a:cubicBezTo>
                    <a:cubicBezTo>
                      <a:pt x="2012" y="11"/>
                      <a:pt x="2012" y="11"/>
                      <a:pt x="2003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3423;p63">
                <a:extLst>
                  <a:ext uri="{FF2B5EF4-FFF2-40B4-BE49-F238E27FC236}">
                    <a16:creationId xmlns:a16="http://schemas.microsoft.com/office/drawing/2014/main" id="{9736FCD5-4A80-F10E-D4BA-BFAF65B28958}"/>
                  </a:ext>
                </a:extLst>
              </p:cNvPr>
              <p:cNvSpPr/>
              <p:nvPr/>
            </p:nvSpPr>
            <p:spPr>
              <a:xfrm>
                <a:off x="1684725" y="2280675"/>
                <a:ext cx="94175" cy="1937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7749" extrusionOk="0">
                    <a:moveTo>
                      <a:pt x="2428" y="1"/>
                    </a:moveTo>
                    <a:cubicBezTo>
                      <a:pt x="2356" y="1"/>
                      <a:pt x="2273" y="11"/>
                      <a:pt x="2179" y="21"/>
                    </a:cubicBezTo>
                    <a:cubicBezTo>
                      <a:pt x="2065" y="42"/>
                      <a:pt x="1941" y="84"/>
                      <a:pt x="1795" y="146"/>
                    </a:cubicBezTo>
                    <a:cubicBezTo>
                      <a:pt x="1577" y="239"/>
                      <a:pt x="1370" y="384"/>
                      <a:pt x="1183" y="582"/>
                    </a:cubicBezTo>
                    <a:cubicBezTo>
                      <a:pt x="1100" y="665"/>
                      <a:pt x="1028" y="758"/>
                      <a:pt x="934" y="882"/>
                    </a:cubicBezTo>
                    <a:cubicBezTo>
                      <a:pt x="872" y="976"/>
                      <a:pt x="800" y="1089"/>
                      <a:pt x="737" y="1204"/>
                    </a:cubicBezTo>
                    <a:cubicBezTo>
                      <a:pt x="623" y="1411"/>
                      <a:pt x="519" y="1640"/>
                      <a:pt x="426" y="1919"/>
                    </a:cubicBezTo>
                    <a:cubicBezTo>
                      <a:pt x="332" y="2168"/>
                      <a:pt x="249" y="2438"/>
                      <a:pt x="187" y="2708"/>
                    </a:cubicBezTo>
                    <a:cubicBezTo>
                      <a:pt x="146" y="2874"/>
                      <a:pt x="115" y="3050"/>
                      <a:pt x="94" y="3226"/>
                    </a:cubicBezTo>
                    <a:cubicBezTo>
                      <a:pt x="63" y="3382"/>
                      <a:pt x="53" y="3548"/>
                      <a:pt x="32" y="3735"/>
                    </a:cubicBezTo>
                    <a:cubicBezTo>
                      <a:pt x="0" y="4337"/>
                      <a:pt x="42" y="4990"/>
                      <a:pt x="177" y="5737"/>
                    </a:cubicBezTo>
                    <a:cubicBezTo>
                      <a:pt x="270" y="6234"/>
                      <a:pt x="395" y="6732"/>
                      <a:pt x="509" y="7210"/>
                    </a:cubicBezTo>
                    <a:cubicBezTo>
                      <a:pt x="551" y="7345"/>
                      <a:pt x="581" y="7469"/>
                      <a:pt x="613" y="7594"/>
                    </a:cubicBezTo>
                    <a:lnTo>
                      <a:pt x="602" y="7615"/>
                    </a:lnTo>
                    <a:lnTo>
                      <a:pt x="581" y="7666"/>
                    </a:lnTo>
                    <a:cubicBezTo>
                      <a:pt x="581" y="7677"/>
                      <a:pt x="581" y="7697"/>
                      <a:pt x="592" y="7707"/>
                    </a:cubicBezTo>
                    <a:cubicBezTo>
                      <a:pt x="592" y="7728"/>
                      <a:pt x="613" y="7739"/>
                      <a:pt x="623" y="7739"/>
                    </a:cubicBezTo>
                    <a:cubicBezTo>
                      <a:pt x="634" y="7749"/>
                      <a:pt x="634" y="7749"/>
                      <a:pt x="644" y="7749"/>
                    </a:cubicBezTo>
                    <a:cubicBezTo>
                      <a:pt x="664" y="7749"/>
                      <a:pt x="696" y="7728"/>
                      <a:pt x="706" y="7697"/>
                    </a:cubicBezTo>
                    <a:lnTo>
                      <a:pt x="768" y="7511"/>
                    </a:lnTo>
                    <a:cubicBezTo>
                      <a:pt x="820" y="7407"/>
                      <a:pt x="872" y="7303"/>
                      <a:pt x="924" y="7220"/>
                    </a:cubicBezTo>
                    <a:cubicBezTo>
                      <a:pt x="976" y="7117"/>
                      <a:pt x="1038" y="7023"/>
                      <a:pt x="1090" y="6930"/>
                    </a:cubicBezTo>
                    <a:cubicBezTo>
                      <a:pt x="1224" y="6712"/>
                      <a:pt x="1370" y="6504"/>
                      <a:pt x="1494" y="6328"/>
                    </a:cubicBezTo>
                    <a:cubicBezTo>
                      <a:pt x="1650" y="6110"/>
                      <a:pt x="1816" y="5882"/>
                      <a:pt x="1982" y="5664"/>
                    </a:cubicBezTo>
                    <a:cubicBezTo>
                      <a:pt x="2117" y="5478"/>
                      <a:pt x="2252" y="5291"/>
                      <a:pt x="2386" y="5093"/>
                    </a:cubicBezTo>
                    <a:cubicBezTo>
                      <a:pt x="2656" y="4731"/>
                      <a:pt x="2957" y="4284"/>
                      <a:pt x="3216" y="3807"/>
                    </a:cubicBezTo>
                    <a:cubicBezTo>
                      <a:pt x="3341" y="3579"/>
                      <a:pt x="3444" y="3351"/>
                      <a:pt x="3527" y="3123"/>
                    </a:cubicBezTo>
                    <a:cubicBezTo>
                      <a:pt x="3610" y="2894"/>
                      <a:pt x="3673" y="2666"/>
                      <a:pt x="3714" y="2449"/>
                    </a:cubicBezTo>
                    <a:cubicBezTo>
                      <a:pt x="3756" y="2200"/>
                      <a:pt x="3766" y="1961"/>
                      <a:pt x="3756" y="1723"/>
                    </a:cubicBezTo>
                    <a:cubicBezTo>
                      <a:pt x="3735" y="1484"/>
                      <a:pt x="3693" y="1245"/>
                      <a:pt x="3610" y="1006"/>
                    </a:cubicBezTo>
                    <a:cubicBezTo>
                      <a:pt x="3569" y="882"/>
                      <a:pt x="3517" y="758"/>
                      <a:pt x="3455" y="644"/>
                    </a:cubicBezTo>
                    <a:cubicBezTo>
                      <a:pt x="3403" y="519"/>
                      <a:pt x="3320" y="405"/>
                      <a:pt x="3227" y="312"/>
                    </a:cubicBezTo>
                    <a:cubicBezTo>
                      <a:pt x="3144" y="229"/>
                      <a:pt x="3029" y="156"/>
                      <a:pt x="2926" y="104"/>
                    </a:cubicBezTo>
                    <a:cubicBezTo>
                      <a:pt x="2863" y="84"/>
                      <a:pt x="2812" y="63"/>
                      <a:pt x="2750" y="42"/>
                    </a:cubicBezTo>
                    <a:cubicBezTo>
                      <a:pt x="2688" y="21"/>
                      <a:pt x="2625" y="11"/>
                      <a:pt x="25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3424;p63">
                <a:extLst>
                  <a:ext uri="{FF2B5EF4-FFF2-40B4-BE49-F238E27FC236}">
                    <a16:creationId xmlns:a16="http://schemas.microsoft.com/office/drawing/2014/main" id="{EF002253-096F-B9A7-4D09-194325A4E13E}"/>
                  </a:ext>
                </a:extLst>
              </p:cNvPr>
              <p:cNvSpPr/>
              <p:nvPr/>
            </p:nvSpPr>
            <p:spPr>
              <a:xfrm>
                <a:off x="1619125" y="2428225"/>
                <a:ext cx="74200" cy="147325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5893" extrusionOk="0">
                    <a:moveTo>
                      <a:pt x="1059" y="1"/>
                    </a:moveTo>
                    <a:cubicBezTo>
                      <a:pt x="872" y="1"/>
                      <a:pt x="674" y="63"/>
                      <a:pt x="519" y="187"/>
                    </a:cubicBezTo>
                    <a:cubicBezTo>
                      <a:pt x="436" y="249"/>
                      <a:pt x="353" y="332"/>
                      <a:pt x="280" y="426"/>
                    </a:cubicBezTo>
                    <a:cubicBezTo>
                      <a:pt x="218" y="519"/>
                      <a:pt x="156" y="623"/>
                      <a:pt x="114" y="747"/>
                    </a:cubicBezTo>
                    <a:cubicBezTo>
                      <a:pt x="73" y="851"/>
                      <a:pt x="42" y="976"/>
                      <a:pt x="21" y="1121"/>
                    </a:cubicBezTo>
                    <a:cubicBezTo>
                      <a:pt x="1" y="1256"/>
                      <a:pt x="1" y="1391"/>
                      <a:pt x="10" y="1494"/>
                    </a:cubicBezTo>
                    <a:cubicBezTo>
                      <a:pt x="21" y="1722"/>
                      <a:pt x="52" y="1961"/>
                      <a:pt x="125" y="2231"/>
                    </a:cubicBezTo>
                    <a:cubicBezTo>
                      <a:pt x="187" y="2469"/>
                      <a:pt x="270" y="2718"/>
                      <a:pt x="384" y="2988"/>
                    </a:cubicBezTo>
                    <a:cubicBezTo>
                      <a:pt x="602" y="3476"/>
                      <a:pt x="893" y="3963"/>
                      <a:pt x="1255" y="4430"/>
                    </a:cubicBezTo>
                    <a:cubicBezTo>
                      <a:pt x="1598" y="4876"/>
                      <a:pt x="1981" y="5260"/>
                      <a:pt x="2396" y="5581"/>
                    </a:cubicBezTo>
                    <a:cubicBezTo>
                      <a:pt x="2552" y="5696"/>
                      <a:pt x="2707" y="5800"/>
                      <a:pt x="2863" y="5882"/>
                    </a:cubicBezTo>
                    <a:cubicBezTo>
                      <a:pt x="2863" y="5892"/>
                      <a:pt x="2873" y="5892"/>
                      <a:pt x="2873" y="5892"/>
                    </a:cubicBezTo>
                    <a:cubicBezTo>
                      <a:pt x="2894" y="5892"/>
                      <a:pt x="2905" y="5882"/>
                      <a:pt x="2905" y="5872"/>
                    </a:cubicBezTo>
                    <a:cubicBezTo>
                      <a:pt x="2915" y="5862"/>
                      <a:pt x="2915" y="5851"/>
                      <a:pt x="2915" y="5841"/>
                    </a:cubicBezTo>
                    <a:lnTo>
                      <a:pt x="2894" y="5820"/>
                    </a:lnTo>
                    <a:lnTo>
                      <a:pt x="2905" y="5820"/>
                    </a:lnTo>
                    <a:cubicBezTo>
                      <a:pt x="2926" y="5820"/>
                      <a:pt x="2936" y="5820"/>
                      <a:pt x="2946" y="5809"/>
                    </a:cubicBezTo>
                    <a:cubicBezTo>
                      <a:pt x="2956" y="5800"/>
                      <a:pt x="2967" y="5779"/>
                      <a:pt x="2967" y="5768"/>
                    </a:cubicBezTo>
                    <a:cubicBezTo>
                      <a:pt x="2936" y="5405"/>
                      <a:pt x="2936" y="5042"/>
                      <a:pt x="2926" y="4689"/>
                    </a:cubicBezTo>
                    <a:lnTo>
                      <a:pt x="2926" y="4658"/>
                    </a:lnTo>
                    <a:cubicBezTo>
                      <a:pt x="2926" y="4316"/>
                      <a:pt x="2915" y="3963"/>
                      <a:pt x="2894" y="3610"/>
                    </a:cubicBezTo>
                    <a:cubicBezTo>
                      <a:pt x="2873" y="3227"/>
                      <a:pt x="2832" y="2874"/>
                      <a:pt x="2780" y="2542"/>
                    </a:cubicBezTo>
                    <a:cubicBezTo>
                      <a:pt x="2749" y="2397"/>
                      <a:pt x="2718" y="2262"/>
                      <a:pt x="2687" y="2127"/>
                    </a:cubicBezTo>
                    <a:cubicBezTo>
                      <a:pt x="2666" y="1992"/>
                      <a:pt x="2624" y="1858"/>
                      <a:pt x="2594" y="1733"/>
                    </a:cubicBezTo>
                    <a:cubicBezTo>
                      <a:pt x="2511" y="1443"/>
                      <a:pt x="2417" y="1194"/>
                      <a:pt x="2303" y="976"/>
                    </a:cubicBezTo>
                    <a:cubicBezTo>
                      <a:pt x="2179" y="717"/>
                      <a:pt x="2023" y="509"/>
                      <a:pt x="1836" y="343"/>
                    </a:cubicBezTo>
                    <a:cubicBezTo>
                      <a:pt x="1722" y="240"/>
                      <a:pt x="1608" y="167"/>
                      <a:pt x="1494" y="104"/>
                    </a:cubicBezTo>
                    <a:cubicBezTo>
                      <a:pt x="1380" y="53"/>
                      <a:pt x="1255" y="21"/>
                      <a:pt x="11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3425;p63">
                <a:extLst>
                  <a:ext uri="{FF2B5EF4-FFF2-40B4-BE49-F238E27FC236}">
                    <a16:creationId xmlns:a16="http://schemas.microsoft.com/office/drawing/2014/main" id="{0C48E495-99C7-FB90-D4FA-FD7B91A39A30}"/>
                  </a:ext>
                </a:extLst>
              </p:cNvPr>
              <p:cNvSpPr/>
              <p:nvPr/>
            </p:nvSpPr>
            <p:spPr>
              <a:xfrm>
                <a:off x="1710925" y="2404125"/>
                <a:ext cx="112825" cy="172975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6919" extrusionOk="0">
                    <a:moveTo>
                      <a:pt x="3299" y="0"/>
                    </a:moveTo>
                    <a:cubicBezTo>
                      <a:pt x="3175" y="10"/>
                      <a:pt x="3050" y="31"/>
                      <a:pt x="2915" y="83"/>
                    </a:cubicBezTo>
                    <a:cubicBezTo>
                      <a:pt x="2873" y="93"/>
                      <a:pt x="2822" y="114"/>
                      <a:pt x="2770" y="135"/>
                    </a:cubicBezTo>
                    <a:cubicBezTo>
                      <a:pt x="2728" y="166"/>
                      <a:pt x="2677" y="187"/>
                      <a:pt x="2625" y="208"/>
                    </a:cubicBezTo>
                    <a:cubicBezTo>
                      <a:pt x="2449" y="301"/>
                      <a:pt x="2283" y="404"/>
                      <a:pt x="2106" y="550"/>
                    </a:cubicBezTo>
                    <a:cubicBezTo>
                      <a:pt x="1795" y="789"/>
                      <a:pt x="1494" y="1110"/>
                      <a:pt x="1235" y="1483"/>
                    </a:cubicBezTo>
                    <a:cubicBezTo>
                      <a:pt x="996" y="1836"/>
                      <a:pt x="789" y="2230"/>
                      <a:pt x="602" y="2697"/>
                    </a:cubicBezTo>
                    <a:cubicBezTo>
                      <a:pt x="425" y="3112"/>
                      <a:pt x="291" y="3569"/>
                      <a:pt x="197" y="4046"/>
                    </a:cubicBezTo>
                    <a:cubicBezTo>
                      <a:pt x="104" y="4491"/>
                      <a:pt x="42" y="4948"/>
                      <a:pt x="21" y="5394"/>
                    </a:cubicBezTo>
                    <a:cubicBezTo>
                      <a:pt x="1" y="5923"/>
                      <a:pt x="31" y="6421"/>
                      <a:pt x="114" y="6856"/>
                    </a:cubicBezTo>
                    <a:cubicBezTo>
                      <a:pt x="114" y="6877"/>
                      <a:pt x="135" y="6877"/>
                      <a:pt x="146" y="6877"/>
                    </a:cubicBezTo>
                    <a:cubicBezTo>
                      <a:pt x="146" y="6888"/>
                      <a:pt x="156" y="6898"/>
                      <a:pt x="167" y="6909"/>
                    </a:cubicBezTo>
                    <a:cubicBezTo>
                      <a:pt x="176" y="6909"/>
                      <a:pt x="187" y="6919"/>
                      <a:pt x="197" y="6919"/>
                    </a:cubicBezTo>
                    <a:cubicBezTo>
                      <a:pt x="229" y="6919"/>
                      <a:pt x="250" y="6898"/>
                      <a:pt x="259" y="6877"/>
                    </a:cubicBezTo>
                    <a:cubicBezTo>
                      <a:pt x="342" y="6743"/>
                      <a:pt x="446" y="6598"/>
                      <a:pt x="581" y="6421"/>
                    </a:cubicBezTo>
                    <a:cubicBezTo>
                      <a:pt x="1006" y="5871"/>
                      <a:pt x="1504" y="5383"/>
                      <a:pt x="1992" y="4896"/>
                    </a:cubicBezTo>
                    <a:cubicBezTo>
                      <a:pt x="2355" y="4533"/>
                      <a:pt x="2739" y="4149"/>
                      <a:pt x="3092" y="3755"/>
                    </a:cubicBezTo>
                    <a:cubicBezTo>
                      <a:pt x="3195" y="3631"/>
                      <a:pt x="3288" y="3516"/>
                      <a:pt x="3371" y="3403"/>
                    </a:cubicBezTo>
                    <a:cubicBezTo>
                      <a:pt x="3424" y="3340"/>
                      <a:pt x="3475" y="3278"/>
                      <a:pt x="3517" y="3205"/>
                    </a:cubicBezTo>
                    <a:cubicBezTo>
                      <a:pt x="3558" y="3164"/>
                      <a:pt x="3600" y="3112"/>
                      <a:pt x="3631" y="3060"/>
                    </a:cubicBezTo>
                    <a:lnTo>
                      <a:pt x="3641" y="3050"/>
                    </a:lnTo>
                    <a:cubicBezTo>
                      <a:pt x="3818" y="2822"/>
                      <a:pt x="3994" y="2594"/>
                      <a:pt x="4139" y="2355"/>
                    </a:cubicBezTo>
                    <a:cubicBezTo>
                      <a:pt x="4316" y="2075"/>
                      <a:pt x="4429" y="1815"/>
                      <a:pt x="4482" y="1566"/>
                    </a:cubicBezTo>
                    <a:cubicBezTo>
                      <a:pt x="4512" y="1432"/>
                      <a:pt x="4512" y="1287"/>
                      <a:pt x="4502" y="1151"/>
                    </a:cubicBezTo>
                    <a:cubicBezTo>
                      <a:pt x="4492" y="1017"/>
                      <a:pt x="4461" y="892"/>
                      <a:pt x="4419" y="757"/>
                    </a:cubicBezTo>
                    <a:cubicBezTo>
                      <a:pt x="4388" y="706"/>
                      <a:pt x="4367" y="653"/>
                      <a:pt x="4337" y="591"/>
                    </a:cubicBezTo>
                    <a:cubicBezTo>
                      <a:pt x="4305" y="529"/>
                      <a:pt x="4263" y="477"/>
                      <a:pt x="4233" y="436"/>
                    </a:cubicBezTo>
                    <a:cubicBezTo>
                      <a:pt x="4160" y="342"/>
                      <a:pt x="4067" y="259"/>
                      <a:pt x="3963" y="197"/>
                    </a:cubicBezTo>
                    <a:cubicBezTo>
                      <a:pt x="3786" y="72"/>
                      <a:pt x="3558" y="0"/>
                      <a:pt x="33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3426;p63">
                <a:extLst>
                  <a:ext uri="{FF2B5EF4-FFF2-40B4-BE49-F238E27FC236}">
                    <a16:creationId xmlns:a16="http://schemas.microsoft.com/office/drawing/2014/main" id="{47411C6C-0C3D-4CCB-1990-AA08A2D2A003}"/>
                  </a:ext>
                </a:extLst>
              </p:cNvPr>
              <p:cNvSpPr/>
              <p:nvPr/>
            </p:nvSpPr>
            <p:spPr>
              <a:xfrm>
                <a:off x="1697450" y="2293900"/>
                <a:ext cx="49550" cy="341050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13642" extrusionOk="0">
                    <a:moveTo>
                      <a:pt x="1950" y="0"/>
                    </a:moveTo>
                    <a:cubicBezTo>
                      <a:pt x="1940" y="0"/>
                      <a:pt x="1930" y="0"/>
                      <a:pt x="1919" y="11"/>
                    </a:cubicBezTo>
                    <a:cubicBezTo>
                      <a:pt x="1577" y="726"/>
                      <a:pt x="1276" y="1453"/>
                      <a:pt x="1027" y="2210"/>
                    </a:cubicBezTo>
                    <a:cubicBezTo>
                      <a:pt x="964" y="2397"/>
                      <a:pt x="902" y="2594"/>
                      <a:pt x="840" y="2780"/>
                    </a:cubicBezTo>
                    <a:cubicBezTo>
                      <a:pt x="789" y="2978"/>
                      <a:pt x="726" y="3174"/>
                      <a:pt x="674" y="3372"/>
                    </a:cubicBezTo>
                    <a:cubicBezTo>
                      <a:pt x="623" y="3569"/>
                      <a:pt x="570" y="3766"/>
                      <a:pt x="529" y="3963"/>
                    </a:cubicBezTo>
                    <a:cubicBezTo>
                      <a:pt x="477" y="4150"/>
                      <a:pt x="436" y="4357"/>
                      <a:pt x="394" y="4554"/>
                    </a:cubicBezTo>
                    <a:cubicBezTo>
                      <a:pt x="311" y="4949"/>
                      <a:pt x="249" y="5343"/>
                      <a:pt x="187" y="5737"/>
                    </a:cubicBezTo>
                    <a:cubicBezTo>
                      <a:pt x="125" y="6131"/>
                      <a:pt x="83" y="6525"/>
                      <a:pt x="52" y="6930"/>
                    </a:cubicBezTo>
                    <a:cubicBezTo>
                      <a:pt x="21" y="7344"/>
                      <a:pt x="10" y="7759"/>
                      <a:pt x="0" y="8174"/>
                    </a:cubicBezTo>
                    <a:cubicBezTo>
                      <a:pt x="0" y="8600"/>
                      <a:pt x="10" y="9025"/>
                      <a:pt x="31" y="9451"/>
                    </a:cubicBezTo>
                    <a:cubicBezTo>
                      <a:pt x="72" y="10145"/>
                      <a:pt x="155" y="10830"/>
                      <a:pt x="280" y="11514"/>
                    </a:cubicBezTo>
                    <a:cubicBezTo>
                      <a:pt x="342" y="11857"/>
                      <a:pt x="415" y="12199"/>
                      <a:pt x="498" y="12531"/>
                    </a:cubicBezTo>
                    <a:cubicBezTo>
                      <a:pt x="591" y="12884"/>
                      <a:pt x="695" y="13226"/>
                      <a:pt x="819" y="13558"/>
                    </a:cubicBezTo>
                    <a:cubicBezTo>
                      <a:pt x="830" y="13589"/>
                      <a:pt x="840" y="13610"/>
                      <a:pt x="872" y="13631"/>
                    </a:cubicBezTo>
                    <a:cubicBezTo>
                      <a:pt x="892" y="13641"/>
                      <a:pt x="923" y="13641"/>
                      <a:pt x="954" y="13641"/>
                    </a:cubicBezTo>
                    <a:cubicBezTo>
                      <a:pt x="1017" y="13621"/>
                      <a:pt x="1047" y="13558"/>
                      <a:pt x="1037" y="13506"/>
                    </a:cubicBezTo>
                    <a:lnTo>
                      <a:pt x="819" y="12791"/>
                    </a:lnTo>
                    <a:cubicBezTo>
                      <a:pt x="757" y="12552"/>
                      <a:pt x="695" y="12314"/>
                      <a:pt x="643" y="12075"/>
                    </a:cubicBezTo>
                    <a:cubicBezTo>
                      <a:pt x="529" y="11587"/>
                      <a:pt x="446" y="11099"/>
                      <a:pt x="374" y="10602"/>
                    </a:cubicBezTo>
                    <a:lnTo>
                      <a:pt x="374" y="10612"/>
                    </a:lnTo>
                    <a:cubicBezTo>
                      <a:pt x="270" y="9783"/>
                      <a:pt x="218" y="8942"/>
                      <a:pt x="228" y="8102"/>
                    </a:cubicBezTo>
                    <a:cubicBezTo>
                      <a:pt x="228" y="7687"/>
                      <a:pt x="249" y="7272"/>
                      <a:pt x="270" y="6857"/>
                    </a:cubicBezTo>
                    <a:cubicBezTo>
                      <a:pt x="301" y="6463"/>
                      <a:pt x="332" y="6058"/>
                      <a:pt x="384" y="5664"/>
                    </a:cubicBezTo>
                    <a:cubicBezTo>
                      <a:pt x="394" y="5581"/>
                      <a:pt x="404" y="5488"/>
                      <a:pt x="415" y="5405"/>
                    </a:cubicBezTo>
                    <a:lnTo>
                      <a:pt x="415" y="5384"/>
                    </a:lnTo>
                    <a:cubicBezTo>
                      <a:pt x="467" y="4990"/>
                      <a:pt x="540" y="4596"/>
                      <a:pt x="612" y="4212"/>
                    </a:cubicBezTo>
                    <a:cubicBezTo>
                      <a:pt x="653" y="4004"/>
                      <a:pt x="695" y="3808"/>
                      <a:pt x="736" y="3610"/>
                    </a:cubicBezTo>
                    <a:cubicBezTo>
                      <a:pt x="778" y="3413"/>
                      <a:pt x="830" y="3216"/>
                      <a:pt x="881" y="3019"/>
                    </a:cubicBezTo>
                    <a:cubicBezTo>
                      <a:pt x="1089" y="2252"/>
                      <a:pt x="1349" y="1484"/>
                      <a:pt x="1649" y="747"/>
                    </a:cubicBezTo>
                    <a:cubicBezTo>
                      <a:pt x="1660" y="726"/>
                      <a:pt x="1660" y="716"/>
                      <a:pt x="1670" y="706"/>
                    </a:cubicBezTo>
                    <a:cubicBezTo>
                      <a:pt x="1764" y="477"/>
                      <a:pt x="1867" y="260"/>
                      <a:pt x="1971" y="42"/>
                    </a:cubicBezTo>
                    <a:cubicBezTo>
                      <a:pt x="1981" y="32"/>
                      <a:pt x="1971" y="11"/>
                      <a:pt x="19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3427;p63">
                <a:extLst>
                  <a:ext uri="{FF2B5EF4-FFF2-40B4-BE49-F238E27FC236}">
                    <a16:creationId xmlns:a16="http://schemas.microsoft.com/office/drawing/2014/main" id="{68E14A4A-AE45-2682-2291-9F796D16AC0A}"/>
                  </a:ext>
                </a:extLst>
              </p:cNvPr>
              <p:cNvSpPr/>
              <p:nvPr/>
            </p:nvSpPr>
            <p:spPr>
              <a:xfrm>
                <a:off x="1710150" y="2418650"/>
                <a:ext cx="8845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7583" extrusionOk="0">
                    <a:moveTo>
                      <a:pt x="3506" y="0"/>
                    </a:moveTo>
                    <a:cubicBezTo>
                      <a:pt x="3496" y="0"/>
                      <a:pt x="3496" y="0"/>
                      <a:pt x="3485" y="10"/>
                    </a:cubicBezTo>
                    <a:cubicBezTo>
                      <a:pt x="3081" y="467"/>
                      <a:pt x="2708" y="954"/>
                      <a:pt x="2344" y="1452"/>
                    </a:cubicBezTo>
                    <a:cubicBezTo>
                      <a:pt x="1971" y="1981"/>
                      <a:pt x="1639" y="2531"/>
                      <a:pt x="1328" y="3101"/>
                    </a:cubicBezTo>
                    <a:cubicBezTo>
                      <a:pt x="1027" y="3672"/>
                      <a:pt x="747" y="4263"/>
                      <a:pt x="529" y="4865"/>
                    </a:cubicBezTo>
                    <a:cubicBezTo>
                      <a:pt x="311" y="5456"/>
                      <a:pt x="135" y="6068"/>
                      <a:pt x="52" y="6690"/>
                    </a:cubicBezTo>
                    <a:cubicBezTo>
                      <a:pt x="32" y="6805"/>
                      <a:pt x="21" y="6929"/>
                      <a:pt x="11" y="7054"/>
                    </a:cubicBezTo>
                    <a:cubicBezTo>
                      <a:pt x="0" y="7188"/>
                      <a:pt x="0" y="7333"/>
                      <a:pt x="21" y="7469"/>
                    </a:cubicBezTo>
                    <a:lnTo>
                      <a:pt x="21" y="7479"/>
                    </a:lnTo>
                    <a:cubicBezTo>
                      <a:pt x="21" y="7541"/>
                      <a:pt x="62" y="7582"/>
                      <a:pt x="115" y="7582"/>
                    </a:cubicBezTo>
                    <a:cubicBezTo>
                      <a:pt x="166" y="7582"/>
                      <a:pt x="218" y="7531"/>
                      <a:pt x="218" y="7479"/>
                    </a:cubicBezTo>
                    <a:lnTo>
                      <a:pt x="218" y="7469"/>
                    </a:lnTo>
                    <a:cubicBezTo>
                      <a:pt x="228" y="7354"/>
                      <a:pt x="228" y="7251"/>
                      <a:pt x="228" y="7137"/>
                    </a:cubicBezTo>
                    <a:cubicBezTo>
                      <a:pt x="228" y="7033"/>
                      <a:pt x="239" y="6929"/>
                      <a:pt x="249" y="6826"/>
                    </a:cubicBezTo>
                    <a:lnTo>
                      <a:pt x="249" y="6836"/>
                    </a:lnTo>
                    <a:cubicBezTo>
                      <a:pt x="301" y="6411"/>
                      <a:pt x="373" y="5996"/>
                      <a:pt x="477" y="5581"/>
                    </a:cubicBezTo>
                    <a:cubicBezTo>
                      <a:pt x="581" y="5155"/>
                      <a:pt x="716" y="4730"/>
                      <a:pt x="882" y="4325"/>
                    </a:cubicBezTo>
                    <a:lnTo>
                      <a:pt x="882" y="4325"/>
                    </a:lnTo>
                    <a:lnTo>
                      <a:pt x="871" y="4346"/>
                    </a:lnTo>
                    <a:cubicBezTo>
                      <a:pt x="996" y="4035"/>
                      <a:pt x="1120" y="3744"/>
                      <a:pt x="1266" y="3454"/>
                    </a:cubicBezTo>
                    <a:cubicBezTo>
                      <a:pt x="1411" y="3154"/>
                      <a:pt x="1567" y="2873"/>
                      <a:pt x="1722" y="2593"/>
                    </a:cubicBezTo>
                    <a:cubicBezTo>
                      <a:pt x="1888" y="2313"/>
                      <a:pt x="2054" y="2033"/>
                      <a:pt x="2231" y="1764"/>
                    </a:cubicBezTo>
                    <a:cubicBezTo>
                      <a:pt x="2407" y="1504"/>
                      <a:pt x="2583" y="1234"/>
                      <a:pt x="2780" y="985"/>
                    </a:cubicBezTo>
                    <a:cubicBezTo>
                      <a:pt x="2801" y="954"/>
                      <a:pt x="2822" y="913"/>
                      <a:pt x="2853" y="881"/>
                    </a:cubicBezTo>
                    <a:cubicBezTo>
                      <a:pt x="3070" y="591"/>
                      <a:pt x="3289" y="321"/>
                      <a:pt x="3527" y="42"/>
                    </a:cubicBezTo>
                    <a:cubicBezTo>
                      <a:pt x="3538" y="31"/>
                      <a:pt x="3538" y="21"/>
                      <a:pt x="3527" y="10"/>
                    </a:cubicBezTo>
                    <a:cubicBezTo>
                      <a:pt x="3517" y="0"/>
                      <a:pt x="3517" y="0"/>
                      <a:pt x="35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3428;p63">
                <a:extLst>
                  <a:ext uri="{FF2B5EF4-FFF2-40B4-BE49-F238E27FC236}">
                    <a16:creationId xmlns:a16="http://schemas.microsoft.com/office/drawing/2014/main" id="{8C2CD318-4FBD-8A7E-FA3C-5D420AF99061}"/>
                  </a:ext>
                </a:extLst>
              </p:cNvPr>
              <p:cNvSpPr/>
              <p:nvPr/>
            </p:nvSpPr>
            <p:spPr>
              <a:xfrm>
                <a:off x="1639350" y="2445100"/>
                <a:ext cx="747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6244" extrusionOk="0">
                    <a:moveTo>
                      <a:pt x="31" y="0"/>
                    </a:moveTo>
                    <a:cubicBezTo>
                      <a:pt x="11" y="0"/>
                      <a:pt x="1" y="10"/>
                      <a:pt x="1" y="31"/>
                    </a:cubicBezTo>
                    <a:cubicBezTo>
                      <a:pt x="104" y="591"/>
                      <a:pt x="229" y="1141"/>
                      <a:pt x="395" y="1681"/>
                    </a:cubicBezTo>
                    <a:cubicBezTo>
                      <a:pt x="571" y="2251"/>
                      <a:pt x="768" y="2811"/>
                      <a:pt x="996" y="3361"/>
                    </a:cubicBezTo>
                    <a:cubicBezTo>
                      <a:pt x="1048" y="3496"/>
                      <a:pt x="1110" y="3631"/>
                      <a:pt x="1172" y="3755"/>
                    </a:cubicBezTo>
                    <a:cubicBezTo>
                      <a:pt x="1225" y="3890"/>
                      <a:pt x="1297" y="4014"/>
                      <a:pt x="1359" y="4139"/>
                    </a:cubicBezTo>
                    <a:cubicBezTo>
                      <a:pt x="1421" y="4274"/>
                      <a:pt x="1484" y="4398"/>
                      <a:pt x="1557" y="4523"/>
                    </a:cubicBezTo>
                    <a:lnTo>
                      <a:pt x="1774" y="4896"/>
                    </a:lnTo>
                    <a:cubicBezTo>
                      <a:pt x="1930" y="5134"/>
                      <a:pt x="2075" y="5373"/>
                      <a:pt x="2251" y="5591"/>
                    </a:cubicBezTo>
                    <a:cubicBezTo>
                      <a:pt x="2334" y="5695"/>
                      <a:pt x="2417" y="5798"/>
                      <a:pt x="2511" y="5902"/>
                    </a:cubicBezTo>
                    <a:cubicBezTo>
                      <a:pt x="2552" y="5954"/>
                      <a:pt x="2594" y="6006"/>
                      <a:pt x="2645" y="6047"/>
                    </a:cubicBezTo>
                    <a:cubicBezTo>
                      <a:pt x="2666" y="6079"/>
                      <a:pt x="2698" y="6110"/>
                      <a:pt x="2728" y="6130"/>
                    </a:cubicBezTo>
                    <a:cubicBezTo>
                      <a:pt x="2739" y="6151"/>
                      <a:pt x="2760" y="6162"/>
                      <a:pt x="2781" y="6172"/>
                    </a:cubicBezTo>
                    <a:cubicBezTo>
                      <a:pt x="2801" y="6193"/>
                      <a:pt x="2822" y="6213"/>
                      <a:pt x="2843" y="6224"/>
                    </a:cubicBezTo>
                    <a:cubicBezTo>
                      <a:pt x="2857" y="6238"/>
                      <a:pt x="2873" y="6244"/>
                      <a:pt x="2889" y="6244"/>
                    </a:cubicBezTo>
                    <a:cubicBezTo>
                      <a:pt x="2909" y="6244"/>
                      <a:pt x="2929" y="6235"/>
                      <a:pt x="2947" y="6224"/>
                    </a:cubicBezTo>
                    <a:cubicBezTo>
                      <a:pt x="2988" y="6193"/>
                      <a:pt x="2988" y="6130"/>
                      <a:pt x="2957" y="6100"/>
                    </a:cubicBezTo>
                    <a:cubicBezTo>
                      <a:pt x="2947" y="6079"/>
                      <a:pt x="2936" y="6068"/>
                      <a:pt x="2915" y="6047"/>
                    </a:cubicBezTo>
                    <a:cubicBezTo>
                      <a:pt x="2905" y="6037"/>
                      <a:pt x="2894" y="6017"/>
                      <a:pt x="2874" y="6006"/>
                    </a:cubicBezTo>
                    <a:cubicBezTo>
                      <a:pt x="2853" y="5975"/>
                      <a:pt x="2822" y="5944"/>
                      <a:pt x="2801" y="5913"/>
                    </a:cubicBezTo>
                    <a:cubicBezTo>
                      <a:pt x="2749" y="5861"/>
                      <a:pt x="2708" y="5809"/>
                      <a:pt x="2656" y="5747"/>
                    </a:cubicBezTo>
                    <a:cubicBezTo>
                      <a:pt x="2562" y="5643"/>
                      <a:pt x="2469" y="5529"/>
                      <a:pt x="2376" y="5415"/>
                    </a:cubicBezTo>
                    <a:cubicBezTo>
                      <a:pt x="2200" y="5187"/>
                      <a:pt x="2023" y="4948"/>
                      <a:pt x="1868" y="4710"/>
                    </a:cubicBezTo>
                    <a:cubicBezTo>
                      <a:pt x="1723" y="4491"/>
                      <a:pt x="1587" y="4263"/>
                      <a:pt x="1463" y="4035"/>
                    </a:cubicBezTo>
                    <a:cubicBezTo>
                      <a:pt x="1391" y="3921"/>
                      <a:pt x="1338" y="3807"/>
                      <a:pt x="1276" y="3682"/>
                    </a:cubicBezTo>
                    <a:cubicBezTo>
                      <a:pt x="1214" y="3569"/>
                      <a:pt x="1152" y="3444"/>
                      <a:pt x="1089" y="3320"/>
                    </a:cubicBezTo>
                    <a:cubicBezTo>
                      <a:pt x="976" y="3081"/>
                      <a:pt x="872" y="2832"/>
                      <a:pt x="778" y="2583"/>
                    </a:cubicBezTo>
                    <a:cubicBezTo>
                      <a:pt x="685" y="2345"/>
                      <a:pt x="591" y="2085"/>
                      <a:pt x="508" y="1836"/>
                    </a:cubicBezTo>
                    <a:cubicBezTo>
                      <a:pt x="322" y="1245"/>
                      <a:pt x="167" y="633"/>
                      <a:pt x="52" y="21"/>
                    </a:cubicBezTo>
                    <a:cubicBezTo>
                      <a:pt x="52" y="10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3429;p63">
                <a:extLst>
                  <a:ext uri="{FF2B5EF4-FFF2-40B4-BE49-F238E27FC236}">
                    <a16:creationId xmlns:a16="http://schemas.microsoft.com/office/drawing/2014/main" id="{CF4DFB4A-3A73-0FF2-3046-477EC76EC20F}"/>
                  </a:ext>
                </a:extLst>
              </p:cNvPr>
              <p:cNvSpPr/>
              <p:nvPr/>
            </p:nvSpPr>
            <p:spPr>
              <a:xfrm>
                <a:off x="1728300" y="2294925"/>
                <a:ext cx="417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29" extrusionOk="0">
                    <a:moveTo>
                      <a:pt x="73" y="1"/>
                    </a:moveTo>
                    <a:cubicBezTo>
                      <a:pt x="52" y="1"/>
                      <a:pt x="42" y="12"/>
                      <a:pt x="42" y="32"/>
                    </a:cubicBezTo>
                    <a:cubicBezTo>
                      <a:pt x="0" y="240"/>
                      <a:pt x="0" y="447"/>
                      <a:pt x="11" y="665"/>
                    </a:cubicBezTo>
                    <a:cubicBezTo>
                      <a:pt x="21" y="872"/>
                      <a:pt x="52" y="1090"/>
                      <a:pt x="115" y="1298"/>
                    </a:cubicBezTo>
                    <a:cubicBezTo>
                      <a:pt x="115" y="1308"/>
                      <a:pt x="115" y="1319"/>
                      <a:pt x="125" y="1319"/>
                    </a:cubicBezTo>
                    <a:cubicBezTo>
                      <a:pt x="125" y="1319"/>
                      <a:pt x="135" y="1329"/>
                      <a:pt x="145" y="1329"/>
                    </a:cubicBezTo>
                    <a:cubicBezTo>
                      <a:pt x="145" y="1319"/>
                      <a:pt x="156" y="1319"/>
                      <a:pt x="166" y="1308"/>
                    </a:cubicBezTo>
                    <a:lnTo>
                      <a:pt x="166" y="1287"/>
                    </a:lnTo>
                    <a:cubicBezTo>
                      <a:pt x="94" y="1038"/>
                      <a:pt x="62" y="779"/>
                      <a:pt x="62" y="519"/>
                    </a:cubicBezTo>
                    <a:cubicBezTo>
                      <a:pt x="52" y="364"/>
                      <a:pt x="62" y="198"/>
                      <a:pt x="94" y="32"/>
                    </a:cubicBezTo>
                    <a:cubicBezTo>
                      <a:pt x="94" y="22"/>
                      <a:pt x="83" y="12"/>
                      <a:pt x="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3430;p63">
                <a:extLst>
                  <a:ext uri="{FF2B5EF4-FFF2-40B4-BE49-F238E27FC236}">
                    <a16:creationId xmlns:a16="http://schemas.microsoft.com/office/drawing/2014/main" id="{6320BA89-FC2C-9077-21C2-3B15230A298B}"/>
                  </a:ext>
                </a:extLst>
              </p:cNvPr>
              <p:cNvSpPr/>
              <p:nvPr/>
            </p:nvSpPr>
            <p:spPr>
              <a:xfrm>
                <a:off x="1706000" y="2326050"/>
                <a:ext cx="11425" cy="5085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034" extrusionOk="0">
                    <a:moveTo>
                      <a:pt x="21" y="1"/>
                    </a:moveTo>
                    <a:cubicBezTo>
                      <a:pt x="11" y="11"/>
                      <a:pt x="0" y="21"/>
                      <a:pt x="0" y="32"/>
                    </a:cubicBezTo>
                    <a:cubicBezTo>
                      <a:pt x="32" y="374"/>
                      <a:pt x="62" y="706"/>
                      <a:pt x="125" y="1038"/>
                    </a:cubicBezTo>
                    <a:cubicBezTo>
                      <a:pt x="145" y="1204"/>
                      <a:pt x="187" y="1370"/>
                      <a:pt x="228" y="1536"/>
                    </a:cubicBezTo>
                    <a:cubicBezTo>
                      <a:pt x="270" y="1702"/>
                      <a:pt x="322" y="1858"/>
                      <a:pt x="394" y="2013"/>
                    </a:cubicBezTo>
                    <a:cubicBezTo>
                      <a:pt x="405" y="2034"/>
                      <a:pt x="415" y="2034"/>
                      <a:pt x="436" y="2034"/>
                    </a:cubicBezTo>
                    <a:cubicBezTo>
                      <a:pt x="447" y="2024"/>
                      <a:pt x="456" y="2003"/>
                      <a:pt x="447" y="1992"/>
                    </a:cubicBezTo>
                    <a:cubicBezTo>
                      <a:pt x="394" y="1847"/>
                      <a:pt x="343" y="1713"/>
                      <a:pt x="301" y="1567"/>
                    </a:cubicBezTo>
                    <a:cubicBezTo>
                      <a:pt x="228" y="1318"/>
                      <a:pt x="187" y="1059"/>
                      <a:pt x="145" y="810"/>
                    </a:cubicBezTo>
                    <a:cubicBezTo>
                      <a:pt x="104" y="551"/>
                      <a:pt x="83" y="291"/>
                      <a:pt x="62" y="32"/>
                    </a:cubicBezTo>
                    <a:cubicBezTo>
                      <a:pt x="52" y="11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3431;p63">
                <a:extLst>
                  <a:ext uri="{FF2B5EF4-FFF2-40B4-BE49-F238E27FC236}">
                    <a16:creationId xmlns:a16="http://schemas.microsoft.com/office/drawing/2014/main" id="{4AF60A66-C129-4004-280A-CB851A4986A6}"/>
                  </a:ext>
                </a:extLst>
              </p:cNvPr>
              <p:cNvSpPr/>
              <p:nvPr/>
            </p:nvSpPr>
            <p:spPr>
              <a:xfrm>
                <a:off x="1694325" y="2373775"/>
                <a:ext cx="1352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831" extrusionOk="0">
                    <a:moveTo>
                      <a:pt x="21" y="0"/>
                    </a:moveTo>
                    <a:cubicBezTo>
                      <a:pt x="11" y="0"/>
                      <a:pt x="1" y="21"/>
                      <a:pt x="1" y="32"/>
                    </a:cubicBezTo>
                    <a:cubicBezTo>
                      <a:pt x="63" y="343"/>
                      <a:pt x="125" y="643"/>
                      <a:pt x="197" y="945"/>
                    </a:cubicBezTo>
                    <a:cubicBezTo>
                      <a:pt x="280" y="1245"/>
                      <a:pt x="374" y="1535"/>
                      <a:pt x="488" y="1816"/>
                    </a:cubicBezTo>
                    <a:cubicBezTo>
                      <a:pt x="488" y="1823"/>
                      <a:pt x="498" y="1830"/>
                      <a:pt x="508" y="1830"/>
                    </a:cubicBezTo>
                    <a:cubicBezTo>
                      <a:pt x="512" y="1830"/>
                      <a:pt x="516" y="1829"/>
                      <a:pt x="519" y="1826"/>
                    </a:cubicBezTo>
                    <a:cubicBezTo>
                      <a:pt x="540" y="1826"/>
                      <a:pt x="540" y="1805"/>
                      <a:pt x="540" y="1795"/>
                    </a:cubicBezTo>
                    <a:cubicBezTo>
                      <a:pt x="446" y="1577"/>
                      <a:pt x="374" y="1349"/>
                      <a:pt x="312" y="1131"/>
                    </a:cubicBezTo>
                    <a:cubicBezTo>
                      <a:pt x="208" y="768"/>
                      <a:pt x="125" y="394"/>
                      <a:pt x="52" y="21"/>
                    </a:cubicBezTo>
                    <a:cubicBezTo>
                      <a:pt x="52" y="11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3432;p63">
                <a:extLst>
                  <a:ext uri="{FF2B5EF4-FFF2-40B4-BE49-F238E27FC236}">
                    <a16:creationId xmlns:a16="http://schemas.microsoft.com/office/drawing/2014/main" id="{9A41BEC4-B1E3-097D-05DC-AD77E9131FF8}"/>
                  </a:ext>
                </a:extLst>
              </p:cNvPr>
              <p:cNvSpPr/>
              <p:nvPr/>
            </p:nvSpPr>
            <p:spPr>
              <a:xfrm>
                <a:off x="1723100" y="2320875"/>
                <a:ext cx="36600" cy="30825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233" extrusionOk="0">
                    <a:moveTo>
                      <a:pt x="1432" y="0"/>
                    </a:moveTo>
                    <a:cubicBezTo>
                      <a:pt x="1422" y="0"/>
                      <a:pt x="1411" y="0"/>
                      <a:pt x="1411" y="11"/>
                    </a:cubicBezTo>
                    <a:cubicBezTo>
                      <a:pt x="1401" y="11"/>
                      <a:pt x="1401" y="21"/>
                      <a:pt x="1401" y="21"/>
                    </a:cubicBezTo>
                    <a:cubicBezTo>
                      <a:pt x="1204" y="239"/>
                      <a:pt x="987" y="447"/>
                      <a:pt x="758" y="622"/>
                    </a:cubicBezTo>
                    <a:cubicBezTo>
                      <a:pt x="634" y="716"/>
                      <a:pt x="519" y="809"/>
                      <a:pt x="395" y="903"/>
                    </a:cubicBezTo>
                    <a:cubicBezTo>
                      <a:pt x="270" y="986"/>
                      <a:pt x="146" y="1069"/>
                      <a:pt x="21" y="1162"/>
                    </a:cubicBezTo>
                    <a:cubicBezTo>
                      <a:pt x="11" y="1173"/>
                      <a:pt x="1" y="1193"/>
                      <a:pt x="11" y="1203"/>
                    </a:cubicBezTo>
                    <a:cubicBezTo>
                      <a:pt x="11" y="1214"/>
                      <a:pt x="21" y="1224"/>
                      <a:pt x="32" y="1224"/>
                    </a:cubicBezTo>
                    <a:cubicBezTo>
                      <a:pt x="37" y="1230"/>
                      <a:pt x="42" y="1232"/>
                      <a:pt x="48" y="1232"/>
                    </a:cubicBezTo>
                    <a:cubicBezTo>
                      <a:pt x="53" y="1232"/>
                      <a:pt x="58" y="1230"/>
                      <a:pt x="63" y="1224"/>
                    </a:cubicBezTo>
                    <a:cubicBezTo>
                      <a:pt x="187" y="1141"/>
                      <a:pt x="312" y="1058"/>
                      <a:pt x="426" y="975"/>
                    </a:cubicBezTo>
                    <a:cubicBezTo>
                      <a:pt x="551" y="882"/>
                      <a:pt x="675" y="778"/>
                      <a:pt x="800" y="675"/>
                    </a:cubicBezTo>
                    <a:cubicBezTo>
                      <a:pt x="914" y="581"/>
                      <a:pt x="1028" y="477"/>
                      <a:pt x="1142" y="374"/>
                    </a:cubicBezTo>
                    <a:cubicBezTo>
                      <a:pt x="1245" y="270"/>
                      <a:pt x="1360" y="156"/>
                      <a:pt x="1453" y="42"/>
                    </a:cubicBezTo>
                    <a:cubicBezTo>
                      <a:pt x="1464" y="32"/>
                      <a:pt x="1464" y="21"/>
                      <a:pt x="1464" y="21"/>
                    </a:cubicBezTo>
                    <a:cubicBezTo>
                      <a:pt x="1464" y="11"/>
                      <a:pt x="1453" y="0"/>
                      <a:pt x="14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3433;p63">
                <a:extLst>
                  <a:ext uri="{FF2B5EF4-FFF2-40B4-BE49-F238E27FC236}">
                    <a16:creationId xmlns:a16="http://schemas.microsoft.com/office/drawing/2014/main" id="{CE92925E-E44D-0110-2058-82341E8D764A}"/>
                  </a:ext>
                </a:extLst>
              </p:cNvPr>
              <p:cNvSpPr/>
              <p:nvPr/>
            </p:nvSpPr>
            <p:spPr>
              <a:xfrm>
                <a:off x="1709900" y="2368325"/>
                <a:ext cx="443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409" extrusionOk="0">
                    <a:moveTo>
                      <a:pt x="1732" y="1"/>
                    </a:moveTo>
                    <a:cubicBezTo>
                      <a:pt x="1462" y="250"/>
                      <a:pt x="1193" y="478"/>
                      <a:pt x="913" y="695"/>
                    </a:cubicBezTo>
                    <a:cubicBezTo>
                      <a:pt x="768" y="810"/>
                      <a:pt x="622" y="914"/>
                      <a:pt x="466" y="1017"/>
                    </a:cubicBezTo>
                    <a:cubicBezTo>
                      <a:pt x="394" y="1069"/>
                      <a:pt x="332" y="1110"/>
                      <a:pt x="259" y="1163"/>
                    </a:cubicBezTo>
                    <a:cubicBezTo>
                      <a:pt x="176" y="1214"/>
                      <a:pt x="93" y="1276"/>
                      <a:pt x="21" y="1329"/>
                    </a:cubicBezTo>
                    <a:cubicBezTo>
                      <a:pt x="0" y="1338"/>
                      <a:pt x="0" y="1359"/>
                      <a:pt x="10" y="1380"/>
                    </a:cubicBezTo>
                    <a:cubicBezTo>
                      <a:pt x="10" y="1391"/>
                      <a:pt x="21" y="1401"/>
                      <a:pt x="31" y="1401"/>
                    </a:cubicBezTo>
                    <a:cubicBezTo>
                      <a:pt x="36" y="1406"/>
                      <a:pt x="44" y="1409"/>
                      <a:pt x="52" y="1409"/>
                    </a:cubicBezTo>
                    <a:cubicBezTo>
                      <a:pt x="60" y="1409"/>
                      <a:pt x="67" y="1406"/>
                      <a:pt x="72" y="1401"/>
                    </a:cubicBezTo>
                    <a:cubicBezTo>
                      <a:pt x="217" y="1308"/>
                      <a:pt x="363" y="1204"/>
                      <a:pt x="508" y="1090"/>
                    </a:cubicBezTo>
                    <a:cubicBezTo>
                      <a:pt x="653" y="986"/>
                      <a:pt x="798" y="872"/>
                      <a:pt x="934" y="758"/>
                    </a:cubicBezTo>
                    <a:cubicBezTo>
                      <a:pt x="1079" y="644"/>
                      <a:pt x="1213" y="529"/>
                      <a:pt x="1359" y="416"/>
                    </a:cubicBezTo>
                    <a:cubicBezTo>
                      <a:pt x="1494" y="291"/>
                      <a:pt x="1628" y="177"/>
                      <a:pt x="1763" y="42"/>
                    </a:cubicBezTo>
                    <a:cubicBezTo>
                      <a:pt x="1773" y="31"/>
                      <a:pt x="1773" y="22"/>
                      <a:pt x="1763" y="11"/>
                    </a:cubicBezTo>
                    <a:cubicBezTo>
                      <a:pt x="1763" y="1"/>
                      <a:pt x="1753" y="1"/>
                      <a:pt x="1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3434;p63">
                <a:extLst>
                  <a:ext uri="{FF2B5EF4-FFF2-40B4-BE49-F238E27FC236}">
                    <a16:creationId xmlns:a16="http://schemas.microsoft.com/office/drawing/2014/main" id="{009F9893-B180-9337-9EE3-3ED0B0D7D564}"/>
                  </a:ext>
                </a:extLst>
              </p:cNvPr>
              <p:cNvSpPr/>
              <p:nvPr/>
            </p:nvSpPr>
            <p:spPr>
              <a:xfrm>
                <a:off x="1705475" y="2416050"/>
                <a:ext cx="19475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627" extrusionOk="0">
                    <a:moveTo>
                      <a:pt x="737" y="0"/>
                    </a:moveTo>
                    <a:cubicBezTo>
                      <a:pt x="560" y="187"/>
                      <a:pt x="374" y="353"/>
                      <a:pt x="166" y="488"/>
                    </a:cubicBezTo>
                    <a:cubicBezTo>
                      <a:pt x="125" y="519"/>
                      <a:pt x="73" y="550"/>
                      <a:pt x="21" y="581"/>
                    </a:cubicBezTo>
                    <a:cubicBezTo>
                      <a:pt x="11" y="581"/>
                      <a:pt x="0" y="602"/>
                      <a:pt x="11" y="612"/>
                    </a:cubicBezTo>
                    <a:cubicBezTo>
                      <a:pt x="11" y="620"/>
                      <a:pt x="22" y="627"/>
                      <a:pt x="31" y="627"/>
                    </a:cubicBezTo>
                    <a:cubicBezTo>
                      <a:pt x="35" y="627"/>
                      <a:pt x="39" y="626"/>
                      <a:pt x="42" y="623"/>
                    </a:cubicBezTo>
                    <a:cubicBezTo>
                      <a:pt x="322" y="478"/>
                      <a:pt x="560" y="270"/>
                      <a:pt x="779" y="42"/>
                    </a:cubicBezTo>
                    <a:lnTo>
                      <a:pt x="779" y="31"/>
                    </a:lnTo>
                    <a:lnTo>
                      <a:pt x="779" y="10"/>
                    </a:lnTo>
                    <a:cubicBezTo>
                      <a:pt x="768" y="0"/>
                      <a:pt x="758" y="0"/>
                      <a:pt x="7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3435;p63">
                <a:extLst>
                  <a:ext uri="{FF2B5EF4-FFF2-40B4-BE49-F238E27FC236}">
                    <a16:creationId xmlns:a16="http://schemas.microsoft.com/office/drawing/2014/main" id="{1F9ED0E0-2E91-6465-DC07-652E5B2930BD}"/>
                  </a:ext>
                </a:extLst>
              </p:cNvPr>
              <p:cNvSpPr/>
              <p:nvPr/>
            </p:nvSpPr>
            <p:spPr>
              <a:xfrm>
                <a:off x="1647650" y="2527800"/>
                <a:ext cx="27775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842" extrusionOk="0">
                    <a:moveTo>
                      <a:pt x="21" y="1"/>
                    </a:moveTo>
                    <a:cubicBezTo>
                      <a:pt x="11" y="12"/>
                      <a:pt x="1" y="22"/>
                      <a:pt x="11" y="42"/>
                    </a:cubicBezTo>
                    <a:cubicBezTo>
                      <a:pt x="42" y="84"/>
                      <a:pt x="73" y="115"/>
                      <a:pt x="104" y="157"/>
                    </a:cubicBezTo>
                    <a:cubicBezTo>
                      <a:pt x="135" y="198"/>
                      <a:pt x="176" y="240"/>
                      <a:pt x="208" y="271"/>
                    </a:cubicBezTo>
                    <a:cubicBezTo>
                      <a:pt x="291" y="353"/>
                      <a:pt x="374" y="416"/>
                      <a:pt x="467" y="489"/>
                    </a:cubicBezTo>
                    <a:cubicBezTo>
                      <a:pt x="561" y="551"/>
                      <a:pt x="654" y="613"/>
                      <a:pt x="757" y="675"/>
                    </a:cubicBezTo>
                    <a:cubicBezTo>
                      <a:pt x="851" y="738"/>
                      <a:pt x="955" y="789"/>
                      <a:pt x="1059" y="841"/>
                    </a:cubicBezTo>
                    <a:cubicBezTo>
                      <a:pt x="1069" y="841"/>
                      <a:pt x="1089" y="841"/>
                      <a:pt x="1100" y="831"/>
                    </a:cubicBezTo>
                    <a:cubicBezTo>
                      <a:pt x="1110" y="810"/>
                      <a:pt x="1100" y="789"/>
                      <a:pt x="1089" y="789"/>
                    </a:cubicBezTo>
                    <a:cubicBezTo>
                      <a:pt x="976" y="727"/>
                      <a:pt x="861" y="675"/>
                      <a:pt x="757" y="602"/>
                    </a:cubicBezTo>
                    <a:cubicBezTo>
                      <a:pt x="644" y="540"/>
                      <a:pt x="540" y="468"/>
                      <a:pt x="436" y="395"/>
                    </a:cubicBezTo>
                    <a:lnTo>
                      <a:pt x="446" y="395"/>
                    </a:lnTo>
                    <a:cubicBezTo>
                      <a:pt x="374" y="344"/>
                      <a:pt x="312" y="291"/>
                      <a:pt x="249" y="229"/>
                    </a:cubicBezTo>
                    <a:cubicBezTo>
                      <a:pt x="197" y="178"/>
                      <a:pt x="135" y="115"/>
                      <a:pt x="84" y="53"/>
                    </a:cubicBezTo>
                    <a:cubicBezTo>
                      <a:pt x="73" y="32"/>
                      <a:pt x="73" y="22"/>
                      <a:pt x="63" y="12"/>
                    </a:cubicBezTo>
                    <a:cubicBezTo>
                      <a:pt x="52" y="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3436;p63">
                <a:extLst>
                  <a:ext uri="{FF2B5EF4-FFF2-40B4-BE49-F238E27FC236}">
                    <a16:creationId xmlns:a16="http://schemas.microsoft.com/office/drawing/2014/main" id="{F37B52B3-736F-9597-115E-A49BFB86A366}"/>
                  </a:ext>
                </a:extLst>
              </p:cNvPr>
              <p:cNvSpPr/>
              <p:nvPr/>
            </p:nvSpPr>
            <p:spPr>
              <a:xfrm>
                <a:off x="1632350" y="2491250"/>
                <a:ext cx="27775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976" extrusionOk="0">
                    <a:moveTo>
                      <a:pt x="21" y="1"/>
                    </a:moveTo>
                    <a:cubicBezTo>
                      <a:pt x="11" y="11"/>
                      <a:pt x="0" y="21"/>
                      <a:pt x="11" y="42"/>
                    </a:cubicBezTo>
                    <a:cubicBezTo>
                      <a:pt x="156" y="229"/>
                      <a:pt x="301" y="405"/>
                      <a:pt x="477" y="571"/>
                    </a:cubicBezTo>
                    <a:cubicBezTo>
                      <a:pt x="560" y="644"/>
                      <a:pt x="654" y="727"/>
                      <a:pt x="758" y="789"/>
                    </a:cubicBezTo>
                    <a:cubicBezTo>
                      <a:pt x="851" y="861"/>
                      <a:pt x="954" y="923"/>
                      <a:pt x="1069" y="965"/>
                    </a:cubicBezTo>
                    <a:cubicBezTo>
                      <a:pt x="1079" y="976"/>
                      <a:pt x="1079" y="976"/>
                      <a:pt x="1090" y="976"/>
                    </a:cubicBezTo>
                    <a:lnTo>
                      <a:pt x="1110" y="955"/>
                    </a:lnTo>
                    <a:lnTo>
                      <a:pt x="1110" y="934"/>
                    </a:lnTo>
                    <a:lnTo>
                      <a:pt x="1100" y="923"/>
                    </a:lnTo>
                    <a:cubicBezTo>
                      <a:pt x="1027" y="893"/>
                      <a:pt x="954" y="851"/>
                      <a:pt x="892" y="810"/>
                    </a:cubicBezTo>
                    <a:cubicBezTo>
                      <a:pt x="820" y="778"/>
                      <a:pt x="758" y="727"/>
                      <a:pt x="696" y="685"/>
                    </a:cubicBezTo>
                    <a:cubicBezTo>
                      <a:pt x="488" y="519"/>
                      <a:pt x="301" y="322"/>
                      <a:pt x="135" y="104"/>
                    </a:cubicBezTo>
                    <a:cubicBezTo>
                      <a:pt x="104" y="73"/>
                      <a:pt x="83" y="42"/>
                      <a:pt x="62" y="11"/>
                    </a:cubicBezTo>
                    <a:cubicBezTo>
                      <a:pt x="62" y="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3437;p63">
                <a:extLst>
                  <a:ext uri="{FF2B5EF4-FFF2-40B4-BE49-F238E27FC236}">
                    <a16:creationId xmlns:a16="http://schemas.microsoft.com/office/drawing/2014/main" id="{F53D5090-7357-F130-631D-95C2F1535B35}"/>
                  </a:ext>
                </a:extLst>
              </p:cNvPr>
              <p:cNvSpPr/>
              <p:nvPr/>
            </p:nvSpPr>
            <p:spPr>
              <a:xfrm>
                <a:off x="1629500" y="245727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21" y="0"/>
                    </a:moveTo>
                    <a:cubicBezTo>
                      <a:pt x="10" y="0"/>
                      <a:pt x="10" y="11"/>
                      <a:pt x="10" y="11"/>
                    </a:cubicBezTo>
                    <a:cubicBezTo>
                      <a:pt x="0" y="21"/>
                      <a:pt x="0" y="32"/>
                      <a:pt x="10" y="42"/>
                    </a:cubicBezTo>
                    <a:cubicBezTo>
                      <a:pt x="104" y="166"/>
                      <a:pt x="197" y="291"/>
                      <a:pt x="312" y="405"/>
                    </a:cubicBezTo>
                    <a:cubicBezTo>
                      <a:pt x="415" y="530"/>
                      <a:pt x="540" y="633"/>
                      <a:pt x="674" y="726"/>
                    </a:cubicBezTo>
                    <a:cubicBezTo>
                      <a:pt x="695" y="726"/>
                      <a:pt x="706" y="726"/>
                      <a:pt x="716" y="716"/>
                    </a:cubicBezTo>
                    <a:cubicBezTo>
                      <a:pt x="727" y="696"/>
                      <a:pt x="716" y="685"/>
                      <a:pt x="706" y="675"/>
                    </a:cubicBezTo>
                    <a:cubicBezTo>
                      <a:pt x="674" y="654"/>
                      <a:pt x="633" y="633"/>
                      <a:pt x="602" y="602"/>
                    </a:cubicBezTo>
                    <a:cubicBezTo>
                      <a:pt x="561" y="571"/>
                      <a:pt x="519" y="530"/>
                      <a:pt x="478" y="498"/>
                    </a:cubicBezTo>
                    <a:lnTo>
                      <a:pt x="342" y="364"/>
                    </a:lnTo>
                    <a:cubicBezTo>
                      <a:pt x="259" y="270"/>
                      <a:pt x="187" y="177"/>
                      <a:pt x="114" y="83"/>
                    </a:cubicBezTo>
                    <a:lnTo>
                      <a:pt x="114" y="73"/>
                    </a:lnTo>
                    <a:lnTo>
                      <a:pt x="52" y="11"/>
                    </a:lnTo>
                    <a:cubicBezTo>
                      <a:pt x="52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3438;p63">
                <a:extLst>
                  <a:ext uri="{FF2B5EF4-FFF2-40B4-BE49-F238E27FC236}">
                    <a16:creationId xmlns:a16="http://schemas.microsoft.com/office/drawing/2014/main" id="{3D8040DD-F5C7-80B7-20A7-572525DA3B60}"/>
                  </a:ext>
                </a:extLst>
              </p:cNvPr>
              <p:cNvSpPr/>
              <p:nvPr/>
            </p:nvSpPr>
            <p:spPr>
              <a:xfrm>
                <a:off x="1652050" y="2458300"/>
                <a:ext cx="10675" cy="36850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474" extrusionOk="0">
                    <a:moveTo>
                      <a:pt x="395" y="1"/>
                    </a:moveTo>
                    <a:cubicBezTo>
                      <a:pt x="385" y="1"/>
                      <a:pt x="374" y="12"/>
                      <a:pt x="364" y="22"/>
                    </a:cubicBezTo>
                    <a:cubicBezTo>
                      <a:pt x="312" y="261"/>
                      <a:pt x="260" y="499"/>
                      <a:pt x="198" y="738"/>
                    </a:cubicBezTo>
                    <a:cubicBezTo>
                      <a:pt x="166" y="851"/>
                      <a:pt x="136" y="966"/>
                      <a:pt x="104" y="1090"/>
                    </a:cubicBezTo>
                    <a:cubicBezTo>
                      <a:pt x="73" y="1204"/>
                      <a:pt x="42" y="1319"/>
                      <a:pt x="0" y="1443"/>
                    </a:cubicBezTo>
                    <a:lnTo>
                      <a:pt x="0" y="1453"/>
                    </a:lnTo>
                    <a:cubicBezTo>
                      <a:pt x="11" y="1464"/>
                      <a:pt x="11" y="1474"/>
                      <a:pt x="21" y="1474"/>
                    </a:cubicBezTo>
                    <a:lnTo>
                      <a:pt x="42" y="1474"/>
                    </a:lnTo>
                    <a:cubicBezTo>
                      <a:pt x="53" y="1474"/>
                      <a:pt x="63" y="1464"/>
                      <a:pt x="63" y="1453"/>
                    </a:cubicBezTo>
                    <a:cubicBezTo>
                      <a:pt x="146" y="1236"/>
                      <a:pt x="198" y="997"/>
                      <a:pt x="249" y="768"/>
                    </a:cubicBezTo>
                    <a:cubicBezTo>
                      <a:pt x="312" y="519"/>
                      <a:pt x="364" y="281"/>
                      <a:pt x="426" y="32"/>
                    </a:cubicBezTo>
                    <a:cubicBezTo>
                      <a:pt x="426" y="22"/>
                      <a:pt x="415" y="1"/>
                      <a:pt x="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3439;p63">
                <a:extLst>
                  <a:ext uri="{FF2B5EF4-FFF2-40B4-BE49-F238E27FC236}">
                    <a16:creationId xmlns:a16="http://schemas.microsoft.com/office/drawing/2014/main" id="{FC7C5367-6BC7-C20F-473C-841BFFA384C1}"/>
                  </a:ext>
                </a:extLst>
              </p:cNvPr>
              <p:cNvSpPr/>
              <p:nvPr/>
            </p:nvSpPr>
            <p:spPr>
              <a:xfrm>
                <a:off x="1668125" y="2491250"/>
                <a:ext cx="13275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758" extrusionOk="0">
                    <a:moveTo>
                      <a:pt x="499" y="1"/>
                    </a:moveTo>
                    <a:cubicBezTo>
                      <a:pt x="489" y="1"/>
                      <a:pt x="468" y="11"/>
                      <a:pt x="468" y="21"/>
                    </a:cubicBezTo>
                    <a:cubicBezTo>
                      <a:pt x="436" y="229"/>
                      <a:pt x="395" y="425"/>
                      <a:pt x="353" y="612"/>
                    </a:cubicBezTo>
                    <a:cubicBezTo>
                      <a:pt x="302" y="820"/>
                      <a:pt x="250" y="1027"/>
                      <a:pt x="177" y="1225"/>
                    </a:cubicBezTo>
                    <a:cubicBezTo>
                      <a:pt x="125" y="1391"/>
                      <a:pt x="74" y="1546"/>
                      <a:pt x="11" y="1712"/>
                    </a:cubicBezTo>
                    <a:cubicBezTo>
                      <a:pt x="1" y="1723"/>
                      <a:pt x="1" y="1733"/>
                      <a:pt x="11" y="1733"/>
                    </a:cubicBezTo>
                    <a:cubicBezTo>
                      <a:pt x="11" y="1743"/>
                      <a:pt x="11" y="1753"/>
                      <a:pt x="21" y="1753"/>
                    </a:cubicBezTo>
                    <a:cubicBezTo>
                      <a:pt x="27" y="1756"/>
                      <a:pt x="34" y="1758"/>
                      <a:pt x="39" y="1758"/>
                    </a:cubicBezTo>
                    <a:cubicBezTo>
                      <a:pt x="53" y="1758"/>
                      <a:pt x="63" y="1750"/>
                      <a:pt x="63" y="1743"/>
                    </a:cubicBezTo>
                    <a:cubicBezTo>
                      <a:pt x="177" y="1463"/>
                      <a:pt x="260" y="1183"/>
                      <a:pt x="333" y="903"/>
                    </a:cubicBezTo>
                    <a:cubicBezTo>
                      <a:pt x="416" y="623"/>
                      <a:pt x="478" y="333"/>
                      <a:pt x="530" y="31"/>
                    </a:cubicBezTo>
                    <a:cubicBezTo>
                      <a:pt x="530" y="21"/>
                      <a:pt x="519" y="11"/>
                      <a:pt x="4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3440;p63">
                <a:extLst>
                  <a:ext uri="{FF2B5EF4-FFF2-40B4-BE49-F238E27FC236}">
                    <a16:creationId xmlns:a16="http://schemas.microsoft.com/office/drawing/2014/main" id="{28224BA6-093E-ED90-3FA3-6006ACECA4B9}"/>
                  </a:ext>
                </a:extLst>
              </p:cNvPr>
              <p:cNvSpPr/>
              <p:nvPr/>
            </p:nvSpPr>
            <p:spPr>
              <a:xfrm>
                <a:off x="1679550" y="2538175"/>
                <a:ext cx="6500" cy="193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773" extrusionOk="0">
                    <a:moveTo>
                      <a:pt x="228" y="1"/>
                    </a:moveTo>
                    <a:cubicBezTo>
                      <a:pt x="218" y="1"/>
                      <a:pt x="207" y="12"/>
                      <a:pt x="198" y="21"/>
                    </a:cubicBezTo>
                    <a:cubicBezTo>
                      <a:pt x="166" y="208"/>
                      <a:pt x="124" y="385"/>
                      <a:pt x="62" y="561"/>
                    </a:cubicBezTo>
                    <a:cubicBezTo>
                      <a:pt x="52" y="623"/>
                      <a:pt x="32" y="675"/>
                      <a:pt x="11" y="738"/>
                    </a:cubicBezTo>
                    <a:cubicBezTo>
                      <a:pt x="0" y="738"/>
                      <a:pt x="0" y="748"/>
                      <a:pt x="11" y="758"/>
                    </a:cubicBezTo>
                    <a:cubicBezTo>
                      <a:pt x="11" y="758"/>
                      <a:pt x="11" y="768"/>
                      <a:pt x="21" y="768"/>
                    </a:cubicBezTo>
                    <a:cubicBezTo>
                      <a:pt x="24" y="772"/>
                      <a:pt x="28" y="773"/>
                      <a:pt x="32" y="773"/>
                    </a:cubicBezTo>
                    <a:cubicBezTo>
                      <a:pt x="43" y="773"/>
                      <a:pt x="55" y="765"/>
                      <a:pt x="62" y="758"/>
                    </a:cubicBezTo>
                    <a:cubicBezTo>
                      <a:pt x="104" y="644"/>
                      <a:pt x="135" y="530"/>
                      <a:pt x="166" y="416"/>
                    </a:cubicBezTo>
                    <a:cubicBezTo>
                      <a:pt x="207" y="291"/>
                      <a:pt x="228" y="167"/>
                      <a:pt x="260" y="32"/>
                    </a:cubicBezTo>
                    <a:cubicBezTo>
                      <a:pt x="260" y="21"/>
                      <a:pt x="249" y="1"/>
                      <a:pt x="239" y="1"/>
                    </a:cubicBezTo>
                    <a:close/>
                  </a:path>
                </a:pathLst>
              </a:custGeom>
              <a:solidFill>
                <a:srgbClr val="59AA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3441;p63">
                <a:extLst>
                  <a:ext uri="{FF2B5EF4-FFF2-40B4-BE49-F238E27FC236}">
                    <a16:creationId xmlns:a16="http://schemas.microsoft.com/office/drawing/2014/main" id="{8E297529-1D17-252E-D46C-C8BD5BB636A4}"/>
                  </a:ext>
                </a:extLst>
              </p:cNvPr>
              <p:cNvSpPr/>
              <p:nvPr/>
            </p:nvSpPr>
            <p:spPr>
              <a:xfrm>
                <a:off x="1779400" y="2417075"/>
                <a:ext cx="5450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945" extrusionOk="0">
                    <a:moveTo>
                      <a:pt x="187" y="1"/>
                    </a:moveTo>
                    <a:cubicBezTo>
                      <a:pt x="176" y="1"/>
                      <a:pt x="166" y="1"/>
                      <a:pt x="155" y="11"/>
                    </a:cubicBezTo>
                    <a:cubicBezTo>
                      <a:pt x="145" y="52"/>
                      <a:pt x="125" y="84"/>
                      <a:pt x="114" y="125"/>
                    </a:cubicBezTo>
                    <a:cubicBezTo>
                      <a:pt x="104" y="156"/>
                      <a:pt x="93" y="188"/>
                      <a:pt x="83" y="229"/>
                    </a:cubicBezTo>
                    <a:cubicBezTo>
                      <a:pt x="62" y="301"/>
                      <a:pt x="42" y="384"/>
                      <a:pt x="31" y="457"/>
                    </a:cubicBezTo>
                    <a:cubicBezTo>
                      <a:pt x="0" y="613"/>
                      <a:pt x="0" y="769"/>
                      <a:pt x="21" y="924"/>
                    </a:cubicBezTo>
                    <a:cubicBezTo>
                      <a:pt x="21" y="934"/>
                      <a:pt x="42" y="944"/>
                      <a:pt x="52" y="944"/>
                    </a:cubicBezTo>
                    <a:cubicBezTo>
                      <a:pt x="62" y="944"/>
                      <a:pt x="83" y="934"/>
                      <a:pt x="83" y="914"/>
                    </a:cubicBezTo>
                    <a:cubicBezTo>
                      <a:pt x="72" y="872"/>
                      <a:pt x="72" y="820"/>
                      <a:pt x="62" y="778"/>
                    </a:cubicBezTo>
                    <a:lnTo>
                      <a:pt x="62" y="644"/>
                    </a:lnTo>
                    <a:lnTo>
                      <a:pt x="93" y="426"/>
                    </a:lnTo>
                    <a:cubicBezTo>
                      <a:pt x="104" y="354"/>
                      <a:pt x="125" y="291"/>
                      <a:pt x="145" y="218"/>
                    </a:cubicBezTo>
                    <a:cubicBezTo>
                      <a:pt x="155" y="156"/>
                      <a:pt x="187" y="94"/>
                      <a:pt x="208" y="32"/>
                    </a:cubicBezTo>
                    <a:cubicBezTo>
                      <a:pt x="217" y="22"/>
                      <a:pt x="208" y="11"/>
                      <a:pt x="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3442;p63">
                <a:extLst>
                  <a:ext uri="{FF2B5EF4-FFF2-40B4-BE49-F238E27FC236}">
                    <a16:creationId xmlns:a16="http://schemas.microsoft.com/office/drawing/2014/main" id="{16DC1F9A-BC94-96F8-1EF6-FD3094B394A9}"/>
                  </a:ext>
                </a:extLst>
              </p:cNvPr>
              <p:cNvSpPr/>
              <p:nvPr/>
            </p:nvSpPr>
            <p:spPr>
              <a:xfrm>
                <a:off x="1751100" y="2437550"/>
                <a:ext cx="3925" cy="40250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610" extrusionOk="0">
                    <a:moveTo>
                      <a:pt x="115" y="1"/>
                    </a:moveTo>
                    <a:cubicBezTo>
                      <a:pt x="105" y="12"/>
                      <a:pt x="105" y="12"/>
                      <a:pt x="105" y="22"/>
                    </a:cubicBezTo>
                    <a:cubicBezTo>
                      <a:pt x="63" y="146"/>
                      <a:pt x="42" y="271"/>
                      <a:pt x="22" y="395"/>
                    </a:cubicBezTo>
                    <a:cubicBezTo>
                      <a:pt x="1" y="530"/>
                      <a:pt x="1" y="665"/>
                      <a:pt x="1" y="789"/>
                    </a:cubicBezTo>
                    <a:cubicBezTo>
                      <a:pt x="1" y="1059"/>
                      <a:pt x="42" y="1329"/>
                      <a:pt x="95" y="1588"/>
                    </a:cubicBezTo>
                    <a:cubicBezTo>
                      <a:pt x="105" y="1598"/>
                      <a:pt x="105" y="1598"/>
                      <a:pt x="115" y="1598"/>
                    </a:cubicBezTo>
                    <a:cubicBezTo>
                      <a:pt x="125" y="1609"/>
                      <a:pt x="125" y="1609"/>
                      <a:pt x="136" y="1609"/>
                    </a:cubicBezTo>
                    <a:cubicBezTo>
                      <a:pt x="146" y="1598"/>
                      <a:pt x="146" y="1598"/>
                      <a:pt x="146" y="1588"/>
                    </a:cubicBezTo>
                    <a:cubicBezTo>
                      <a:pt x="157" y="1588"/>
                      <a:pt x="157" y="1578"/>
                      <a:pt x="157" y="1568"/>
                    </a:cubicBezTo>
                    <a:cubicBezTo>
                      <a:pt x="146" y="1547"/>
                      <a:pt x="146" y="1536"/>
                      <a:pt x="136" y="1515"/>
                    </a:cubicBezTo>
                    <a:lnTo>
                      <a:pt x="136" y="1526"/>
                    </a:lnTo>
                    <a:cubicBezTo>
                      <a:pt x="74" y="1225"/>
                      <a:pt x="42" y="925"/>
                      <a:pt x="63" y="634"/>
                    </a:cubicBezTo>
                    <a:cubicBezTo>
                      <a:pt x="63" y="530"/>
                      <a:pt x="74" y="427"/>
                      <a:pt x="84" y="333"/>
                    </a:cubicBezTo>
                    <a:cubicBezTo>
                      <a:pt x="105" y="229"/>
                      <a:pt x="125" y="125"/>
                      <a:pt x="157" y="33"/>
                    </a:cubicBezTo>
                    <a:lnTo>
                      <a:pt x="157" y="12"/>
                    </a:lnTo>
                    <a:cubicBezTo>
                      <a:pt x="146" y="12"/>
                      <a:pt x="146" y="1"/>
                      <a:pt x="1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3443;p63">
                <a:extLst>
                  <a:ext uri="{FF2B5EF4-FFF2-40B4-BE49-F238E27FC236}">
                    <a16:creationId xmlns:a16="http://schemas.microsoft.com/office/drawing/2014/main" id="{9EE6D576-A741-3CEC-E0A6-D92C6956D3F2}"/>
                  </a:ext>
                </a:extLst>
              </p:cNvPr>
              <p:cNvSpPr/>
              <p:nvPr/>
            </p:nvSpPr>
            <p:spPr>
              <a:xfrm>
                <a:off x="1729600" y="2477250"/>
                <a:ext cx="597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567" extrusionOk="0">
                    <a:moveTo>
                      <a:pt x="31" y="0"/>
                    </a:moveTo>
                    <a:cubicBezTo>
                      <a:pt x="21" y="0"/>
                      <a:pt x="10" y="10"/>
                      <a:pt x="10" y="10"/>
                    </a:cubicBezTo>
                    <a:cubicBezTo>
                      <a:pt x="0" y="21"/>
                      <a:pt x="0" y="21"/>
                      <a:pt x="0" y="31"/>
                    </a:cubicBezTo>
                    <a:cubicBezTo>
                      <a:pt x="0" y="291"/>
                      <a:pt x="10" y="550"/>
                      <a:pt x="31" y="810"/>
                    </a:cubicBezTo>
                    <a:cubicBezTo>
                      <a:pt x="63" y="1059"/>
                      <a:pt x="104" y="1307"/>
                      <a:pt x="176" y="1546"/>
                    </a:cubicBezTo>
                    <a:cubicBezTo>
                      <a:pt x="187" y="1566"/>
                      <a:pt x="197" y="1566"/>
                      <a:pt x="218" y="1566"/>
                    </a:cubicBezTo>
                    <a:cubicBezTo>
                      <a:pt x="229" y="1556"/>
                      <a:pt x="239" y="1546"/>
                      <a:pt x="229" y="1525"/>
                    </a:cubicBezTo>
                    <a:cubicBezTo>
                      <a:pt x="208" y="1432"/>
                      <a:pt x="176" y="1338"/>
                      <a:pt x="156" y="1245"/>
                    </a:cubicBezTo>
                    <a:lnTo>
                      <a:pt x="156" y="1255"/>
                    </a:lnTo>
                    <a:cubicBezTo>
                      <a:pt x="135" y="1151"/>
                      <a:pt x="125" y="1059"/>
                      <a:pt x="104" y="965"/>
                    </a:cubicBezTo>
                    <a:lnTo>
                      <a:pt x="73" y="654"/>
                    </a:lnTo>
                    <a:cubicBezTo>
                      <a:pt x="63" y="446"/>
                      <a:pt x="52" y="239"/>
                      <a:pt x="63" y="31"/>
                    </a:cubicBezTo>
                    <a:cubicBezTo>
                      <a:pt x="63" y="21"/>
                      <a:pt x="52" y="10"/>
                      <a:pt x="52" y="10"/>
                    </a:cubicBezTo>
                    <a:cubicBezTo>
                      <a:pt x="42" y="0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3444;p63">
                <a:extLst>
                  <a:ext uri="{FF2B5EF4-FFF2-40B4-BE49-F238E27FC236}">
                    <a16:creationId xmlns:a16="http://schemas.microsoft.com/office/drawing/2014/main" id="{EB9109FC-0A21-73C8-626A-BE6CCA5F5A37}"/>
                  </a:ext>
                </a:extLst>
              </p:cNvPr>
              <p:cNvSpPr/>
              <p:nvPr/>
            </p:nvSpPr>
            <p:spPr>
              <a:xfrm>
                <a:off x="1716350" y="2530400"/>
                <a:ext cx="6775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71" h="732" extrusionOk="0">
                    <a:moveTo>
                      <a:pt x="33" y="1"/>
                    </a:moveTo>
                    <a:cubicBezTo>
                      <a:pt x="12" y="1"/>
                      <a:pt x="1" y="11"/>
                      <a:pt x="1" y="32"/>
                    </a:cubicBezTo>
                    <a:cubicBezTo>
                      <a:pt x="12" y="53"/>
                      <a:pt x="12" y="84"/>
                      <a:pt x="12" y="115"/>
                    </a:cubicBezTo>
                    <a:cubicBezTo>
                      <a:pt x="12" y="146"/>
                      <a:pt x="22" y="177"/>
                      <a:pt x="33" y="208"/>
                    </a:cubicBezTo>
                    <a:cubicBezTo>
                      <a:pt x="42" y="260"/>
                      <a:pt x="53" y="312"/>
                      <a:pt x="74" y="364"/>
                    </a:cubicBezTo>
                    <a:cubicBezTo>
                      <a:pt x="116" y="488"/>
                      <a:pt x="167" y="602"/>
                      <a:pt x="219" y="717"/>
                    </a:cubicBezTo>
                    <a:cubicBezTo>
                      <a:pt x="219" y="724"/>
                      <a:pt x="230" y="731"/>
                      <a:pt x="239" y="731"/>
                    </a:cubicBezTo>
                    <a:cubicBezTo>
                      <a:pt x="243" y="731"/>
                      <a:pt x="247" y="730"/>
                      <a:pt x="250" y="727"/>
                    </a:cubicBezTo>
                    <a:cubicBezTo>
                      <a:pt x="261" y="727"/>
                      <a:pt x="271" y="706"/>
                      <a:pt x="271" y="696"/>
                    </a:cubicBezTo>
                    <a:cubicBezTo>
                      <a:pt x="229" y="613"/>
                      <a:pt x="198" y="540"/>
                      <a:pt x="167" y="457"/>
                    </a:cubicBezTo>
                    <a:cubicBezTo>
                      <a:pt x="136" y="374"/>
                      <a:pt x="105" y="281"/>
                      <a:pt x="84" y="198"/>
                    </a:cubicBezTo>
                    <a:lnTo>
                      <a:pt x="84" y="208"/>
                    </a:lnTo>
                    <a:cubicBezTo>
                      <a:pt x="84" y="177"/>
                      <a:pt x="74" y="157"/>
                      <a:pt x="74" y="125"/>
                    </a:cubicBezTo>
                    <a:cubicBezTo>
                      <a:pt x="63" y="94"/>
                      <a:pt x="63" y="63"/>
                      <a:pt x="63" y="21"/>
                    </a:cubicBezTo>
                    <a:cubicBezTo>
                      <a:pt x="63" y="11"/>
                      <a:pt x="42" y="1"/>
                      <a:pt x="33" y="1"/>
                    </a:cubicBezTo>
                    <a:close/>
                  </a:path>
                </a:pathLst>
              </a:custGeom>
              <a:solidFill>
                <a:srgbClr val="59AA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3445;p63">
                <a:extLst>
                  <a:ext uri="{FF2B5EF4-FFF2-40B4-BE49-F238E27FC236}">
                    <a16:creationId xmlns:a16="http://schemas.microsoft.com/office/drawing/2014/main" id="{7B5102BE-416B-DD83-70C6-C8576A256F2E}"/>
                  </a:ext>
                </a:extLst>
              </p:cNvPr>
              <p:cNvSpPr/>
              <p:nvPr/>
            </p:nvSpPr>
            <p:spPr>
              <a:xfrm>
                <a:off x="1766425" y="2446650"/>
                <a:ext cx="37375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540" extrusionOk="0">
                    <a:moveTo>
                      <a:pt x="1473" y="0"/>
                    </a:moveTo>
                    <a:cubicBezTo>
                      <a:pt x="1463" y="0"/>
                      <a:pt x="1453" y="0"/>
                      <a:pt x="1453" y="10"/>
                    </a:cubicBezTo>
                    <a:cubicBezTo>
                      <a:pt x="1421" y="21"/>
                      <a:pt x="1390" y="42"/>
                      <a:pt x="1359" y="63"/>
                    </a:cubicBezTo>
                    <a:cubicBezTo>
                      <a:pt x="1255" y="125"/>
                      <a:pt x="1141" y="176"/>
                      <a:pt x="1027" y="218"/>
                    </a:cubicBezTo>
                    <a:cubicBezTo>
                      <a:pt x="902" y="270"/>
                      <a:pt x="778" y="301"/>
                      <a:pt x="653" y="342"/>
                    </a:cubicBezTo>
                    <a:lnTo>
                      <a:pt x="664" y="332"/>
                    </a:lnTo>
                    <a:lnTo>
                      <a:pt x="664" y="332"/>
                    </a:lnTo>
                    <a:cubicBezTo>
                      <a:pt x="446" y="395"/>
                      <a:pt x="239" y="436"/>
                      <a:pt x="31" y="488"/>
                    </a:cubicBezTo>
                    <a:cubicBezTo>
                      <a:pt x="21" y="488"/>
                      <a:pt x="10" y="488"/>
                      <a:pt x="10" y="498"/>
                    </a:cubicBezTo>
                    <a:cubicBezTo>
                      <a:pt x="0" y="498"/>
                      <a:pt x="0" y="508"/>
                      <a:pt x="0" y="519"/>
                    </a:cubicBezTo>
                    <a:cubicBezTo>
                      <a:pt x="0" y="529"/>
                      <a:pt x="21" y="540"/>
                      <a:pt x="31" y="540"/>
                    </a:cubicBezTo>
                    <a:cubicBezTo>
                      <a:pt x="280" y="488"/>
                      <a:pt x="540" y="436"/>
                      <a:pt x="789" y="363"/>
                    </a:cubicBezTo>
                    <a:cubicBezTo>
                      <a:pt x="913" y="322"/>
                      <a:pt x="1038" y="280"/>
                      <a:pt x="1151" y="229"/>
                    </a:cubicBezTo>
                    <a:cubicBezTo>
                      <a:pt x="1266" y="176"/>
                      <a:pt x="1380" y="114"/>
                      <a:pt x="1483" y="52"/>
                    </a:cubicBezTo>
                    <a:cubicBezTo>
                      <a:pt x="1494" y="42"/>
                      <a:pt x="1494" y="21"/>
                      <a:pt x="1494" y="10"/>
                    </a:cubicBezTo>
                    <a:cubicBezTo>
                      <a:pt x="1483" y="0"/>
                      <a:pt x="1473" y="0"/>
                      <a:pt x="1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3446;p63">
                <a:extLst>
                  <a:ext uri="{FF2B5EF4-FFF2-40B4-BE49-F238E27FC236}">
                    <a16:creationId xmlns:a16="http://schemas.microsoft.com/office/drawing/2014/main" id="{6BB33EC2-8723-CF1F-A025-2A3B5DC1EDB0}"/>
                  </a:ext>
                </a:extLst>
              </p:cNvPr>
              <p:cNvSpPr/>
              <p:nvPr/>
            </p:nvSpPr>
            <p:spPr>
              <a:xfrm>
                <a:off x="1744650" y="2487625"/>
                <a:ext cx="347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95" extrusionOk="0">
                    <a:moveTo>
                      <a:pt x="1359" y="0"/>
                    </a:moveTo>
                    <a:cubicBezTo>
                      <a:pt x="1359" y="0"/>
                      <a:pt x="1349" y="0"/>
                      <a:pt x="1349" y="10"/>
                    </a:cubicBezTo>
                    <a:cubicBezTo>
                      <a:pt x="1172" y="73"/>
                      <a:pt x="985" y="135"/>
                      <a:pt x="809" y="187"/>
                    </a:cubicBezTo>
                    <a:cubicBezTo>
                      <a:pt x="685" y="218"/>
                      <a:pt x="560" y="249"/>
                      <a:pt x="436" y="270"/>
                    </a:cubicBezTo>
                    <a:cubicBezTo>
                      <a:pt x="300" y="301"/>
                      <a:pt x="166" y="322"/>
                      <a:pt x="31" y="332"/>
                    </a:cubicBezTo>
                    <a:cubicBezTo>
                      <a:pt x="10" y="332"/>
                      <a:pt x="0" y="353"/>
                      <a:pt x="0" y="363"/>
                    </a:cubicBezTo>
                    <a:cubicBezTo>
                      <a:pt x="10" y="384"/>
                      <a:pt x="21" y="395"/>
                      <a:pt x="31" y="395"/>
                    </a:cubicBezTo>
                    <a:cubicBezTo>
                      <a:pt x="270" y="363"/>
                      <a:pt x="498" y="322"/>
                      <a:pt x="715" y="259"/>
                    </a:cubicBezTo>
                    <a:cubicBezTo>
                      <a:pt x="944" y="208"/>
                      <a:pt x="1162" y="135"/>
                      <a:pt x="1369" y="52"/>
                    </a:cubicBezTo>
                    <a:cubicBezTo>
                      <a:pt x="1379" y="52"/>
                      <a:pt x="1390" y="31"/>
                      <a:pt x="1390" y="21"/>
                    </a:cubicBezTo>
                    <a:cubicBezTo>
                      <a:pt x="1379" y="10"/>
                      <a:pt x="1369" y="0"/>
                      <a:pt x="1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3447;p63">
                <a:extLst>
                  <a:ext uri="{FF2B5EF4-FFF2-40B4-BE49-F238E27FC236}">
                    <a16:creationId xmlns:a16="http://schemas.microsoft.com/office/drawing/2014/main" id="{EF16C985-E071-0340-1879-651E21327F3D}"/>
                  </a:ext>
                </a:extLst>
              </p:cNvPr>
              <p:cNvSpPr/>
              <p:nvPr/>
            </p:nvSpPr>
            <p:spPr>
              <a:xfrm>
                <a:off x="1728050" y="2522900"/>
                <a:ext cx="256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85" extrusionOk="0">
                    <a:moveTo>
                      <a:pt x="985" y="0"/>
                    </a:moveTo>
                    <a:cubicBezTo>
                      <a:pt x="872" y="42"/>
                      <a:pt x="757" y="72"/>
                      <a:pt x="643" y="104"/>
                    </a:cubicBezTo>
                    <a:lnTo>
                      <a:pt x="653" y="104"/>
                    </a:lnTo>
                    <a:cubicBezTo>
                      <a:pt x="446" y="155"/>
                      <a:pt x="238" y="197"/>
                      <a:pt x="31" y="228"/>
                    </a:cubicBezTo>
                    <a:cubicBezTo>
                      <a:pt x="10" y="228"/>
                      <a:pt x="0" y="249"/>
                      <a:pt x="10" y="259"/>
                    </a:cubicBezTo>
                    <a:cubicBezTo>
                      <a:pt x="10" y="274"/>
                      <a:pt x="16" y="284"/>
                      <a:pt x="27" y="284"/>
                    </a:cubicBezTo>
                    <a:cubicBezTo>
                      <a:pt x="31" y="284"/>
                      <a:pt x="36" y="283"/>
                      <a:pt x="42" y="280"/>
                    </a:cubicBezTo>
                    <a:cubicBezTo>
                      <a:pt x="208" y="259"/>
                      <a:pt x="374" y="228"/>
                      <a:pt x="540" y="187"/>
                    </a:cubicBezTo>
                    <a:cubicBezTo>
                      <a:pt x="695" y="155"/>
                      <a:pt x="851" y="104"/>
                      <a:pt x="1006" y="52"/>
                    </a:cubicBezTo>
                    <a:cubicBezTo>
                      <a:pt x="1027" y="42"/>
                      <a:pt x="1027" y="31"/>
                      <a:pt x="1027" y="10"/>
                    </a:cubicBezTo>
                    <a:cubicBezTo>
                      <a:pt x="1017" y="0"/>
                      <a:pt x="1006" y="0"/>
                      <a:pt x="9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3448;p63">
                <a:extLst>
                  <a:ext uri="{FF2B5EF4-FFF2-40B4-BE49-F238E27FC236}">
                    <a16:creationId xmlns:a16="http://schemas.microsoft.com/office/drawing/2014/main" id="{9B533642-27CF-5271-9C05-4A26D8F63FC2}"/>
                  </a:ext>
                </a:extLst>
              </p:cNvPr>
              <p:cNvSpPr/>
              <p:nvPr/>
            </p:nvSpPr>
            <p:spPr>
              <a:xfrm>
                <a:off x="1677975" y="2612625"/>
                <a:ext cx="114125" cy="124225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4969" extrusionOk="0">
                    <a:moveTo>
                      <a:pt x="1" y="0"/>
                    </a:moveTo>
                    <a:cubicBezTo>
                      <a:pt x="22" y="2749"/>
                      <a:pt x="1038" y="4968"/>
                      <a:pt x="2283" y="4968"/>
                    </a:cubicBezTo>
                    <a:cubicBezTo>
                      <a:pt x="3528" y="4968"/>
                      <a:pt x="4544" y="2749"/>
                      <a:pt x="45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3449;p63">
                <a:extLst>
                  <a:ext uri="{FF2B5EF4-FFF2-40B4-BE49-F238E27FC236}">
                    <a16:creationId xmlns:a16="http://schemas.microsoft.com/office/drawing/2014/main" id="{E1E9F9F7-4F91-C0EC-4630-EEDDD1C42723}"/>
                  </a:ext>
                </a:extLst>
              </p:cNvPr>
              <p:cNvSpPr/>
              <p:nvPr/>
            </p:nvSpPr>
            <p:spPr>
              <a:xfrm>
                <a:off x="1679025" y="2635625"/>
                <a:ext cx="2000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291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5" y="1169"/>
                      <a:pt x="395" y="2194"/>
                      <a:pt x="799" y="2918"/>
                    </a:cubicBezTo>
                    <a:cubicBezTo>
                      <a:pt x="395" y="2183"/>
                      <a:pt x="105" y="1169"/>
                      <a:pt x="1" y="0"/>
                    </a:cubicBezTo>
                    <a:close/>
                  </a:path>
                </a:pathLst>
              </a:custGeom>
              <a:solidFill>
                <a:srgbClr val="2431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3450;p63">
                <a:extLst>
                  <a:ext uri="{FF2B5EF4-FFF2-40B4-BE49-F238E27FC236}">
                    <a16:creationId xmlns:a16="http://schemas.microsoft.com/office/drawing/2014/main" id="{0753305C-3B6D-5ABA-8A73-D026C340311B}"/>
                  </a:ext>
                </a:extLst>
              </p:cNvPr>
              <p:cNvSpPr/>
              <p:nvPr/>
            </p:nvSpPr>
            <p:spPr>
              <a:xfrm>
                <a:off x="1677975" y="2612625"/>
                <a:ext cx="7395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3839" extrusionOk="0">
                    <a:moveTo>
                      <a:pt x="1" y="0"/>
                    </a:moveTo>
                    <a:cubicBezTo>
                      <a:pt x="12" y="1545"/>
                      <a:pt x="333" y="2925"/>
                      <a:pt x="841" y="3838"/>
                    </a:cubicBezTo>
                    <a:cubicBezTo>
                      <a:pt x="934" y="3776"/>
                      <a:pt x="1028" y="3714"/>
                      <a:pt x="1121" y="3641"/>
                    </a:cubicBezTo>
                    <a:cubicBezTo>
                      <a:pt x="1402" y="3423"/>
                      <a:pt x="1640" y="3174"/>
                      <a:pt x="1858" y="2894"/>
                    </a:cubicBezTo>
                    <a:cubicBezTo>
                      <a:pt x="2138" y="2520"/>
                      <a:pt x="2377" y="2116"/>
                      <a:pt x="2553" y="1691"/>
                    </a:cubicBezTo>
                    <a:lnTo>
                      <a:pt x="2553" y="1701"/>
                    </a:lnTo>
                    <a:cubicBezTo>
                      <a:pt x="2729" y="1266"/>
                      <a:pt x="2864" y="819"/>
                      <a:pt x="2926" y="353"/>
                    </a:cubicBezTo>
                    <a:cubicBezTo>
                      <a:pt x="2937" y="238"/>
                      <a:pt x="2958" y="125"/>
                      <a:pt x="2958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3451;p63">
                <a:extLst>
                  <a:ext uri="{FF2B5EF4-FFF2-40B4-BE49-F238E27FC236}">
                    <a16:creationId xmlns:a16="http://schemas.microsoft.com/office/drawing/2014/main" id="{786D20FA-39EB-D5DC-118E-FE67A8B34571}"/>
                  </a:ext>
                </a:extLst>
              </p:cNvPr>
              <p:cNvSpPr/>
              <p:nvPr/>
            </p:nvSpPr>
            <p:spPr>
              <a:xfrm>
                <a:off x="2174850" y="2499550"/>
                <a:ext cx="1222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63" extrusionOk="0">
                    <a:moveTo>
                      <a:pt x="94" y="1"/>
                    </a:moveTo>
                    <a:cubicBezTo>
                      <a:pt x="53" y="1"/>
                      <a:pt x="21" y="21"/>
                      <a:pt x="11" y="63"/>
                    </a:cubicBezTo>
                    <a:cubicBezTo>
                      <a:pt x="1" y="104"/>
                      <a:pt x="21" y="146"/>
                      <a:pt x="63" y="167"/>
                    </a:cubicBezTo>
                    <a:cubicBezTo>
                      <a:pt x="167" y="197"/>
                      <a:pt x="270" y="229"/>
                      <a:pt x="364" y="259"/>
                    </a:cubicBezTo>
                    <a:cubicBezTo>
                      <a:pt x="371" y="261"/>
                      <a:pt x="379" y="262"/>
                      <a:pt x="387" y="262"/>
                    </a:cubicBezTo>
                    <a:cubicBezTo>
                      <a:pt x="422" y="262"/>
                      <a:pt x="459" y="242"/>
                      <a:pt x="468" y="208"/>
                    </a:cubicBezTo>
                    <a:cubicBezTo>
                      <a:pt x="488" y="156"/>
                      <a:pt x="457" y="114"/>
                      <a:pt x="415" y="104"/>
                    </a:cubicBezTo>
                    <a:cubicBezTo>
                      <a:pt x="312" y="63"/>
                      <a:pt x="219" y="31"/>
                      <a:pt x="115" y="1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3452;p63">
                <a:extLst>
                  <a:ext uri="{FF2B5EF4-FFF2-40B4-BE49-F238E27FC236}">
                    <a16:creationId xmlns:a16="http://schemas.microsoft.com/office/drawing/2014/main" id="{0A53FC89-8369-8224-ABC4-7B8A3E59BA23}"/>
                  </a:ext>
                </a:extLst>
              </p:cNvPr>
              <p:cNvSpPr/>
              <p:nvPr/>
            </p:nvSpPr>
            <p:spPr>
              <a:xfrm>
                <a:off x="2174850" y="2500075"/>
                <a:ext cx="1092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7" h="281" extrusionOk="0">
                    <a:moveTo>
                      <a:pt x="94" y="0"/>
                    </a:moveTo>
                    <a:cubicBezTo>
                      <a:pt x="53" y="0"/>
                      <a:pt x="21" y="31"/>
                      <a:pt x="11" y="63"/>
                    </a:cubicBezTo>
                    <a:cubicBezTo>
                      <a:pt x="1" y="104"/>
                      <a:pt x="21" y="155"/>
                      <a:pt x="63" y="166"/>
                    </a:cubicBezTo>
                    <a:cubicBezTo>
                      <a:pt x="115" y="187"/>
                      <a:pt x="157" y="197"/>
                      <a:pt x="208" y="218"/>
                    </a:cubicBezTo>
                    <a:cubicBezTo>
                      <a:pt x="240" y="238"/>
                      <a:pt x="270" y="249"/>
                      <a:pt x="302" y="270"/>
                    </a:cubicBezTo>
                    <a:cubicBezTo>
                      <a:pt x="315" y="277"/>
                      <a:pt x="330" y="280"/>
                      <a:pt x="345" y="280"/>
                    </a:cubicBezTo>
                    <a:cubicBezTo>
                      <a:pt x="374" y="280"/>
                      <a:pt x="402" y="266"/>
                      <a:pt x="415" y="238"/>
                    </a:cubicBezTo>
                    <a:cubicBezTo>
                      <a:pt x="436" y="208"/>
                      <a:pt x="426" y="146"/>
                      <a:pt x="385" y="125"/>
                    </a:cubicBezTo>
                    <a:cubicBezTo>
                      <a:pt x="302" y="72"/>
                      <a:pt x="208" y="42"/>
                      <a:pt x="115" y="10"/>
                    </a:cubicBezTo>
                    <a:cubicBezTo>
                      <a:pt x="104" y="10"/>
                      <a:pt x="94" y="0"/>
                      <a:pt x="94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3453;p63">
                <a:extLst>
                  <a:ext uri="{FF2B5EF4-FFF2-40B4-BE49-F238E27FC236}">
                    <a16:creationId xmlns:a16="http://schemas.microsoft.com/office/drawing/2014/main" id="{6A802528-32C3-2254-FD3D-BDB7144D3701}"/>
                  </a:ext>
                </a:extLst>
              </p:cNvPr>
              <p:cNvSpPr/>
              <p:nvPr/>
            </p:nvSpPr>
            <p:spPr>
              <a:xfrm>
                <a:off x="2172775" y="2499025"/>
                <a:ext cx="13000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85" extrusionOk="0">
                    <a:moveTo>
                      <a:pt x="94" y="1"/>
                    </a:moveTo>
                    <a:cubicBezTo>
                      <a:pt x="63" y="1"/>
                      <a:pt x="32" y="22"/>
                      <a:pt x="11" y="52"/>
                    </a:cubicBezTo>
                    <a:cubicBezTo>
                      <a:pt x="1" y="94"/>
                      <a:pt x="32" y="146"/>
                      <a:pt x="74" y="156"/>
                    </a:cubicBezTo>
                    <a:cubicBezTo>
                      <a:pt x="167" y="188"/>
                      <a:pt x="250" y="208"/>
                      <a:pt x="343" y="250"/>
                    </a:cubicBezTo>
                    <a:cubicBezTo>
                      <a:pt x="353" y="260"/>
                      <a:pt x="374" y="260"/>
                      <a:pt x="385" y="271"/>
                    </a:cubicBezTo>
                    <a:cubicBezTo>
                      <a:pt x="399" y="278"/>
                      <a:pt x="414" y="285"/>
                      <a:pt x="429" y="285"/>
                    </a:cubicBezTo>
                    <a:cubicBezTo>
                      <a:pt x="435" y="285"/>
                      <a:pt x="441" y="284"/>
                      <a:pt x="447" y="280"/>
                    </a:cubicBezTo>
                    <a:cubicBezTo>
                      <a:pt x="468" y="280"/>
                      <a:pt x="489" y="260"/>
                      <a:pt x="498" y="250"/>
                    </a:cubicBezTo>
                    <a:cubicBezTo>
                      <a:pt x="519" y="208"/>
                      <a:pt x="519" y="156"/>
                      <a:pt x="478" y="135"/>
                    </a:cubicBezTo>
                    <a:cubicBezTo>
                      <a:pt x="364" y="73"/>
                      <a:pt x="240" y="32"/>
                      <a:pt x="115" y="1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3454;p63">
                <a:extLst>
                  <a:ext uri="{FF2B5EF4-FFF2-40B4-BE49-F238E27FC236}">
                    <a16:creationId xmlns:a16="http://schemas.microsoft.com/office/drawing/2014/main" id="{20407B97-A7AB-C121-0DD7-A40B47F8D07F}"/>
                  </a:ext>
                </a:extLst>
              </p:cNvPr>
              <p:cNvSpPr/>
              <p:nvPr/>
            </p:nvSpPr>
            <p:spPr>
              <a:xfrm>
                <a:off x="2172250" y="2498525"/>
                <a:ext cx="124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73" extrusionOk="0">
                    <a:moveTo>
                      <a:pt x="84" y="0"/>
                    </a:moveTo>
                    <a:cubicBezTo>
                      <a:pt x="74" y="0"/>
                      <a:pt x="63" y="0"/>
                      <a:pt x="53" y="10"/>
                    </a:cubicBezTo>
                    <a:cubicBezTo>
                      <a:pt x="32" y="21"/>
                      <a:pt x="12" y="31"/>
                      <a:pt x="12" y="52"/>
                    </a:cubicBezTo>
                    <a:cubicBezTo>
                      <a:pt x="1" y="72"/>
                      <a:pt x="1" y="104"/>
                      <a:pt x="12" y="114"/>
                    </a:cubicBezTo>
                    <a:cubicBezTo>
                      <a:pt x="22" y="134"/>
                      <a:pt x="42" y="155"/>
                      <a:pt x="63" y="155"/>
                    </a:cubicBezTo>
                    <a:cubicBezTo>
                      <a:pt x="146" y="176"/>
                      <a:pt x="219" y="197"/>
                      <a:pt x="291" y="228"/>
                    </a:cubicBezTo>
                    <a:cubicBezTo>
                      <a:pt x="312" y="238"/>
                      <a:pt x="333" y="249"/>
                      <a:pt x="364" y="259"/>
                    </a:cubicBezTo>
                    <a:cubicBezTo>
                      <a:pt x="377" y="268"/>
                      <a:pt x="393" y="273"/>
                      <a:pt x="410" y="273"/>
                    </a:cubicBezTo>
                    <a:cubicBezTo>
                      <a:pt x="435" y="273"/>
                      <a:pt x="460" y="263"/>
                      <a:pt x="478" y="238"/>
                    </a:cubicBezTo>
                    <a:cubicBezTo>
                      <a:pt x="499" y="197"/>
                      <a:pt x="489" y="145"/>
                      <a:pt x="447" y="125"/>
                    </a:cubicBezTo>
                    <a:cubicBezTo>
                      <a:pt x="344" y="62"/>
                      <a:pt x="229" y="21"/>
                      <a:pt x="115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3455;p63">
                <a:extLst>
                  <a:ext uri="{FF2B5EF4-FFF2-40B4-BE49-F238E27FC236}">
                    <a16:creationId xmlns:a16="http://schemas.microsoft.com/office/drawing/2014/main" id="{5F99A989-E90F-3AA2-5849-AB00C68E05B9}"/>
                  </a:ext>
                </a:extLst>
              </p:cNvPr>
              <p:cNvSpPr/>
              <p:nvPr/>
            </p:nvSpPr>
            <p:spPr>
              <a:xfrm>
                <a:off x="2172250" y="2498525"/>
                <a:ext cx="1145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47" extrusionOk="0">
                    <a:moveTo>
                      <a:pt x="53" y="0"/>
                    </a:moveTo>
                    <a:cubicBezTo>
                      <a:pt x="32" y="10"/>
                      <a:pt x="22" y="31"/>
                      <a:pt x="12" y="52"/>
                    </a:cubicBezTo>
                    <a:cubicBezTo>
                      <a:pt x="1" y="93"/>
                      <a:pt x="22" y="145"/>
                      <a:pt x="63" y="155"/>
                    </a:cubicBezTo>
                    <a:cubicBezTo>
                      <a:pt x="167" y="176"/>
                      <a:pt x="261" y="208"/>
                      <a:pt x="344" y="238"/>
                    </a:cubicBezTo>
                    <a:cubicBezTo>
                      <a:pt x="354" y="244"/>
                      <a:pt x="364" y="246"/>
                      <a:pt x="375" y="246"/>
                    </a:cubicBezTo>
                    <a:cubicBezTo>
                      <a:pt x="385" y="246"/>
                      <a:pt x="395" y="244"/>
                      <a:pt x="406" y="238"/>
                    </a:cubicBezTo>
                    <a:cubicBezTo>
                      <a:pt x="427" y="228"/>
                      <a:pt x="436" y="208"/>
                      <a:pt x="447" y="187"/>
                    </a:cubicBezTo>
                    <a:cubicBezTo>
                      <a:pt x="457" y="166"/>
                      <a:pt x="447" y="145"/>
                      <a:pt x="447" y="125"/>
                    </a:cubicBezTo>
                    <a:cubicBezTo>
                      <a:pt x="427" y="104"/>
                      <a:pt x="416" y="93"/>
                      <a:pt x="395" y="83"/>
                    </a:cubicBezTo>
                    <a:cubicBezTo>
                      <a:pt x="302" y="42"/>
                      <a:pt x="208" y="21"/>
                      <a:pt x="115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3456;p63">
                <a:extLst>
                  <a:ext uri="{FF2B5EF4-FFF2-40B4-BE49-F238E27FC236}">
                    <a16:creationId xmlns:a16="http://schemas.microsoft.com/office/drawing/2014/main" id="{4E19B306-AF1E-8A8B-47A3-A61B0AF3DF39}"/>
                  </a:ext>
                </a:extLst>
              </p:cNvPr>
              <p:cNvSpPr/>
              <p:nvPr/>
            </p:nvSpPr>
            <p:spPr>
              <a:xfrm>
                <a:off x="2172525" y="2498525"/>
                <a:ext cx="101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36" extrusionOk="0">
                    <a:moveTo>
                      <a:pt x="94" y="0"/>
                    </a:moveTo>
                    <a:cubicBezTo>
                      <a:pt x="63" y="0"/>
                      <a:pt x="21" y="21"/>
                      <a:pt x="11" y="62"/>
                    </a:cubicBezTo>
                    <a:cubicBezTo>
                      <a:pt x="1" y="104"/>
                      <a:pt x="21" y="155"/>
                      <a:pt x="73" y="166"/>
                    </a:cubicBezTo>
                    <a:cubicBezTo>
                      <a:pt x="146" y="176"/>
                      <a:pt x="218" y="208"/>
                      <a:pt x="291" y="228"/>
                    </a:cubicBezTo>
                    <a:cubicBezTo>
                      <a:pt x="301" y="233"/>
                      <a:pt x="312" y="236"/>
                      <a:pt x="322" y="236"/>
                    </a:cubicBezTo>
                    <a:cubicBezTo>
                      <a:pt x="333" y="236"/>
                      <a:pt x="343" y="233"/>
                      <a:pt x="353" y="228"/>
                    </a:cubicBezTo>
                    <a:cubicBezTo>
                      <a:pt x="374" y="217"/>
                      <a:pt x="384" y="197"/>
                      <a:pt x="395" y="176"/>
                    </a:cubicBezTo>
                    <a:cubicBezTo>
                      <a:pt x="405" y="155"/>
                      <a:pt x="395" y="134"/>
                      <a:pt x="384" y="114"/>
                    </a:cubicBezTo>
                    <a:cubicBezTo>
                      <a:pt x="374" y="93"/>
                      <a:pt x="363" y="83"/>
                      <a:pt x="342" y="72"/>
                    </a:cubicBezTo>
                    <a:cubicBezTo>
                      <a:pt x="270" y="42"/>
                      <a:pt x="197" y="21"/>
                      <a:pt x="114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3457;p63">
                <a:extLst>
                  <a:ext uri="{FF2B5EF4-FFF2-40B4-BE49-F238E27FC236}">
                    <a16:creationId xmlns:a16="http://schemas.microsoft.com/office/drawing/2014/main" id="{5B82C387-93E9-78AB-1511-CA49528B85C2}"/>
                  </a:ext>
                </a:extLst>
              </p:cNvPr>
              <p:cNvSpPr/>
              <p:nvPr/>
            </p:nvSpPr>
            <p:spPr>
              <a:xfrm>
                <a:off x="1980625" y="2639825"/>
                <a:ext cx="89225" cy="5295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118" extrusionOk="0">
                    <a:moveTo>
                      <a:pt x="1836" y="1"/>
                    </a:moveTo>
                    <a:cubicBezTo>
                      <a:pt x="1795" y="1"/>
                      <a:pt x="1743" y="1"/>
                      <a:pt x="1702" y="12"/>
                    </a:cubicBezTo>
                    <a:cubicBezTo>
                      <a:pt x="1639" y="12"/>
                      <a:pt x="1566" y="32"/>
                      <a:pt x="1494" y="53"/>
                    </a:cubicBezTo>
                    <a:cubicBezTo>
                      <a:pt x="1411" y="74"/>
                      <a:pt x="1349" y="105"/>
                      <a:pt x="1287" y="125"/>
                    </a:cubicBezTo>
                    <a:cubicBezTo>
                      <a:pt x="1225" y="167"/>
                      <a:pt x="1152" y="208"/>
                      <a:pt x="1069" y="250"/>
                    </a:cubicBezTo>
                    <a:cubicBezTo>
                      <a:pt x="944" y="333"/>
                      <a:pt x="820" y="427"/>
                      <a:pt x="674" y="551"/>
                    </a:cubicBezTo>
                    <a:cubicBezTo>
                      <a:pt x="633" y="582"/>
                      <a:pt x="591" y="613"/>
                      <a:pt x="561" y="655"/>
                    </a:cubicBezTo>
                    <a:lnTo>
                      <a:pt x="519" y="686"/>
                    </a:lnTo>
                    <a:cubicBezTo>
                      <a:pt x="498" y="706"/>
                      <a:pt x="478" y="717"/>
                      <a:pt x="457" y="738"/>
                    </a:cubicBezTo>
                    <a:cubicBezTo>
                      <a:pt x="436" y="759"/>
                      <a:pt x="415" y="769"/>
                      <a:pt x="395" y="789"/>
                    </a:cubicBezTo>
                    <a:cubicBezTo>
                      <a:pt x="332" y="842"/>
                      <a:pt x="270" y="904"/>
                      <a:pt x="208" y="987"/>
                    </a:cubicBezTo>
                    <a:cubicBezTo>
                      <a:pt x="187" y="1018"/>
                      <a:pt x="167" y="1059"/>
                      <a:pt x="156" y="1091"/>
                    </a:cubicBezTo>
                    <a:cubicBezTo>
                      <a:pt x="135" y="1132"/>
                      <a:pt x="135" y="1163"/>
                      <a:pt x="135" y="1215"/>
                    </a:cubicBezTo>
                    <a:cubicBezTo>
                      <a:pt x="146" y="1257"/>
                      <a:pt x="156" y="1298"/>
                      <a:pt x="187" y="1340"/>
                    </a:cubicBezTo>
                    <a:cubicBezTo>
                      <a:pt x="187" y="1349"/>
                      <a:pt x="197" y="1349"/>
                      <a:pt x="197" y="1360"/>
                    </a:cubicBezTo>
                    <a:cubicBezTo>
                      <a:pt x="176" y="1381"/>
                      <a:pt x="156" y="1402"/>
                      <a:pt x="125" y="1422"/>
                    </a:cubicBezTo>
                    <a:cubicBezTo>
                      <a:pt x="52" y="1495"/>
                      <a:pt x="11" y="1557"/>
                      <a:pt x="1" y="1630"/>
                    </a:cubicBezTo>
                    <a:cubicBezTo>
                      <a:pt x="1" y="1661"/>
                      <a:pt x="1" y="1702"/>
                      <a:pt x="21" y="1734"/>
                    </a:cubicBezTo>
                    <a:cubicBezTo>
                      <a:pt x="42" y="1775"/>
                      <a:pt x="73" y="1806"/>
                      <a:pt x="104" y="1817"/>
                    </a:cubicBezTo>
                    <a:cubicBezTo>
                      <a:pt x="146" y="1837"/>
                      <a:pt x="187" y="1837"/>
                      <a:pt x="229" y="1837"/>
                    </a:cubicBezTo>
                    <a:cubicBezTo>
                      <a:pt x="280" y="1837"/>
                      <a:pt x="322" y="1827"/>
                      <a:pt x="363" y="1827"/>
                    </a:cubicBezTo>
                    <a:cubicBezTo>
                      <a:pt x="384" y="1817"/>
                      <a:pt x="405" y="1817"/>
                      <a:pt x="436" y="1806"/>
                    </a:cubicBezTo>
                    <a:lnTo>
                      <a:pt x="436" y="1806"/>
                    </a:lnTo>
                    <a:cubicBezTo>
                      <a:pt x="384" y="1868"/>
                      <a:pt x="363" y="1920"/>
                      <a:pt x="374" y="1972"/>
                    </a:cubicBezTo>
                    <a:cubicBezTo>
                      <a:pt x="384" y="2013"/>
                      <a:pt x="395" y="2045"/>
                      <a:pt x="436" y="2066"/>
                    </a:cubicBezTo>
                    <a:cubicBezTo>
                      <a:pt x="478" y="2096"/>
                      <a:pt x="529" y="2107"/>
                      <a:pt x="571" y="2117"/>
                    </a:cubicBezTo>
                    <a:lnTo>
                      <a:pt x="623" y="2117"/>
                    </a:lnTo>
                    <a:cubicBezTo>
                      <a:pt x="695" y="2117"/>
                      <a:pt x="778" y="2096"/>
                      <a:pt x="820" y="2076"/>
                    </a:cubicBezTo>
                    <a:cubicBezTo>
                      <a:pt x="923" y="2045"/>
                      <a:pt x="1017" y="1993"/>
                      <a:pt x="1100" y="1941"/>
                    </a:cubicBezTo>
                    <a:cubicBezTo>
                      <a:pt x="1193" y="1889"/>
                      <a:pt x="1276" y="1827"/>
                      <a:pt x="1370" y="1764"/>
                    </a:cubicBezTo>
                    <a:lnTo>
                      <a:pt x="1400" y="1744"/>
                    </a:lnTo>
                    <a:cubicBezTo>
                      <a:pt x="1453" y="1713"/>
                      <a:pt x="1504" y="1671"/>
                      <a:pt x="1556" y="1640"/>
                    </a:cubicBezTo>
                    <a:cubicBezTo>
                      <a:pt x="1608" y="1671"/>
                      <a:pt x="1660" y="1702"/>
                      <a:pt x="1712" y="1723"/>
                    </a:cubicBezTo>
                    <a:cubicBezTo>
                      <a:pt x="1774" y="1754"/>
                      <a:pt x="1836" y="1775"/>
                      <a:pt x="1909" y="1796"/>
                    </a:cubicBezTo>
                    <a:cubicBezTo>
                      <a:pt x="2044" y="1837"/>
                      <a:pt x="2179" y="1858"/>
                      <a:pt x="2324" y="1868"/>
                    </a:cubicBezTo>
                    <a:lnTo>
                      <a:pt x="2459" y="1868"/>
                    </a:lnTo>
                    <a:cubicBezTo>
                      <a:pt x="2625" y="1868"/>
                      <a:pt x="2781" y="1858"/>
                      <a:pt x="2956" y="1827"/>
                    </a:cubicBezTo>
                    <a:cubicBezTo>
                      <a:pt x="2956" y="1837"/>
                      <a:pt x="2967" y="1847"/>
                      <a:pt x="2977" y="1847"/>
                    </a:cubicBezTo>
                    <a:cubicBezTo>
                      <a:pt x="2988" y="1858"/>
                      <a:pt x="3009" y="1868"/>
                      <a:pt x="3029" y="1868"/>
                    </a:cubicBezTo>
                    <a:cubicBezTo>
                      <a:pt x="3060" y="1868"/>
                      <a:pt x="3071" y="1858"/>
                      <a:pt x="3092" y="1837"/>
                    </a:cubicBezTo>
                    <a:cubicBezTo>
                      <a:pt x="3112" y="1817"/>
                      <a:pt x="3133" y="1806"/>
                      <a:pt x="3154" y="1785"/>
                    </a:cubicBezTo>
                    <a:lnTo>
                      <a:pt x="3175" y="1775"/>
                    </a:lnTo>
                    <a:cubicBezTo>
                      <a:pt x="3195" y="1764"/>
                      <a:pt x="3216" y="1744"/>
                      <a:pt x="3226" y="1734"/>
                    </a:cubicBezTo>
                    <a:lnTo>
                      <a:pt x="3226" y="1692"/>
                    </a:lnTo>
                    <a:cubicBezTo>
                      <a:pt x="3258" y="1661"/>
                      <a:pt x="3278" y="1630"/>
                      <a:pt x="3299" y="1588"/>
                    </a:cubicBezTo>
                    <a:cubicBezTo>
                      <a:pt x="3371" y="1485"/>
                      <a:pt x="3434" y="1370"/>
                      <a:pt x="3465" y="1266"/>
                    </a:cubicBezTo>
                    <a:cubicBezTo>
                      <a:pt x="3507" y="1142"/>
                      <a:pt x="3517" y="1028"/>
                      <a:pt x="3507" y="925"/>
                    </a:cubicBezTo>
                    <a:cubicBezTo>
                      <a:pt x="3496" y="872"/>
                      <a:pt x="3486" y="821"/>
                      <a:pt x="3465" y="769"/>
                    </a:cubicBezTo>
                    <a:lnTo>
                      <a:pt x="3486" y="769"/>
                    </a:lnTo>
                    <a:cubicBezTo>
                      <a:pt x="3517" y="769"/>
                      <a:pt x="3548" y="748"/>
                      <a:pt x="3558" y="717"/>
                    </a:cubicBezTo>
                    <a:cubicBezTo>
                      <a:pt x="3569" y="706"/>
                      <a:pt x="3569" y="676"/>
                      <a:pt x="3569" y="655"/>
                    </a:cubicBezTo>
                    <a:cubicBezTo>
                      <a:pt x="3558" y="634"/>
                      <a:pt x="3537" y="623"/>
                      <a:pt x="3517" y="613"/>
                    </a:cubicBezTo>
                    <a:cubicBezTo>
                      <a:pt x="3403" y="551"/>
                      <a:pt x="3278" y="499"/>
                      <a:pt x="3164" y="437"/>
                    </a:cubicBezTo>
                    <a:cubicBezTo>
                      <a:pt x="3029" y="364"/>
                      <a:pt x="2884" y="302"/>
                      <a:pt x="2749" y="240"/>
                    </a:cubicBezTo>
                    <a:cubicBezTo>
                      <a:pt x="2604" y="178"/>
                      <a:pt x="2469" y="125"/>
                      <a:pt x="2324" y="84"/>
                    </a:cubicBezTo>
                    <a:cubicBezTo>
                      <a:pt x="2189" y="32"/>
                      <a:pt x="2044" y="12"/>
                      <a:pt x="1909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3458;p63">
                <a:extLst>
                  <a:ext uri="{FF2B5EF4-FFF2-40B4-BE49-F238E27FC236}">
                    <a16:creationId xmlns:a16="http://schemas.microsoft.com/office/drawing/2014/main" id="{72BF3F0A-E1A3-91B9-9850-E9F07941AFF3}"/>
                  </a:ext>
                </a:extLst>
              </p:cNvPr>
              <p:cNvSpPr/>
              <p:nvPr/>
            </p:nvSpPr>
            <p:spPr>
              <a:xfrm>
                <a:off x="1986850" y="2657475"/>
                <a:ext cx="2232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631" extrusionOk="0">
                    <a:moveTo>
                      <a:pt x="830" y="0"/>
                    </a:moveTo>
                    <a:cubicBezTo>
                      <a:pt x="820" y="0"/>
                      <a:pt x="810" y="11"/>
                      <a:pt x="799" y="11"/>
                    </a:cubicBezTo>
                    <a:cubicBezTo>
                      <a:pt x="727" y="53"/>
                      <a:pt x="664" y="94"/>
                      <a:pt x="602" y="146"/>
                    </a:cubicBezTo>
                    <a:cubicBezTo>
                      <a:pt x="540" y="187"/>
                      <a:pt x="478" y="239"/>
                      <a:pt x="415" y="281"/>
                    </a:cubicBezTo>
                    <a:cubicBezTo>
                      <a:pt x="353" y="332"/>
                      <a:pt x="291" y="374"/>
                      <a:pt x="229" y="426"/>
                    </a:cubicBezTo>
                    <a:cubicBezTo>
                      <a:pt x="156" y="477"/>
                      <a:pt x="93" y="530"/>
                      <a:pt x="21" y="581"/>
                    </a:cubicBezTo>
                    <a:cubicBezTo>
                      <a:pt x="10" y="592"/>
                      <a:pt x="0" y="602"/>
                      <a:pt x="10" y="623"/>
                    </a:cubicBezTo>
                    <a:cubicBezTo>
                      <a:pt x="16" y="628"/>
                      <a:pt x="24" y="631"/>
                      <a:pt x="32" y="631"/>
                    </a:cubicBezTo>
                    <a:cubicBezTo>
                      <a:pt x="39" y="631"/>
                      <a:pt x="47" y="628"/>
                      <a:pt x="52" y="623"/>
                    </a:cubicBezTo>
                    <a:cubicBezTo>
                      <a:pt x="176" y="530"/>
                      <a:pt x="312" y="447"/>
                      <a:pt x="446" y="364"/>
                    </a:cubicBezTo>
                    <a:cubicBezTo>
                      <a:pt x="508" y="322"/>
                      <a:pt x="581" y="281"/>
                      <a:pt x="644" y="239"/>
                    </a:cubicBezTo>
                    <a:cubicBezTo>
                      <a:pt x="716" y="198"/>
                      <a:pt x="789" y="156"/>
                      <a:pt x="861" y="104"/>
                    </a:cubicBezTo>
                    <a:cubicBezTo>
                      <a:pt x="882" y="83"/>
                      <a:pt x="893" y="53"/>
                      <a:pt x="872" y="21"/>
                    </a:cubicBezTo>
                    <a:cubicBezTo>
                      <a:pt x="861" y="11"/>
                      <a:pt x="851" y="11"/>
                      <a:pt x="840" y="0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3459;p63">
                <a:extLst>
                  <a:ext uri="{FF2B5EF4-FFF2-40B4-BE49-F238E27FC236}">
                    <a16:creationId xmlns:a16="http://schemas.microsoft.com/office/drawing/2014/main" id="{A0A8180D-36E1-5E0D-86BE-0B9AA8B72B67}"/>
                  </a:ext>
                </a:extLst>
              </p:cNvPr>
              <p:cNvSpPr/>
              <p:nvPr/>
            </p:nvSpPr>
            <p:spPr>
              <a:xfrm>
                <a:off x="1991525" y="2668625"/>
                <a:ext cx="22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631" extrusionOk="0">
                    <a:moveTo>
                      <a:pt x="830" y="1"/>
                    </a:moveTo>
                    <a:cubicBezTo>
                      <a:pt x="819" y="1"/>
                      <a:pt x="809" y="1"/>
                      <a:pt x="799" y="11"/>
                    </a:cubicBezTo>
                    <a:cubicBezTo>
                      <a:pt x="736" y="52"/>
                      <a:pt x="674" y="105"/>
                      <a:pt x="602" y="146"/>
                    </a:cubicBezTo>
                    <a:cubicBezTo>
                      <a:pt x="540" y="197"/>
                      <a:pt x="477" y="239"/>
                      <a:pt x="415" y="280"/>
                    </a:cubicBezTo>
                    <a:cubicBezTo>
                      <a:pt x="342" y="322"/>
                      <a:pt x="280" y="374"/>
                      <a:pt x="218" y="416"/>
                    </a:cubicBezTo>
                    <a:cubicBezTo>
                      <a:pt x="145" y="467"/>
                      <a:pt x="83" y="519"/>
                      <a:pt x="21" y="582"/>
                    </a:cubicBezTo>
                    <a:cubicBezTo>
                      <a:pt x="10" y="592"/>
                      <a:pt x="0" y="602"/>
                      <a:pt x="10" y="623"/>
                    </a:cubicBezTo>
                    <a:cubicBezTo>
                      <a:pt x="16" y="628"/>
                      <a:pt x="23" y="631"/>
                      <a:pt x="31" y="631"/>
                    </a:cubicBezTo>
                    <a:cubicBezTo>
                      <a:pt x="39" y="631"/>
                      <a:pt x="47" y="628"/>
                      <a:pt x="52" y="623"/>
                    </a:cubicBezTo>
                    <a:cubicBezTo>
                      <a:pt x="176" y="519"/>
                      <a:pt x="301" y="436"/>
                      <a:pt x="436" y="353"/>
                    </a:cubicBezTo>
                    <a:cubicBezTo>
                      <a:pt x="508" y="312"/>
                      <a:pt x="570" y="270"/>
                      <a:pt x="643" y="239"/>
                    </a:cubicBezTo>
                    <a:cubicBezTo>
                      <a:pt x="716" y="197"/>
                      <a:pt x="799" y="156"/>
                      <a:pt x="861" y="105"/>
                    </a:cubicBezTo>
                    <a:cubicBezTo>
                      <a:pt x="892" y="94"/>
                      <a:pt x="902" y="52"/>
                      <a:pt x="882" y="22"/>
                    </a:cubicBezTo>
                    <a:cubicBezTo>
                      <a:pt x="872" y="11"/>
                      <a:pt x="851" y="1"/>
                      <a:pt x="830" y="1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3460;p63">
                <a:extLst>
                  <a:ext uri="{FF2B5EF4-FFF2-40B4-BE49-F238E27FC236}">
                    <a16:creationId xmlns:a16="http://schemas.microsoft.com/office/drawing/2014/main" id="{8FE9DA22-57C3-9717-3994-5D8F87C166BA}"/>
                  </a:ext>
                </a:extLst>
              </p:cNvPr>
              <p:cNvSpPr/>
              <p:nvPr/>
            </p:nvSpPr>
            <p:spPr>
              <a:xfrm>
                <a:off x="2053475" y="2498775"/>
                <a:ext cx="222300" cy="225625"/>
              </a:xfrm>
              <a:custGeom>
                <a:avLst/>
                <a:gdLst/>
                <a:ahLst/>
                <a:cxnLst/>
                <a:rect l="l" t="t" r="r" b="b"/>
                <a:pathLst>
                  <a:path w="8892" h="9025" extrusionOk="0">
                    <a:moveTo>
                      <a:pt x="4835" y="0"/>
                    </a:moveTo>
                    <a:cubicBezTo>
                      <a:pt x="4814" y="0"/>
                      <a:pt x="4793" y="11"/>
                      <a:pt x="4783" y="21"/>
                    </a:cubicBezTo>
                    <a:cubicBezTo>
                      <a:pt x="4773" y="42"/>
                      <a:pt x="4763" y="62"/>
                      <a:pt x="4763" y="83"/>
                    </a:cubicBezTo>
                    <a:lnTo>
                      <a:pt x="4763" y="104"/>
                    </a:lnTo>
                    <a:cubicBezTo>
                      <a:pt x="4680" y="166"/>
                      <a:pt x="4607" y="239"/>
                      <a:pt x="4534" y="301"/>
                    </a:cubicBezTo>
                    <a:cubicBezTo>
                      <a:pt x="4451" y="384"/>
                      <a:pt x="4368" y="488"/>
                      <a:pt x="4306" y="592"/>
                    </a:cubicBezTo>
                    <a:cubicBezTo>
                      <a:pt x="4182" y="768"/>
                      <a:pt x="4088" y="986"/>
                      <a:pt x="4036" y="1214"/>
                    </a:cubicBezTo>
                    <a:cubicBezTo>
                      <a:pt x="3943" y="1618"/>
                      <a:pt x="3953" y="2085"/>
                      <a:pt x="4078" y="2635"/>
                    </a:cubicBezTo>
                    <a:cubicBezTo>
                      <a:pt x="4161" y="3019"/>
                      <a:pt x="4306" y="3423"/>
                      <a:pt x="4503" y="3890"/>
                    </a:cubicBezTo>
                    <a:cubicBezTo>
                      <a:pt x="4555" y="4004"/>
                      <a:pt x="4607" y="4108"/>
                      <a:pt x="4659" y="4211"/>
                    </a:cubicBezTo>
                    <a:cubicBezTo>
                      <a:pt x="4731" y="4347"/>
                      <a:pt x="4804" y="4481"/>
                      <a:pt x="4876" y="4606"/>
                    </a:cubicBezTo>
                    <a:lnTo>
                      <a:pt x="4887" y="4626"/>
                    </a:lnTo>
                    <a:cubicBezTo>
                      <a:pt x="5032" y="4886"/>
                      <a:pt x="5178" y="5145"/>
                      <a:pt x="5302" y="5426"/>
                    </a:cubicBezTo>
                    <a:lnTo>
                      <a:pt x="5291" y="5405"/>
                    </a:lnTo>
                    <a:lnTo>
                      <a:pt x="5291" y="5405"/>
                    </a:lnTo>
                    <a:cubicBezTo>
                      <a:pt x="5353" y="5550"/>
                      <a:pt x="5395" y="5684"/>
                      <a:pt x="5426" y="5809"/>
                    </a:cubicBezTo>
                    <a:cubicBezTo>
                      <a:pt x="5364" y="5840"/>
                      <a:pt x="5291" y="5861"/>
                      <a:pt x="5219" y="5882"/>
                    </a:cubicBezTo>
                    <a:lnTo>
                      <a:pt x="5229" y="5882"/>
                    </a:lnTo>
                    <a:cubicBezTo>
                      <a:pt x="4752" y="6048"/>
                      <a:pt x="4233" y="6141"/>
                      <a:pt x="3632" y="6193"/>
                    </a:cubicBezTo>
                    <a:cubicBezTo>
                      <a:pt x="3383" y="6203"/>
                      <a:pt x="3124" y="6214"/>
                      <a:pt x="2854" y="6214"/>
                    </a:cubicBezTo>
                    <a:cubicBezTo>
                      <a:pt x="2076" y="6214"/>
                      <a:pt x="1298" y="6141"/>
                      <a:pt x="447" y="6058"/>
                    </a:cubicBezTo>
                    <a:lnTo>
                      <a:pt x="437" y="6048"/>
                    </a:lnTo>
                    <a:cubicBezTo>
                      <a:pt x="427" y="6048"/>
                      <a:pt x="416" y="6058"/>
                      <a:pt x="406" y="6058"/>
                    </a:cubicBezTo>
                    <a:cubicBezTo>
                      <a:pt x="374" y="6058"/>
                      <a:pt x="354" y="6079"/>
                      <a:pt x="333" y="6099"/>
                    </a:cubicBezTo>
                    <a:cubicBezTo>
                      <a:pt x="208" y="6318"/>
                      <a:pt x="115" y="6556"/>
                      <a:pt x="63" y="6784"/>
                    </a:cubicBezTo>
                    <a:cubicBezTo>
                      <a:pt x="1" y="7064"/>
                      <a:pt x="1" y="7313"/>
                      <a:pt x="74" y="7542"/>
                    </a:cubicBezTo>
                    <a:cubicBezTo>
                      <a:pt x="74" y="7562"/>
                      <a:pt x="95" y="7583"/>
                      <a:pt x="115" y="7593"/>
                    </a:cubicBezTo>
                    <a:cubicBezTo>
                      <a:pt x="115" y="7604"/>
                      <a:pt x="115" y="7604"/>
                      <a:pt x="125" y="7604"/>
                    </a:cubicBezTo>
                    <a:cubicBezTo>
                      <a:pt x="136" y="7625"/>
                      <a:pt x="146" y="7635"/>
                      <a:pt x="167" y="7645"/>
                    </a:cubicBezTo>
                    <a:cubicBezTo>
                      <a:pt x="416" y="7738"/>
                      <a:pt x="665" y="7811"/>
                      <a:pt x="914" y="7894"/>
                    </a:cubicBezTo>
                    <a:cubicBezTo>
                      <a:pt x="1008" y="7925"/>
                      <a:pt x="1091" y="7957"/>
                      <a:pt x="1183" y="7987"/>
                    </a:cubicBezTo>
                    <a:lnTo>
                      <a:pt x="1349" y="8040"/>
                    </a:lnTo>
                    <a:cubicBezTo>
                      <a:pt x="1609" y="8123"/>
                      <a:pt x="1879" y="8215"/>
                      <a:pt x="2138" y="8298"/>
                    </a:cubicBezTo>
                    <a:cubicBezTo>
                      <a:pt x="2895" y="8537"/>
                      <a:pt x="3528" y="8703"/>
                      <a:pt x="4119" y="8817"/>
                    </a:cubicBezTo>
                    <a:cubicBezTo>
                      <a:pt x="4804" y="8962"/>
                      <a:pt x="5426" y="9025"/>
                      <a:pt x="5997" y="9025"/>
                    </a:cubicBezTo>
                    <a:lnTo>
                      <a:pt x="6121" y="9025"/>
                    </a:lnTo>
                    <a:cubicBezTo>
                      <a:pt x="6713" y="9015"/>
                      <a:pt x="7179" y="8932"/>
                      <a:pt x="7573" y="8745"/>
                    </a:cubicBezTo>
                    <a:cubicBezTo>
                      <a:pt x="7781" y="8641"/>
                      <a:pt x="7967" y="8517"/>
                      <a:pt x="8123" y="8351"/>
                    </a:cubicBezTo>
                    <a:cubicBezTo>
                      <a:pt x="8289" y="8195"/>
                      <a:pt x="8435" y="7987"/>
                      <a:pt x="8538" y="7759"/>
                    </a:cubicBezTo>
                    <a:cubicBezTo>
                      <a:pt x="8601" y="7635"/>
                      <a:pt x="8652" y="7500"/>
                      <a:pt x="8704" y="7323"/>
                    </a:cubicBezTo>
                    <a:cubicBezTo>
                      <a:pt x="8756" y="7168"/>
                      <a:pt x="8787" y="7012"/>
                      <a:pt x="8818" y="6836"/>
                    </a:cubicBezTo>
                    <a:cubicBezTo>
                      <a:pt x="8880" y="6525"/>
                      <a:pt x="8891" y="6193"/>
                      <a:pt x="8870" y="5850"/>
                    </a:cubicBezTo>
                    <a:cubicBezTo>
                      <a:pt x="8839" y="5249"/>
                      <a:pt x="8673" y="4596"/>
                      <a:pt x="8393" y="3921"/>
                    </a:cubicBezTo>
                    <a:cubicBezTo>
                      <a:pt x="8269" y="3631"/>
                      <a:pt x="8133" y="3330"/>
                      <a:pt x="7967" y="3029"/>
                    </a:cubicBezTo>
                    <a:cubicBezTo>
                      <a:pt x="7801" y="2739"/>
                      <a:pt x="7626" y="2459"/>
                      <a:pt x="7449" y="2199"/>
                    </a:cubicBezTo>
                    <a:cubicBezTo>
                      <a:pt x="7262" y="1950"/>
                      <a:pt x="7055" y="1701"/>
                      <a:pt x="6837" y="1473"/>
                    </a:cubicBezTo>
                    <a:lnTo>
                      <a:pt x="6754" y="1380"/>
                    </a:lnTo>
                    <a:cubicBezTo>
                      <a:pt x="6619" y="1235"/>
                      <a:pt x="6485" y="1100"/>
                      <a:pt x="6349" y="954"/>
                    </a:cubicBezTo>
                    <a:cubicBezTo>
                      <a:pt x="6132" y="747"/>
                      <a:pt x="5934" y="571"/>
                      <a:pt x="5738" y="415"/>
                    </a:cubicBezTo>
                    <a:cubicBezTo>
                      <a:pt x="5499" y="239"/>
                      <a:pt x="5302" y="124"/>
                      <a:pt x="5095" y="52"/>
                    </a:cubicBezTo>
                    <a:cubicBezTo>
                      <a:pt x="5012" y="32"/>
                      <a:pt x="4929" y="11"/>
                      <a:pt x="4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3461;p63">
                <a:extLst>
                  <a:ext uri="{FF2B5EF4-FFF2-40B4-BE49-F238E27FC236}">
                    <a16:creationId xmlns:a16="http://schemas.microsoft.com/office/drawing/2014/main" id="{8E4D8F9B-51CD-811D-F81D-EAFC8E693732}"/>
                  </a:ext>
                </a:extLst>
              </p:cNvPr>
              <p:cNvSpPr/>
              <p:nvPr/>
            </p:nvSpPr>
            <p:spPr>
              <a:xfrm>
                <a:off x="2053750" y="2514600"/>
                <a:ext cx="222025" cy="209800"/>
              </a:xfrm>
              <a:custGeom>
                <a:avLst/>
                <a:gdLst/>
                <a:ahLst/>
                <a:cxnLst/>
                <a:rect l="l" t="t" r="r" b="b"/>
                <a:pathLst>
                  <a:path w="8881" h="8392" extrusionOk="0">
                    <a:moveTo>
                      <a:pt x="5996" y="0"/>
                    </a:moveTo>
                    <a:lnTo>
                      <a:pt x="5996" y="0"/>
                    </a:lnTo>
                    <a:cubicBezTo>
                      <a:pt x="6183" y="197"/>
                      <a:pt x="6370" y="415"/>
                      <a:pt x="6536" y="633"/>
                    </a:cubicBezTo>
                    <a:cubicBezTo>
                      <a:pt x="6712" y="851"/>
                      <a:pt x="6878" y="1079"/>
                      <a:pt x="7023" y="1317"/>
                    </a:cubicBezTo>
                    <a:cubicBezTo>
                      <a:pt x="7179" y="1556"/>
                      <a:pt x="7313" y="1794"/>
                      <a:pt x="7438" y="2043"/>
                    </a:cubicBezTo>
                    <a:cubicBezTo>
                      <a:pt x="7698" y="2541"/>
                      <a:pt x="7905" y="3071"/>
                      <a:pt x="8039" y="3610"/>
                    </a:cubicBezTo>
                    <a:cubicBezTo>
                      <a:pt x="8175" y="4118"/>
                      <a:pt x="8258" y="4647"/>
                      <a:pt x="8237" y="5176"/>
                    </a:cubicBezTo>
                    <a:lnTo>
                      <a:pt x="8205" y="5549"/>
                    </a:lnTo>
                    <a:cubicBezTo>
                      <a:pt x="8185" y="5674"/>
                      <a:pt x="8164" y="5798"/>
                      <a:pt x="8133" y="5913"/>
                    </a:cubicBezTo>
                    <a:cubicBezTo>
                      <a:pt x="8081" y="6120"/>
                      <a:pt x="8009" y="6317"/>
                      <a:pt x="7905" y="6504"/>
                    </a:cubicBezTo>
                    <a:cubicBezTo>
                      <a:pt x="7853" y="6587"/>
                      <a:pt x="7801" y="6670"/>
                      <a:pt x="7739" y="6753"/>
                    </a:cubicBezTo>
                    <a:cubicBezTo>
                      <a:pt x="7677" y="6826"/>
                      <a:pt x="7615" y="6898"/>
                      <a:pt x="7552" y="6960"/>
                    </a:cubicBezTo>
                    <a:cubicBezTo>
                      <a:pt x="7417" y="7095"/>
                      <a:pt x="7262" y="7209"/>
                      <a:pt x="7096" y="7303"/>
                    </a:cubicBezTo>
                    <a:cubicBezTo>
                      <a:pt x="6930" y="7396"/>
                      <a:pt x="6743" y="7479"/>
                      <a:pt x="6557" y="7531"/>
                    </a:cubicBezTo>
                    <a:cubicBezTo>
                      <a:pt x="6370" y="7593"/>
                      <a:pt x="6172" y="7635"/>
                      <a:pt x="5976" y="7665"/>
                    </a:cubicBezTo>
                    <a:cubicBezTo>
                      <a:pt x="5757" y="7697"/>
                      <a:pt x="5550" y="7718"/>
                      <a:pt x="5342" y="7728"/>
                    </a:cubicBezTo>
                    <a:cubicBezTo>
                      <a:pt x="5125" y="7728"/>
                      <a:pt x="4907" y="7728"/>
                      <a:pt x="4699" y="7707"/>
                    </a:cubicBezTo>
                    <a:cubicBezTo>
                      <a:pt x="4482" y="7697"/>
                      <a:pt x="4274" y="7676"/>
                      <a:pt x="4056" y="7645"/>
                    </a:cubicBezTo>
                    <a:cubicBezTo>
                      <a:pt x="3849" y="7614"/>
                      <a:pt x="3641" y="7582"/>
                      <a:pt x="3434" y="7541"/>
                    </a:cubicBezTo>
                    <a:cubicBezTo>
                      <a:pt x="2811" y="7417"/>
                      <a:pt x="2189" y="7292"/>
                      <a:pt x="1587" y="7126"/>
                    </a:cubicBezTo>
                    <a:cubicBezTo>
                      <a:pt x="1038" y="6971"/>
                      <a:pt x="509" y="6794"/>
                      <a:pt x="1" y="6535"/>
                    </a:cubicBezTo>
                    <a:lnTo>
                      <a:pt x="1" y="6535"/>
                    </a:lnTo>
                    <a:cubicBezTo>
                      <a:pt x="1" y="6660"/>
                      <a:pt x="21" y="6794"/>
                      <a:pt x="52" y="6909"/>
                    </a:cubicBezTo>
                    <a:cubicBezTo>
                      <a:pt x="63" y="6929"/>
                      <a:pt x="84" y="6950"/>
                      <a:pt x="104" y="6960"/>
                    </a:cubicBezTo>
                    <a:lnTo>
                      <a:pt x="104" y="6971"/>
                    </a:lnTo>
                    <a:cubicBezTo>
                      <a:pt x="114" y="6992"/>
                      <a:pt x="135" y="7002"/>
                      <a:pt x="156" y="7012"/>
                    </a:cubicBezTo>
                    <a:cubicBezTo>
                      <a:pt x="405" y="7105"/>
                      <a:pt x="654" y="7188"/>
                      <a:pt x="893" y="7261"/>
                    </a:cubicBezTo>
                    <a:lnTo>
                      <a:pt x="1172" y="7354"/>
                    </a:lnTo>
                    <a:lnTo>
                      <a:pt x="1338" y="7407"/>
                    </a:lnTo>
                    <a:cubicBezTo>
                      <a:pt x="1598" y="7499"/>
                      <a:pt x="1857" y="7582"/>
                      <a:pt x="2127" y="7665"/>
                    </a:cubicBezTo>
                    <a:cubicBezTo>
                      <a:pt x="2884" y="7904"/>
                      <a:pt x="3517" y="8070"/>
                      <a:pt x="4108" y="8195"/>
                    </a:cubicBezTo>
                    <a:cubicBezTo>
                      <a:pt x="4793" y="8329"/>
                      <a:pt x="5415" y="8392"/>
                      <a:pt x="5986" y="8392"/>
                    </a:cubicBezTo>
                    <a:lnTo>
                      <a:pt x="6110" y="8392"/>
                    </a:lnTo>
                    <a:cubicBezTo>
                      <a:pt x="6702" y="8382"/>
                      <a:pt x="7168" y="8299"/>
                      <a:pt x="7562" y="8112"/>
                    </a:cubicBezTo>
                    <a:cubicBezTo>
                      <a:pt x="7770" y="8018"/>
                      <a:pt x="7956" y="7884"/>
                      <a:pt x="8122" y="7728"/>
                    </a:cubicBezTo>
                    <a:cubicBezTo>
                      <a:pt x="8278" y="7562"/>
                      <a:pt x="8424" y="7354"/>
                      <a:pt x="8537" y="7126"/>
                    </a:cubicBezTo>
                    <a:cubicBezTo>
                      <a:pt x="8590" y="7002"/>
                      <a:pt x="8641" y="6867"/>
                      <a:pt x="8693" y="6690"/>
                    </a:cubicBezTo>
                    <a:cubicBezTo>
                      <a:pt x="8745" y="6535"/>
                      <a:pt x="8786" y="6369"/>
                      <a:pt x="8818" y="6203"/>
                    </a:cubicBezTo>
                    <a:cubicBezTo>
                      <a:pt x="8869" y="5892"/>
                      <a:pt x="8880" y="5560"/>
                      <a:pt x="8859" y="5217"/>
                    </a:cubicBezTo>
                    <a:cubicBezTo>
                      <a:pt x="8828" y="4606"/>
                      <a:pt x="8662" y="3963"/>
                      <a:pt x="8382" y="3288"/>
                    </a:cubicBezTo>
                    <a:cubicBezTo>
                      <a:pt x="8268" y="2998"/>
                      <a:pt x="8122" y="2697"/>
                      <a:pt x="7956" y="2396"/>
                    </a:cubicBezTo>
                    <a:cubicBezTo>
                      <a:pt x="7801" y="2106"/>
                      <a:pt x="7625" y="1826"/>
                      <a:pt x="7438" y="1566"/>
                    </a:cubicBezTo>
                    <a:cubicBezTo>
                      <a:pt x="7251" y="1317"/>
                      <a:pt x="7054" y="1068"/>
                      <a:pt x="6826" y="830"/>
                    </a:cubicBezTo>
                    <a:lnTo>
                      <a:pt x="6743" y="747"/>
                    </a:lnTo>
                    <a:lnTo>
                      <a:pt x="6712" y="716"/>
                    </a:lnTo>
                    <a:cubicBezTo>
                      <a:pt x="6587" y="581"/>
                      <a:pt x="6463" y="446"/>
                      <a:pt x="6338" y="321"/>
                    </a:cubicBezTo>
                    <a:cubicBezTo>
                      <a:pt x="6214" y="208"/>
                      <a:pt x="6100" y="104"/>
                      <a:pt x="5996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3462;p63">
                <a:extLst>
                  <a:ext uri="{FF2B5EF4-FFF2-40B4-BE49-F238E27FC236}">
                    <a16:creationId xmlns:a16="http://schemas.microsoft.com/office/drawing/2014/main" id="{01D1E7AC-45AD-8127-5FDA-2E6B3B288FBF}"/>
                  </a:ext>
                </a:extLst>
              </p:cNvPr>
              <p:cNvSpPr/>
              <p:nvPr/>
            </p:nvSpPr>
            <p:spPr>
              <a:xfrm>
                <a:off x="2064125" y="2638550"/>
                <a:ext cx="1748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993" h="692" extrusionOk="0">
                    <a:moveTo>
                      <a:pt x="6017" y="1"/>
                    </a:moveTo>
                    <a:cubicBezTo>
                      <a:pt x="5923" y="1"/>
                      <a:pt x="5830" y="1"/>
                      <a:pt x="5747" y="10"/>
                    </a:cubicBezTo>
                    <a:cubicBezTo>
                      <a:pt x="5612" y="21"/>
                      <a:pt x="5478" y="42"/>
                      <a:pt x="5342" y="63"/>
                    </a:cubicBezTo>
                    <a:cubicBezTo>
                      <a:pt x="4835" y="166"/>
                      <a:pt x="4347" y="353"/>
                      <a:pt x="3839" y="457"/>
                    </a:cubicBezTo>
                    <a:lnTo>
                      <a:pt x="3859" y="457"/>
                    </a:lnTo>
                    <a:cubicBezTo>
                      <a:pt x="3745" y="478"/>
                      <a:pt x="3631" y="498"/>
                      <a:pt x="3517" y="508"/>
                    </a:cubicBezTo>
                    <a:lnTo>
                      <a:pt x="3143" y="540"/>
                    </a:lnTo>
                    <a:cubicBezTo>
                      <a:pt x="2894" y="561"/>
                      <a:pt x="2635" y="571"/>
                      <a:pt x="2386" y="571"/>
                    </a:cubicBezTo>
                    <a:cubicBezTo>
                      <a:pt x="1878" y="571"/>
                      <a:pt x="1380" y="561"/>
                      <a:pt x="872" y="529"/>
                    </a:cubicBezTo>
                    <a:lnTo>
                      <a:pt x="882" y="529"/>
                    </a:lnTo>
                    <a:cubicBezTo>
                      <a:pt x="602" y="508"/>
                      <a:pt x="322" y="478"/>
                      <a:pt x="31" y="457"/>
                    </a:cubicBezTo>
                    <a:cubicBezTo>
                      <a:pt x="21" y="457"/>
                      <a:pt x="1" y="457"/>
                      <a:pt x="1" y="478"/>
                    </a:cubicBezTo>
                    <a:cubicBezTo>
                      <a:pt x="1" y="488"/>
                      <a:pt x="11" y="508"/>
                      <a:pt x="21" y="508"/>
                    </a:cubicBezTo>
                    <a:cubicBezTo>
                      <a:pt x="384" y="540"/>
                      <a:pt x="748" y="581"/>
                      <a:pt x="1110" y="612"/>
                    </a:cubicBezTo>
                    <a:cubicBezTo>
                      <a:pt x="1287" y="633"/>
                      <a:pt x="1463" y="644"/>
                      <a:pt x="1640" y="654"/>
                    </a:cubicBezTo>
                    <a:cubicBezTo>
                      <a:pt x="1826" y="674"/>
                      <a:pt x="2002" y="685"/>
                      <a:pt x="2179" y="685"/>
                    </a:cubicBezTo>
                    <a:cubicBezTo>
                      <a:pt x="2327" y="689"/>
                      <a:pt x="2476" y="692"/>
                      <a:pt x="2625" y="692"/>
                    </a:cubicBezTo>
                    <a:cubicBezTo>
                      <a:pt x="2839" y="692"/>
                      <a:pt x="3054" y="687"/>
                      <a:pt x="3268" y="674"/>
                    </a:cubicBezTo>
                    <a:cubicBezTo>
                      <a:pt x="3445" y="664"/>
                      <a:pt x="3620" y="644"/>
                      <a:pt x="3786" y="612"/>
                    </a:cubicBezTo>
                    <a:cubicBezTo>
                      <a:pt x="3952" y="591"/>
                      <a:pt x="4118" y="550"/>
                      <a:pt x="4284" y="519"/>
                    </a:cubicBezTo>
                    <a:cubicBezTo>
                      <a:pt x="4710" y="415"/>
                      <a:pt x="5114" y="291"/>
                      <a:pt x="5540" y="208"/>
                    </a:cubicBezTo>
                    <a:lnTo>
                      <a:pt x="5519" y="208"/>
                    </a:lnTo>
                    <a:cubicBezTo>
                      <a:pt x="5706" y="176"/>
                      <a:pt x="5893" y="146"/>
                      <a:pt x="6079" y="125"/>
                    </a:cubicBezTo>
                    <a:cubicBezTo>
                      <a:pt x="6172" y="114"/>
                      <a:pt x="6266" y="114"/>
                      <a:pt x="6359" y="104"/>
                    </a:cubicBezTo>
                    <a:cubicBezTo>
                      <a:pt x="6453" y="104"/>
                      <a:pt x="6556" y="104"/>
                      <a:pt x="6660" y="114"/>
                    </a:cubicBezTo>
                    <a:lnTo>
                      <a:pt x="6649" y="114"/>
                    </a:lnTo>
                    <a:cubicBezTo>
                      <a:pt x="6753" y="125"/>
                      <a:pt x="6847" y="135"/>
                      <a:pt x="6951" y="146"/>
                    </a:cubicBezTo>
                    <a:cubicBezTo>
                      <a:pt x="6956" y="148"/>
                      <a:pt x="6961" y="150"/>
                      <a:pt x="6965" y="150"/>
                    </a:cubicBezTo>
                    <a:cubicBezTo>
                      <a:pt x="6976" y="150"/>
                      <a:pt x="6981" y="140"/>
                      <a:pt x="6981" y="125"/>
                    </a:cubicBezTo>
                    <a:cubicBezTo>
                      <a:pt x="6992" y="104"/>
                      <a:pt x="6981" y="93"/>
                      <a:pt x="6961" y="83"/>
                    </a:cubicBezTo>
                    <a:cubicBezTo>
                      <a:pt x="6826" y="63"/>
                      <a:pt x="6691" y="42"/>
                      <a:pt x="6556" y="31"/>
                    </a:cubicBezTo>
                    <a:cubicBezTo>
                      <a:pt x="6494" y="21"/>
                      <a:pt x="6432" y="21"/>
                      <a:pt x="6359" y="10"/>
                    </a:cubicBezTo>
                    <a:cubicBezTo>
                      <a:pt x="6297" y="10"/>
                      <a:pt x="6224" y="1"/>
                      <a:pt x="6151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3463;p63">
                <a:extLst>
                  <a:ext uri="{FF2B5EF4-FFF2-40B4-BE49-F238E27FC236}">
                    <a16:creationId xmlns:a16="http://schemas.microsoft.com/office/drawing/2014/main" id="{3A30F98A-E937-A8CD-3E37-5EA367CDF323}"/>
                  </a:ext>
                </a:extLst>
              </p:cNvPr>
              <p:cNvSpPr/>
              <p:nvPr/>
            </p:nvSpPr>
            <p:spPr>
              <a:xfrm>
                <a:off x="2155400" y="2565425"/>
                <a:ext cx="353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3229" extrusionOk="0">
                    <a:moveTo>
                      <a:pt x="32" y="0"/>
                    </a:moveTo>
                    <a:cubicBezTo>
                      <a:pt x="11" y="10"/>
                      <a:pt x="1" y="21"/>
                      <a:pt x="11" y="31"/>
                    </a:cubicBezTo>
                    <a:cubicBezTo>
                      <a:pt x="94" y="570"/>
                      <a:pt x="322" y="1079"/>
                      <a:pt x="571" y="1556"/>
                    </a:cubicBezTo>
                    <a:cubicBezTo>
                      <a:pt x="633" y="1681"/>
                      <a:pt x="696" y="1794"/>
                      <a:pt x="758" y="1919"/>
                    </a:cubicBezTo>
                    <a:lnTo>
                      <a:pt x="945" y="2292"/>
                    </a:lnTo>
                    <a:cubicBezTo>
                      <a:pt x="1059" y="2552"/>
                      <a:pt x="1173" y="2811"/>
                      <a:pt x="1246" y="3091"/>
                    </a:cubicBezTo>
                    <a:lnTo>
                      <a:pt x="1276" y="3184"/>
                    </a:lnTo>
                    <a:cubicBezTo>
                      <a:pt x="1285" y="3210"/>
                      <a:pt x="1307" y="3229"/>
                      <a:pt x="1332" y="3229"/>
                    </a:cubicBezTo>
                    <a:cubicBezTo>
                      <a:pt x="1338" y="3229"/>
                      <a:pt x="1344" y="3228"/>
                      <a:pt x="1349" y="3226"/>
                    </a:cubicBezTo>
                    <a:cubicBezTo>
                      <a:pt x="1359" y="3226"/>
                      <a:pt x="1370" y="3226"/>
                      <a:pt x="1380" y="3216"/>
                    </a:cubicBezTo>
                    <a:cubicBezTo>
                      <a:pt x="1391" y="3205"/>
                      <a:pt x="1412" y="3184"/>
                      <a:pt x="1412" y="3174"/>
                    </a:cubicBezTo>
                    <a:lnTo>
                      <a:pt x="1412" y="3133"/>
                    </a:lnTo>
                    <a:cubicBezTo>
                      <a:pt x="1412" y="3112"/>
                      <a:pt x="1401" y="3091"/>
                      <a:pt x="1401" y="3071"/>
                    </a:cubicBezTo>
                    <a:cubicBezTo>
                      <a:pt x="1401" y="3039"/>
                      <a:pt x="1391" y="3008"/>
                      <a:pt x="1380" y="2977"/>
                    </a:cubicBezTo>
                    <a:cubicBezTo>
                      <a:pt x="1359" y="2905"/>
                      <a:pt x="1339" y="2843"/>
                      <a:pt x="1308" y="2770"/>
                    </a:cubicBezTo>
                    <a:cubicBezTo>
                      <a:pt x="1287" y="2718"/>
                      <a:pt x="1266" y="2656"/>
                      <a:pt x="1246" y="2604"/>
                    </a:cubicBezTo>
                    <a:cubicBezTo>
                      <a:pt x="1225" y="2541"/>
                      <a:pt x="1193" y="2479"/>
                      <a:pt x="1163" y="2417"/>
                    </a:cubicBezTo>
                    <a:cubicBezTo>
                      <a:pt x="1062" y="2185"/>
                      <a:pt x="930" y="1962"/>
                      <a:pt x="799" y="1739"/>
                    </a:cubicBezTo>
                    <a:lnTo>
                      <a:pt x="799" y="1739"/>
                    </a:lnTo>
                    <a:cubicBezTo>
                      <a:pt x="799" y="1740"/>
                      <a:pt x="799" y="1742"/>
                      <a:pt x="799" y="1743"/>
                    </a:cubicBezTo>
                    <a:cubicBezTo>
                      <a:pt x="798" y="1740"/>
                      <a:pt x="797" y="1737"/>
                      <a:pt x="796" y="1734"/>
                    </a:cubicBezTo>
                    <a:lnTo>
                      <a:pt x="796" y="1734"/>
                    </a:lnTo>
                    <a:cubicBezTo>
                      <a:pt x="797" y="1735"/>
                      <a:pt x="798" y="1737"/>
                      <a:pt x="799" y="1739"/>
                    </a:cubicBezTo>
                    <a:lnTo>
                      <a:pt x="799" y="1739"/>
                    </a:lnTo>
                    <a:cubicBezTo>
                      <a:pt x="799" y="1733"/>
                      <a:pt x="798" y="1731"/>
                      <a:pt x="793" y="1726"/>
                    </a:cubicBezTo>
                    <a:lnTo>
                      <a:pt x="793" y="1726"/>
                    </a:lnTo>
                    <a:cubicBezTo>
                      <a:pt x="794" y="1728"/>
                      <a:pt x="795" y="1731"/>
                      <a:pt x="796" y="1734"/>
                    </a:cubicBezTo>
                    <a:lnTo>
                      <a:pt x="796" y="1734"/>
                    </a:lnTo>
                    <a:cubicBezTo>
                      <a:pt x="794" y="1730"/>
                      <a:pt x="792" y="1726"/>
                      <a:pt x="789" y="1722"/>
                    </a:cubicBezTo>
                    <a:lnTo>
                      <a:pt x="789" y="1722"/>
                    </a:lnTo>
                    <a:cubicBezTo>
                      <a:pt x="791" y="1724"/>
                      <a:pt x="792" y="1725"/>
                      <a:pt x="793" y="1726"/>
                    </a:cubicBezTo>
                    <a:lnTo>
                      <a:pt x="793" y="1726"/>
                    </a:lnTo>
                    <a:cubicBezTo>
                      <a:pt x="782" y="1700"/>
                      <a:pt x="765" y="1675"/>
                      <a:pt x="748" y="1649"/>
                    </a:cubicBezTo>
                    <a:lnTo>
                      <a:pt x="748" y="1649"/>
                    </a:lnTo>
                    <a:lnTo>
                      <a:pt x="758" y="1660"/>
                    </a:lnTo>
                    <a:cubicBezTo>
                      <a:pt x="727" y="1608"/>
                      <a:pt x="706" y="1566"/>
                      <a:pt x="675" y="1515"/>
                    </a:cubicBezTo>
                    <a:lnTo>
                      <a:pt x="675" y="1515"/>
                    </a:lnTo>
                    <a:cubicBezTo>
                      <a:pt x="675" y="1516"/>
                      <a:pt x="675" y="1517"/>
                      <a:pt x="675" y="1518"/>
                    </a:cubicBezTo>
                    <a:lnTo>
                      <a:pt x="675" y="1518"/>
                    </a:lnTo>
                    <a:cubicBezTo>
                      <a:pt x="660" y="1493"/>
                      <a:pt x="650" y="1469"/>
                      <a:pt x="633" y="1453"/>
                    </a:cubicBezTo>
                    <a:cubicBezTo>
                      <a:pt x="530" y="1266"/>
                      <a:pt x="426" y="1079"/>
                      <a:pt x="333" y="882"/>
                    </a:cubicBezTo>
                    <a:cubicBezTo>
                      <a:pt x="239" y="685"/>
                      <a:pt x="167" y="477"/>
                      <a:pt x="115" y="270"/>
                    </a:cubicBezTo>
                    <a:lnTo>
                      <a:pt x="115" y="280"/>
                    </a:lnTo>
                    <a:cubicBezTo>
                      <a:pt x="94" y="197"/>
                      <a:pt x="73" y="114"/>
                      <a:pt x="63" y="31"/>
                    </a:cubicBezTo>
                    <a:cubicBezTo>
                      <a:pt x="63" y="10"/>
                      <a:pt x="52" y="0"/>
                      <a:pt x="32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3464;p63">
                <a:extLst>
                  <a:ext uri="{FF2B5EF4-FFF2-40B4-BE49-F238E27FC236}">
                    <a16:creationId xmlns:a16="http://schemas.microsoft.com/office/drawing/2014/main" id="{F5818D7E-5921-0394-AB19-A4ACF43B62CA}"/>
                  </a:ext>
                </a:extLst>
              </p:cNvPr>
              <p:cNvSpPr/>
              <p:nvPr/>
            </p:nvSpPr>
            <p:spPr>
              <a:xfrm>
                <a:off x="2055825" y="2687550"/>
                <a:ext cx="1973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558" extrusionOk="0">
                    <a:moveTo>
                      <a:pt x="42" y="1"/>
                    </a:moveTo>
                    <a:cubicBezTo>
                      <a:pt x="31" y="1"/>
                      <a:pt x="11" y="11"/>
                      <a:pt x="11" y="32"/>
                    </a:cubicBezTo>
                    <a:cubicBezTo>
                      <a:pt x="1" y="42"/>
                      <a:pt x="11" y="63"/>
                      <a:pt x="31" y="74"/>
                    </a:cubicBezTo>
                    <a:cubicBezTo>
                      <a:pt x="187" y="136"/>
                      <a:pt x="353" y="198"/>
                      <a:pt x="519" y="260"/>
                    </a:cubicBezTo>
                    <a:cubicBezTo>
                      <a:pt x="675" y="323"/>
                      <a:pt x="841" y="374"/>
                      <a:pt x="1006" y="436"/>
                    </a:cubicBezTo>
                    <a:cubicBezTo>
                      <a:pt x="1338" y="551"/>
                      <a:pt x="1670" y="655"/>
                      <a:pt x="2002" y="758"/>
                    </a:cubicBezTo>
                    <a:cubicBezTo>
                      <a:pt x="2179" y="810"/>
                      <a:pt x="2345" y="862"/>
                      <a:pt x="2511" y="913"/>
                    </a:cubicBezTo>
                    <a:cubicBezTo>
                      <a:pt x="2677" y="966"/>
                      <a:pt x="2843" y="1007"/>
                      <a:pt x="3009" y="1059"/>
                    </a:cubicBezTo>
                    <a:cubicBezTo>
                      <a:pt x="3341" y="1142"/>
                      <a:pt x="3673" y="1235"/>
                      <a:pt x="4005" y="1318"/>
                    </a:cubicBezTo>
                    <a:cubicBezTo>
                      <a:pt x="4643" y="1465"/>
                      <a:pt x="5301" y="1557"/>
                      <a:pt x="5951" y="1557"/>
                    </a:cubicBezTo>
                    <a:cubicBezTo>
                      <a:pt x="5987" y="1557"/>
                      <a:pt x="6023" y="1557"/>
                      <a:pt x="6059" y="1557"/>
                    </a:cubicBezTo>
                    <a:cubicBezTo>
                      <a:pt x="6235" y="1547"/>
                      <a:pt x="6400" y="1536"/>
                      <a:pt x="6577" y="1515"/>
                    </a:cubicBezTo>
                    <a:cubicBezTo>
                      <a:pt x="6712" y="1494"/>
                      <a:pt x="6847" y="1474"/>
                      <a:pt x="6981" y="1443"/>
                    </a:cubicBezTo>
                    <a:lnTo>
                      <a:pt x="7168" y="1381"/>
                    </a:lnTo>
                    <a:cubicBezTo>
                      <a:pt x="7272" y="1339"/>
                      <a:pt x="7376" y="1298"/>
                      <a:pt x="7479" y="1245"/>
                    </a:cubicBezTo>
                    <a:lnTo>
                      <a:pt x="7479" y="1235"/>
                    </a:lnTo>
                    <a:lnTo>
                      <a:pt x="7542" y="1204"/>
                    </a:lnTo>
                    <a:cubicBezTo>
                      <a:pt x="7594" y="1173"/>
                      <a:pt x="7635" y="1142"/>
                      <a:pt x="7687" y="1111"/>
                    </a:cubicBezTo>
                    <a:cubicBezTo>
                      <a:pt x="7687" y="1100"/>
                      <a:pt x="7698" y="1100"/>
                      <a:pt x="7698" y="1100"/>
                    </a:cubicBezTo>
                    <a:cubicBezTo>
                      <a:pt x="7760" y="1049"/>
                      <a:pt x="7811" y="996"/>
                      <a:pt x="7873" y="955"/>
                    </a:cubicBezTo>
                    <a:cubicBezTo>
                      <a:pt x="7873" y="945"/>
                      <a:pt x="7884" y="934"/>
                      <a:pt x="7894" y="924"/>
                    </a:cubicBezTo>
                    <a:lnTo>
                      <a:pt x="7894" y="913"/>
                    </a:lnTo>
                    <a:cubicBezTo>
                      <a:pt x="7873" y="924"/>
                      <a:pt x="7853" y="945"/>
                      <a:pt x="7832" y="955"/>
                    </a:cubicBezTo>
                    <a:cubicBezTo>
                      <a:pt x="7707" y="1038"/>
                      <a:pt x="7583" y="1111"/>
                      <a:pt x="7438" y="1162"/>
                    </a:cubicBezTo>
                    <a:cubicBezTo>
                      <a:pt x="7293" y="1215"/>
                      <a:pt x="7147" y="1256"/>
                      <a:pt x="7002" y="1287"/>
                    </a:cubicBezTo>
                    <a:cubicBezTo>
                      <a:pt x="6981" y="1287"/>
                      <a:pt x="6971" y="1298"/>
                      <a:pt x="6951" y="1298"/>
                    </a:cubicBezTo>
                    <a:cubicBezTo>
                      <a:pt x="6919" y="1308"/>
                      <a:pt x="6888" y="1318"/>
                      <a:pt x="6847" y="1318"/>
                    </a:cubicBezTo>
                    <a:cubicBezTo>
                      <a:pt x="6712" y="1349"/>
                      <a:pt x="6577" y="1370"/>
                      <a:pt x="6432" y="1391"/>
                    </a:cubicBezTo>
                    <a:cubicBezTo>
                      <a:pt x="6255" y="1406"/>
                      <a:pt x="6078" y="1413"/>
                      <a:pt x="5900" y="1413"/>
                    </a:cubicBezTo>
                    <a:cubicBezTo>
                      <a:pt x="5483" y="1413"/>
                      <a:pt x="5065" y="1373"/>
                      <a:pt x="4658" y="1308"/>
                    </a:cubicBezTo>
                    <a:lnTo>
                      <a:pt x="4637" y="1308"/>
                    </a:lnTo>
                    <a:cubicBezTo>
                      <a:pt x="4305" y="1245"/>
                      <a:pt x="3973" y="1173"/>
                      <a:pt x="3652" y="1090"/>
                    </a:cubicBezTo>
                    <a:cubicBezTo>
                      <a:pt x="3486" y="1049"/>
                      <a:pt x="3320" y="996"/>
                      <a:pt x="3154" y="955"/>
                    </a:cubicBezTo>
                    <a:cubicBezTo>
                      <a:pt x="2988" y="903"/>
                      <a:pt x="2822" y="862"/>
                      <a:pt x="2645" y="810"/>
                    </a:cubicBezTo>
                    <a:cubicBezTo>
                      <a:pt x="2314" y="727"/>
                      <a:pt x="1972" y="634"/>
                      <a:pt x="1640" y="540"/>
                    </a:cubicBezTo>
                    <a:cubicBezTo>
                      <a:pt x="1463" y="489"/>
                      <a:pt x="1297" y="436"/>
                      <a:pt x="1131" y="385"/>
                    </a:cubicBezTo>
                    <a:cubicBezTo>
                      <a:pt x="965" y="333"/>
                      <a:pt x="799" y="281"/>
                      <a:pt x="633" y="219"/>
                    </a:cubicBezTo>
                    <a:cubicBezTo>
                      <a:pt x="436" y="157"/>
                      <a:pt x="239" y="84"/>
                      <a:pt x="52" y="11"/>
                    </a:cubicBezTo>
                    <a:cubicBezTo>
                      <a:pt x="52" y="1"/>
                      <a:pt x="42" y="1"/>
                      <a:pt x="42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3465;p63">
                <a:extLst>
                  <a:ext uri="{FF2B5EF4-FFF2-40B4-BE49-F238E27FC236}">
                    <a16:creationId xmlns:a16="http://schemas.microsoft.com/office/drawing/2014/main" id="{575557C3-99DC-49EB-0A3A-43E1869BFEB6}"/>
                  </a:ext>
                </a:extLst>
              </p:cNvPr>
              <p:cNvSpPr/>
              <p:nvPr/>
            </p:nvSpPr>
            <p:spPr>
              <a:xfrm>
                <a:off x="2242800" y="271842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3466;p63">
                <a:extLst>
                  <a:ext uri="{FF2B5EF4-FFF2-40B4-BE49-F238E27FC236}">
                    <a16:creationId xmlns:a16="http://schemas.microsoft.com/office/drawing/2014/main" id="{7C977C23-96A2-74A5-C377-5D05E5AE4E17}"/>
                  </a:ext>
                </a:extLst>
              </p:cNvPr>
              <p:cNvSpPr/>
              <p:nvPr/>
            </p:nvSpPr>
            <p:spPr>
              <a:xfrm>
                <a:off x="2242800" y="271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3467;p63">
                <a:extLst>
                  <a:ext uri="{FF2B5EF4-FFF2-40B4-BE49-F238E27FC236}">
                    <a16:creationId xmlns:a16="http://schemas.microsoft.com/office/drawing/2014/main" id="{BC452BA9-1E82-45DD-4207-FF96155FDE18}"/>
                  </a:ext>
                </a:extLst>
              </p:cNvPr>
              <p:cNvSpPr/>
              <p:nvPr/>
            </p:nvSpPr>
            <p:spPr>
              <a:xfrm>
                <a:off x="2171750" y="272022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1" y="1"/>
                    </a:moveTo>
                    <a:lnTo>
                      <a:pt x="11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3468;p63">
                <a:extLst>
                  <a:ext uri="{FF2B5EF4-FFF2-40B4-BE49-F238E27FC236}">
                    <a16:creationId xmlns:a16="http://schemas.microsoft.com/office/drawing/2014/main" id="{81C7262A-3B8F-9730-9A15-771E3FED8B11}"/>
                  </a:ext>
                </a:extLst>
              </p:cNvPr>
              <p:cNvSpPr/>
              <p:nvPr/>
            </p:nvSpPr>
            <p:spPr>
              <a:xfrm>
                <a:off x="2247225" y="2711675"/>
                <a:ext cx="1575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32" extrusionOk="0">
                    <a:moveTo>
                      <a:pt x="62" y="1"/>
                    </a:moveTo>
                    <a:cubicBezTo>
                      <a:pt x="51" y="1"/>
                      <a:pt x="42" y="11"/>
                      <a:pt x="31" y="11"/>
                    </a:cubicBezTo>
                    <a:cubicBezTo>
                      <a:pt x="27" y="15"/>
                      <a:pt x="23" y="19"/>
                      <a:pt x="19" y="22"/>
                    </a:cubicBezTo>
                    <a:lnTo>
                      <a:pt x="19" y="22"/>
                    </a:lnTo>
                    <a:lnTo>
                      <a:pt x="62" y="1"/>
                    </a:lnTo>
                    <a:close/>
                    <a:moveTo>
                      <a:pt x="19" y="22"/>
                    </a:moveTo>
                    <a:lnTo>
                      <a:pt x="0" y="31"/>
                    </a:lnTo>
                    <a:cubicBezTo>
                      <a:pt x="6" y="31"/>
                      <a:pt x="13" y="27"/>
                      <a:pt x="19" y="22"/>
                    </a:cubicBez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3469;p63">
                <a:extLst>
                  <a:ext uri="{FF2B5EF4-FFF2-40B4-BE49-F238E27FC236}">
                    <a16:creationId xmlns:a16="http://schemas.microsoft.com/office/drawing/2014/main" id="{678F4B03-DAA4-641C-6103-4C84D41D72A5}"/>
                  </a:ext>
                </a:extLst>
              </p:cNvPr>
              <p:cNvSpPr/>
              <p:nvPr/>
            </p:nvSpPr>
            <p:spPr>
              <a:xfrm>
                <a:off x="2247225" y="2712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3470;p63">
                <a:extLst>
                  <a:ext uri="{FF2B5EF4-FFF2-40B4-BE49-F238E27FC236}">
                    <a16:creationId xmlns:a16="http://schemas.microsoft.com/office/drawing/2014/main" id="{BB4F726D-577B-5C79-A535-B2AE1A5CCD94}"/>
                  </a:ext>
                </a:extLst>
              </p:cNvPr>
              <p:cNvSpPr/>
              <p:nvPr/>
            </p:nvSpPr>
            <p:spPr>
              <a:xfrm>
                <a:off x="2172000" y="2720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3471;p63">
                <a:extLst>
                  <a:ext uri="{FF2B5EF4-FFF2-40B4-BE49-F238E27FC236}">
                    <a16:creationId xmlns:a16="http://schemas.microsoft.com/office/drawing/2014/main" id="{F19C93F7-2DA6-7F0E-4104-4D5C4CD78E18}"/>
                  </a:ext>
                </a:extLst>
              </p:cNvPr>
              <p:cNvSpPr/>
              <p:nvPr/>
            </p:nvSpPr>
            <p:spPr>
              <a:xfrm>
                <a:off x="2216625" y="2722300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3472;p63">
                <a:extLst>
                  <a:ext uri="{FF2B5EF4-FFF2-40B4-BE49-F238E27FC236}">
                    <a16:creationId xmlns:a16="http://schemas.microsoft.com/office/drawing/2014/main" id="{E3DDEEAE-4D25-9BA6-2184-2F9D9CC9E76B}"/>
                  </a:ext>
                </a:extLst>
              </p:cNvPr>
              <p:cNvSpPr/>
              <p:nvPr/>
            </p:nvSpPr>
            <p:spPr>
              <a:xfrm>
                <a:off x="2216350" y="272230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1"/>
                    </a:move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3473;p63">
                <a:extLst>
                  <a:ext uri="{FF2B5EF4-FFF2-40B4-BE49-F238E27FC236}">
                    <a16:creationId xmlns:a16="http://schemas.microsoft.com/office/drawing/2014/main" id="{51ED1963-EBD1-A0C2-D7E0-4CF6EA467EA4}"/>
                  </a:ext>
                </a:extLst>
              </p:cNvPr>
              <p:cNvSpPr/>
              <p:nvPr/>
            </p:nvSpPr>
            <p:spPr>
              <a:xfrm>
                <a:off x="1906450" y="3182375"/>
                <a:ext cx="944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3777" h="1693" extrusionOk="0">
                    <a:moveTo>
                      <a:pt x="3049" y="0"/>
                    </a:moveTo>
                    <a:cubicBezTo>
                      <a:pt x="2976" y="0"/>
                      <a:pt x="2897" y="7"/>
                      <a:pt x="2812" y="20"/>
                    </a:cubicBezTo>
                    <a:cubicBezTo>
                      <a:pt x="2636" y="52"/>
                      <a:pt x="2449" y="103"/>
                      <a:pt x="2251" y="197"/>
                    </a:cubicBezTo>
                    <a:cubicBezTo>
                      <a:pt x="2096" y="259"/>
                      <a:pt x="1961" y="331"/>
                      <a:pt x="1836" y="414"/>
                    </a:cubicBezTo>
                    <a:lnTo>
                      <a:pt x="1827" y="425"/>
                    </a:lnTo>
                    <a:cubicBezTo>
                      <a:pt x="1795" y="446"/>
                      <a:pt x="1785" y="467"/>
                      <a:pt x="1785" y="497"/>
                    </a:cubicBezTo>
                    <a:cubicBezTo>
                      <a:pt x="1567" y="601"/>
                      <a:pt x="1339" y="663"/>
                      <a:pt x="1110" y="716"/>
                    </a:cubicBezTo>
                    <a:cubicBezTo>
                      <a:pt x="1038" y="736"/>
                      <a:pt x="955" y="757"/>
                      <a:pt x="882" y="778"/>
                    </a:cubicBezTo>
                    <a:cubicBezTo>
                      <a:pt x="706" y="829"/>
                      <a:pt x="550" y="892"/>
                      <a:pt x="416" y="954"/>
                    </a:cubicBezTo>
                    <a:cubicBezTo>
                      <a:pt x="343" y="995"/>
                      <a:pt x="271" y="1027"/>
                      <a:pt x="218" y="1068"/>
                    </a:cubicBezTo>
                    <a:cubicBezTo>
                      <a:pt x="177" y="1089"/>
                      <a:pt x="135" y="1120"/>
                      <a:pt x="105" y="1151"/>
                    </a:cubicBezTo>
                    <a:cubicBezTo>
                      <a:pt x="42" y="1213"/>
                      <a:pt x="1" y="1286"/>
                      <a:pt x="1" y="1348"/>
                    </a:cubicBezTo>
                    <a:cubicBezTo>
                      <a:pt x="1" y="1379"/>
                      <a:pt x="11" y="1410"/>
                      <a:pt x="32" y="1442"/>
                    </a:cubicBezTo>
                    <a:cubicBezTo>
                      <a:pt x="52" y="1472"/>
                      <a:pt x="84" y="1493"/>
                      <a:pt x="115" y="1514"/>
                    </a:cubicBezTo>
                    <a:cubicBezTo>
                      <a:pt x="135" y="1535"/>
                      <a:pt x="167" y="1545"/>
                      <a:pt x="198" y="1555"/>
                    </a:cubicBezTo>
                    <a:cubicBezTo>
                      <a:pt x="239" y="1576"/>
                      <a:pt x="281" y="1587"/>
                      <a:pt x="322" y="1597"/>
                    </a:cubicBezTo>
                    <a:cubicBezTo>
                      <a:pt x="416" y="1618"/>
                      <a:pt x="509" y="1638"/>
                      <a:pt x="592" y="1638"/>
                    </a:cubicBezTo>
                    <a:cubicBezTo>
                      <a:pt x="748" y="1659"/>
                      <a:pt x="903" y="1670"/>
                      <a:pt x="1080" y="1680"/>
                    </a:cubicBezTo>
                    <a:cubicBezTo>
                      <a:pt x="1401" y="1691"/>
                      <a:pt x="1670" y="1691"/>
                      <a:pt x="1930" y="1691"/>
                    </a:cubicBezTo>
                    <a:cubicBezTo>
                      <a:pt x="2009" y="1692"/>
                      <a:pt x="2086" y="1692"/>
                      <a:pt x="2161" y="1692"/>
                    </a:cubicBezTo>
                    <a:cubicBezTo>
                      <a:pt x="2712" y="1692"/>
                      <a:pt x="3181" y="1660"/>
                      <a:pt x="3611" y="1587"/>
                    </a:cubicBezTo>
                    <a:cubicBezTo>
                      <a:pt x="3621" y="1597"/>
                      <a:pt x="3641" y="1597"/>
                      <a:pt x="3652" y="1597"/>
                    </a:cubicBezTo>
                    <a:cubicBezTo>
                      <a:pt x="3655" y="1600"/>
                      <a:pt x="3659" y="1601"/>
                      <a:pt x="3664" y="1601"/>
                    </a:cubicBezTo>
                    <a:cubicBezTo>
                      <a:pt x="3674" y="1601"/>
                      <a:pt x="3689" y="1594"/>
                      <a:pt x="3704" y="1587"/>
                    </a:cubicBezTo>
                    <a:cubicBezTo>
                      <a:pt x="3724" y="1576"/>
                      <a:pt x="3735" y="1545"/>
                      <a:pt x="3745" y="1525"/>
                    </a:cubicBezTo>
                    <a:cubicBezTo>
                      <a:pt x="3777" y="1016"/>
                      <a:pt x="3756" y="633"/>
                      <a:pt x="3662" y="280"/>
                    </a:cubicBezTo>
                    <a:cubicBezTo>
                      <a:pt x="3652" y="259"/>
                      <a:pt x="3641" y="238"/>
                      <a:pt x="3631" y="228"/>
                    </a:cubicBezTo>
                    <a:cubicBezTo>
                      <a:pt x="3611" y="218"/>
                      <a:pt x="3590" y="207"/>
                      <a:pt x="3569" y="207"/>
                    </a:cubicBezTo>
                    <a:lnTo>
                      <a:pt x="3548" y="186"/>
                    </a:lnTo>
                    <a:cubicBezTo>
                      <a:pt x="3496" y="124"/>
                      <a:pt x="3424" y="82"/>
                      <a:pt x="3330" y="52"/>
                    </a:cubicBezTo>
                    <a:cubicBezTo>
                      <a:pt x="3245" y="15"/>
                      <a:pt x="3152" y="0"/>
                      <a:pt x="3049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3474;p63">
                <a:extLst>
                  <a:ext uri="{FF2B5EF4-FFF2-40B4-BE49-F238E27FC236}">
                    <a16:creationId xmlns:a16="http://schemas.microsoft.com/office/drawing/2014/main" id="{1E594C3B-8FC7-D7C9-56BE-399484C3F6D5}"/>
                  </a:ext>
                </a:extLst>
              </p:cNvPr>
              <p:cNvSpPr/>
              <p:nvPr/>
            </p:nvSpPr>
            <p:spPr>
              <a:xfrm>
                <a:off x="1870675" y="3179925"/>
                <a:ext cx="1364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2260" extrusionOk="0">
                    <a:moveTo>
                      <a:pt x="1198" y="0"/>
                    </a:moveTo>
                    <a:cubicBezTo>
                      <a:pt x="1180" y="0"/>
                      <a:pt x="1161" y="2"/>
                      <a:pt x="1141" y="4"/>
                    </a:cubicBezTo>
                    <a:cubicBezTo>
                      <a:pt x="1079" y="4"/>
                      <a:pt x="1006" y="25"/>
                      <a:pt x="955" y="46"/>
                    </a:cubicBezTo>
                    <a:cubicBezTo>
                      <a:pt x="923" y="67"/>
                      <a:pt x="892" y="77"/>
                      <a:pt x="861" y="97"/>
                    </a:cubicBezTo>
                    <a:cubicBezTo>
                      <a:pt x="830" y="118"/>
                      <a:pt x="809" y="139"/>
                      <a:pt x="778" y="160"/>
                    </a:cubicBezTo>
                    <a:cubicBezTo>
                      <a:pt x="736" y="212"/>
                      <a:pt x="695" y="263"/>
                      <a:pt x="664" y="326"/>
                    </a:cubicBezTo>
                    <a:cubicBezTo>
                      <a:pt x="633" y="388"/>
                      <a:pt x="612" y="461"/>
                      <a:pt x="612" y="544"/>
                    </a:cubicBezTo>
                    <a:cubicBezTo>
                      <a:pt x="612" y="595"/>
                      <a:pt x="612" y="637"/>
                      <a:pt x="623" y="689"/>
                    </a:cubicBezTo>
                    <a:cubicBezTo>
                      <a:pt x="560" y="661"/>
                      <a:pt x="498" y="647"/>
                      <a:pt x="435" y="647"/>
                    </a:cubicBezTo>
                    <a:cubicBezTo>
                      <a:pt x="404" y="647"/>
                      <a:pt x="373" y="651"/>
                      <a:pt x="342" y="658"/>
                    </a:cubicBezTo>
                    <a:cubicBezTo>
                      <a:pt x="291" y="668"/>
                      <a:pt x="249" y="689"/>
                      <a:pt x="197" y="720"/>
                    </a:cubicBezTo>
                    <a:cubicBezTo>
                      <a:pt x="197" y="720"/>
                      <a:pt x="187" y="720"/>
                      <a:pt x="187" y="731"/>
                    </a:cubicBezTo>
                    <a:cubicBezTo>
                      <a:pt x="135" y="761"/>
                      <a:pt x="93" y="814"/>
                      <a:pt x="63" y="876"/>
                    </a:cubicBezTo>
                    <a:cubicBezTo>
                      <a:pt x="31" y="917"/>
                      <a:pt x="10" y="980"/>
                      <a:pt x="10" y="1052"/>
                    </a:cubicBezTo>
                    <a:cubicBezTo>
                      <a:pt x="0" y="1114"/>
                      <a:pt x="0" y="1187"/>
                      <a:pt x="21" y="1259"/>
                    </a:cubicBezTo>
                    <a:cubicBezTo>
                      <a:pt x="31" y="1321"/>
                      <a:pt x="63" y="1394"/>
                      <a:pt x="104" y="1457"/>
                    </a:cubicBezTo>
                    <a:cubicBezTo>
                      <a:pt x="125" y="1498"/>
                      <a:pt x="156" y="1529"/>
                      <a:pt x="187" y="1560"/>
                    </a:cubicBezTo>
                    <a:lnTo>
                      <a:pt x="176" y="1570"/>
                    </a:lnTo>
                    <a:cubicBezTo>
                      <a:pt x="135" y="1591"/>
                      <a:pt x="114" y="1623"/>
                      <a:pt x="83" y="1653"/>
                    </a:cubicBezTo>
                    <a:cubicBezTo>
                      <a:pt x="42" y="1716"/>
                      <a:pt x="10" y="1799"/>
                      <a:pt x="10" y="1892"/>
                    </a:cubicBezTo>
                    <a:cubicBezTo>
                      <a:pt x="10" y="1965"/>
                      <a:pt x="42" y="2058"/>
                      <a:pt x="83" y="2121"/>
                    </a:cubicBezTo>
                    <a:cubicBezTo>
                      <a:pt x="146" y="2183"/>
                      <a:pt x="218" y="2234"/>
                      <a:pt x="312" y="2255"/>
                    </a:cubicBezTo>
                    <a:lnTo>
                      <a:pt x="322" y="2255"/>
                    </a:lnTo>
                    <a:cubicBezTo>
                      <a:pt x="329" y="2255"/>
                      <a:pt x="336" y="2260"/>
                      <a:pt x="342" y="2260"/>
                    </a:cubicBezTo>
                    <a:cubicBezTo>
                      <a:pt x="346" y="2260"/>
                      <a:pt x="349" y="2259"/>
                      <a:pt x="353" y="2255"/>
                    </a:cubicBezTo>
                    <a:cubicBezTo>
                      <a:pt x="1390" y="2234"/>
                      <a:pt x="2417" y="2204"/>
                      <a:pt x="3444" y="2172"/>
                    </a:cubicBezTo>
                    <a:cubicBezTo>
                      <a:pt x="4046" y="2151"/>
                      <a:pt x="4647" y="2141"/>
                      <a:pt x="5249" y="2121"/>
                    </a:cubicBezTo>
                    <a:lnTo>
                      <a:pt x="5301" y="2121"/>
                    </a:lnTo>
                    <a:cubicBezTo>
                      <a:pt x="5311" y="2121"/>
                      <a:pt x="5321" y="2110"/>
                      <a:pt x="5332" y="2110"/>
                    </a:cubicBezTo>
                    <a:cubicBezTo>
                      <a:pt x="5342" y="2110"/>
                      <a:pt x="5353" y="2100"/>
                      <a:pt x="5353" y="2100"/>
                    </a:cubicBezTo>
                    <a:cubicBezTo>
                      <a:pt x="5363" y="2089"/>
                      <a:pt x="5363" y="2089"/>
                      <a:pt x="5374" y="2089"/>
                    </a:cubicBezTo>
                    <a:cubicBezTo>
                      <a:pt x="5404" y="2038"/>
                      <a:pt x="5425" y="2006"/>
                      <a:pt x="5436" y="1955"/>
                    </a:cubicBezTo>
                    <a:cubicBezTo>
                      <a:pt x="5457" y="1913"/>
                      <a:pt x="5457" y="1861"/>
                      <a:pt x="5457" y="1809"/>
                    </a:cubicBezTo>
                    <a:cubicBezTo>
                      <a:pt x="5457" y="1768"/>
                      <a:pt x="5446" y="1716"/>
                      <a:pt x="5436" y="1664"/>
                    </a:cubicBezTo>
                    <a:cubicBezTo>
                      <a:pt x="5415" y="1612"/>
                      <a:pt x="5394" y="1570"/>
                      <a:pt x="5363" y="1529"/>
                    </a:cubicBezTo>
                    <a:cubicBezTo>
                      <a:pt x="5353" y="1508"/>
                      <a:pt x="5342" y="1508"/>
                      <a:pt x="5342" y="1498"/>
                    </a:cubicBezTo>
                    <a:cubicBezTo>
                      <a:pt x="5321" y="1487"/>
                      <a:pt x="5301" y="1477"/>
                      <a:pt x="5280" y="1477"/>
                    </a:cubicBezTo>
                    <a:lnTo>
                      <a:pt x="5270" y="1477"/>
                    </a:lnTo>
                    <a:lnTo>
                      <a:pt x="4056" y="1508"/>
                    </a:lnTo>
                    <a:lnTo>
                      <a:pt x="3267" y="1529"/>
                    </a:lnTo>
                    <a:cubicBezTo>
                      <a:pt x="3009" y="1540"/>
                      <a:pt x="2760" y="1550"/>
                      <a:pt x="2511" y="1560"/>
                    </a:cubicBezTo>
                    <a:lnTo>
                      <a:pt x="2500" y="1498"/>
                    </a:lnTo>
                    <a:cubicBezTo>
                      <a:pt x="2469" y="1291"/>
                      <a:pt x="2438" y="1063"/>
                      <a:pt x="2334" y="876"/>
                    </a:cubicBezTo>
                    <a:cubicBezTo>
                      <a:pt x="2355" y="844"/>
                      <a:pt x="2375" y="824"/>
                      <a:pt x="2396" y="803"/>
                    </a:cubicBezTo>
                    <a:cubicBezTo>
                      <a:pt x="2407" y="772"/>
                      <a:pt x="2417" y="751"/>
                      <a:pt x="2428" y="720"/>
                    </a:cubicBezTo>
                    <a:cubicBezTo>
                      <a:pt x="2448" y="678"/>
                      <a:pt x="2448" y="627"/>
                      <a:pt x="2438" y="565"/>
                    </a:cubicBezTo>
                    <a:cubicBezTo>
                      <a:pt x="2428" y="512"/>
                      <a:pt x="2396" y="461"/>
                      <a:pt x="2375" y="429"/>
                    </a:cubicBezTo>
                    <a:cubicBezTo>
                      <a:pt x="2345" y="378"/>
                      <a:pt x="2303" y="346"/>
                      <a:pt x="2251" y="305"/>
                    </a:cubicBezTo>
                    <a:cubicBezTo>
                      <a:pt x="2209" y="274"/>
                      <a:pt x="2168" y="253"/>
                      <a:pt x="2116" y="243"/>
                    </a:cubicBezTo>
                    <a:cubicBezTo>
                      <a:pt x="2095" y="239"/>
                      <a:pt x="2072" y="236"/>
                      <a:pt x="2049" y="236"/>
                    </a:cubicBezTo>
                    <a:cubicBezTo>
                      <a:pt x="2015" y="236"/>
                      <a:pt x="1981" y="241"/>
                      <a:pt x="1950" y="253"/>
                    </a:cubicBezTo>
                    <a:cubicBezTo>
                      <a:pt x="1919" y="263"/>
                      <a:pt x="1888" y="274"/>
                      <a:pt x="1857" y="295"/>
                    </a:cubicBezTo>
                    <a:cubicBezTo>
                      <a:pt x="1836" y="305"/>
                      <a:pt x="1815" y="326"/>
                      <a:pt x="1794" y="346"/>
                    </a:cubicBezTo>
                    <a:cubicBezTo>
                      <a:pt x="1774" y="357"/>
                      <a:pt x="1764" y="378"/>
                      <a:pt x="1743" y="399"/>
                    </a:cubicBezTo>
                    <a:cubicBezTo>
                      <a:pt x="1691" y="284"/>
                      <a:pt x="1619" y="191"/>
                      <a:pt x="1536" y="118"/>
                    </a:cubicBezTo>
                    <a:cubicBezTo>
                      <a:pt x="1473" y="77"/>
                      <a:pt x="1411" y="46"/>
                      <a:pt x="1338" y="25"/>
                    </a:cubicBezTo>
                    <a:cubicBezTo>
                      <a:pt x="1293" y="10"/>
                      <a:pt x="1247" y="0"/>
                      <a:pt x="1198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3475;p63">
                <a:extLst>
                  <a:ext uri="{FF2B5EF4-FFF2-40B4-BE49-F238E27FC236}">
                    <a16:creationId xmlns:a16="http://schemas.microsoft.com/office/drawing/2014/main" id="{93E58B8D-07C4-FC4A-6F62-1B4390BB330C}"/>
                  </a:ext>
                </a:extLst>
              </p:cNvPr>
              <p:cNvSpPr/>
              <p:nvPr/>
            </p:nvSpPr>
            <p:spPr>
              <a:xfrm>
                <a:off x="1870675" y="3179925"/>
                <a:ext cx="136425" cy="46525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1861" extrusionOk="0">
                    <a:moveTo>
                      <a:pt x="1198" y="0"/>
                    </a:moveTo>
                    <a:cubicBezTo>
                      <a:pt x="1180" y="0"/>
                      <a:pt x="1161" y="2"/>
                      <a:pt x="1141" y="4"/>
                    </a:cubicBezTo>
                    <a:cubicBezTo>
                      <a:pt x="1079" y="4"/>
                      <a:pt x="1006" y="25"/>
                      <a:pt x="944" y="46"/>
                    </a:cubicBezTo>
                    <a:cubicBezTo>
                      <a:pt x="913" y="67"/>
                      <a:pt x="882" y="77"/>
                      <a:pt x="861" y="97"/>
                    </a:cubicBezTo>
                    <a:cubicBezTo>
                      <a:pt x="830" y="118"/>
                      <a:pt x="809" y="139"/>
                      <a:pt x="778" y="160"/>
                    </a:cubicBezTo>
                    <a:cubicBezTo>
                      <a:pt x="726" y="201"/>
                      <a:pt x="695" y="263"/>
                      <a:pt x="664" y="326"/>
                    </a:cubicBezTo>
                    <a:cubicBezTo>
                      <a:pt x="633" y="388"/>
                      <a:pt x="612" y="461"/>
                      <a:pt x="612" y="544"/>
                    </a:cubicBezTo>
                    <a:cubicBezTo>
                      <a:pt x="612" y="595"/>
                      <a:pt x="612" y="648"/>
                      <a:pt x="623" y="689"/>
                    </a:cubicBezTo>
                    <a:cubicBezTo>
                      <a:pt x="560" y="661"/>
                      <a:pt x="498" y="647"/>
                      <a:pt x="435" y="647"/>
                    </a:cubicBezTo>
                    <a:cubicBezTo>
                      <a:pt x="404" y="647"/>
                      <a:pt x="373" y="651"/>
                      <a:pt x="342" y="658"/>
                    </a:cubicBezTo>
                    <a:cubicBezTo>
                      <a:pt x="291" y="658"/>
                      <a:pt x="239" y="678"/>
                      <a:pt x="197" y="710"/>
                    </a:cubicBezTo>
                    <a:cubicBezTo>
                      <a:pt x="197" y="720"/>
                      <a:pt x="187" y="720"/>
                      <a:pt x="187" y="720"/>
                    </a:cubicBezTo>
                    <a:cubicBezTo>
                      <a:pt x="135" y="761"/>
                      <a:pt x="93" y="814"/>
                      <a:pt x="63" y="865"/>
                    </a:cubicBezTo>
                    <a:cubicBezTo>
                      <a:pt x="31" y="917"/>
                      <a:pt x="10" y="980"/>
                      <a:pt x="0" y="1052"/>
                    </a:cubicBezTo>
                    <a:cubicBezTo>
                      <a:pt x="0" y="1114"/>
                      <a:pt x="0" y="1187"/>
                      <a:pt x="10" y="1259"/>
                    </a:cubicBezTo>
                    <a:cubicBezTo>
                      <a:pt x="31" y="1321"/>
                      <a:pt x="63" y="1394"/>
                      <a:pt x="104" y="1457"/>
                    </a:cubicBezTo>
                    <a:cubicBezTo>
                      <a:pt x="125" y="1498"/>
                      <a:pt x="156" y="1529"/>
                      <a:pt x="187" y="1560"/>
                    </a:cubicBezTo>
                    <a:cubicBezTo>
                      <a:pt x="176" y="1570"/>
                      <a:pt x="166" y="1570"/>
                      <a:pt x="166" y="1581"/>
                    </a:cubicBezTo>
                    <a:cubicBezTo>
                      <a:pt x="125" y="1602"/>
                      <a:pt x="104" y="1623"/>
                      <a:pt x="83" y="1653"/>
                    </a:cubicBezTo>
                    <a:cubicBezTo>
                      <a:pt x="42" y="1716"/>
                      <a:pt x="21" y="1778"/>
                      <a:pt x="10" y="1861"/>
                    </a:cubicBezTo>
                    <a:cubicBezTo>
                      <a:pt x="975" y="1840"/>
                      <a:pt x="1940" y="1809"/>
                      <a:pt x="2905" y="1789"/>
                    </a:cubicBezTo>
                    <a:lnTo>
                      <a:pt x="5457" y="1726"/>
                    </a:lnTo>
                    <a:cubicBezTo>
                      <a:pt x="5446" y="1706"/>
                      <a:pt x="5446" y="1685"/>
                      <a:pt x="5436" y="1664"/>
                    </a:cubicBezTo>
                    <a:cubicBezTo>
                      <a:pt x="5415" y="1612"/>
                      <a:pt x="5394" y="1570"/>
                      <a:pt x="5363" y="1519"/>
                    </a:cubicBezTo>
                    <a:lnTo>
                      <a:pt x="5342" y="1498"/>
                    </a:lnTo>
                    <a:cubicBezTo>
                      <a:pt x="5321" y="1477"/>
                      <a:pt x="5301" y="1477"/>
                      <a:pt x="5280" y="1477"/>
                    </a:cubicBezTo>
                    <a:cubicBezTo>
                      <a:pt x="4865" y="1487"/>
                      <a:pt x="4461" y="1498"/>
                      <a:pt x="4056" y="1508"/>
                    </a:cubicBezTo>
                    <a:lnTo>
                      <a:pt x="3267" y="1529"/>
                    </a:lnTo>
                    <a:lnTo>
                      <a:pt x="3184" y="1529"/>
                    </a:lnTo>
                    <a:cubicBezTo>
                      <a:pt x="2956" y="1540"/>
                      <a:pt x="2739" y="1550"/>
                      <a:pt x="2511" y="1550"/>
                    </a:cubicBezTo>
                    <a:lnTo>
                      <a:pt x="2511" y="1498"/>
                    </a:lnTo>
                    <a:cubicBezTo>
                      <a:pt x="2469" y="1291"/>
                      <a:pt x="2438" y="1063"/>
                      <a:pt x="2334" y="876"/>
                    </a:cubicBezTo>
                    <a:cubicBezTo>
                      <a:pt x="2365" y="855"/>
                      <a:pt x="2375" y="834"/>
                      <a:pt x="2396" y="803"/>
                    </a:cubicBezTo>
                    <a:cubicBezTo>
                      <a:pt x="2417" y="772"/>
                      <a:pt x="2428" y="751"/>
                      <a:pt x="2428" y="720"/>
                    </a:cubicBezTo>
                    <a:cubicBezTo>
                      <a:pt x="2448" y="678"/>
                      <a:pt x="2448" y="627"/>
                      <a:pt x="2438" y="565"/>
                    </a:cubicBezTo>
                    <a:cubicBezTo>
                      <a:pt x="2428" y="502"/>
                      <a:pt x="2396" y="450"/>
                      <a:pt x="2375" y="429"/>
                    </a:cubicBezTo>
                    <a:cubicBezTo>
                      <a:pt x="2345" y="378"/>
                      <a:pt x="2313" y="336"/>
                      <a:pt x="2251" y="305"/>
                    </a:cubicBezTo>
                    <a:cubicBezTo>
                      <a:pt x="2209" y="274"/>
                      <a:pt x="2168" y="253"/>
                      <a:pt x="2116" y="243"/>
                    </a:cubicBezTo>
                    <a:cubicBezTo>
                      <a:pt x="2095" y="239"/>
                      <a:pt x="2072" y="236"/>
                      <a:pt x="2049" y="236"/>
                    </a:cubicBezTo>
                    <a:cubicBezTo>
                      <a:pt x="2015" y="236"/>
                      <a:pt x="1981" y="241"/>
                      <a:pt x="1950" y="253"/>
                    </a:cubicBezTo>
                    <a:cubicBezTo>
                      <a:pt x="1919" y="253"/>
                      <a:pt x="1888" y="274"/>
                      <a:pt x="1857" y="295"/>
                    </a:cubicBezTo>
                    <a:cubicBezTo>
                      <a:pt x="1826" y="305"/>
                      <a:pt x="1805" y="326"/>
                      <a:pt x="1794" y="336"/>
                    </a:cubicBezTo>
                    <a:cubicBezTo>
                      <a:pt x="1774" y="357"/>
                      <a:pt x="1753" y="378"/>
                      <a:pt x="1743" y="399"/>
                    </a:cubicBezTo>
                    <a:cubicBezTo>
                      <a:pt x="1691" y="284"/>
                      <a:pt x="1629" y="191"/>
                      <a:pt x="1536" y="118"/>
                    </a:cubicBezTo>
                    <a:cubicBezTo>
                      <a:pt x="1473" y="77"/>
                      <a:pt x="1411" y="46"/>
                      <a:pt x="1338" y="25"/>
                    </a:cubicBezTo>
                    <a:cubicBezTo>
                      <a:pt x="1293" y="10"/>
                      <a:pt x="1247" y="0"/>
                      <a:pt x="1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3476;p63">
                <a:extLst>
                  <a:ext uri="{FF2B5EF4-FFF2-40B4-BE49-F238E27FC236}">
                    <a16:creationId xmlns:a16="http://schemas.microsoft.com/office/drawing/2014/main" id="{CA8D60AF-FFD2-4404-D31C-B22F032D2901}"/>
                  </a:ext>
                </a:extLst>
              </p:cNvPr>
              <p:cNvSpPr/>
              <p:nvPr/>
            </p:nvSpPr>
            <p:spPr>
              <a:xfrm>
                <a:off x="1891425" y="2775475"/>
                <a:ext cx="257000" cy="425050"/>
              </a:xfrm>
              <a:custGeom>
                <a:avLst/>
                <a:gdLst/>
                <a:ahLst/>
                <a:cxnLst/>
                <a:rect l="l" t="t" r="r" b="b"/>
                <a:pathLst>
                  <a:path w="10280" h="17002" extrusionOk="0">
                    <a:moveTo>
                      <a:pt x="4408" y="0"/>
                    </a:moveTo>
                    <a:cubicBezTo>
                      <a:pt x="3848" y="0"/>
                      <a:pt x="3320" y="73"/>
                      <a:pt x="2852" y="218"/>
                    </a:cubicBezTo>
                    <a:cubicBezTo>
                      <a:pt x="2603" y="291"/>
                      <a:pt x="2354" y="395"/>
                      <a:pt x="2137" y="508"/>
                    </a:cubicBezTo>
                    <a:cubicBezTo>
                      <a:pt x="1898" y="633"/>
                      <a:pt x="1681" y="778"/>
                      <a:pt x="1483" y="955"/>
                    </a:cubicBezTo>
                    <a:cubicBezTo>
                      <a:pt x="1276" y="1131"/>
                      <a:pt x="1089" y="1328"/>
                      <a:pt x="923" y="1566"/>
                    </a:cubicBezTo>
                    <a:cubicBezTo>
                      <a:pt x="840" y="1681"/>
                      <a:pt x="757" y="1815"/>
                      <a:pt x="664" y="1971"/>
                    </a:cubicBezTo>
                    <a:cubicBezTo>
                      <a:pt x="581" y="2127"/>
                      <a:pt x="498" y="2283"/>
                      <a:pt x="425" y="2449"/>
                    </a:cubicBezTo>
                    <a:cubicBezTo>
                      <a:pt x="176" y="3009"/>
                      <a:pt x="42" y="3652"/>
                      <a:pt x="21" y="4346"/>
                    </a:cubicBezTo>
                    <a:cubicBezTo>
                      <a:pt x="0" y="4834"/>
                      <a:pt x="42" y="5374"/>
                      <a:pt x="145" y="6027"/>
                    </a:cubicBezTo>
                    <a:cubicBezTo>
                      <a:pt x="166" y="6204"/>
                      <a:pt x="197" y="6400"/>
                      <a:pt x="249" y="6639"/>
                    </a:cubicBezTo>
                    <a:cubicBezTo>
                      <a:pt x="311" y="7521"/>
                      <a:pt x="446" y="8444"/>
                      <a:pt x="674" y="9554"/>
                    </a:cubicBezTo>
                    <a:cubicBezTo>
                      <a:pt x="830" y="10311"/>
                      <a:pt x="1006" y="11047"/>
                      <a:pt x="1172" y="11743"/>
                    </a:cubicBezTo>
                    <a:lnTo>
                      <a:pt x="1286" y="12220"/>
                    </a:lnTo>
                    <a:lnTo>
                      <a:pt x="1691" y="13900"/>
                    </a:lnTo>
                    <a:cubicBezTo>
                      <a:pt x="1877" y="14719"/>
                      <a:pt x="2096" y="15695"/>
                      <a:pt x="2292" y="16670"/>
                    </a:cubicBezTo>
                    <a:cubicBezTo>
                      <a:pt x="2292" y="16690"/>
                      <a:pt x="2324" y="16722"/>
                      <a:pt x="2345" y="16732"/>
                    </a:cubicBezTo>
                    <a:cubicBezTo>
                      <a:pt x="2354" y="16732"/>
                      <a:pt x="2354" y="16732"/>
                      <a:pt x="2365" y="16743"/>
                    </a:cubicBezTo>
                    <a:cubicBezTo>
                      <a:pt x="2479" y="16826"/>
                      <a:pt x="2624" y="16888"/>
                      <a:pt x="2801" y="16929"/>
                    </a:cubicBezTo>
                    <a:cubicBezTo>
                      <a:pt x="2956" y="16981"/>
                      <a:pt x="3122" y="17002"/>
                      <a:pt x="3320" y="17002"/>
                    </a:cubicBezTo>
                    <a:lnTo>
                      <a:pt x="3350" y="17002"/>
                    </a:lnTo>
                    <a:cubicBezTo>
                      <a:pt x="3506" y="17002"/>
                      <a:pt x="3672" y="16981"/>
                      <a:pt x="3838" y="16950"/>
                    </a:cubicBezTo>
                    <a:cubicBezTo>
                      <a:pt x="4004" y="16909"/>
                      <a:pt x="4149" y="16846"/>
                      <a:pt x="4284" y="16763"/>
                    </a:cubicBezTo>
                    <a:cubicBezTo>
                      <a:pt x="4284" y="16763"/>
                      <a:pt x="4295" y="16763"/>
                      <a:pt x="4295" y="16753"/>
                    </a:cubicBezTo>
                    <a:cubicBezTo>
                      <a:pt x="4325" y="16743"/>
                      <a:pt x="4346" y="16722"/>
                      <a:pt x="4346" y="16690"/>
                    </a:cubicBezTo>
                    <a:cubicBezTo>
                      <a:pt x="4388" y="16234"/>
                      <a:pt x="4388" y="15788"/>
                      <a:pt x="4388" y="15415"/>
                    </a:cubicBezTo>
                    <a:cubicBezTo>
                      <a:pt x="4388" y="15280"/>
                      <a:pt x="4378" y="15145"/>
                      <a:pt x="4378" y="15021"/>
                    </a:cubicBezTo>
                    <a:lnTo>
                      <a:pt x="4378" y="14772"/>
                    </a:lnTo>
                    <a:lnTo>
                      <a:pt x="4378" y="14388"/>
                    </a:lnTo>
                    <a:lnTo>
                      <a:pt x="4367" y="14129"/>
                    </a:lnTo>
                    <a:cubicBezTo>
                      <a:pt x="4367" y="13309"/>
                      <a:pt x="4357" y="12458"/>
                      <a:pt x="4336" y="11556"/>
                    </a:cubicBezTo>
                    <a:cubicBezTo>
                      <a:pt x="4325" y="10695"/>
                      <a:pt x="4305" y="9834"/>
                      <a:pt x="4284" y="8973"/>
                    </a:cubicBezTo>
                    <a:cubicBezTo>
                      <a:pt x="4284" y="8620"/>
                      <a:pt x="4274" y="8237"/>
                      <a:pt x="4274" y="7760"/>
                    </a:cubicBezTo>
                    <a:cubicBezTo>
                      <a:pt x="4274" y="7324"/>
                      <a:pt x="4274" y="6930"/>
                      <a:pt x="4263" y="6536"/>
                    </a:cubicBezTo>
                    <a:cubicBezTo>
                      <a:pt x="4253" y="6006"/>
                      <a:pt x="4222" y="5550"/>
                      <a:pt x="4180" y="5125"/>
                    </a:cubicBezTo>
                    <a:cubicBezTo>
                      <a:pt x="4129" y="4658"/>
                      <a:pt x="4056" y="4201"/>
                      <a:pt x="3952" y="3786"/>
                    </a:cubicBezTo>
                    <a:lnTo>
                      <a:pt x="3952" y="3786"/>
                    </a:lnTo>
                    <a:cubicBezTo>
                      <a:pt x="5104" y="3890"/>
                      <a:pt x="6328" y="3984"/>
                      <a:pt x="7573" y="3984"/>
                    </a:cubicBezTo>
                    <a:cubicBezTo>
                      <a:pt x="7728" y="3984"/>
                      <a:pt x="7884" y="3973"/>
                      <a:pt x="8029" y="3973"/>
                    </a:cubicBezTo>
                    <a:cubicBezTo>
                      <a:pt x="8402" y="3963"/>
                      <a:pt x="8734" y="3952"/>
                      <a:pt x="9066" y="3931"/>
                    </a:cubicBezTo>
                    <a:lnTo>
                      <a:pt x="9108" y="3922"/>
                    </a:lnTo>
                    <a:cubicBezTo>
                      <a:pt x="9357" y="3901"/>
                      <a:pt x="9616" y="3890"/>
                      <a:pt x="9855" y="3797"/>
                    </a:cubicBezTo>
                    <a:cubicBezTo>
                      <a:pt x="9968" y="3756"/>
                      <a:pt x="10176" y="3652"/>
                      <a:pt x="10228" y="3434"/>
                    </a:cubicBezTo>
                    <a:cubicBezTo>
                      <a:pt x="10279" y="3195"/>
                      <a:pt x="10145" y="2956"/>
                      <a:pt x="10031" y="2770"/>
                    </a:cubicBezTo>
                    <a:cubicBezTo>
                      <a:pt x="9948" y="2645"/>
                      <a:pt x="9855" y="2532"/>
                      <a:pt x="9761" y="2407"/>
                    </a:cubicBezTo>
                    <a:cubicBezTo>
                      <a:pt x="9668" y="2293"/>
                      <a:pt x="9585" y="2189"/>
                      <a:pt x="9481" y="2075"/>
                    </a:cubicBezTo>
                    <a:cubicBezTo>
                      <a:pt x="9294" y="1868"/>
                      <a:pt x="9087" y="1670"/>
                      <a:pt x="8880" y="1494"/>
                    </a:cubicBezTo>
                    <a:cubicBezTo>
                      <a:pt x="8485" y="1151"/>
                      <a:pt x="8039" y="872"/>
                      <a:pt x="7552" y="644"/>
                    </a:cubicBezTo>
                    <a:cubicBezTo>
                      <a:pt x="7085" y="436"/>
                      <a:pt x="6587" y="280"/>
                      <a:pt x="6027" y="166"/>
                    </a:cubicBezTo>
                    <a:cubicBezTo>
                      <a:pt x="5477" y="52"/>
                      <a:pt x="4948" y="0"/>
                      <a:pt x="4440" y="0"/>
                    </a:cubicBezTo>
                    <a:close/>
                  </a:path>
                </a:pathLst>
              </a:custGeom>
              <a:solidFill>
                <a:srgbClr val="2431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3477;p63">
                <a:extLst>
                  <a:ext uri="{FF2B5EF4-FFF2-40B4-BE49-F238E27FC236}">
                    <a16:creationId xmlns:a16="http://schemas.microsoft.com/office/drawing/2014/main" id="{A4D4C38D-5D26-796E-4D11-179221EC218A}"/>
                  </a:ext>
                </a:extLst>
              </p:cNvPr>
              <p:cNvSpPr/>
              <p:nvPr/>
            </p:nvSpPr>
            <p:spPr>
              <a:xfrm>
                <a:off x="1742575" y="3076550"/>
                <a:ext cx="91550" cy="60450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2418" extrusionOk="0">
                    <a:moveTo>
                      <a:pt x="353" y="0"/>
                    </a:moveTo>
                    <a:cubicBezTo>
                      <a:pt x="300" y="0"/>
                      <a:pt x="259" y="11"/>
                      <a:pt x="208" y="11"/>
                    </a:cubicBezTo>
                    <a:cubicBezTo>
                      <a:pt x="125" y="32"/>
                      <a:pt x="62" y="62"/>
                      <a:pt x="21" y="125"/>
                    </a:cubicBezTo>
                    <a:cubicBezTo>
                      <a:pt x="10" y="145"/>
                      <a:pt x="0" y="177"/>
                      <a:pt x="0" y="218"/>
                    </a:cubicBezTo>
                    <a:cubicBezTo>
                      <a:pt x="0" y="260"/>
                      <a:pt x="21" y="291"/>
                      <a:pt x="31" y="322"/>
                    </a:cubicBezTo>
                    <a:cubicBezTo>
                      <a:pt x="42" y="353"/>
                      <a:pt x="62" y="384"/>
                      <a:pt x="83" y="405"/>
                    </a:cubicBezTo>
                    <a:cubicBezTo>
                      <a:pt x="114" y="447"/>
                      <a:pt x="135" y="477"/>
                      <a:pt x="166" y="509"/>
                    </a:cubicBezTo>
                    <a:cubicBezTo>
                      <a:pt x="238" y="581"/>
                      <a:pt x="311" y="654"/>
                      <a:pt x="374" y="706"/>
                    </a:cubicBezTo>
                    <a:cubicBezTo>
                      <a:pt x="498" y="809"/>
                      <a:pt x="622" y="903"/>
                      <a:pt x="778" y="1007"/>
                    </a:cubicBezTo>
                    <a:cubicBezTo>
                      <a:pt x="1037" y="1203"/>
                      <a:pt x="1266" y="1359"/>
                      <a:pt x="1473" y="1505"/>
                    </a:cubicBezTo>
                    <a:cubicBezTo>
                      <a:pt x="2033" y="1878"/>
                      <a:pt x="2500" y="2148"/>
                      <a:pt x="2956" y="2365"/>
                    </a:cubicBezTo>
                    <a:cubicBezTo>
                      <a:pt x="2956" y="2376"/>
                      <a:pt x="2967" y="2386"/>
                      <a:pt x="2977" y="2397"/>
                    </a:cubicBezTo>
                    <a:cubicBezTo>
                      <a:pt x="2988" y="2407"/>
                      <a:pt x="3008" y="2418"/>
                      <a:pt x="3029" y="2418"/>
                    </a:cubicBezTo>
                    <a:cubicBezTo>
                      <a:pt x="3060" y="2418"/>
                      <a:pt x="3080" y="2397"/>
                      <a:pt x="3091" y="2376"/>
                    </a:cubicBezTo>
                    <a:cubicBezTo>
                      <a:pt x="3382" y="1971"/>
                      <a:pt x="3558" y="1629"/>
                      <a:pt x="3651" y="1286"/>
                    </a:cubicBezTo>
                    <a:cubicBezTo>
                      <a:pt x="3661" y="1256"/>
                      <a:pt x="3661" y="1245"/>
                      <a:pt x="3651" y="1224"/>
                    </a:cubicBezTo>
                    <a:cubicBezTo>
                      <a:pt x="3651" y="1203"/>
                      <a:pt x="3631" y="1183"/>
                      <a:pt x="3620" y="1173"/>
                    </a:cubicBezTo>
                    <a:cubicBezTo>
                      <a:pt x="3610" y="1162"/>
                      <a:pt x="3610" y="1152"/>
                      <a:pt x="3610" y="1141"/>
                    </a:cubicBezTo>
                    <a:cubicBezTo>
                      <a:pt x="3589" y="1058"/>
                      <a:pt x="3558" y="975"/>
                      <a:pt x="3495" y="903"/>
                    </a:cubicBezTo>
                    <a:cubicBezTo>
                      <a:pt x="3402" y="779"/>
                      <a:pt x="3267" y="675"/>
                      <a:pt x="3071" y="581"/>
                    </a:cubicBezTo>
                    <a:cubicBezTo>
                      <a:pt x="2905" y="509"/>
                      <a:pt x="2718" y="457"/>
                      <a:pt x="2510" y="415"/>
                    </a:cubicBezTo>
                    <a:cubicBezTo>
                      <a:pt x="2344" y="384"/>
                      <a:pt x="2188" y="374"/>
                      <a:pt x="2043" y="374"/>
                    </a:cubicBezTo>
                    <a:lnTo>
                      <a:pt x="2033" y="374"/>
                    </a:lnTo>
                    <a:cubicBezTo>
                      <a:pt x="2002" y="374"/>
                      <a:pt x="1971" y="384"/>
                      <a:pt x="1960" y="415"/>
                    </a:cubicBezTo>
                    <a:cubicBezTo>
                      <a:pt x="1722" y="374"/>
                      <a:pt x="1504" y="291"/>
                      <a:pt x="1276" y="218"/>
                    </a:cubicBezTo>
                    <a:cubicBezTo>
                      <a:pt x="1203" y="187"/>
                      <a:pt x="1130" y="166"/>
                      <a:pt x="1047" y="135"/>
                    </a:cubicBezTo>
                    <a:cubicBezTo>
                      <a:pt x="881" y="83"/>
                      <a:pt x="726" y="42"/>
                      <a:pt x="581" y="21"/>
                    </a:cubicBezTo>
                    <a:cubicBezTo>
                      <a:pt x="487" y="11"/>
                      <a:pt x="415" y="0"/>
                      <a:pt x="353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3478;p63">
                <a:extLst>
                  <a:ext uri="{FF2B5EF4-FFF2-40B4-BE49-F238E27FC236}">
                    <a16:creationId xmlns:a16="http://schemas.microsoft.com/office/drawing/2014/main" id="{50FB3B84-3C9F-EFD7-731D-3E569121DCBE}"/>
                  </a:ext>
                </a:extLst>
              </p:cNvPr>
              <p:cNvSpPr/>
              <p:nvPr/>
            </p:nvSpPr>
            <p:spPr>
              <a:xfrm>
                <a:off x="1706000" y="3043100"/>
                <a:ext cx="119300" cy="105550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4222" extrusionOk="0">
                    <a:moveTo>
                      <a:pt x="1681" y="0"/>
                    </a:moveTo>
                    <a:cubicBezTo>
                      <a:pt x="1650" y="0"/>
                      <a:pt x="1618" y="0"/>
                      <a:pt x="1588" y="10"/>
                    </a:cubicBezTo>
                    <a:cubicBezTo>
                      <a:pt x="1525" y="21"/>
                      <a:pt x="1463" y="42"/>
                      <a:pt x="1401" y="73"/>
                    </a:cubicBezTo>
                    <a:cubicBezTo>
                      <a:pt x="1349" y="114"/>
                      <a:pt x="1297" y="166"/>
                      <a:pt x="1256" y="229"/>
                    </a:cubicBezTo>
                    <a:cubicBezTo>
                      <a:pt x="1224" y="270"/>
                      <a:pt x="1203" y="322"/>
                      <a:pt x="1193" y="363"/>
                    </a:cubicBezTo>
                    <a:cubicBezTo>
                      <a:pt x="1131" y="270"/>
                      <a:pt x="1058" y="208"/>
                      <a:pt x="965" y="176"/>
                    </a:cubicBezTo>
                    <a:cubicBezTo>
                      <a:pt x="924" y="156"/>
                      <a:pt x="871" y="146"/>
                      <a:pt x="820" y="146"/>
                    </a:cubicBezTo>
                    <a:lnTo>
                      <a:pt x="799" y="146"/>
                    </a:lnTo>
                    <a:cubicBezTo>
                      <a:pt x="737" y="146"/>
                      <a:pt x="675" y="166"/>
                      <a:pt x="622" y="197"/>
                    </a:cubicBezTo>
                    <a:cubicBezTo>
                      <a:pt x="571" y="229"/>
                      <a:pt x="530" y="270"/>
                      <a:pt x="488" y="322"/>
                    </a:cubicBezTo>
                    <a:cubicBezTo>
                      <a:pt x="447" y="374"/>
                      <a:pt x="415" y="425"/>
                      <a:pt x="384" y="498"/>
                    </a:cubicBezTo>
                    <a:cubicBezTo>
                      <a:pt x="364" y="561"/>
                      <a:pt x="353" y="633"/>
                      <a:pt x="364" y="716"/>
                    </a:cubicBezTo>
                    <a:cubicBezTo>
                      <a:pt x="364" y="757"/>
                      <a:pt x="364" y="810"/>
                      <a:pt x="373" y="851"/>
                    </a:cubicBezTo>
                    <a:lnTo>
                      <a:pt x="364" y="851"/>
                    </a:lnTo>
                    <a:cubicBezTo>
                      <a:pt x="322" y="851"/>
                      <a:pt x="281" y="861"/>
                      <a:pt x="249" y="872"/>
                    </a:cubicBezTo>
                    <a:cubicBezTo>
                      <a:pt x="177" y="903"/>
                      <a:pt x="115" y="955"/>
                      <a:pt x="62" y="1027"/>
                    </a:cubicBezTo>
                    <a:cubicBezTo>
                      <a:pt x="21" y="1100"/>
                      <a:pt x="0" y="1183"/>
                      <a:pt x="11" y="1266"/>
                    </a:cubicBezTo>
                    <a:cubicBezTo>
                      <a:pt x="21" y="1359"/>
                      <a:pt x="62" y="1442"/>
                      <a:pt x="125" y="1504"/>
                    </a:cubicBezTo>
                    <a:cubicBezTo>
                      <a:pt x="135" y="1504"/>
                      <a:pt x="135" y="1515"/>
                      <a:pt x="145" y="1515"/>
                    </a:cubicBezTo>
                    <a:cubicBezTo>
                      <a:pt x="145" y="1525"/>
                      <a:pt x="156" y="1536"/>
                      <a:pt x="166" y="1536"/>
                    </a:cubicBezTo>
                    <a:cubicBezTo>
                      <a:pt x="1048" y="2096"/>
                      <a:pt x="1940" y="2656"/>
                      <a:pt x="2822" y="3205"/>
                    </a:cubicBezTo>
                    <a:cubicBezTo>
                      <a:pt x="3340" y="3537"/>
                      <a:pt x="3859" y="3859"/>
                      <a:pt x="4368" y="4180"/>
                    </a:cubicBezTo>
                    <a:cubicBezTo>
                      <a:pt x="4388" y="4191"/>
                      <a:pt x="4398" y="4201"/>
                      <a:pt x="4419" y="4212"/>
                    </a:cubicBezTo>
                    <a:cubicBezTo>
                      <a:pt x="4430" y="4212"/>
                      <a:pt x="4440" y="4222"/>
                      <a:pt x="4451" y="4222"/>
                    </a:cubicBezTo>
                    <a:lnTo>
                      <a:pt x="4492" y="4222"/>
                    </a:lnTo>
                    <a:cubicBezTo>
                      <a:pt x="4534" y="4201"/>
                      <a:pt x="4575" y="4180"/>
                      <a:pt x="4616" y="4150"/>
                    </a:cubicBezTo>
                    <a:cubicBezTo>
                      <a:pt x="4647" y="4129"/>
                      <a:pt x="4679" y="4087"/>
                      <a:pt x="4709" y="4046"/>
                    </a:cubicBezTo>
                    <a:cubicBezTo>
                      <a:pt x="4730" y="4005"/>
                      <a:pt x="4751" y="3952"/>
                      <a:pt x="4762" y="3901"/>
                    </a:cubicBezTo>
                    <a:cubicBezTo>
                      <a:pt x="4772" y="3848"/>
                      <a:pt x="4772" y="3797"/>
                      <a:pt x="4772" y="3745"/>
                    </a:cubicBezTo>
                    <a:cubicBezTo>
                      <a:pt x="4772" y="3735"/>
                      <a:pt x="4762" y="3724"/>
                      <a:pt x="4762" y="3714"/>
                    </a:cubicBezTo>
                    <a:cubicBezTo>
                      <a:pt x="4751" y="3693"/>
                      <a:pt x="4741" y="3673"/>
                      <a:pt x="4720" y="3652"/>
                    </a:cubicBezTo>
                    <a:cubicBezTo>
                      <a:pt x="4368" y="3434"/>
                      <a:pt x="4015" y="3216"/>
                      <a:pt x="3672" y="2998"/>
                    </a:cubicBezTo>
                    <a:lnTo>
                      <a:pt x="2988" y="2562"/>
                    </a:lnTo>
                    <a:cubicBezTo>
                      <a:pt x="2770" y="2428"/>
                      <a:pt x="2563" y="2293"/>
                      <a:pt x="2344" y="2158"/>
                    </a:cubicBezTo>
                    <a:lnTo>
                      <a:pt x="2365" y="2106"/>
                    </a:lnTo>
                    <a:cubicBezTo>
                      <a:pt x="2448" y="1909"/>
                      <a:pt x="2531" y="1702"/>
                      <a:pt x="2542" y="1483"/>
                    </a:cubicBezTo>
                    <a:cubicBezTo>
                      <a:pt x="2573" y="1473"/>
                      <a:pt x="2604" y="1473"/>
                      <a:pt x="2625" y="1453"/>
                    </a:cubicBezTo>
                    <a:cubicBezTo>
                      <a:pt x="2656" y="1442"/>
                      <a:pt x="2676" y="1432"/>
                      <a:pt x="2697" y="1411"/>
                    </a:cubicBezTo>
                    <a:cubicBezTo>
                      <a:pt x="2729" y="1380"/>
                      <a:pt x="2759" y="1338"/>
                      <a:pt x="2780" y="1276"/>
                    </a:cubicBezTo>
                    <a:cubicBezTo>
                      <a:pt x="2801" y="1225"/>
                      <a:pt x="2801" y="1172"/>
                      <a:pt x="2801" y="1131"/>
                    </a:cubicBezTo>
                    <a:cubicBezTo>
                      <a:pt x="2801" y="1079"/>
                      <a:pt x="2780" y="1017"/>
                      <a:pt x="2759" y="955"/>
                    </a:cubicBezTo>
                    <a:cubicBezTo>
                      <a:pt x="2739" y="913"/>
                      <a:pt x="2708" y="872"/>
                      <a:pt x="2666" y="830"/>
                    </a:cubicBezTo>
                    <a:cubicBezTo>
                      <a:pt x="2635" y="789"/>
                      <a:pt x="2583" y="757"/>
                      <a:pt x="2531" y="737"/>
                    </a:cubicBezTo>
                    <a:cubicBezTo>
                      <a:pt x="2500" y="727"/>
                      <a:pt x="2469" y="727"/>
                      <a:pt x="2427" y="727"/>
                    </a:cubicBezTo>
                    <a:lnTo>
                      <a:pt x="2355" y="727"/>
                    </a:lnTo>
                    <a:cubicBezTo>
                      <a:pt x="2324" y="737"/>
                      <a:pt x="2303" y="737"/>
                      <a:pt x="2282" y="747"/>
                    </a:cubicBezTo>
                    <a:cubicBezTo>
                      <a:pt x="2293" y="623"/>
                      <a:pt x="2282" y="498"/>
                      <a:pt x="2241" y="395"/>
                    </a:cubicBezTo>
                    <a:cubicBezTo>
                      <a:pt x="2220" y="322"/>
                      <a:pt x="2178" y="259"/>
                      <a:pt x="2127" y="208"/>
                    </a:cubicBezTo>
                    <a:cubicBezTo>
                      <a:pt x="2085" y="156"/>
                      <a:pt x="2033" y="114"/>
                      <a:pt x="1971" y="73"/>
                    </a:cubicBezTo>
                    <a:cubicBezTo>
                      <a:pt x="1919" y="42"/>
                      <a:pt x="1846" y="21"/>
                      <a:pt x="1784" y="10"/>
                    </a:cubicBezTo>
                    <a:cubicBezTo>
                      <a:pt x="1754" y="0"/>
                      <a:pt x="1722" y="0"/>
                      <a:pt x="1681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3479;p63">
                <a:extLst>
                  <a:ext uri="{FF2B5EF4-FFF2-40B4-BE49-F238E27FC236}">
                    <a16:creationId xmlns:a16="http://schemas.microsoft.com/office/drawing/2014/main" id="{82DBD8ED-F627-36E3-EB82-639796BB6EA1}"/>
                  </a:ext>
                </a:extLst>
              </p:cNvPr>
              <p:cNvSpPr/>
              <p:nvPr/>
            </p:nvSpPr>
            <p:spPr>
              <a:xfrm>
                <a:off x="1708075" y="3042825"/>
                <a:ext cx="117225" cy="99600"/>
              </a:xfrm>
              <a:custGeom>
                <a:avLst/>
                <a:gdLst/>
                <a:ahLst/>
                <a:cxnLst/>
                <a:rect l="l" t="t" r="r" b="b"/>
                <a:pathLst>
                  <a:path w="4689" h="3984" extrusionOk="0">
                    <a:moveTo>
                      <a:pt x="1598" y="1"/>
                    </a:moveTo>
                    <a:cubicBezTo>
                      <a:pt x="1567" y="1"/>
                      <a:pt x="1535" y="11"/>
                      <a:pt x="1505" y="11"/>
                    </a:cubicBezTo>
                    <a:cubicBezTo>
                      <a:pt x="1442" y="21"/>
                      <a:pt x="1380" y="53"/>
                      <a:pt x="1318" y="84"/>
                    </a:cubicBezTo>
                    <a:cubicBezTo>
                      <a:pt x="1266" y="125"/>
                      <a:pt x="1214" y="177"/>
                      <a:pt x="1162" y="240"/>
                    </a:cubicBezTo>
                    <a:cubicBezTo>
                      <a:pt x="1141" y="281"/>
                      <a:pt x="1120" y="333"/>
                      <a:pt x="1100" y="374"/>
                    </a:cubicBezTo>
                    <a:cubicBezTo>
                      <a:pt x="1048" y="281"/>
                      <a:pt x="975" y="219"/>
                      <a:pt x="892" y="187"/>
                    </a:cubicBezTo>
                    <a:cubicBezTo>
                      <a:pt x="841" y="167"/>
                      <a:pt x="788" y="157"/>
                      <a:pt x="737" y="157"/>
                    </a:cubicBezTo>
                    <a:lnTo>
                      <a:pt x="716" y="157"/>
                    </a:lnTo>
                    <a:cubicBezTo>
                      <a:pt x="654" y="157"/>
                      <a:pt x="592" y="177"/>
                      <a:pt x="539" y="208"/>
                    </a:cubicBezTo>
                    <a:cubicBezTo>
                      <a:pt x="488" y="229"/>
                      <a:pt x="436" y="270"/>
                      <a:pt x="405" y="323"/>
                    </a:cubicBezTo>
                    <a:cubicBezTo>
                      <a:pt x="364" y="374"/>
                      <a:pt x="322" y="436"/>
                      <a:pt x="301" y="509"/>
                    </a:cubicBezTo>
                    <a:cubicBezTo>
                      <a:pt x="281" y="572"/>
                      <a:pt x="270" y="644"/>
                      <a:pt x="270" y="727"/>
                    </a:cubicBezTo>
                    <a:cubicBezTo>
                      <a:pt x="270" y="768"/>
                      <a:pt x="281" y="821"/>
                      <a:pt x="290" y="862"/>
                    </a:cubicBezTo>
                    <a:lnTo>
                      <a:pt x="270" y="862"/>
                    </a:lnTo>
                    <a:cubicBezTo>
                      <a:pt x="228" y="862"/>
                      <a:pt x="198" y="872"/>
                      <a:pt x="166" y="883"/>
                    </a:cubicBezTo>
                    <a:cubicBezTo>
                      <a:pt x="94" y="914"/>
                      <a:pt x="42" y="955"/>
                      <a:pt x="0" y="1017"/>
                    </a:cubicBezTo>
                    <a:cubicBezTo>
                      <a:pt x="820" y="1547"/>
                      <a:pt x="1650" y="2065"/>
                      <a:pt x="2480" y="2594"/>
                    </a:cubicBezTo>
                    <a:cubicBezTo>
                      <a:pt x="3206" y="3061"/>
                      <a:pt x="3932" y="3518"/>
                      <a:pt x="4658" y="3984"/>
                    </a:cubicBezTo>
                    <a:cubicBezTo>
                      <a:pt x="4668" y="3963"/>
                      <a:pt x="4668" y="3933"/>
                      <a:pt x="4679" y="3912"/>
                    </a:cubicBezTo>
                    <a:cubicBezTo>
                      <a:pt x="4689" y="3859"/>
                      <a:pt x="4689" y="3808"/>
                      <a:pt x="4689" y="3756"/>
                    </a:cubicBezTo>
                    <a:cubicBezTo>
                      <a:pt x="4689" y="3746"/>
                      <a:pt x="4679" y="3725"/>
                      <a:pt x="4679" y="3725"/>
                    </a:cubicBezTo>
                    <a:cubicBezTo>
                      <a:pt x="4679" y="3694"/>
                      <a:pt x="4658" y="3673"/>
                      <a:pt x="4637" y="3663"/>
                    </a:cubicBezTo>
                    <a:cubicBezTo>
                      <a:pt x="4285" y="3445"/>
                      <a:pt x="3932" y="3227"/>
                      <a:pt x="3589" y="2999"/>
                    </a:cubicBezTo>
                    <a:lnTo>
                      <a:pt x="2905" y="2573"/>
                    </a:lnTo>
                    <a:lnTo>
                      <a:pt x="2832" y="2532"/>
                    </a:lnTo>
                    <a:cubicBezTo>
                      <a:pt x="2646" y="2407"/>
                      <a:pt x="2448" y="2294"/>
                      <a:pt x="2261" y="2169"/>
                    </a:cubicBezTo>
                    <a:lnTo>
                      <a:pt x="2282" y="2128"/>
                    </a:lnTo>
                    <a:cubicBezTo>
                      <a:pt x="2365" y="1920"/>
                      <a:pt x="2448" y="1713"/>
                      <a:pt x="2459" y="1494"/>
                    </a:cubicBezTo>
                    <a:cubicBezTo>
                      <a:pt x="2490" y="1494"/>
                      <a:pt x="2510" y="1484"/>
                      <a:pt x="2542" y="1474"/>
                    </a:cubicBezTo>
                    <a:cubicBezTo>
                      <a:pt x="2573" y="1453"/>
                      <a:pt x="2593" y="1443"/>
                      <a:pt x="2614" y="1422"/>
                    </a:cubicBezTo>
                    <a:cubicBezTo>
                      <a:pt x="2646" y="1391"/>
                      <a:pt x="2676" y="1349"/>
                      <a:pt x="2697" y="1298"/>
                    </a:cubicBezTo>
                    <a:cubicBezTo>
                      <a:pt x="2718" y="1236"/>
                      <a:pt x="2718" y="1173"/>
                      <a:pt x="2718" y="1142"/>
                    </a:cubicBezTo>
                    <a:cubicBezTo>
                      <a:pt x="2718" y="1090"/>
                      <a:pt x="2708" y="1028"/>
                      <a:pt x="2676" y="966"/>
                    </a:cubicBezTo>
                    <a:cubicBezTo>
                      <a:pt x="2656" y="924"/>
                      <a:pt x="2625" y="872"/>
                      <a:pt x="2593" y="841"/>
                    </a:cubicBezTo>
                    <a:cubicBezTo>
                      <a:pt x="2552" y="800"/>
                      <a:pt x="2500" y="768"/>
                      <a:pt x="2448" y="748"/>
                    </a:cubicBezTo>
                    <a:cubicBezTo>
                      <a:pt x="2417" y="738"/>
                      <a:pt x="2386" y="727"/>
                      <a:pt x="2344" y="727"/>
                    </a:cubicBezTo>
                    <a:cubicBezTo>
                      <a:pt x="2314" y="727"/>
                      <a:pt x="2293" y="738"/>
                      <a:pt x="2272" y="738"/>
                    </a:cubicBezTo>
                    <a:cubicBezTo>
                      <a:pt x="2241" y="738"/>
                      <a:pt x="2220" y="748"/>
                      <a:pt x="2199" y="758"/>
                    </a:cubicBezTo>
                    <a:cubicBezTo>
                      <a:pt x="2220" y="634"/>
                      <a:pt x="2210" y="519"/>
                      <a:pt x="2168" y="406"/>
                    </a:cubicBezTo>
                    <a:cubicBezTo>
                      <a:pt x="2137" y="333"/>
                      <a:pt x="2095" y="270"/>
                      <a:pt x="2044" y="219"/>
                    </a:cubicBezTo>
                    <a:cubicBezTo>
                      <a:pt x="2002" y="167"/>
                      <a:pt x="1950" y="115"/>
                      <a:pt x="1888" y="84"/>
                    </a:cubicBezTo>
                    <a:cubicBezTo>
                      <a:pt x="1836" y="53"/>
                      <a:pt x="1763" y="32"/>
                      <a:pt x="1701" y="11"/>
                    </a:cubicBezTo>
                    <a:cubicBezTo>
                      <a:pt x="1671" y="11"/>
                      <a:pt x="1639" y="1"/>
                      <a:pt x="15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3480;p63">
                <a:extLst>
                  <a:ext uri="{FF2B5EF4-FFF2-40B4-BE49-F238E27FC236}">
                    <a16:creationId xmlns:a16="http://schemas.microsoft.com/office/drawing/2014/main" id="{6BC5F719-20B0-3616-B665-4D2D1B675D15}"/>
                  </a:ext>
                </a:extLst>
              </p:cNvPr>
              <p:cNvSpPr/>
              <p:nvPr/>
            </p:nvSpPr>
            <p:spPr>
              <a:xfrm>
                <a:off x="1787425" y="2739925"/>
                <a:ext cx="442950" cy="372175"/>
              </a:xfrm>
              <a:custGeom>
                <a:avLst/>
                <a:gdLst/>
                <a:ahLst/>
                <a:cxnLst/>
                <a:rect l="l" t="t" r="r" b="b"/>
                <a:pathLst>
                  <a:path w="17718" h="14887" extrusionOk="0">
                    <a:moveTo>
                      <a:pt x="9025" y="1"/>
                    </a:moveTo>
                    <a:cubicBezTo>
                      <a:pt x="8911" y="1"/>
                      <a:pt x="8797" y="1"/>
                      <a:pt x="8683" y="12"/>
                    </a:cubicBezTo>
                    <a:lnTo>
                      <a:pt x="8226" y="12"/>
                    </a:lnTo>
                    <a:cubicBezTo>
                      <a:pt x="8008" y="12"/>
                      <a:pt x="7791" y="22"/>
                      <a:pt x="7583" y="22"/>
                    </a:cubicBezTo>
                    <a:lnTo>
                      <a:pt x="7469" y="22"/>
                    </a:lnTo>
                    <a:cubicBezTo>
                      <a:pt x="7158" y="22"/>
                      <a:pt x="6878" y="22"/>
                      <a:pt x="6588" y="33"/>
                    </a:cubicBezTo>
                    <a:cubicBezTo>
                      <a:pt x="6214" y="53"/>
                      <a:pt x="5892" y="84"/>
                      <a:pt x="5602" y="146"/>
                    </a:cubicBezTo>
                    <a:cubicBezTo>
                      <a:pt x="5426" y="178"/>
                      <a:pt x="5280" y="219"/>
                      <a:pt x="5124" y="271"/>
                    </a:cubicBezTo>
                    <a:cubicBezTo>
                      <a:pt x="5062" y="291"/>
                      <a:pt x="4990" y="312"/>
                      <a:pt x="4928" y="344"/>
                    </a:cubicBezTo>
                    <a:cubicBezTo>
                      <a:pt x="4959" y="302"/>
                      <a:pt x="5000" y="261"/>
                      <a:pt x="5042" y="219"/>
                    </a:cubicBezTo>
                    <a:cubicBezTo>
                      <a:pt x="5073" y="188"/>
                      <a:pt x="5073" y="125"/>
                      <a:pt x="5042" y="95"/>
                    </a:cubicBezTo>
                    <a:cubicBezTo>
                      <a:pt x="5021" y="74"/>
                      <a:pt x="5000" y="63"/>
                      <a:pt x="4979" y="63"/>
                    </a:cubicBezTo>
                    <a:cubicBezTo>
                      <a:pt x="4959" y="63"/>
                      <a:pt x="4938" y="74"/>
                      <a:pt x="4917" y="95"/>
                    </a:cubicBezTo>
                    <a:cubicBezTo>
                      <a:pt x="4896" y="115"/>
                      <a:pt x="4886" y="136"/>
                      <a:pt x="4866" y="157"/>
                    </a:cubicBezTo>
                    <a:lnTo>
                      <a:pt x="4834" y="157"/>
                    </a:lnTo>
                    <a:cubicBezTo>
                      <a:pt x="4824" y="157"/>
                      <a:pt x="4813" y="157"/>
                      <a:pt x="4803" y="167"/>
                    </a:cubicBezTo>
                    <a:cubicBezTo>
                      <a:pt x="4793" y="157"/>
                      <a:pt x="4783" y="157"/>
                      <a:pt x="4762" y="157"/>
                    </a:cubicBezTo>
                    <a:cubicBezTo>
                      <a:pt x="4751" y="157"/>
                      <a:pt x="4720" y="167"/>
                      <a:pt x="4710" y="178"/>
                    </a:cubicBezTo>
                    <a:lnTo>
                      <a:pt x="4689" y="178"/>
                    </a:lnTo>
                    <a:cubicBezTo>
                      <a:pt x="4679" y="188"/>
                      <a:pt x="4668" y="188"/>
                      <a:pt x="4668" y="188"/>
                    </a:cubicBezTo>
                    <a:lnTo>
                      <a:pt x="4658" y="188"/>
                    </a:lnTo>
                    <a:cubicBezTo>
                      <a:pt x="4647" y="188"/>
                      <a:pt x="4637" y="178"/>
                      <a:pt x="4627" y="178"/>
                    </a:cubicBezTo>
                    <a:lnTo>
                      <a:pt x="4606" y="178"/>
                    </a:lnTo>
                    <a:cubicBezTo>
                      <a:pt x="4575" y="188"/>
                      <a:pt x="4564" y="198"/>
                      <a:pt x="4554" y="219"/>
                    </a:cubicBezTo>
                    <a:cubicBezTo>
                      <a:pt x="4544" y="229"/>
                      <a:pt x="4534" y="240"/>
                      <a:pt x="4534" y="250"/>
                    </a:cubicBezTo>
                    <a:cubicBezTo>
                      <a:pt x="4513" y="261"/>
                      <a:pt x="4492" y="271"/>
                      <a:pt x="4481" y="291"/>
                    </a:cubicBezTo>
                    <a:cubicBezTo>
                      <a:pt x="4451" y="344"/>
                      <a:pt x="4419" y="395"/>
                      <a:pt x="4388" y="457"/>
                    </a:cubicBezTo>
                    <a:cubicBezTo>
                      <a:pt x="4368" y="457"/>
                      <a:pt x="4347" y="468"/>
                      <a:pt x="4336" y="489"/>
                    </a:cubicBezTo>
                    <a:cubicBezTo>
                      <a:pt x="4232" y="696"/>
                      <a:pt x="4149" y="893"/>
                      <a:pt x="4056" y="1101"/>
                    </a:cubicBezTo>
                    <a:cubicBezTo>
                      <a:pt x="3994" y="1246"/>
                      <a:pt x="3932" y="1402"/>
                      <a:pt x="3870" y="1547"/>
                    </a:cubicBezTo>
                    <a:cubicBezTo>
                      <a:pt x="3755" y="1775"/>
                      <a:pt x="3642" y="2024"/>
                      <a:pt x="3527" y="2294"/>
                    </a:cubicBezTo>
                    <a:cubicBezTo>
                      <a:pt x="3268" y="2937"/>
                      <a:pt x="3050" y="3590"/>
                      <a:pt x="2801" y="4378"/>
                    </a:cubicBezTo>
                    <a:cubicBezTo>
                      <a:pt x="2749" y="4534"/>
                      <a:pt x="2697" y="4700"/>
                      <a:pt x="2646" y="4856"/>
                    </a:cubicBezTo>
                    <a:cubicBezTo>
                      <a:pt x="2584" y="5042"/>
                      <a:pt x="2531" y="5219"/>
                      <a:pt x="2469" y="5395"/>
                    </a:cubicBezTo>
                    <a:cubicBezTo>
                      <a:pt x="2407" y="5592"/>
                      <a:pt x="2345" y="5789"/>
                      <a:pt x="2282" y="5976"/>
                    </a:cubicBezTo>
                    <a:cubicBezTo>
                      <a:pt x="2220" y="6163"/>
                      <a:pt x="2169" y="6339"/>
                      <a:pt x="2106" y="6526"/>
                    </a:cubicBezTo>
                    <a:cubicBezTo>
                      <a:pt x="1867" y="7273"/>
                      <a:pt x="1618" y="8092"/>
                      <a:pt x="1349" y="9026"/>
                    </a:cubicBezTo>
                    <a:cubicBezTo>
                      <a:pt x="1100" y="9887"/>
                      <a:pt x="882" y="10675"/>
                      <a:pt x="685" y="11432"/>
                    </a:cubicBezTo>
                    <a:lnTo>
                      <a:pt x="643" y="11577"/>
                    </a:lnTo>
                    <a:cubicBezTo>
                      <a:pt x="447" y="12314"/>
                      <a:pt x="249" y="13082"/>
                      <a:pt x="11" y="13829"/>
                    </a:cubicBezTo>
                    <a:cubicBezTo>
                      <a:pt x="0" y="13849"/>
                      <a:pt x="11" y="13859"/>
                      <a:pt x="11" y="13870"/>
                    </a:cubicBezTo>
                    <a:cubicBezTo>
                      <a:pt x="11" y="13891"/>
                      <a:pt x="11" y="13901"/>
                      <a:pt x="21" y="13922"/>
                    </a:cubicBezTo>
                    <a:cubicBezTo>
                      <a:pt x="104" y="14057"/>
                      <a:pt x="218" y="14191"/>
                      <a:pt x="353" y="14316"/>
                    </a:cubicBezTo>
                    <a:cubicBezTo>
                      <a:pt x="488" y="14440"/>
                      <a:pt x="643" y="14555"/>
                      <a:pt x="820" y="14648"/>
                    </a:cubicBezTo>
                    <a:cubicBezTo>
                      <a:pt x="975" y="14731"/>
                      <a:pt x="1152" y="14804"/>
                      <a:pt x="1328" y="14845"/>
                    </a:cubicBezTo>
                    <a:cubicBezTo>
                      <a:pt x="1442" y="14866"/>
                      <a:pt x="1567" y="14887"/>
                      <a:pt x="1681" y="14887"/>
                    </a:cubicBezTo>
                    <a:cubicBezTo>
                      <a:pt x="1733" y="14887"/>
                      <a:pt x="1795" y="14887"/>
                      <a:pt x="1847" y="14876"/>
                    </a:cubicBezTo>
                    <a:lnTo>
                      <a:pt x="1867" y="14876"/>
                    </a:lnTo>
                    <a:cubicBezTo>
                      <a:pt x="1899" y="14876"/>
                      <a:pt x="1930" y="14855"/>
                      <a:pt x="1950" y="14834"/>
                    </a:cubicBezTo>
                    <a:cubicBezTo>
                      <a:pt x="2210" y="14389"/>
                      <a:pt x="2469" y="13942"/>
                      <a:pt x="2739" y="13497"/>
                    </a:cubicBezTo>
                    <a:cubicBezTo>
                      <a:pt x="3247" y="12635"/>
                      <a:pt x="3766" y="11754"/>
                      <a:pt x="4264" y="10872"/>
                    </a:cubicBezTo>
                    <a:cubicBezTo>
                      <a:pt x="5083" y="9389"/>
                      <a:pt x="5737" y="8050"/>
                      <a:pt x="6256" y="6764"/>
                    </a:cubicBezTo>
                    <a:cubicBezTo>
                      <a:pt x="6401" y="6412"/>
                      <a:pt x="6525" y="6059"/>
                      <a:pt x="6650" y="5717"/>
                    </a:cubicBezTo>
                    <a:lnTo>
                      <a:pt x="6753" y="5426"/>
                    </a:lnTo>
                    <a:cubicBezTo>
                      <a:pt x="6836" y="5198"/>
                      <a:pt x="6929" y="4970"/>
                      <a:pt x="7002" y="4742"/>
                    </a:cubicBezTo>
                    <a:cubicBezTo>
                      <a:pt x="7137" y="4348"/>
                      <a:pt x="7241" y="4016"/>
                      <a:pt x="7314" y="3705"/>
                    </a:cubicBezTo>
                    <a:cubicBezTo>
                      <a:pt x="7386" y="3373"/>
                      <a:pt x="7427" y="3071"/>
                      <a:pt x="7448" y="2792"/>
                    </a:cubicBezTo>
                    <a:cubicBezTo>
                      <a:pt x="8475" y="3590"/>
                      <a:pt x="9543" y="4223"/>
                      <a:pt x="10612" y="4669"/>
                    </a:cubicBezTo>
                    <a:cubicBezTo>
                      <a:pt x="11203" y="4908"/>
                      <a:pt x="11816" y="5095"/>
                      <a:pt x="12427" y="5219"/>
                    </a:cubicBezTo>
                    <a:cubicBezTo>
                      <a:pt x="12987" y="5333"/>
                      <a:pt x="13547" y="5395"/>
                      <a:pt x="14098" y="5395"/>
                    </a:cubicBezTo>
                    <a:cubicBezTo>
                      <a:pt x="14149" y="5395"/>
                      <a:pt x="14201" y="5395"/>
                      <a:pt x="14253" y="5385"/>
                    </a:cubicBezTo>
                    <a:cubicBezTo>
                      <a:pt x="14699" y="5385"/>
                      <a:pt x="15135" y="5323"/>
                      <a:pt x="15539" y="5229"/>
                    </a:cubicBezTo>
                    <a:cubicBezTo>
                      <a:pt x="16006" y="5105"/>
                      <a:pt x="16410" y="4939"/>
                      <a:pt x="16742" y="4710"/>
                    </a:cubicBezTo>
                    <a:cubicBezTo>
                      <a:pt x="16919" y="4586"/>
                      <a:pt x="17074" y="4451"/>
                      <a:pt x="17199" y="4295"/>
                    </a:cubicBezTo>
                    <a:cubicBezTo>
                      <a:pt x="17272" y="4212"/>
                      <a:pt x="17334" y="4129"/>
                      <a:pt x="17396" y="4037"/>
                    </a:cubicBezTo>
                    <a:cubicBezTo>
                      <a:pt x="17448" y="3954"/>
                      <a:pt x="17500" y="3860"/>
                      <a:pt x="17541" y="3746"/>
                    </a:cubicBezTo>
                    <a:cubicBezTo>
                      <a:pt x="17634" y="3549"/>
                      <a:pt x="17687" y="3320"/>
                      <a:pt x="17707" y="3082"/>
                    </a:cubicBezTo>
                    <a:cubicBezTo>
                      <a:pt x="17717" y="2958"/>
                      <a:pt x="17717" y="2833"/>
                      <a:pt x="17717" y="2667"/>
                    </a:cubicBezTo>
                    <a:cubicBezTo>
                      <a:pt x="17707" y="2491"/>
                      <a:pt x="17687" y="2304"/>
                      <a:pt x="17666" y="2107"/>
                    </a:cubicBezTo>
                    <a:cubicBezTo>
                      <a:pt x="17583" y="1536"/>
                      <a:pt x="17427" y="935"/>
                      <a:pt x="17157" y="157"/>
                    </a:cubicBezTo>
                    <a:cubicBezTo>
                      <a:pt x="17147" y="125"/>
                      <a:pt x="17116" y="105"/>
                      <a:pt x="17085" y="105"/>
                    </a:cubicBezTo>
                    <a:cubicBezTo>
                      <a:pt x="17074" y="105"/>
                      <a:pt x="17053" y="115"/>
                      <a:pt x="17044" y="115"/>
                    </a:cubicBezTo>
                    <a:cubicBezTo>
                      <a:pt x="17033" y="125"/>
                      <a:pt x="17012" y="146"/>
                      <a:pt x="17002" y="167"/>
                    </a:cubicBezTo>
                    <a:cubicBezTo>
                      <a:pt x="17002" y="188"/>
                      <a:pt x="17002" y="208"/>
                      <a:pt x="17012" y="240"/>
                    </a:cubicBezTo>
                    <a:cubicBezTo>
                      <a:pt x="17044" y="344"/>
                      <a:pt x="17085" y="447"/>
                      <a:pt x="17116" y="561"/>
                    </a:cubicBezTo>
                    <a:cubicBezTo>
                      <a:pt x="17064" y="510"/>
                      <a:pt x="17002" y="468"/>
                      <a:pt x="16940" y="427"/>
                    </a:cubicBezTo>
                    <a:cubicBezTo>
                      <a:pt x="16825" y="374"/>
                      <a:pt x="16701" y="323"/>
                      <a:pt x="16546" y="281"/>
                    </a:cubicBezTo>
                    <a:cubicBezTo>
                      <a:pt x="16234" y="188"/>
                      <a:pt x="15912" y="167"/>
                      <a:pt x="15633" y="146"/>
                    </a:cubicBezTo>
                    <a:lnTo>
                      <a:pt x="15259" y="146"/>
                    </a:lnTo>
                    <a:cubicBezTo>
                      <a:pt x="15062" y="146"/>
                      <a:pt x="14865" y="146"/>
                      <a:pt x="14678" y="157"/>
                    </a:cubicBezTo>
                    <a:lnTo>
                      <a:pt x="14616" y="157"/>
                    </a:lnTo>
                    <a:cubicBezTo>
                      <a:pt x="14492" y="157"/>
                      <a:pt x="14357" y="157"/>
                      <a:pt x="14232" y="167"/>
                    </a:cubicBezTo>
                    <a:lnTo>
                      <a:pt x="14201" y="167"/>
                    </a:lnTo>
                    <a:cubicBezTo>
                      <a:pt x="14056" y="167"/>
                      <a:pt x="13921" y="157"/>
                      <a:pt x="13786" y="146"/>
                    </a:cubicBezTo>
                    <a:cubicBezTo>
                      <a:pt x="12261" y="74"/>
                      <a:pt x="10622" y="1"/>
                      <a:pt x="9025" y="1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3481;p63">
                <a:extLst>
                  <a:ext uri="{FF2B5EF4-FFF2-40B4-BE49-F238E27FC236}">
                    <a16:creationId xmlns:a16="http://schemas.microsoft.com/office/drawing/2014/main" id="{FBADEAA4-74DC-F5C7-2308-BEC2B39D1356}"/>
                  </a:ext>
                </a:extLst>
              </p:cNvPr>
              <p:cNvSpPr/>
              <p:nvPr/>
            </p:nvSpPr>
            <p:spPr>
              <a:xfrm>
                <a:off x="2205450" y="2742000"/>
                <a:ext cx="145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1059" extrusionOk="0">
                    <a:moveTo>
                      <a:pt x="84" y="1"/>
                    </a:moveTo>
                    <a:cubicBezTo>
                      <a:pt x="84" y="1"/>
                      <a:pt x="74" y="1"/>
                      <a:pt x="63" y="12"/>
                    </a:cubicBezTo>
                    <a:cubicBezTo>
                      <a:pt x="42" y="12"/>
                      <a:pt x="32" y="22"/>
                      <a:pt x="11" y="42"/>
                    </a:cubicBezTo>
                    <a:cubicBezTo>
                      <a:pt x="1" y="63"/>
                      <a:pt x="1" y="95"/>
                      <a:pt x="1" y="115"/>
                    </a:cubicBezTo>
                    <a:cubicBezTo>
                      <a:pt x="94" y="395"/>
                      <a:pt x="187" y="676"/>
                      <a:pt x="281" y="945"/>
                    </a:cubicBezTo>
                    <a:cubicBezTo>
                      <a:pt x="291" y="966"/>
                      <a:pt x="302" y="976"/>
                      <a:pt x="312" y="987"/>
                    </a:cubicBezTo>
                    <a:cubicBezTo>
                      <a:pt x="312" y="997"/>
                      <a:pt x="323" y="997"/>
                      <a:pt x="323" y="1008"/>
                    </a:cubicBezTo>
                    <a:cubicBezTo>
                      <a:pt x="332" y="1038"/>
                      <a:pt x="364" y="1049"/>
                      <a:pt x="395" y="1059"/>
                    </a:cubicBezTo>
                    <a:lnTo>
                      <a:pt x="447" y="1059"/>
                    </a:lnTo>
                    <a:cubicBezTo>
                      <a:pt x="468" y="1059"/>
                      <a:pt x="489" y="1038"/>
                      <a:pt x="498" y="1018"/>
                    </a:cubicBezTo>
                    <a:lnTo>
                      <a:pt x="509" y="1018"/>
                    </a:lnTo>
                    <a:cubicBezTo>
                      <a:pt x="530" y="1008"/>
                      <a:pt x="551" y="997"/>
                      <a:pt x="561" y="976"/>
                    </a:cubicBezTo>
                    <a:cubicBezTo>
                      <a:pt x="571" y="955"/>
                      <a:pt x="581" y="935"/>
                      <a:pt x="571" y="914"/>
                    </a:cubicBezTo>
                    <a:cubicBezTo>
                      <a:pt x="540" y="800"/>
                      <a:pt x="509" y="696"/>
                      <a:pt x="478" y="593"/>
                    </a:cubicBezTo>
                    <a:cubicBezTo>
                      <a:pt x="468" y="520"/>
                      <a:pt x="447" y="457"/>
                      <a:pt x="436" y="395"/>
                    </a:cubicBezTo>
                    <a:cubicBezTo>
                      <a:pt x="426" y="364"/>
                      <a:pt x="395" y="333"/>
                      <a:pt x="374" y="323"/>
                    </a:cubicBezTo>
                    <a:lnTo>
                      <a:pt x="343" y="291"/>
                    </a:lnTo>
                    <a:cubicBezTo>
                      <a:pt x="332" y="291"/>
                      <a:pt x="323" y="281"/>
                      <a:pt x="312" y="281"/>
                    </a:cubicBezTo>
                    <a:cubicBezTo>
                      <a:pt x="302" y="261"/>
                      <a:pt x="302" y="250"/>
                      <a:pt x="281" y="240"/>
                    </a:cubicBezTo>
                    <a:cubicBezTo>
                      <a:pt x="270" y="229"/>
                      <a:pt x="250" y="219"/>
                      <a:pt x="240" y="219"/>
                    </a:cubicBezTo>
                    <a:cubicBezTo>
                      <a:pt x="229" y="198"/>
                      <a:pt x="219" y="188"/>
                      <a:pt x="198" y="178"/>
                    </a:cubicBezTo>
                    <a:lnTo>
                      <a:pt x="198" y="167"/>
                    </a:lnTo>
                    <a:lnTo>
                      <a:pt x="167" y="74"/>
                    </a:lnTo>
                    <a:cubicBezTo>
                      <a:pt x="157" y="53"/>
                      <a:pt x="146" y="32"/>
                      <a:pt x="125" y="22"/>
                    </a:cubicBezTo>
                    <a:cubicBezTo>
                      <a:pt x="115" y="12"/>
                      <a:pt x="104" y="1"/>
                      <a:pt x="84" y="1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3482;p63">
                <a:extLst>
                  <a:ext uri="{FF2B5EF4-FFF2-40B4-BE49-F238E27FC236}">
                    <a16:creationId xmlns:a16="http://schemas.microsoft.com/office/drawing/2014/main" id="{4BED9947-FDFB-D7C0-BB79-B8748DF696D2}"/>
                  </a:ext>
                </a:extLst>
              </p:cNvPr>
              <p:cNvSpPr/>
              <p:nvPr/>
            </p:nvSpPr>
            <p:spPr>
              <a:xfrm>
                <a:off x="2541800" y="2875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3483;p63">
                <a:extLst>
                  <a:ext uri="{FF2B5EF4-FFF2-40B4-BE49-F238E27FC236}">
                    <a16:creationId xmlns:a16="http://schemas.microsoft.com/office/drawing/2014/main" id="{C28FB6A8-E933-F283-EBE4-98A4B2A49498}"/>
                  </a:ext>
                </a:extLst>
              </p:cNvPr>
              <p:cNvSpPr/>
              <p:nvPr/>
            </p:nvSpPr>
            <p:spPr>
              <a:xfrm>
                <a:off x="2559950" y="31429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3484;p63">
                <a:extLst>
                  <a:ext uri="{FF2B5EF4-FFF2-40B4-BE49-F238E27FC236}">
                    <a16:creationId xmlns:a16="http://schemas.microsoft.com/office/drawing/2014/main" id="{5CAE4D68-EDFC-0407-373B-259EC12655C3}"/>
                  </a:ext>
                </a:extLst>
              </p:cNvPr>
              <p:cNvSpPr/>
              <p:nvPr/>
            </p:nvSpPr>
            <p:spPr>
              <a:xfrm>
                <a:off x="2543625" y="3143450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3485;p63">
                <a:extLst>
                  <a:ext uri="{FF2B5EF4-FFF2-40B4-BE49-F238E27FC236}">
                    <a16:creationId xmlns:a16="http://schemas.microsoft.com/office/drawing/2014/main" id="{69ACAF20-FDDA-29F4-B096-347414B8E68A}"/>
                  </a:ext>
                </a:extLst>
              </p:cNvPr>
              <p:cNvSpPr/>
              <p:nvPr/>
            </p:nvSpPr>
            <p:spPr>
              <a:xfrm>
                <a:off x="2543375" y="3143450"/>
                <a:ext cx="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3486;p63">
                <a:extLst>
                  <a:ext uri="{FF2B5EF4-FFF2-40B4-BE49-F238E27FC236}">
                    <a16:creationId xmlns:a16="http://schemas.microsoft.com/office/drawing/2014/main" id="{3BF2F0FD-E018-5660-B2A2-4A7DC0380105}"/>
                  </a:ext>
                </a:extLst>
              </p:cNvPr>
              <p:cNvSpPr/>
              <p:nvPr/>
            </p:nvSpPr>
            <p:spPr>
              <a:xfrm>
                <a:off x="2543375" y="3143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3487;p63">
                <a:extLst>
                  <a:ext uri="{FF2B5EF4-FFF2-40B4-BE49-F238E27FC236}">
                    <a16:creationId xmlns:a16="http://schemas.microsoft.com/office/drawing/2014/main" id="{DB5D9B7C-BAFD-1142-E4DD-430C695BD496}"/>
                  </a:ext>
                </a:extLst>
              </p:cNvPr>
              <p:cNvSpPr/>
              <p:nvPr/>
            </p:nvSpPr>
            <p:spPr>
              <a:xfrm>
                <a:off x="2205725" y="2626625"/>
                <a:ext cx="86875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3465" extrusionOk="0">
                    <a:moveTo>
                      <a:pt x="1743" y="0"/>
                    </a:moveTo>
                    <a:cubicBezTo>
                      <a:pt x="778" y="0"/>
                      <a:pt x="0" y="778"/>
                      <a:pt x="0" y="1732"/>
                    </a:cubicBezTo>
                    <a:cubicBezTo>
                      <a:pt x="0" y="2687"/>
                      <a:pt x="778" y="3465"/>
                      <a:pt x="1743" y="3465"/>
                    </a:cubicBezTo>
                    <a:cubicBezTo>
                      <a:pt x="2697" y="3465"/>
                      <a:pt x="3475" y="2687"/>
                      <a:pt x="3475" y="1732"/>
                    </a:cubicBezTo>
                    <a:cubicBezTo>
                      <a:pt x="3475" y="778"/>
                      <a:pt x="2697" y="0"/>
                      <a:pt x="17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3488;p63">
                <a:extLst>
                  <a:ext uri="{FF2B5EF4-FFF2-40B4-BE49-F238E27FC236}">
                    <a16:creationId xmlns:a16="http://schemas.microsoft.com/office/drawing/2014/main" id="{DC8B231F-E321-C5B7-DCE9-0629CFBD1E99}"/>
                  </a:ext>
                </a:extLst>
              </p:cNvPr>
              <p:cNvSpPr/>
              <p:nvPr/>
            </p:nvSpPr>
            <p:spPr>
              <a:xfrm>
                <a:off x="2222575" y="2629725"/>
                <a:ext cx="66150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740" extrusionOk="0">
                    <a:moveTo>
                      <a:pt x="415" y="1"/>
                    </a:moveTo>
                    <a:cubicBezTo>
                      <a:pt x="270" y="63"/>
                      <a:pt x="125" y="135"/>
                      <a:pt x="0" y="239"/>
                    </a:cubicBezTo>
                    <a:cubicBezTo>
                      <a:pt x="52" y="260"/>
                      <a:pt x="104" y="291"/>
                      <a:pt x="156" y="312"/>
                    </a:cubicBezTo>
                    <a:cubicBezTo>
                      <a:pt x="291" y="395"/>
                      <a:pt x="426" y="478"/>
                      <a:pt x="560" y="571"/>
                    </a:cubicBezTo>
                    <a:cubicBezTo>
                      <a:pt x="696" y="675"/>
                      <a:pt x="830" y="778"/>
                      <a:pt x="965" y="893"/>
                    </a:cubicBezTo>
                    <a:cubicBezTo>
                      <a:pt x="1214" y="1110"/>
                      <a:pt x="1452" y="1349"/>
                      <a:pt x="1660" y="1608"/>
                    </a:cubicBezTo>
                    <a:cubicBezTo>
                      <a:pt x="1774" y="1733"/>
                      <a:pt x="1878" y="1868"/>
                      <a:pt x="1982" y="2002"/>
                    </a:cubicBezTo>
                    <a:cubicBezTo>
                      <a:pt x="2075" y="2138"/>
                      <a:pt x="2158" y="2283"/>
                      <a:pt x="2241" y="2428"/>
                    </a:cubicBezTo>
                    <a:cubicBezTo>
                      <a:pt x="2282" y="2500"/>
                      <a:pt x="2314" y="2573"/>
                      <a:pt x="2355" y="2656"/>
                    </a:cubicBezTo>
                    <a:cubicBezTo>
                      <a:pt x="2365" y="2677"/>
                      <a:pt x="2376" y="2708"/>
                      <a:pt x="2386" y="2739"/>
                    </a:cubicBezTo>
                    <a:cubicBezTo>
                      <a:pt x="2490" y="2615"/>
                      <a:pt x="2583" y="2470"/>
                      <a:pt x="2646" y="2324"/>
                    </a:cubicBezTo>
                    <a:cubicBezTo>
                      <a:pt x="2625" y="2272"/>
                      <a:pt x="2604" y="2231"/>
                      <a:pt x="2583" y="2189"/>
                    </a:cubicBezTo>
                    <a:lnTo>
                      <a:pt x="2593" y="2189"/>
                    </a:lnTo>
                    <a:cubicBezTo>
                      <a:pt x="2490" y="2002"/>
                      <a:pt x="2376" y="1816"/>
                      <a:pt x="2241" y="1640"/>
                    </a:cubicBezTo>
                    <a:cubicBezTo>
                      <a:pt x="2116" y="1474"/>
                      <a:pt x="1992" y="1308"/>
                      <a:pt x="1847" y="1152"/>
                    </a:cubicBezTo>
                    <a:lnTo>
                      <a:pt x="1847" y="1163"/>
                    </a:lnTo>
                    <a:cubicBezTo>
                      <a:pt x="1681" y="976"/>
                      <a:pt x="1515" y="799"/>
                      <a:pt x="1328" y="644"/>
                    </a:cubicBezTo>
                    <a:cubicBezTo>
                      <a:pt x="1131" y="467"/>
                      <a:pt x="934" y="312"/>
                      <a:pt x="716" y="177"/>
                    </a:cubicBezTo>
                    <a:lnTo>
                      <a:pt x="726" y="177"/>
                    </a:lnTo>
                    <a:cubicBezTo>
                      <a:pt x="623" y="115"/>
                      <a:pt x="519" y="52"/>
                      <a:pt x="4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3489;p63">
                <a:extLst>
                  <a:ext uri="{FF2B5EF4-FFF2-40B4-BE49-F238E27FC236}">
                    <a16:creationId xmlns:a16="http://schemas.microsoft.com/office/drawing/2014/main" id="{2C23C89F-98F6-3BF4-C819-5E5D695A628F}"/>
                  </a:ext>
                </a:extLst>
              </p:cNvPr>
              <p:cNvSpPr/>
              <p:nvPr/>
            </p:nvSpPr>
            <p:spPr>
              <a:xfrm>
                <a:off x="2206500" y="2651775"/>
                <a:ext cx="58900" cy="61225"/>
              </a:xfrm>
              <a:custGeom>
                <a:avLst/>
                <a:gdLst/>
                <a:ahLst/>
                <a:cxnLst/>
                <a:rect l="l" t="t" r="r" b="b"/>
                <a:pathLst>
                  <a:path w="2356" h="2449" extrusionOk="0">
                    <a:moveTo>
                      <a:pt x="135" y="0"/>
                    </a:moveTo>
                    <a:cubicBezTo>
                      <a:pt x="73" y="125"/>
                      <a:pt x="32" y="260"/>
                      <a:pt x="0" y="405"/>
                    </a:cubicBezTo>
                    <a:cubicBezTo>
                      <a:pt x="94" y="457"/>
                      <a:pt x="187" y="519"/>
                      <a:pt x="281" y="592"/>
                    </a:cubicBezTo>
                    <a:cubicBezTo>
                      <a:pt x="415" y="685"/>
                      <a:pt x="550" y="799"/>
                      <a:pt x="675" y="913"/>
                    </a:cubicBezTo>
                    <a:cubicBezTo>
                      <a:pt x="934" y="1131"/>
                      <a:pt x="1173" y="1369"/>
                      <a:pt x="1380" y="1629"/>
                    </a:cubicBezTo>
                    <a:cubicBezTo>
                      <a:pt x="1597" y="1888"/>
                      <a:pt x="1795" y="2158"/>
                      <a:pt x="1940" y="2448"/>
                    </a:cubicBezTo>
                    <a:cubicBezTo>
                      <a:pt x="2085" y="2427"/>
                      <a:pt x="2231" y="2397"/>
                      <a:pt x="2355" y="2344"/>
                    </a:cubicBezTo>
                    <a:cubicBezTo>
                      <a:pt x="2334" y="2282"/>
                      <a:pt x="2314" y="2241"/>
                      <a:pt x="2282" y="2189"/>
                    </a:cubicBezTo>
                    <a:lnTo>
                      <a:pt x="2293" y="2189"/>
                    </a:lnTo>
                    <a:cubicBezTo>
                      <a:pt x="2189" y="2003"/>
                      <a:pt x="2075" y="1816"/>
                      <a:pt x="1950" y="1650"/>
                    </a:cubicBezTo>
                    <a:cubicBezTo>
                      <a:pt x="1826" y="1473"/>
                      <a:pt x="1691" y="1307"/>
                      <a:pt x="1546" y="1152"/>
                    </a:cubicBezTo>
                    <a:lnTo>
                      <a:pt x="1546" y="1141"/>
                    </a:lnTo>
                    <a:cubicBezTo>
                      <a:pt x="1369" y="965"/>
                      <a:pt x="1193" y="788"/>
                      <a:pt x="1007" y="623"/>
                    </a:cubicBezTo>
                    <a:cubicBezTo>
                      <a:pt x="820" y="457"/>
                      <a:pt x="622" y="301"/>
                      <a:pt x="415" y="166"/>
                    </a:cubicBezTo>
                    <a:cubicBezTo>
                      <a:pt x="322" y="104"/>
                      <a:pt x="228" y="52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3490;p63">
                <a:extLst>
                  <a:ext uri="{FF2B5EF4-FFF2-40B4-BE49-F238E27FC236}">
                    <a16:creationId xmlns:a16="http://schemas.microsoft.com/office/drawing/2014/main" id="{E1C45731-10CD-46A3-A046-B98A2E18D4C5}"/>
                  </a:ext>
                </a:extLst>
              </p:cNvPr>
              <p:cNvSpPr/>
              <p:nvPr/>
            </p:nvSpPr>
            <p:spPr>
              <a:xfrm>
                <a:off x="2245150" y="2680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3491;p63">
                <a:extLst>
                  <a:ext uri="{FF2B5EF4-FFF2-40B4-BE49-F238E27FC236}">
                    <a16:creationId xmlns:a16="http://schemas.microsoft.com/office/drawing/2014/main" id="{75457F50-4644-FD53-6D4D-ABA8FFED41D5}"/>
                  </a:ext>
                </a:extLst>
              </p:cNvPr>
              <p:cNvSpPr/>
              <p:nvPr/>
            </p:nvSpPr>
            <p:spPr>
              <a:xfrm>
                <a:off x="2245150" y="2680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3492;p63">
                <a:extLst>
                  <a:ext uri="{FF2B5EF4-FFF2-40B4-BE49-F238E27FC236}">
                    <a16:creationId xmlns:a16="http://schemas.microsoft.com/office/drawing/2014/main" id="{4EE0CCFD-18F8-7081-DA76-80D6E2C82C35}"/>
                  </a:ext>
                </a:extLst>
              </p:cNvPr>
              <p:cNvSpPr/>
              <p:nvPr/>
            </p:nvSpPr>
            <p:spPr>
              <a:xfrm>
                <a:off x="2245150" y="268030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3493;p63">
                <a:extLst>
                  <a:ext uri="{FF2B5EF4-FFF2-40B4-BE49-F238E27FC236}">
                    <a16:creationId xmlns:a16="http://schemas.microsoft.com/office/drawing/2014/main" id="{93CCF0BC-B45A-A512-B771-CED41BADD1BF}"/>
                  </a:ext>
                </a:extLst>
              </p:cNvPr>
              <p:cNvSpPr/>
              <p:nvPr/>
            </p:nvSpPr>
            <p:spPr>
              <a:xfrm>
                <a:off x="2245150" y="2680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3494;p63">
                <a:extLst>
                  <a:ext uri="{FF2B5EF4-FFF2-40B4-BE49-F238E27FC236}">
                    <a16:creationId xmlns:a16="http://schemas.microsoft.com/office/drawing/2014/main" id="{E397EE79-840F-FD17-F169-171F38650E1D}"/>
                  </a:ext>
                </a:extLst>
              </p:cNvPr>
              <p:cNvSpPr/>
              <p:nvPr/>
            </p:nvSpPr>
            <p:spPr>
              <a:xfrm>
                <a:off x="2409550" y="3232400"/>
                <a:ext cx="238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1" extrusionOk="0">
                    <a:moveTo>
                      <a:pt x="1" y="1"/>
                    </a:moveTo>
                    <a:lnTo>
                      <a:pt x="1" y="11"/>
                    </a:lnTo>
                    <a:lnTo>
                      <a:pt x="955" y="1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37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3495;p63">
                <a:extLst>
                  <a:ext uri="{FF2B5EF4-FFF2-40B4-BE49-F238E27FC236}">
                    <a16:creationId xmlns:a16="http://schemas.microsoft.com/office/drawing/2014/main" id="{B324AB9F-6F31-9F86-208D-3879715114AB}"/>
                  </a:ext>
                </a:extLst>
              </p:cNvPr>
              <p:cNvSpPr/>
              <p:nvPr/>
            </p:nvSpPr>
            <p:spPr>
              <a:xfrm>
                <a:off x="2297000" y="2690675"/>
                <a:ext cx="6952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1671" extrusionOk="0">
                    <a:moveTo>
                      <a:pt x="1225" y="0"/>
                    </a:moveTo>
                    <a:cubicBezTo>
                      <a:pt x="923" y="0"/>
                      <a:pt x="644" y="73"/>
                      <a:pt x="436" y="208"/>
                    </a:cubicBezTo>
                    <a:cubicBezTo>
                      <a:pt x="250" y="322"/>
                      <a:pt x="114" y="488"/>
                      <a:pt x="63" y="675"/>
                    </a:cubicBezTo>
                    <a:cubicBezTo>
                      <a:pt x="1" y="861"/>
                      <a:pt x="31" y="1058"/>
                      <a:pt x="135" y="1214"/>
                    </a:cubicBezTo>
                    <a:cubicBezTo>
                      <a:pt x="197" y="1297"/>
                      <a:pt x="270" y="1380"/>
                      <a:pt x="363" y="1442"/>
                    </a:cubicBezTo>
                    <a:cubicBezTo>
                      <a:pt x="457" y="1505"/>
                      <a:pt x="571" y="1556"/>
                      <a:pt x="685" y="1588"/>
                    </a:cubicBezTo>
                    <a:cubicBezTo>
                      <a:pt x="757" y="1608"/>
                      <a:pt x="831" y="1629"/>
                      <a:pt x="934" y="1639"/>
                    </a:cubicBezTo>
                    <a:cubicBezTo>
                      <a:pt x="1017" y="1650"/>
                      <a:pt x="1110" y="1660"/>
                      <a:pt x="1214" y="1660"/>
                    </a:cubicBezTo>
                    <a:cubicBezTo>
                      <a:pt x="1255" y="1671"/>
                      <a:pt x="1287" y="1671"/>
                      <a:pt x="1318" y="1671"/>
                    </a:cubicBezTo>
                    <a:cubicBezTo>
                      <a:pt x="1504" y="1671"/>
                      <a:pt x="1681" y="1650"/>
                      <a:pt x="1857" y="1618"/>
                    </a:cubicBezTo>
                    <a:cubicBezTo>
                      <a:pt x="1961" y="1598"/>
                      <a:pt x="2075" y="1577"/>
                      <a:pt x="2168" y="1535"/>
                    </a:cubicBezTo>
                    <a:cubicBezTo>
                      <a:pt x="2272" y="1505"/>
                      <a:pt x="2355" y="1463"/>
                      <a:pt x="2428" y="1422"/>
                    </a:cubicBezTo>
                    <a:cubicBezTo>
                      <a:pt x="2532" y="1359"/>
                      <a:pt x="2615" y="1286"/>
                      <a:pt x="2677" y="1203"/>
                    </a:cubicBezTo>
                    <a:cubicBezTo>
                      <a:pt x="2698" y="1162"/>
                      <a:pt x="2728" y="1110"/>
                      <a:pt x="2739" y="1058"/>
                    </a:cubicBezTo>
                    <a:cubicBezTo>
                      <a:pt x="2770" y="986"/>
                      <a:pt x="2781" y="903"/>
                      <a:pt x="2770" y="809"/>
                    </a:cubicBezTo>
                    <a:cubicBezTo>
                      <a:pt x="2760" y="737"/>
                      <a:pt x="2739" y="664"/>
                      <a:pt x="2698" y="581"/>
                    </a:cubicBezTo>
                    <a:cubicBezTo>
                      <a:pt x="2666" y="519"/>
                      <a:pt x="2615" y="447"/>
                      <a:pt x="2552" y="384"/>
                    </a:cubicBezTo>
                    <a:cubicBezTo>
                      <a:pt x="2490" y="332"/>
                      <a:pt x="2428" y="281"/>
                      <a:pt x="2355" y="239"/>
                    </a:cubicBezTo>
                    <a:cubicBezTo>
                      <a:pt x="2324" y="228"/>
                      <a:pt x="2293" y="208"/>
                      <a:pt x="2262" y="198"/>
                    </a:cubicBezTo>
                    <a:cubicBezTo>
                      <a:pt x="2262" y="187"/>
                      <a:pt x="2251" y="187"/>
                      <a:pt x="2230" y="177"/>
                    </a:cubicBezTo>
                    <a:cubicBezTo>
                      <a:pt x="1972" y="104"/>
                      <a:pt x="1629" y="11"/>
                      <a:pt x="1276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3496;p63">
                <a:extLst>
                  <a:ext uri="{FF2B5EF4-FFF2-40B4-BE49-F238E27FC236}">
                    <a16:creationId xmlns:a16="http://schemas.microsoft.com/office/drawing/2014/main" id="{F877C002-0DE6-D5E3-5E2E-9A34727F2B64}"/>
                  </a:ext>
                </a:extLst>
              </p:cNvPr>
              <p:cNvSpPr/>
              <p:nvPr/>
            </p:nvSpPr>
            <p:spPr>
              <a:xfrm>
                <a:off x="2508625" y="3115200"/>
                <a:ext cx="61725" cy="109700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4388" extrusionOk="0">
                    <a:moveTo>
                      <a:pt x="311" y="0"/>
                    </a:moveTo>
                    <a:cubicBezTo>
                      <a:pt x="270" y="0"/>
                      <a:pt x="238" y="31"/>
                      <a:pt x="228" y="72"/>
                    </a:cubicBezTo>
                    <a:cubicBezTo>
                      <a:pt x="208" y="104"/>
                      <a:pt x="197" y="135"/>
                      <a:pt x="208" y="166"/>
                    </a:cubicBezTo>
                    <a:cubicBezTo>
                      <a:pt x="249" y="321"/>
                      <a:pt x="280" y="487"/>
                      <a:pt x="311" y="674"/>
                    </a:cubicBezTo>
                    <a:cubicBezTo>
                      <a:pt x="363" y="1121"/>
                      <a:pt x="353" y="1608"/>
                      <a:pt x="280" y="2199"/>
                    </a:cubicBezTo>
                    <a:cubicBezTo>
                      <a:pt x="259" y="2354"/>
                      <a:pt x="228" y="2520"/>
                      <a:pt x="208" y="2686"/>
                    </a:cubicBezTo>
                    <a:cubicBezTo>
                      <a:pt x="187" y="2769"/>
                      <a:pt x="166" y="2852"/>
                      <a:pt x="145" y="2956"/>
                    </a:cubicBezTo>
                    <a:lnTo>
                      <a:pt x="134" y="2977"/>
                    </a:lnTo>
                    <a:lnTo>
                      <a:pt x="114" y="3060"/>
                    </a:lnTo>
                    <a:cubicBezTo>
                      <a:pt x="52" y="3320"/>
                      <a:pt x="0" y="3569"/>
                      <a:pt x="62" y="3817"/>
                    </a:cubicBezTo>
                    <a:cubicBezTo>
                      <a:pt x="93" y="3931"/>
                      <a:pt x="166" y="4046"/>
                      <a:pt x="259" y="4139"/>
                    </a:cubicBezTo>
                    <a:cubicBezTo>
                      <a:pt x="332" y="4201"/>
                      <a:pt x="415" y="4253"/>
                      <a:pt x="539" y="4295"/>
                    </a:cubicBezTo>
                    <a:cubicBezTo>
                      <a:pt x="653" y="4346"/>
                      <a:pt x="768" y="4357"/>
                      <a:pt x="871" y="4378"/>
                    </a:cubicBezTo>
                    <a:cubicBezTo>
                      <a:pt x="944" y="4388"/>
                      <a:pt x="1017" y="4388"/>
                      <a:pt x="1079" y="4388"/>
                    </a:cubicBezTo>
                    <a:cubicBezTo>
                      <a:pt x="1130" y="4388"/>
                      <a:pt x="1183" y="4388"/>
                      <a:pt x="1234" y="4378"/>
                    </a:cubicBezTo>
                    <a:cubicBezTo>
                      <a:pt x="1359" y="4367"/>
                      <a:pt x="1483" y="4346"/>
                      <a:pt x="1587" y="4315"/>
                    </a:cubicBezTo>
                    <a:cubicBezTo>
                      <a:pt x="1690" y="4284"/>
                      <a:pt x="1794" y="4242"/>
                      <a:pt x="1877" y="4191"/>
                    </a:cubicBezTo>
                    <a:cubicBezTo>
                      <a:pt x="1950" y="4139"/>
                      <a:pt x="2022" y="4076"/>
                      <a:pt x="2095" y="3983"/>
                    </a:cubicBezTo>
                    <a:cubicBezTo>
                      <a:pt x="2147" y="3910"/>
                      <a:pt x="2199" y="3817"/>
                      <a:pt x="2241" y="3714"/>
                    </a:cubicBezTo>
                    <a:cubicBezTo>
                      <a:pt x="2334" y="3527"/>
                      <a:pt x="2386" y="3299"/>
                      <a:pt x="2427" y="3039"/>
                    </a:cubicBezTo>
                    <a:cubicBezTo>
                      <a:pt x="2458" y="2811"/>
                      <a:pt x="2469" y="2562"/>
                      <a:pt x="2458" y="2313"/>
                    </a:cubicBezTo>
                    <a:cubicBezTo>
                      <a:pt x="2448" y="2096"/>
                      <a:pt x="2427" y="1877"/>
                      <a:pt x="2386" y="1681"/>
                    </a:cubicBezTo>
                    <a:cubicBezTo>
                      <a:pt x="2344" y="1442"/>
                      <a:pt x="2251" y="1224"/>
                      <a:pt x="2116" y="1038"/>
                    </a:cubicBezTo>
                    <a:cubicBezTo>
                      <a:pt x="1815" y="612"/>
                      <a:pt x="1317" y="374"/>
                      <a:pt x="913" y="218"/>
                    </a:cubicBezTo>
                    <a:cubicBezTo>
                      <a:pt x="736" y="145"/>
                      <a:pt x="549" y="83"/>
                      <a:pt x="353" y="10"/>
                    </a:cubicBezTo>
                    <a:lnTo>
                      <a:pt x="332" y="10"/>
                    </a:lnTo>
                    <a:cubicBezTo>
                      <a:pt x="321" y="0"/>
                      <a:pt x="321" y="0"/>
                      <a:pt x="3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3497;p63">
                <a:extLst>
                  <a:ext uri="{FF2B5EF4-FFF2-40B4-BE49-F238E27FC236}">
                    <a16:creationId xmlns:a16="http://schemas.microsoft.com/office/drawing/2014/main" id="{9714B6C0-0820-D230-517D-D57DB96B3779}"/>
                  </a:ext>
                </a:extLst>
              </p:cNvPr>
              <p:cNvSpPr/>
              <p:nvPr/>
            </p:nvSpPr>
            <p:spPr>
              <a:xfrm>
                <a:off x="2639325" y="2905900"/>
                <a:ext cx="115925" cy="168075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6723" extrusionOk="0">
                    <a:moveTo>
                      <a:pt x="3195" y="1"/>
                    </a:moveTo>
                    <a:cubicBezTo>
                      <a:pt x="3174" y="1"/>
                      <a:pt x="3153" y="12"/>
                      <a:pt x="3143" y="21"/>
                    </a:cubicBezTo>
                    <a:cubicBezTo>
                      <a:pt x="3112" y="42"/>
                      <a:pt x="3101" y="74"/>
                      <a:pt x="3112" y="104"/>
                    </a:cubicBezTo>
                    <a:lnTo>
                      <a:pt x="3112" y="115"/>
                    </a:lnTo>
                    <a:cubicBezTo>
                      <a:pt x="3112" y="125"/>
                      <a:pt x="3122" y="146"/>
                      <a:pt x="3133" y="157"/>
                    </a:cubicBezTo>
                    <a:cubicBezTo>
                      <a:pt x="3205" y="260"/>
                      <a:pt x="3278" y="364"/>
                      <a:pt x="3340" y="478"/>
                    </a:cubicBezTo>
                    <a:cubicBezTo>
                      <a:pt x="3465" y="717"/>
                      <a:pt x="3558" y="966"/>
                      <a:pt x="3620" y="1225"/>
                    </a:cubicBezTo>
                    <a:cubicBezTo>
                      <a:pt x="3682" y="1474"/>
                      <a:pt x="3714" y="1743"/>
                      <a:pt x="3714" y="2003"/>
                    </a:cubicBezTo>
                    <a:lnTo>
                      <a:pt x="3714" y="2013"/>
                    </a:lnTo>
                    <a:cubicBezTo>
                      <a:pt x="3703" y="2273"/>
                      <a:pt x="3661" y="2532"/>
                      <a:pt x="3589" y="2771"/>
                    </a:cubicBezTo>
                    <a:cubicBezTo>
                      <a:pt x="3527" y="3020"/>
                      <a:pt x="3423" y="3248"/>
                      <a:pt x="3288" y="3465"/>
                    </a:cubicBezTo>
                    <a:cubicBezTo>
                      <a:pt x="3163" y="3673"/>
                      <a:pt x="3008" y="3860"/>
                      <a:pt x="2842" y="4016"/>
                    </a:cubicBezTo>
                    <a:cubicBezTo>
                      <a:pt x="2676" y="4181"/>
                      <a:pt x="2479" y="4316"/>
                      <a:pt x="2261" y="4430"/>
                    </a:cubicBezTo>
                    <a:cubicBezTo>
                      <a:pt x="2064" y="4534"/>
                      <a:pt x="1856" y="4617"/>
                      <a:pt x="1639" y="4669"/>
                    </a:cubicBezTo>
                    <a:cubicBezTo>
                      <a:pt x="1432" y="4721"/>
                      <a:pt x="1224" y="4742"/>
                      <a:pt x="1006" y="4742"/>
                    </a:cubicBezTo>
                    <a:lnTo>
                      <a:pt x="964" y="4742"/>
                    </a:lnTo>
                    <a:cubicBezTo>
                      <a:pt x="768" y="4742"/>
                      <a:pt x="570" y="4710"/>
                      <a:pt x="383" y="4659"/>
                    </a:cubicBezTo>
                    <a:lnTo>
                      <a:pt x="353" y="4659"/>
                    </a:lnTo>
                    <a:cubicBezTo>
                      <a:pt x="332" y="4659"/>
                      <a:pt x="300" y="4669"/>
                      <a:pt x="280" y="4700"/>
                    </a:cubicBezTo>
                    <a:cubicBezTo>
                      <a:pt x="114" y="4938"/>
                      <a:pt x="21" y="5250"/>
                      <a:pt x="0" y="5623"/>
                    </a:cubicBezTo>
                    <a:cubicBezTo>
                      <a:pt x="0" y="5768"/>
                      <a:pt x="0" y="5934"/>
                      <a:pt x="31" y="6121"/>
                    </a:cubicBezTo>
                    <a:cubicBezTo>
                      <a:pt x="52" y="6277"/>
                      <a:pt x="83" y="6432"/>
                      <a:pt x="125" y="6588"/>
                    </a:cubicBezTo>
                    <a:cubicBezTo>
                      <a:pt x="135" y="6619"/>
                      <a:pt x="145" y="6630"/>
                      <a:pt x="166" y="6639"/>
                    </a:cubicBezTo>
                    <a:cubicBezTo>
                      <a:pt x="176" y="6650"/>
                      <a:pt x="187" y="6650"/>
                      <a:pt x="197" y="6660"/>
                    </a:cubicBezTo>
                    <a:cubicBezTo>
                      <a:pt x="197" y="6692"/>
                      <a:pt x="238" y="6722"/>
                      <a:pt x="280" y="6722"/>
                    </a:cubicBezTo>
                    <a:lnTo>
                      <a:pt x="332" y="6722"/>
                    </a:lnTo>
                    <a:cubicBezTo>
                      <a:pt x="819" y="6722"/>
                      <a:pt x="1307" y="6671"/>
                      <a:pt x="1784" y="6547"/>
                    </a:cubicBezTo>
                    <a:cubicBezTo>
                      <a:pt x="2313" y="6411"/>
                      <a:pt x="2780" y="6215"/>
                      <a:pt x="3184" y="5945"/>
                    </a:cubicBezTo>
                    <a:cubicBezTo>
                      <a:pt x="3402" y="5800"/>
                      <a:pt x="3589" y="5634"/>
                      <a:pt x="3755" y="5457"/>
                    </a:cubicBezTo>
                    <a:cubicBezTo>
                      <a:pt x="3931" y="5281"/>
                      <a:pt x="4087" y="5074"/>
                      <a:pt x="4201" y="4855"/>
                    </a:cubicBezTo>
                    <a:cubicBezTo>
                      <a:pt x="4419" y="4472"/>
                      <a:pt x="4543" y="4005"/>
                      <a:pt x="4595" y="3486"/>
                    </a:cubicBezTo>
                    <a:cubicBezTo>
                      <a:pt x="4636" y="3009"/>
                      <a:pt x="4606" y="2511"/>
                      <a:pt x="4481" y="2013"/>
                    </a:cubicBezTo>
                    <a:cubicBezTo>
                      <a:pt x="4419" y="1775"/>
                      <a:pt x="4346" y="1547"/>
                      <a:pt x="4242" y="1308"/>
                    </a:cubicBezTo>
                    <a:cubicBezTo>
                      <a:pt x="4149" y="1090"/>
                      <a:pt x="4025" y="883"/>
                      <a:pt x="3890" y="685"/>
                    </a:cubicBezTo>
                    <a:cubicBezTo>
                      <a:pt x="3797" y="561"/>
                      <a:pt x="3693" y="436"/>
                      <a:pt x="3589" y="323"/>
                    </a:cubicBezTo>
                    <a:cubicBezTo>
                      <a:pt x="3485" y="229"/>
                      <a:pt x="3382" y="125"/>
                      <a:pt x="3257" y="32"/>
                    </a:cubicBezTo>
                    <a:cubicBezTo>
                      <a:pt x="3236" y="21"/>
                      <a:pt x="3216" y="1"/>
                      <a:pt x="31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3498;p63">
                <a:extLst>
                  <a:ext uri="{FF2B5EF4-FFF2-40B4-BE49-F238E27FC236}">
                    <a16:creationId xmlns:a16="http://schemas.microsoft.com/office/drawing/2014/main" id="{7F7F6C44-EB7A-9D08-DF44-367043D83CFB}"/>
                  </a:ext>
                </a:extLst>
              </p:cNvPr>
              <p:cNvSpPr/>
              <p:nvPr/>
            </p:nvSpPr>
            <p:spPr>
              <a:xfrm>
                <a:off x="2295700" y="2536375"/>
                <a:ext cx="357125" cy="695800"/>
              </a:xfrm>
              <a:custGeom>
                <a:avLst/>
                <a:gdLst/>
                <a:ahLst/>
                <a:cxnLst/>
                <a:rect l="l" t="t" r="r" b="b"/>
                <a:pathLst>
                  <a:path w="14285" h="27832" extrusionOk="0">
                    <a:moveTo>
                      <a:pt x="6961" y="1"/>
                    </a:moveTo>
                    <a:cubicBezTo>
                      <a:pt x="6930" y="1"/>
                      <a:pt x="6899" y="10"/>
                      <a:pt x="6867" y="10"/>
                    </a:cubicBezTo>
                    <a:cubicBezTo>
                      <a:pt x="6816" y="21"/>
                      <a:pt x="6764" y="31"/>
                      <a:pt x="6722" y="52"/>
                    </a:cubicBezTo>
                    <a:cubicBezTo>
                      <a:pt x="6650" y="84"/>
                      <a:pt x="6588" y="135"/>
                      <a:pt x="6546" y="208"/>
                    </a:cubicBezTo>
                    <a:cubicBezTo>
                      <a:pt x="6505" y="270"/>
                      <a:pt x="6484" y="342"/>
                      <a:pt x="6484" y="436"/>
                    </a:cubicBezTo>
                    <a:cubicBezTo>
                      <a:pt x="6473" y="488"/>
                      <a:pt x="6484" y="540"/>
                      <a:pt x="6494" y="591"/>
                    </a:cubicBezTo>
                    <a:cubicBezTo>
                      <a:pt x="6494" y="633"/>
                      <a:pt x="6505" y="674"/>
                      <a:pt x="6525" y="727"/>
                    </a:cubicBezTo>
                    <a:cubicBezTo>
                      <a:pt x="6556" y="820"/>
                      <a:pt x="6598" y="923"/>
                      <a:pt x="6650" y="1027"/>
                    </a:cubicBezTo>
                    <a:cubicBezTo>
                      <a:pt x="6701" y="1110"/>
                      <a:pt x="6764" y="1204"/>
                      <a:pt x="6826" y="1276"/>
                    </a:cubicBezTo>
                    <a:cubicBezTo>
                      <a:pt x="6629" y="1287"/>
                      <a:pt x="6452" y="1297"/>
                      <a:pt x="6286" y="1328"/>
                    </a:cubicBezTo>
                    <a:cubicBezTo>
                      <a:pt x="6069" y="1359"/>
                      <a:pt x="5841" y="1421"/>
                      <a:pt x="5592" y="1515"/>
                    </a:cubicBezTo>
                    <a:cubicBezTo>
                      <a:pt x="5364" y="1598"/>
                      <a:pt x="5156" y="1691"/>
                      <a:pt x="4896" y="1815"/>
                    </a:cubicBezTo>
                    <a:cubicBezTo>
                      <a:pt x="4866" y="1836"/>
                      <a:pt x="4824" y="1857"/>
                      <a:pt x="4783" y="1878"/>
                    </a:cubicBezTo>
                    <a:cubicBezTo>
                      <a:pt x="4700" y="1919"/>
                      <a:pt x="4606" y="1961"/>
                      <a:pt x="4513" y="2002"/>
                    </a:cubicBezTo>
                    <a:cubicBezTo>
                      <a:pt x="4389" y="2064"/>
                      <a:pt x="4243" y="2106"/>
                      <a:pt x="4098" y="2147"/>
                    </a:cubicBezTo>
                    <a:cubicBezTo>
                      <a:pt x="3849" y="2220"/>
                      <a:pt x="3579" y="2251"/>
                      <a:pt x="3310" y="2251"/>
                    </a:cubicBezTo>
                    <a:cubicBezTo>
                      <a:pt x="3165" y="2251"/>
                      <a:pt x="3009" y="2241"/>
                      <a:pt x="2863" y="2220"/>
                    </a:cubicBezTo>
                    <a:lnTo>
                      <a:pt x="2646" y="2189"/>
                    </a:lnTo>
                    <a:cubicBezTo>
                      <a:pt x="2563" y="2168"/>
                      <a:pt x="2490" y="2158"/>
                      <a:pt x="2428" y="2137"/>
                    </a:cubicBezTo>
                    <a:cubicBezTo>
                      <a:pt x="2345" y="2117"/>
                      <a:pt x="2272" y="2096"/>
                      <a:pt x="2210" y="2054"/>
                    </a:cubicBezTo>
                    <a:cubicBezTo>
                      <a:pt x="2199" y="2034"/>
                      <a:pt x="2179" y="2013"/>
                      <a:pt x="2158" y="2002"/>
                    </a:cubicBezTo>
                    <a:cubicBezTo>
                      <a:pt x="2054" y="1971"/>
                      <a:pt x="1961" y="1961"/>
                      <a:pt x="1858" y="1961"/>
                    </a:cubicBezTo>
                    <a:cubicBezTo>
                      <a:pt x="1526" y="1961"/>
                      <a:pt x="1204" y="2106"/>
                      <a:pt x="996" y="2230"/>
                    </a:cubicBezTo>
                    <a:cubicBezTo>
                      <a:pt x="820" y="2334"/>
                      <a:pt x="654" y="2469"/>
                      <a:pt x="498" y="2615"/>
                    </a:cubicBezTo>
                    <a:cubicBezTo>
                      <a:pt x="353" y="2749"/>
                      <a:pt x="249" y="2894"/>
                      <a:pt x="177" y="3029"/>
                    </a:cubicBezTo>
                    <a:cubicBezTo>
                      <a:pt x="146" y="3039"/>
                      <a:pt x="125" y="3071"/>
                      <a:pt x="115" y="3092"/>
                    </a:cubicBezTo>
                    <a:cubicBezTo>
                      <a:pt x="21" y="3600"/>
                      <a:pt x="0" y="4108"/>
                      <a:pt x="73" y="4606"/>
                    </a:cubicBezTo>
                    <a:cubicBezTo>
                      <a:pt x="104" y="4844"/>
                      <a:pt x="156" y="5093"/>
                      <a:pt x="239" y="5321"/>
                    </a:cubicBezTo>
                    <a:cubicBezTo>
                      <a:pt x="312" y="5550"/>
                      <a:pt x="405" y="5768"/>
                      <a:pt x="530" y="5985"/>
                    </a:cubicBezTo>
                    <a:cubicBezTo>
                      <a:pt x="758" y="6411"/>
                      <a:pt x="1090" y="6785"/>
                      <a:pt x="1473" y="7064"/>
                    </a:cubicBezTo>
                    <a:cubicBezTo>
                      <a:pt x="1671" y="7209"/>
                      <a:pt x="1899" y="7324"/>
                      <a:pt x="2137" y="7428"/>
                    </a:cubicBezTo>
                    <a:cubicBezTo>
                      <a:pt x="2407" y="7531"/>
                      <a:pt x="2697" y="7604"/>
                      <a:pt x="2988" y="7677"/>
                    </a:cubicBezTo>
                    <a:lnTo>
                      <a:pt x="3071" y="7697"/>
                    </a:lnTo>
                    <a:cubicBezTo>
                      <a:pt x="3195" y="7728"/>
                      <a:pt x="3351" y="7770"/>
                      <a:pt x="3506" y="7811"/>
                    </a:cubicBezTo>
                    <a:cubicBezTo>
                      <a:pt x="3631" y="8973"/>
                      <a:pt x="3662" y="10155"/>
                      <a:pt x="3672" y="11307"/>
                    </a:cubicBezTo>
                    <a:lnTo>
                      <a:pt x="3683" y="11628"/>
                    </a:lnTo>
                    <a:cubicBezTo>
                      <a:pt x="3693" y="12241"/>
                      <a:pt x="3714" y="12894"/>
                      <a:pt x="3745" y="13537"/>
                    </a:cubicBezTo>
                    <a:cubicBezTo>
                      <a:pt x="3787" y="14222"/>
                      <a:pt x="3849" y="14834"/>
                      <a:pt x="3942" y="15425"/>
                    </a:cubicBezTo>
                    <a:cubicBezTo>
                      <a:pt x="4046" y="16079"/>
                      <a:pt x="4191" y="16711"/>
                      <a:pt x="4368" y="17303"/>
                    </a:cubicBezTo>
                    <a:cubicBezTo>
                      <a:pt x="4534" y="17811"/>
                      <a:pt x="4741" y="18340"/>
                      <a:pt x="4990" y="18869"/>
                    </a:cubicBezTo>
                    <a:cubicBezTo>
                      <a:pt x="5436" y="19834"/>
                      <a:pt x="6048" y="20798"/>
                      <a:pt x="6795" y="21732"/>
                    </a:cubicBezTo>
                    <a:cubicBezTo>
                      <a:pt x="7003" y="22001"/>
                      <a:pt x="7241" y="22282"/>
                      <a:pt x="7501" y="22562"/>
                    </a:cubicBezTo>
                    <a:cubicBezTo>
                      <a:pt x="7625" y="22707"/>
                      <a:pt x="7739" y="22821"/>
                      <a:pt x="7842" y="22935"/>
                    </a:cubicBezTo>
                    <a:lnTo>
                      <a:pt x="8185" y="23278"/>
                    </a:lnTo>
                    <a:lnTo>
                      <a:pt x="8361" y="23444"/>
                    </a:lnTo>
                    <a:cubicBezTo>
                      <a:pt x="8755" y="23827"/>
                      <a:pt x="9170" y="24221"/>
                      <a:pt x="9513" y="24668"/>
                    </a:cubicBezTo>
                    <a:cubicBezTo>
                      <a:pt x="9741" y="24968"/>
                      <a:pt x="9907" y="25249"/>
                      <a:pt x="10032" y="25528"/>
                    </a:cubicBezTo>
                    <a:cubicBezTo>
                      <a:pt x="10115" y="25736"/>
                      <a:pt x="10177" y="25954"/>
                      <a:pt x="10207" y="26161"/>
                    </a:cubicBezTo>
                    <a:cubicBezTo>
                      <a:pt x="10218" y="26254"/>
                      <a:pt x="10218" y="26358"/>
                      <a:pt x="10197" y="26483"/>
                    </a:cubicBezTo>
                    <a:lnTo>
                      <a:pt x="10197" y="26493"/>
                    </a:lnTo>
                    <a:lnTo>
                      <a:pt x="10166" y="26711"/>
                    </a:lnTo>
                    <a:cubicBezTo>
                      <a:pt x="10135" y="26867"/>
                      <a:pt x="10104" y="27033"/>
                      <a:pt x="10104" y="27188"/>
                    </a:cubicBezTo>
                    <a:cubicBezTo>
                      <a:pt x="10104" y="27240"/>
                      <a:pt x="10115" y="27292"/>
                      <a:pt x="10124" y="27344"/>
                    </a:cubicBezTo>
                    <a:cubicBezTo>
                      <a:pt x="10135" y="27395"/>
                      <a:pt x="10156" y="27437"/>
                      <a:pt x="10166" y="27478"/>
                    </a:cubicBezTo>
                    <a:cubicBezTo>
                      <a:pt x="10187" y="27520"/>
                      <a:pt x="10218" y="27561"/>
                      <a:pt x="10249" y="27603"/>
                    </a:cubicBezTo>
                    <a:cubicBezTo>
                      <a:pt x="10280" y="27644"/>
                      <a:pt x="10322" y="27676"/>
                      <a:pt x="10363" y="27697"/>
                    </a:cubicBezTo>
                    <a:cubicBezTo>
                      <a:pt x="10426" y="27738"/>
                      <a:pt x="10498" y="27769"/>
                      <a:pt x="10560" y="27780"/>
                    </a:cubicBezTo>
                    <a:cubicBezTo>
                      <a:pt x="10664" y="27810"/>
                      <a:pt x="10758" y="27821"/>
                      <a:pt x="10841" y="27831"/>
                    </a:cubicBezTo>
                    <a:lnTo>
                      <a:pt x="11007" y="27831"/>
                    </a:lnTo>
                    <a:cubicBezTo>
                      <a:pt x="11141" y="27831"/>
                      <a:pt x="11276" y="27821"/>
                      <a:pt x="11452" y="27800"/>
                    </a:cubicBezTo>
                    <a:cubicBezTo>
                      <a:pt x="11660" y="27769"/>
                      <a:pt x="11846" y="27727"/>
                      <a:pt x="12012" y="27665"/>
                    </a:cubicBezTo>
                    <a:cubicBezTo>
                      <a:pt x="12095" y="27634"/>
                      <a:pt x="12158" y="27603"/>
                      <a:pt x="12210" y="27572"/>
                    </a:cubicBezTo>
                    <a:cubicBezTo>
                      <a:pt x="12251" y="27551"/>
                      <a:pt x="12282" y="27531"/>
                      <a:pt x="12324" y="27489"/>
                    </a:cubicBezTo>
                    <a:cubicBezTo>
                      <a:pt x="12376" y="27458"/>
                      <a:pt x="12427" y="27416"/>
                      <a:pt x="12469" y="27365"/>
                    </a:cubicBezTo>
                    <a:cubicBezTo>
                      <a:pt x="12593" y="27219"/>
                      <a:pt x="12687" y="27022"/>
                      <a:pt x="12749" y="26784"/>
                    </a:cubicBezTo>
                    <a:cubicBezTo>
                      <a:pt x="12770" y="26680"/>
                      <a:pt x="12780" y="26566"/>
                      <a:pt x="12791" y="26462"/>
                    </a:cubicBezTo>
                    <a:cubicBezTo>
                      <a:pt x="12801" y="26337"/>
                      <a:pt x="12812" y="26213"/>
                      <a:pt x="12812" y="26099"/>
                    </a:cubicBezTo>
                    <a:cubicBezTo>
                      <a:pt x="12821" y="25933"/>
                      <a:pt x="12821" y="25777"/>
                      <a:pt x="12842" y="25622"/>
                    </a:cubicBezTo>
                    <a:cubicBezTo>
                      <a:pt x="12853" y="25415"/>
                      <a:pt x="12874" y="25217"/>
                      <a:pt x="12894" y="25020"/>
                    </a:cubicBezTo>
                    <a:lnTo>
                      <a:pt x="12904" y="25010"/>
                    </a:lnTo>
                    <a:cubicBezTo>
                      <a:pt x="12946" y="24719"/>
                      <a:pt x="12998" y="24449"/>
                      <a:pt x="13060" y="24191"/>
                    </a:cubicBezTo>
                    <a:cubicBezTo>
                      <a:pt x="13133" y="23931"/>
                      <a:pt x="13216" y="23661"/>
                      <a:pt x="13330" y="23391"/>
                    </a:cubicBezTo>
                    <a:lnTo>
                      <a:pt x="13340" y="23371"/>
                    </a:lnTo>
                    <a:cubicBezTo>
                      <a:pt x="13382" y="23278"/>
                      <a:pt x="13423" y="23174"/>
                      <a:pt x="13475" y="23070"/>
                    </a:cubicBezTo>
                    <a:lnTo>
                      <a:pt x="13506" y="22997"/>
                    </a:lnTo>
                    <a:cubicBezTo>
                      <a:pt x="13568" y="22852"/>
                      <a:pt x="13631" y="22718"/>
                      <a:pt x="13693" y="22582"/>
                    </a:cubicBezTo>
                    <a:cubicBezTo>
                      <a:pt x="13817" y="22282"/>
                      <a:pt x="13921" y="22043"/>
                      <a:pt x="14004" y="21815"/>
                    </a:cubicBezTo>
                    <a:cubicBezTo>
                      <a:pt x="14098" y="21545"/>
                      <a:pt x="14170" y="21286"/>
                      <a:pt x="14211" y="21026"/>
                    </a:cubicBezTo>
                    <a:cubicBezTo>
                      <a:pt x="14264" y="20767"/>
                      <a:pt x="14284" y="20498"/>
                      <a:pt x="14274" y="20238"/>
                    </a:cubicBezTo>
                    <a:cubicBezTo>
                      <a:pt x="14264" y="19958"/>
                      <a:pt x="14222" y="19678"/>
                      <a:pt x="14139" y="19387"/>
                    </a:cubicBezTo>
                    <a:cubicBezTo>
                      <a:pt x="14098" y="19232"/>
                      <a:pt x="14036" y="19087"/>
                      <a:pt x="13983" y="18952"/>
                    </a:cubicBezTo>
                    <a:cubicBezTo>
                      <a:pt x="13932" y="18806"/>
                      <a:pt x="13870" y="18651"/>
                      <a:pt x="13807" y="18506"/>
                    </a:cubicBezTo>
                    <a:cubicBezTo>
                      <a:pt x="13548" y="17884"/>
                      <a:pt x="13268" y="17282"/>
                      <a:pt x="13040" y="16826"/>
                    </a:cubicBezTo>
                    <a:cubicBezTo>
                      <a:pt x="12904" y="16556"/>
                      <a:pt x="12770" y="16275"/>
                      <a:pt x="12635" y="15996"/>
                    </a:cubicBezTo>
                    <a:cubicBezTo>
                      <a:pt x="12251" y="15249"/>
                      <a:pt x="11867" y="14461"/>
                      <a:pt x="11535" y="13672"/>
                    </a:cubicBezTo>
                    <a:cubicBezTo>
                      <a:pt x="11369" y="13288"/>
                      <a:pt x="11214" y="12884"/>
                      <a:pt x="11048" y="12417"/>
                    </a:cubicBezTo>
                    <a:cubicBezTo>
                      <a:pt x="10892" y="11992"/>
                      <a:pt x="10747" y="11545"/>
                      <a:pt x="10622" y="11100"/>
                    </a:cubicBezTo>
                    <a:cubicBezTo>
                      <a:pt x="10343" y="10176"/>
                      <a:pt x="10145" y="9274"/>
                      <a:pt x="10032" y="8423"/>
                    </a:cubicBezTo>
                    <a:lnTo>
                      <a:pt x="10032" y="8403"/>
                    </a:lnTo>
                    <a:cubicBezTo>
                      <a:pt x="10021" y="8320"/>
                      <a:pt x="10011" y="8247"/>
                      <a:pt x="10000" y="8164"/>
                    </a:cubicBezTo>
                    <a:cubicBezTo>
                      <a:pt x="10000" y="8122"/>
                      <a:pt x="9990" y="8071"/>
                      <a:pt x="9990" y="8029"/>
                    </a:cubicBezTo>
                    <a:cubicBezTo>
                      <a:pt x="9979" y="7998"/>
                      <a:pt x="9979" y="7977"/>
                      <a:pt x="9979" y="7956"/>
                    </a:cubicBezTo>
                    <a:lnTo>
                      <a:pt x="9979" y="7936"/>
                    </a:lnTo>
                    <a:cubicBezTo>
                      <a:pt x="10032" y="7656"/>
                      <a:pt x="10104" y="7375"/>
                      <a:pt x="10177" y="7106"/>
                    </a:cubicBezTo>
                    <a:lnTo>
                      <a:pt x="10218" y="6971"/>
                    </a:lnTo>
                    <a:cubicBezTo>
                      <a:pt x="10301" y="6649"/>
                      <a:pt x="10373" y="6338"/>
                      <a:pt x="10415" y="6027"/>
                    </a:cubicBezTo>
                    <a:cubicBezTo>
                      <a:pt x="10456" y="5706"/>
                      <a:pt x="10467" y="5395"/>
                      <a:pt x="10456" y="5093"/>
                    </a:cubicBezTo>
                    <a:cubicBezTo>
                      <a:pt x="10446" y="4793"/>
                      <a:pt x="10405" y="4482"/>
                      <a:pt x="10332" y="4180"/>
                    </a:cubicBezTo>
                    <a:cubicBezTo>
                      <a:pt x="10270" y="3932"/>
                      <a:pt x="10177" y="3662"/>
                      <a:pt x="10052" y="3403"/>
                    </a:cubicBezTo>
                    <a:cubicBezTo>
                      <a:pt x="9938" y="3175"/>
                      <a:pt x="9793" y="2936"/>
                      <a:pt x="9606" y="2677"/>
                    </a:cubicBezTo>
                    <a:cubicBezTo>
                      <a:pt x="9534" y="2573"/>
                      <a:pt x="9461" y="2479"/>
                      <a:pt x="9388" y="2386"/>
                    </a:cubicBezTo>
                    <a:cubicBezTo>
                      <a:pt x="9315" y="2293"/>
                      <a:pt x="9243" y="2189"/>
                      <a:pt x="9170" y="2096"/>
                    </a:cubicBezTo>
                    <a:cubicBezTo>
                      <a:pt x="9025" y="1898"/>
                      <a:pt x="8911" y="1712"/>
                      <a:pt x="8838" y="1525"/>
                    </a:cubicBezTo>
                    <a:lnTo>
                      <a:pt x="8828" y="1515"/>
                    </a:lnTo>
                    <a:cubicBezTo>
                      <a:pt x="8755" y="1328"/>
                      <a:pt x="8693" y="1142"/>
                      <a:pt x="8672" y="955"/>
                    </a:cubicBezTo>
                    <a:lnTo>
                      <a:pt x="8662" y="934"/>
                    </a:lnTo>
                    <a:lnTo>
                      <a:pt x="8672" y="934"/>
                    </a:lnTo>
                    <a:cubicBezTo>
                      <a:pt x="8662" y="903"/>
                      <a:pt x="8662" y="872"/>
                      <a:pt x="8651" y="830"/>
                    </a:cubicBezTo>
                    <a:cubicBezTo>
                      <a:pt x="8651" y="789"/>
                      <a:pt x="8642" y="737"/>
                      <a:pt x="8642" y="685"/>
                    </a:cubicBezTo>
                    <a:cubicBezTo>
                      <a:pt x="8631" y="602"/>
                      <a:pt x="8610" y="519"/>
                      <a:pt x="8579" y="436"/>
                    </a:cubicBezTo>
                    <a:cubicBezTo>
                      <a:pt x="8559" y="395"/>
                      <a:pt x="8548" y="353"/>
                      <a:pt x="8527" y="332"/>
                    </a:cubicBezTo>
                    <a:cubicBezTo>
                      <a:pt x="8496" y="291"/>
                      <a:pt x="8465" y="259"/>
                      <a:pt x="8434" y="239"/>
                    </a:cubicBezTo>
                    <a:cubicBezTo>
                      <a:pt x="8403" y="218"/>
                      <a:pt x="8361" y="208"/>
                      <a:pt x="8320" y="197"/>
                    </a:cubicBezTo>
                    <a:lnTo>
                      <a:pt x="8257" y="197"/>
                    </a:lnTo>
                    <a:cubicBezTo>
                      <a:pt x="8227" y="197"/>
                      <a:pt x="8185" y="197"/>
                      <a:pt x="8154" y="208"/>
                    </a:cubicBezTo>
                    <a:cubicBezTo>
                      <a:pt x="8040" y="229"/>
                      <a:pt x="7946" y="280"/>
                      <a:pt x="7874" y="353"/>
                    </a:cubicBezTo>
                    <a:cubicBezTo>
                      <a:pt x="7812" y="425"/>
                      <a:pt x="7770" y="519"/>
                      <a:pt x="7739" y="633"/>
                    </a:cubicBezTo>
                    <a:cubicBezTo>
                      <a:pt x="7729" y="685"/>
                      <a:pt x="7718" y="747"/>
                      <a:pt x="7718" y="810"/>
                    </a:cubicBezTo>
                    <a:lnTo>
                      <a:pt x="7687" y="737"/>
                    </a:lnTo>
                    <a:cubicBezTo>
                      <a:pt x="7666" y="695"/>
                      <a:pt x="7646" y="654"/>
                      <a:pt x="7614" y="612"/>
                    </a:cubicBezTo>
                    <a:cubicBezTo>
                      <a:pt x="7563" y="498"/>
                      <a:pt x="7510" y="415"/>
                      <a:pt x="7469" y="342"/>
                    </a:cubicBezTo>
                    <a:cubicBezTo>
                      <a:pt x="7407" y="249"/>
                      <a:pt x="7344" y="176"/>
                      <a:pt x="7272" y="125"/>
                    </a:cubicBezTo>
                    <a:cubicBezTo>
                      <a:pt x="7231" y="84"/>
                      <a:pt x="7199" y="63"/>
                      <a:pt x="7158" y="52"/>
                    </a:cubicBezTo>
                    <a:cubicBezTo>
                      <a:pt x="7106" y="31"/>
                      <a:pt x="7065" y="10"/>
                      <a:pt x="7013" y="10"/>
                    </a:cubicBezTo>
                    <a:cubicBezTo>
                      <a:pt x="6992" y="1"/>
                      <a:pt x="6971" y="1"/>
                      <a:pt x="69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3499;p63">
                <a:extLst>
                  <a:ext uri="{FF2B5EF4-FFF2-40B4-BE49-F238E27FC236}">
                    <a16:creationId xmlns:a16="http://schemas.microsoft.com/office/drawing/2014/main" id="{020BB4F9-03C5-4FC1-66FD-D28C1B1A9DED}"/>
                  </a:ext>
                </a:extLst>
              </p:cNvPr>
              <p:cNvSpPr/>
              <p:nvPr/>
            </p:nvSpPr>
            <p:spPr>
              <a:xfrm>
                <a:off x="2541025" y="2821125"/>
                <a:ext cx="99350" cy="176350"/>
              </a:xfrm>
              <a:custGeom>
                <a:avLst/>
                <a:gdLst/>
                <a:ahLst/>
                <a:cxnLst/>
                <a:rect l="l" t="t" r="r" b="b"/>
                <a:pathLst>
                  <a:path w="3974" h="7054" extrusionOk="0">
                    <a:moveTo>
                      <a:pt x="892" y="0"/>
                    </a:moveTo>
                    <a:cubicBezTo>
                      <a:pt x="809" y="125"/>
                      <a:pt x="737" y="238"/>
                      <a:pt x="664" y="363"/>
                    </a:cubicBezTo>
                    <a:cubicBezTo>
                      <a:pt x="550" y="550"/>
                      <a:pt x="457" y="747"/>
                      <a:pt x="374" y="944"/>
                    </a:cubicBezTo>
                    <a:lnTo>
                      <a:pt x="374" y="934"/>
                    </a:lnTo>
                    <a:cubicBezTo>
                      <a:pt x="291" y="1130"/>
                      <a:pt x="219" y="1338"/>
                      <a:pt x="166" y="1545"/>
                    </a:cubicBezTo>
                    <a:cubicBezTo>
                      <a:pt x="104" y="1753"/>
                      <a:pt x="63" y="1960"/>
                      <a:pt x="32" y="2168"/>
                    </a:cubicBezTo>
                    <a:lnTo>
                      <a:pt x="32" y="2178"/>
                    </a:lnTo>
                    <a:cubicBezTo>
                      <a:pt x="11" y="2365"/>
                      <a:pt x="0" y="2562"/>
                      <a:pt x="0" y="2759"/>
                    </a:cubicBezTo>
                    <a:cubicBezTo>
                      <a:pt x="0" y="2956"/>
                      <a:pt x="11" y="3154"/>
                      <a:pt x="32" y="3340"/>
                    </a:cubicBezTo>
                    <a:lnTo>
                      <a:pt x="32" y="3350"/>
                    </a:lnTo>
                    <a:cubicBezTo>
                      <a:pt x="94" y="3755"/>
                      <a:pt x="187" y="4149"/>
                      <a:pt x="353" y="4523"/>
                    </a:cubicBezTo>
                    <a:lnTo>
                      <a:pt x="343" y="4523"/>
                    </a:lnTo>
                    <a:cubicBezTo>
                      <a:pt x="415" y="4678"/>
                      <a:pt x="498" y="4844"/>
                      <a:pt x="581" y="4989"/>
                    </a:cubicBezTo>
                    <a:cubicBezTo>
                      <a:pt x="675" y="5145"/>
                      <a:pt x="768" y="5280"/>
                      <a:pt x="872" y="5415"/>
                    </a:cubicBezTo>
                    <a:cubicBezTo>
                      <a:pt x="975" y="5549"/>
                      <a:pt x="1090" y="5685"/>
                      <a:pt x="1214" y="5809"/>
                    </a:cubicBezTo>
                    <a:cubicBezTo>
                      <a:pt x="1328" y="5923"/>
                      <a:pt x="1453" y="6037"/>
                      <a:pt x="1588" y="6130"/>
                    </a:cubicBezTo>
                    <a:cubicBezTo>
                      <a:pt x="1733" y="6245"/>
                      <a:pt x="1888" y="6348"/>
                      <a:pt x="2044" y="6441"/>
                    </a:cubicBezTo>
                    <a:cubicBezTo>
                      <a:pt x="2210" y="6535"/>
                      <a:pt x="2376" y="6618"/>
                      <a:pt x="2552" y="6690"/>
                    </a:cubicBezTo>
                    <a:cubicBezTo>
                      <a:pt x="2750" y="6773"/>
                      <a:pt x="2967" y="6846"/>
                      <a:pt x="3185" y="6909"/>
                    </a:cubicBezTo>
                    <a:cubicBezTo>
                      <a:pt x="3403" y="6971"/>
                      <a:pt x="3631" y="7012"/>
                      <a:pt x="3849" y="7043"/>
                    </a:cubicBezTo>
                    <a:cubicBezTo>
                      <a:pt x="3891" y="7043"/>
                      <a:pt x="3932" y="7054"/>
                      <a:pt x="3974" y="7054"/>
                    </a:cubicBezTo>
                    <a:cubicBezTo>
                      <a:pt x="3714" y="6441"/>
                      <a:pt x="3434" y="5840"/>
                      <a:pt x="3237" y="5436"/>
                    </a:cubicBezTo>
                    <a:cubicBezTo>
                      <a:pt x="3102" y="5166"/>
                      <a:pt x="2957" y="4885"/>
                      <a:pt x="2822" y="4606"/>
                    </a:cubicBezTo>
                    <a:cubicBezTo>
                      <a:pt x="2459" y="3890"/>
                      <a:pt x="2054" y="3081"/>
                      <a:pt x="1722" y="2282"/>
                    </a:cubicBezTo>
                    <a:cubicBezTo>
                      <a:pt x="1556" y="1898"/>
                      <a:pt x="1401" y="1494"/>
                      <a:pt x="1235" y="1027"/>
                    </a:cubicBezTo>
                    <a:cubicBezTo>
                      <a:pt x="1121" y="695"/>
                      <a:pt x="1007" y="353"/>
                      <a:pt x="8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3500;p63">
                <a:extLst>
                  <a:ext uri="{FF2B5EF4-FFF2-40B4-BE49-F238E27FC236}">
                    <a16:creationId xmlns:a16="http://schemas.microsoft.com/office/drawing/2014/main" id="{E8324979-BB76-CEFA-BA6C-B7CF56DCD74D}"/>
                  </a:ext>
                </a:extLst>
              </p:cNvPr>
              <p:cNvSpPr/>
              <p:nvPr/>
            </p:nvSpPr>
            <p:spPr>
              <a:xfrm>
                <a:off x="2537650" y="3137225"/>
                <a:ext cx="83525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3808" extrusionOk="0">
                    <a:moveTo>
                      <a:pt x="2802" y="1"/>
                    </a:moveTo>
                    <a:cubicBezTo>
                      <a:pt x="2760" y="1"/>
                      <a:pt x="2729" y="11"/>
                      <a:pt x="2698" y="11"/>
                    </a:cubicBezTo>
                    <a:cubicBezTo>
                      <a:pt x="2666" y="21"/>
                      <a:pt x="2625" y="21"/>
                      <a:pt x="2594" y="32"/>
                    </a:cubicBezTo>
                    <a:cubicBezTo>
                      <a:pt x="2553" y="42"/>
                      <a:pt x="2521" y="53"/>
                      <a:pt x="2490" y="63"/>
                    </a:cubicBezTo>
                    <a:lnTo>
                      <a:pt x="2428" y="94"/>
                    </a:lnTo>
                    <a:cubicBezTo>
                      <a:pt x="2407" y="104"/>
                      <a:pt x="2397" y="125"/>
                      <a:pt x="2376" y="136"/>
                    </a:cubicBezTo>
                    <a:cubicBezTo>
                      <a:pt x="2262" y="229"/>
                      <a:pt x="2179" y="343"/>
                      <a:pt x="2085" y="447"/>
                    </a:cubicBezTo>
                    <a:cubicBezTo>
                      <a:pt x="2034" y="498"/>
                      <a:pt x="1992" y="540"/>
                      <a:pt x="1940" y="581"/>
                    </a:cubicBezTo>
                    <a:cubicBezTo>
                      <a:pt x="1909" y="602"/>
                      <a:pt x="1878" y="613"/>
                      <a:pt x="1847" y="634"/>
                    </a:cubicBezTo>
                    <a:cubicBezTo>
                      <a:pt x="1827" y="644"/>
                      <a:pt x="1795" y="654"/>
                      <a:pt x="1764" y="654"/>
                    </a:cubicBezTo>
                    <a:cubicBezTo>
                      <a:pt x="1722" y="660"/>
                      <a:pt x="1680" y="666"/>
                      <a:pt x="1638" y="666"/>
                    </a:cubicBezTo>
                    <a:cubicBezTo>
                      <a:pt x="1607" y="666"/>
                      <a:pt x="1577" y="663"/>
                      <a:pt x="1546" y="654"/>
                    </a:cubicBezTo>
                    <a:cubicBezTo>
                      <a:pt x="1495" y="644"/>
                      <a:pt x="1432" y="623"/>
                      <a:pt x="1380" y="581"/>
                    </a:cubicBezTo>
                    <a:cubicBezTo>
                      <a:pt x="1276" y="519"/>
                      <a:pt x="1193" y="426"/>
                      <a:pt x="1090" y="343"/>
                    </a:cubicBezTo>
                    <a:lnTo>
                      <a:pt x="997" y="281"/>
                    </a:lnTo>
                    <a:cubicBezTo>
                      <a:pt x="965" y="260"/>
                      <a:pt x="924" y="240"/>
                      <a:pt x="893" y="229"/>
                    </a:cubicBezTo>
                    <a:cubicBezTo>
                      <a:pt x="841" y="208"/>
                      <a:pt x="799" y="198"/>
                      <a:pt x="758" y="177"/>
                    </a:cubicBezTo>
                    <a:cubicBezTo>
                      <a:pt x="716" y="166"/>
                      <a:pt x="675" y="166"/>
                      <a:pt x="644" y="157"/>
                    </a:cubicBezTo>
                    <a:lnTo>
                      <a:pt x="478" y="157"/>
                    </a:lnTo>
                    <a:cubicBezTo>
                      <a:pt x="426" y="166"/>
                      <a:pt x="384" y="177"/>
                      <a:pt x="343" y="187"/>
                    </a:cubicBezTo>
                    <a:cubicBezTo>
                      <a:pt x="312" y="208"/>
                      <a:pt x="271" y="229"/>
                      <a:pt x="239" y="249"/>
                    </a:cubicBezTo>
                    <a:lnTo>
                      <a:pt x="229" y="249"/>
                    </a:lnTo>
                    <a:cubicBezTo>
                      <a:pt x="198" y="281"/>
                      <a:pt x="167" y="312"/>
                      <a:pt x="135" y="353"/>
                    </a:cubicBezTo>
                    <a:cubicBezTo>
                      <a:pt x="105" y="385"/>
                      <a:pt x="84" y="436"/>
                      <a:pt x="63" y="478"/>
                    </a:cubicBezTo>
                    <a:cubicBezTo>
                      <a:pt x="42" y="540"/>
                      <a:pt x="22" y="613"/>
                      <a:pt x="11" y="685"/>
                    </a:cubicBezTo>
                    <a:cubicBezTo>
                      <a:pt x="1" y="727"/>
                      <a:pt x="1" y="768"/>
                      <a:pt x="1" y="810"/>
                    </a:cubicBezTo>
                    <a:lnTo>
                      <a:pt x="1" y="883"/>
                    </a:lnTo>
                    <a:cubicBezTo>
                      <a:pt x="146" y="1090"/>
                      <a:pt x="260" y="1298"/>
                      <a:pt x="343" y="1494"/>
                    </a:cubicBezTo>
                    <a:cubicBezTo>
                      <a:pt x="437" y="1702"/>
                      <a:pt x="488" y="1920"/>
                      <a:pt x="529" y="2127"/>
                    </a:cubicBezTo>
                    <a:cubicBezTo>
                      <a:pt x="540" y="2220"/>
                      <a:pt x="540" y="2324"/>
                      <a:pt x="519" y="2449"/>
                    </a:cubicBezTo>
                    <a:cubicBezTo>
                      <a:pt x="509" y="2532"/>
                      <a:pt x="499" y="2605"/>
                      <a:pt x="478" y="2677"/>
                    </a:cubicBezTo>
                    <a:cubicBezTo>
                      <a:pt x="457" y="2833"/>
                      <a:pt x="426" y="2999"/>
                      <a:pt x="426" y="3154"/>
                    </a:cubicBezTo>
                    <a:cubicBezTo>
                      <a:pt x="426" y="3206"/>
                      <a:pt x="437" y="3258"/>
                      <a:pt x="437" y="3310"/>
                    </a:cubicBezTo>
                    <a:cubicBezTo>
                      <a:pt x="446" y="3361"/>
                      <a:pt x="467" y="3403"/>
                      <a:pt x="488" y="3444"/>
                    </a:cubicBezTo>
                    <a:cubicBezTo>
                      <a:pt x="509" y="3486"/>
                      <a:pt x="540" y="3527"/>
                      <a:pt x="571" y="3569"/>
                    </a:cubicBezTo>
                    <a:cubicBezTo>
                      <a:pt x="602" y="3610"/>
                      <a:pt x="654" y="3642"/>
                      <a:pt x="685" y="3663"/>
                    </a:cubicBezTo>
                    <a:cubicBezTo>
                      <a:pt x="748" y="3704"/>
                      <a:pt x="820" y="3735"/>
                      <a:pt x="882" y="3746"/>
                    </a:cubicBezTo>
                    <a:cubicBezTo>
                      <a:pt x="986" y="3776"/>
                      <a:pt x="1090" y="3787"/>
                      <a:pt x="1163" y="3797"/>
                    </a:cubicBezTo>
                    <a:cubicBezTo>
                      <a:pt x="1214" y="3797"/>
                      <a:pt x="1276" y="3808"/>
                      <a:pt x="1329" y="3808"/>
                    </a:cubicBezTo>
                    <a:cubicBezTo>
                      <a:pt x="1463" y="3808"/>
                      <a:pt x="1598" y="3797"/>
                      <a:pt x="1774" y="3766"/>
                    </a:cubicBezTo>
                    <a:cubicBezTo>
                      <a:pt x="1982" y="3735"/>
                      <a:pt x="2168" y="3693"/>
                      <a:pt x="2345" y="3631"/>
                    </a:cubicBezTo>
                    <a:cubicBezTo>
                      <a:pt x="2417" y="3600"/>
                      <a:pt x="2480" y="3569"/>
                      <a:pt x="2542" y="3538"/>
                    </a:cubicBezTo>
                    <a:cubicBezTo>
                      <a:pt x="2573" y="3517"/>
                      <a:pt x="2604" y="3497"/>
                      <a:pt x="2656" y="3465"/>
                    </a:cubicBezTo>
                    <a:cubicBezTo>
                      <a:pt x="2708" y="3424"/>
                      <a:pt x="2749" y="3382"/>
                      <a:pt x="2791" y="3331"/>
                    </a:cubicBezTo>
                    <a:cubicBezTo>
                      <a:pt x="2926" y="3185"/>
                      <a:pt x="3019" y="2988"/>
                      <a:pt x="3071" y="2750"/>
                    </a:cubicBezTo>
                    <a:cubicBezTo>
                      <a:pt x="3092" y="2646"/>
                      <a:pt x="3102" y="2532"/>
                      <a:pt x="3113" y="2428"/>
                    </a:cubicBezTo>
                    <a:cubicBezTo>
                      <a:pt x="3134" y="2314"/>
                      <a:pt x="3134" y="2190"/>
                      <a:pt x="3134" y="2075"/>
                    </a:cubicBezTo>
                    <a:cubicBezTo>
                      <a:pt x="3143" y="1899"/>
                      <a:pt x="3154" y="1743"/>
                      <a:pt x="3164" y="1588"/>
                    </a:cubicBezTo>
                    <a:cubicBezTo>
                      <a:pt x="3175" y="1390"/>
                      <a:pt x="3196" y="1183"/>
                      <a:pt x="3226" y="986"/>
                    </a:cubicBezTo>
                    <a:lnTo>
                      <a:pt x="3226" y="976"/>
                    </a:lnTo>
                    <a:cubicBezTo>
                      <a:pt x="3258" y="758"/>
                      <a:pt x="3289" y="551"/>
                      <a:pt x="3341" y="353"/>
                    </a:cubicBezTo>
                    <a:cubicBezTo>
                      <a:pt x="3320" y="312"/>
                      <a:pt x="3299" y="281"/>
                      <a:pt x="3268" y="249"/>
                    </a:cubicBezTo>
                    <a:cubicBezTo>
                      <a:pt x="3237" y="198"/>
                      <a:pt x="3196" y="157"/>
                      <a:pt x="3143" y="125"/>
                    </a:cubicBezTo>
                    <a:cubicBezTo>
                      <a:pt x="3102" y="94"/>
                      <a:pt x="3060" y="63"/>
                      <a:pt x="3019" y="42"/>
                    </a:cubicBezTo>
                    <a:lnTo>
                      <a:pt x="3019" y="53"/>
                    </a:lnTo>
                    <a:cubicBezTo>
                      <a:pt x="2977" y="32"/>
                      <a:pt x="2926" y="21"/>
                      <a:pt x="2874" y="11"/>
                    </a:cubicBezTo>
                    <a:lnTo>
                      <a:pt x="2885" y="11"/>
                    </a:lnTo>
                    <a:cubicBezTo>
                      <a:pt x="2853" y="11"/>
                      <a:pt x="2822" y="1"/>
                      <a:pt x="28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3501;p63">
                <a:extLst>
                  <a:ext uri="{FF2B5EF4-FFF2-40B4-BE49-F238E27FC236}">
                    <a16:creationId xmlns:a16="http://schemas.microsoft.com/office/drawing/2014/main" id="{2A8BB58C-AA44-67E8-3026-BECEAD48BB3A}"/>
                  </a:ext>
                </a:extLst>
              </p:cNvPr>
              <p:cNvSpPr/>
              <p:nvPr/>
            </p:nvSpPr>
            <p:spPr>
              <a:xfrm>
                <a:off x="2291825" y="2566975"/>
                <a:ext cx="68200" cy="744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2978" extrusionOk="0">
                    <a:moveTo>
                      <a:pt x="1068" y="1"/>
                    </a:moveTo>
                    <a:cubicBezTo>
                      <a:pt x="913" y="1"/>
                      <a:pt x="757" y="31"/>
                      <a:pt x="623" y="104"/>
                    </a:cubicBezTo>
                    <a:cubicBezTo>
                      <a:pt x="291" y="270"/>
                      <a:pt x="145" y="644"/>
                      <a:pt x="72" y="913"/>
                    </a:cubicBezTo>
                    <a:cubicBezTo>
                      <a:pt x="31" y="1089"/>
                      <a:pt x="10" y="1276"/>
                      <a:pt x="0" y="1494"/>
                    </a:cubicBezTo>
                    <a:cubicBezTo>
                      <a:pt x="0" y="1670"/>
                      <a:pt x="0" y="1868"/>
                      <a:pt x="21" y="2075"/>
                    </a:cubicBezTo>
                    <a:cubicBezTo>
                      <a:pt x="31" y="2293"/>
                      <a:pt x="62" y="2511"/>
                      <a:pt x="93" y="2728"/>
                    </a:cubicBezTo>
                    <a:cubicBezTo>
                      <a:pt x="104" y="2739"/>
                      <a:pt x="104" y="2749"/>
                      <a:pt x="104" y="2770"/>
                    </a:cubicBezTo>
                    <a:cubicBezTo>
                      <a:pt x="125" y="2822"/>
                      <a:pt x="135" y="2873"/>
                      <a:pt x="155" y="2926"/>
                    </a:cubicBezTo>
                    <a:cubicBezTo>
                      <a:pt x="176" y="2946"/>
                      <a:pt x="197" y="2967"/>
                      <a:pt x="228" y="2967"/>
                    </a:cubicBezTo>
                    <a:lnTo>
                      <a:pt x="238" y="2967"/>
                    </a:lnTo>
                    <a:cubicBezTo>
                      <a:pt x="280" y="2977"/>
                      <a:pt x="311" y="2977"/>
                      <a:pt x="342" y="2977"/>
                    </a:cubicBezTo>
                    <a:lnTo>
                      <a:pt x="457" y="2977"/>
                    </a:lnTo>
                    <a:cubicBezTo>
                      <a:pt x="529" y="2967"/>
                      <a:pt x="602" y="2956"/>
                      <a:pt x="685" y="2946"/>
                    </a:cubicBezTo>
                    <a:cubicBezTo>
                      <a:pt x="819" y="2926"/>
                      <a:pt x="964" y="2894"/>
                      <a:pt x="1120" y="2843"/>
                    </a:cubicBezTo>
                    <a:cubicBezTo>
                      <a:pt x="1400" y="2749"/>
                      <a:pt x="1670" y="2615"/>
                      <a:pt x="1919" y="2438"/>
                    </a:cubicBezTo>
                    <a:cubicBezTo>
                      <a:pt x="2033" y="2355"/>
                      <a:pt x="2147" y="2251"/>
                      <a:pt x="2251" y="2147"/>
                    </a:cubicBezTo>
                    <a:cubicBezTo>
                      <a:pt x="2354" y="2034"/>
                      <a:pt x="2448" y="1919"/>
                      <a:pt x="2520" y="1795"/>
                    </a:cubicBezTo>
                    <a:cubicBezTo>
                      <a:pt x="2614" y="1639"/>
                      <a:pt x="2728" y="1400"/>
                      <a:pt x="2707" y="1131"/>
                    </a:cubicBezTo>
                    <a:cubicBezTo>
                      <a:pt x="2707" y="1027"/>
                      <a:pt x="2686" y="934"/>
                      <a:pt x="2645" y="830"/>
                    </a:cubicBezTo>
                    <a:cubicBezTo>
                      <a:pt x="2603" y="747"/>
                      <a:pt x="2552" y="654"/>
                      <a:pt x="2479" y="571"/>
                    </a:cubicBezTo>
                    <a:cubicBezTo>
                      <a:pt x="2417" y="488"/>
                      <a:pt x="2345" y="425"/>
                      <a:pt x="2241" y="353"/>
                    </a:cubicBezTo>
                    <a:cubicBezTo>
                      <a:pt x="2158" y="291"/>
                      <a:pt x="2054" y="229"/>
                      <a:pt x="1930" y="176"/>
                    </a:cubicBezTo>
                    <a:cubicBezTo>
                      <a:pt x="1711" y="84"/>
                      <a:pt x="1442" y="21"/>
                      <a:pt x="11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3502;p63">
                <a:extLst>
                  <a:ext uri="{FF2B5EF4-FFF2-40B4-BE49-F238E27FC236}">
                    <a16:creationId xmlns:a16="http://schemas.microsoft.com/office/drawing/2014/main" id="{EF250FEF-2226-CA25-55E6-E366418730C6}"/>
                  </a:ext>
                </a:extLst>
              </p:cNvPr>
              <p:cNvSpPr/>
              <p:nvPr/>
            </p:nvSpPr>
            <p:spPr>
              <a:xfrm>
                <a:off x="2293900" y="2572675"/>
                <a:ext cx="66125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2750" extrusionOk="0">
                    <a:moveTo>
                      <a:pt x="1960" y="1"/>
                    </a:moveTo>
                    <a:lnTo>
                      <a:pt x="1960" y="1"/>
                    </a:lnTo>
                    <a:cubicBezTo>
                      <a:pt x="1981" y="31"/>
                      <a:pt x="1992" y="73"/>
                      <a:pt x="2013" y="114"/>
                    </a:cubicBezTo>
                    <a:cubicBezTo>
                      <a:pt x="2064" y="260"/>
                      <a:pt x="2096" y="416"/>
                      <a:pt x="2085" y="561"/>
                    </a:cubicBezTo>
                    <a:cubicBezTo>
                      <a:pt x="2085" y="644"/>
                      <a:pt x="2075" y="716"/>
                      <a:pt x="2054" y="789"/>
                    </a:cubicBezTo>
                    <a:cubicBezTo>
                      <a:pt x="2043" y="861"/>
                      <a:pt x="2013" y="934"/>
                      <a:pt x="1981" y="1007"/>
                    </a:cubicBezTo>
                    <a:cubicBezTo>
                      <a:pt x="1919" y="1163"/>
                      <a:pt x="1836" y="1308"/>
                      <a:pt x="1743" y="1442"/>
                    </a:cubicBezTo>
                    <a:cubicBezTo>
                      <a:pt x="1618" y="1608"/>
                      <a:pt x="1473" y="1753"/>
                      <a:pt x="1307" y="1889"/>
                    </a:cubicBezTo>
                    <a:cubicBezTo>
                      <a:pt x="1141" y="2013"/>
                      <a:pt x="964" y="2127"/>
                      <a:pt x="778" y="2210"/>
                    </a:cubicBezTo>
                    <a:cubicBezTo>
                      <a:pt x="602" y="2293"/>
                      <a:pt x="415" y="2355"/>
                      <a:pt x="218" y="2387"/>
                    </a:cubicBezTo>
                    <a:cubicBezTo>
                      <a:pt x="145" y="2397"/>
                      <a:pt x="72" y="2397"/>
                      <a:pt x="0" y="2397"/>
                    </a:cubicBezTo>
                    <a:cubicBezTo>
                      <a:pt x="0" y="2428"/>
                      <a:pt x="10" y="2470"/>
                      <a:pt x="10" y="2500"/>
                    </a:cubicBezTo>
                    <a:lnTo>
                      <a:pt x="21" y="2521"/>
                    </a:lnTo>
                    <a:lnTo>
                      <a:pt x="21" y="2542"/>
                    </a:lnTo>
                    <a:cubicBezTo>
                      <a:pt x="42" y="2594"/>
                      <a:pt x="52" y="2645"/>
                      <a:pt x="72" y="2698"/>
                    </a:cubicBezTo>
                    <a:cubicBezTo>
                      <a:pt x="83" y="2728"/>
                      <a:pt x="114" y="2739"/>
                      <a:pt x="145" y="2749"/>
                    </a:cubicBezTo>
                    <a:lnTo>
                      <a:pt x="374" y="2749"/>
                    </a:lnTo>
                    <a:cubicBezTo>
                      <a:pt x="446" y="2739"/>
                      <a:pt x="529" y="2739"/>
                      <a:pt x="602" y="2728"/>
                    </a:cubicBezTo>
                    <a:cubicBezTo>
                      <a:pt x="736" y="2708"/>
                      <a:pt x="892" y="2666"/>
                      <a:pt x="1037" y="2625"/>
                    </a:cubicBezTo>
                    <a:cubicBezTo>
                      <a:pt x="1317" y="2532"/>
                      <a:pt x="1587" y="2387"/>
                      <a:pt x="1836" y="2210"/>
                    </a:cubicBezTo>
                    <a:cubicBezTo>
                      <a:pt x="1950" y="2127"/>
                      <a:pt x="2064" y="2023"/>
                      <a:pt x="2168" y="1919"/>
                    </a:cubicBezTo>
                    <a:cubicBezTo>
                      <a:pt x="2271" y="1806"/>
                      <a:pt x="2365" y="1681"/>
                      <a:pt x="2437" y="1567"/>
                    </a:cubicBezTo>
                    <a:cubicBezTo>
                      <a:pt x="2531" y="1411"/>
                      <a:pt x="2645" y="1172"/>
                      <a:pt x="2624" y="903"/>
                    </a:cubicBezTo>
                    <a:cubicBezTo>
                      <a:pt x="2624" y="799"/>
                      <a:pt x="2603" y="706"/>
                      <a:pt x="2562" y="602"/>
                    </a:cubicBezTo>
                    <a:cubicBezTo>
                      <a:pt x="2531" y="519"/>
                      <a:pt x="2469" y="426"/>
                      <a:pt x="2396" y="343"/>
                    </a:cubicBezTo>
                    <a:cubicBezTo>
                      <a:pt x="2334" y="260"/>
                      <a:pt x="2262" y="187"/>
                      <a:pt x="2158" y="114"/>
                    </a:cubicBezTo>
                    <a:cubicBezTo>
                      <a:pt x="2096" y="73"/>
                      <a:pt x="2033" y="31"/>
                      <a:pt x="19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3503;p63">
                <a:extLst>
                  <a:ext uri="{FF2B5EF4-FFF2-40B4-BE49-F238E27FC236}">
                    <a16:creationId xmlns:a16="http://schemas.microsoft.com/office/drawing/2014/main" id="{7312794F-616E-FBA1-3AC7-B2C1D244C4DE}"/>
                  </a:ext>
                </a:extLst>
              </p:cNvPr>
              <p:cNvSpPr/>
              <p:nvPr/>
            </p:nvSpPr>
            <p:spPr>
              <a:xfrm>
                <a:off x="2396825" y="2605775"/>
                <a:ext cx="2727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944" extrusionOk="0">
                    <a:moveTo>
                      <a:pt x="814" y="1"/>
                    </a:moveTo>
                    <a:cubicBezTo>
                      <a:pt x="671" y="1"/>
                      <a:pt x="482" y="94"/>
                      <a:pt x="323" y="253"/>
                    </a:cubicBezTo>
                    <a:cubicBezTo>
                      <a:pt x="95" y="482"/>
                      <a:pt x="1" y="761"/>
                      <a:pt x="125" y="886"/>
                    </a:cubicBezTo>
                    <a:cubicBezTo>
                      <a:pt x="165" y="925"/>
                      <a:pt x="219" y="944"/>
                      <a:pt x="283" y="944"/>
                    </a:cubicBezTo>
                    <a:cubicBezTo>
                      <a:pt x="422" y="944"/>
                      <a:pt x="605" y="855"/>
                      <a:pt x="768" y="699"/>
                    </a:cubicBezTo>
                    <a:cubicBezTo>
                      <a:pt x="997" y="471"/>
                      <a:pt x="1090" y="180"/>
                      <a:pt x="966" y="56"/>
                    </a:cubicBezTo>
                    <a:cubicBezTo>
                      <a:pt x="928" y="18"/>
                      <a:pt x="875" y="1"/>
                      <a:pt x="8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3504;p63">
                <a:extLst>
                  <a:ext uri="{FF2B5EF4-FFF2-40B4-BE49-F238E27FC236}">
                    <a16:creationId xmlns:a16="http://schemas.microsoft.com/office/drawing/2014/main" id="{ADDEB649-9C45-16C5-3A55-D16466028C19}"/>
                  </a:ext>
                </a:extLst>
              </p:cNvPr>
              <p:cNvSpPr/>
              <p:nvPr/>
            </p:nvSpPr>
            <p:spPr>
              <a:xfrm>
                <a:off x="2429000" y="2569025"/>
                <a:ext cx="29575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229" extrusionOk="0">
                    <a:moveTo>
                      <a:pt x="306" y="0"/>
                    </a:moveTo>
                    <a:cubicBezTo>
                      <a:pt x="253" y="0"/>
                      <a:pt x="205" y="14"/>
                      <a:pt x="166" y="43"/>
                    </a:cubicBezTo>
                    <a:cubicBezTo>
                      <a:pt x="0" y="168"/>
                      <a:pt x="52" y="530"/>
                      <a:pt x="281" y="841"/>
                    </a:cubicBezTo>
                    <a:cubicBezTo>
                      <a:pt x="461" y="1086"/>
                      <a:pt x="691" y="1228"/>
                      <a:pt x="867" y="1228"/>
                    </a:cubicBezTo>
                    <a:cubicBezTo>
                      <a:pt x="924" y="1228"/>
                      <a:pt x="974" y="1214"/>
                      <a:pt x="1017" y="1184"/>
                    </a:cubicBezTo>
                    <a:cubicBezTo>
                      <a:pt x="1183" y="1060"/>
                      <a:pt x="1131" y="707"/>
                      <a:pt x="892" y="396"/>
                    </a:cubicBezTo>
                    <a:cubicBezTo>
                      <a:pt x="717" y="149"/>
                      <a:pt x="481" y="0"/>
                      <a:pt x="3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3505;p63">
                <a:extLst>
                  <a:ext uri="{FF2B5EF4-FFF2-40B4-BE49-F238E27FC236}">
                    <a16:creationId xmlns:a16="http://schemas.microsoft.com/office/drawing/2014/main" id="{72746F7A-3E4A-19F8-323A-E2359B9CDCD1}"/>
                  </a:ext>
                </a:extLst>
              </p:cNvPr>
              <p:cNvSpPr/>
              <p:nvPr/>
            </p:nvSpPr>
            <p:spPr>
              <a:xfrm>
                <a:off x="2321100" y="2654350"/>
                <a:ext cx="20775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791" extrusionOk="0">
                    <a:moveTo>
                      <a:pt x="748" y="1"/>
                    </a:moveTo>
                    <a:cubicBezTo>
                      <a:pt x="738" y="1"/>
                      <a:pt x="727" y="12"/>
                      <a:pt x="717" y="22"/>
                    </a:cubicBezTo>
                    <a:cubicBezTo>
                      <a:pt x="706" y="32"/>
                      <a:pt x="706" y="53"/>
                      <a:pt x="706" y="63"/>
                    </a:cubicBezTo>
                    <a:cubicBezTo>
                      <a:pt x="706" y="74"/>
                      <a:pt x="706" y="84"/>
                      <a:pt x="717" y="95"/>
                    </a:cubicBezTo>
                    <a:cubicBezTo>
                      <a:pt x="717" y="178"/>
                      <a:pt x="717" y="271"/>
                      <a:pt x="706" y="354"/>
                    </a:cubicBezTo>
                    <a:cubicBezTo>
                      <a:pt x="696" y="406"/>
                      <a:pt x="686" y="447"/>
                      <a:pt x="665" y="499"/>
                    </a:cubicBezTo>
                    <a:cubicBezTo>
                      <a:pt x="644" y="530"/>
                      <a:pt x="634" y="561"/>
                      <a:pt x="613" y="582"/>
                    </a:cubicBezTo>
                    <a:lnTo>
                      <a:pt x="561" y="634"/>
                    </a:lnTo>
                    <a:lnTo>
                      <a:pt x="499" y="665"/>
                    </a:lnTo>
                    <a:cubicBezTo>
                      <a:pt x="478" y="676"/>
                      <a:pt x="468" y="676"/>
                      <a:pt x="447" y="676"/>
                    </a:cubicBezTo>
                    <a:lnTo>
                      <a:pt x="385" y="676"/>
                    </a:lnTo>
                    <a:cubicBezTo>
                      <a:pt x="374" y="676"/>
                      <a:pt x="354" y="665"/>
                      <a:pt x="333" y="655"/>
                    </a:cubicBezTo>
                    <a:cubicBezTo>
                      <a:pt x="312" y="644"/>
                      <a:pt x="291" y="634"/>
                      <a:pt x="281" y="623"/>
                    </a:cubicBezTo>
                    <a:lnTo>
                      <a:pt x="219" y="561"/>
                    </a:lnTo>
                    <a:cubicBezTo>
                      <a:pt x="198" y="520"/>
                      <a:pt x="178" y="489"/>
                      <a:pt x="167" y="457"/>
                    </a:cubicBezTo>
                    <a:cubicBezTo>
                      <a:pt x="136" y="385"/>
                      <a:pt x="125" y="323"/>
                      <a:pt x="115" y="250"/>
                    </a:cubicBezTo>
                    <a:lnTo>
                      <a:pt x="115" y="125"/>
                    </a:lnTo>
                    <a:cubicBezTo>
                      <a:pt x="115" y="95"/>
                      <a:pt x="95" y="63"/>
                      <a:pt x="63" y="63"/>
                    </a:cubicBezTo>
                    <a:cubicBezTo>
                      <a:pt x="32" y="63"/>
                      <a:pt x="1" y="95"/>
                      <a:pt x="1" y="115"/>
                    </a:cubicBezTo>
                    <a:cubicBezTo>
                      <a:pt x="1" y="219"/>
                      <a:pt x="12" y="323"/>
                      <a:pt x="42" y="416"/>
                    </a:cubicBezTo>
                    <a:cubicBezTo>
                      <a:pt x="53" y="457"/>
                      <a:pt x="63" y="499"/>
                      <a:pt x="84" y="540"/>
                    </a:cubicBezTo>
                    <a:cubicBezTo>
                      <a:pt x="95" y="572"/>
                      <a:pt x="115" y="602"/>
                      <a:pt x="136" y="634"/>
                    </a:cubicBezTo>
                    <a:cubicBezTo>
                      <a:pt x="204" y="721"/>
                      <a:pt x="308" y="790"/>
                      <a:pt x="423" y="790"/>
                    </a:cubicBezTo>
                    <a:cubicBezTo>
                      <a:pt x="431" y="790"/>
                      <a:pt x="439" y="790"/>
                      <a:pt x="447" y="789"/>
                    </a:cubicBezTo>
                    <a:cubicBezTo>
                      <a:pt x="510" y="779"/>
                      <a:pt x="561" y="759"/>
                      <a:pt x="613" y="727"/>
                    </a:cubicBezTo>
                    <a:cubicBezTo>
                      <a:pt x="665" y="685"/>
                      <a:pt x="717" y="634"/>
                      <a:pt x="748" y="582"/>
                    </a:cubicBezTo>
                    <a:cubicBezTo>
                      <a:pt x="789" y="510"/>
                      <a:pt x="810" y="427"/>
                      <a:pt x="821" y="344"/>
                    </a:cubicBezTo>
                    <a:cubicBezTo>
                      <a:pt x="831" y="250"/>
                      <a:pt x="831" y="136"/>
                      <a:pt x="821" y="42"/>
                    </a:cubicBezTo>
                    <a:cubicBezTo>
                      <a:pt x="810" y="22"/>
                      <a:pt x="800" y="12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3506;p63">
                <a:extLst>
                  <a:ext uri="{FF2B5EF4-FFF2-40B4-BE49-F238E27FC236}">
                    <a16:creationId xmlns:a16="http://schemas.microsoft.com/office/drawing/2014/main" id="{64FDC4B7-1B6C-659E-43F7-1771B744345C}"/>
                  </a:ext>
                </a:extLst>
              </p:cNvPr>
              <p:cNvSpPr/>
              <p:nvPr/>
            </p:nvSpPr>
            <p:spPr>
              <a:xfrm>
                <a:off x="2552175" y="3202850"/>
                <a:ext cx="10125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92" extrusionOk="0">
                    <a:moveTo>
                      <a:pt x="343" y="0"/>
                    </a:moveTo>
                    <a:cubicBezTo>
                      <a:pt x="333" y="0"/>
                      <a:pt x="312" y="0"/>
                      <a:pt x="301" y="10"/>
                    </a:cubicBezTo>
                    <a:cubicBezTo>
                      <a:pt x="250" y="52"/>
                      <a:pt x="197" y="104"/>
                      <a:pt x="156" y="155"/>
                    </a:cubicBezTo>
                    <a:cubicBezTo>
                      <a:pt x="114" y="208"/>
                      <a:pt x="84" y="280"/>
                      <a:pt x="63" y="342"/>
                    </a:cubicBezTo>
                    <a:cubicBezTo>
                      <a:pt x="31" y="404"/>
                      <a:pt x="21" y="467"/>
                      <a:pt x="11" y="529"/>
                    </a:cubicBezTo>
                    <a:cubicBezTo>
                      <a:pt x="1" y="602"/>
                      <a:pt x="1" y="674"/>
                      <a:pt x="1" y="747"/>
                    </a:cubicBezTo>
                    <a:cubicBezTo>
                      <a:pt x="1" y="757"/>
                      <a:pt x="1" y="768"/>
                      <a:pt x="11" y="778"/>
                    </a:cubicBezTo>
                    <a:cubicBezTo>
                      <a:pt x="11" y="789"/>
                      <a:pt x="21" y="789"/>
                      <a:pt x="31" y="789"/>
                    </a:cubicBezTo>
                    <a:cubicBezTo>
                      <a:pt x="35" y="790"/>
                      <a:pt x="39" y="791"/>
                      <a:pt x="42" y="791"/>
                    </a:cubicBezTo>
                    <a:cubicBezTo>
                      <a:pt x="59" y="791"/>
                      <a:pt x="73" y="774"/>
                      <a:pt x="73" y="757"/>
                    </a:cubicBezTo>
                    <a:cubicBezTo>
                      <a:pt x="73" y="685"/>
                      <a:pt x="84" y="612"/>
                      <a:pt x="94" y="550"/>
                    </a:cubicBezTo>
                    <a:cubicBezTo>
                      <a:pt x="114" y="477"/>
                      <a:pt x="135" y="415"/>
                      <a:pt x="167" y="353"/>
                    </a:cubicBezTo>
                    <a:cubicBezTo>
                      <a:pt x="197" y="301"/>
                      <a:pt x="239" y="249"/>
                      <a:pt x="280" y="197"/>
                    </a:cubicBezTo>
                    <a:cubicBezTo>
                      <a:pt x="312" y="166"/>
                      <a:pt x="343" y="135"/>
                      <a:pt x="384" y="104"/>
                    </a:cubicBezTo>
                    <a:cubicBezTo>
                      <a:pt x="405" y="83"/>
                      <a:pt x="405" y="52"/>
                      <a:pt x="384" y="21"/>
                    </a:cubicBezTo>
                    <a:cubicBezTo>
                      <a:pt x="374" y="10"/>
                      <a:pt x="363" y="0"/>
                      <a:pt x="343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3507;p63">
                <a:extLst>
                  <a:ext uri="{FF2B5EF4-FFF2-40B4-BE49-F238E27FC236}">
                    <a16:creationId xmlns:a16="http://schemas.microsoft.com/office/drawing/2014/main" id="{AA819796-59C5-2067-BCF2-8E6C2963AFAC}"/>
                  </a:ext>
                </a:extLst>
              </p:cNvPr>
              <p:cNvSpPr/>
              <p:nvPr/>
            </p:nvSpPr>
            <p:spPr>
              <a:xfrm>
                <a:off x="2563850" y="3207525"/>
                <a:ext cx="1377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810" extrusionOk="0">
                    <a:moveTo>
                      <a:pt x="436" y="0"/>
                    </a:moveTo>
                    <a:cubicBezTo>
                      <a:pt x="364" y="42"/>
                      <a:pt x="301" y="83"/>
                      <a:pt x="249" y="134"/>
                    </a:cubicBezTo>
                    <a:cubicBezTo>
                      <a:pt x="228" y="166"/>
                      <a:pt x="198" y="187"/>
                      <a:pt x="177" y="217"/>
                    </a:cubicBezTo>
                    <a:cubicBezTo>
                      <a:pt x="156" y="249"/>
                      <a:pt x="145" y="280"/>
                      <a:pt x="125" y="311"/>
                    </a:cubicBezTo>
                    <a:cubicBezTo>
                      <a:pt x="94" y="383"/>
                      <a:pt x="62" y="446"/>
                      <a:pt x="52" y="519"/>
                    </a:cubicBezTo>
                    <a:cubicBezTo>
                      <a:pt x="32" y="591"/>
                      <a:pt x="11" y="674"/>
                      <a:pt x="11" y="747"/>
                    </a:cubicBezTo>
                    <a:cubicBezTo>
                      <a:pt x="0" y="778"/>
                      <a:pt x="21" y="798"/>
                      <a:pt x="52" y="809"/>
                    </a:cubicBezTo>
                    <a:cubicBezTo>
                      <a:pt x="83" y="809"/>
                      <a:pt x="104" y="788"/>
                      <a:pt x="104" y="757"/>
                    </a:cubicBezTo>
                    <a:cubicBezTo>
                      <a:pt x="115" y="726"/>
                      <a:pt x="115" y="685"/>
                      <a:pt x="125" y="643"/>
                    </a:cubicBezTo>
                    <a:cubicBezTo>
                      <a:pt x="145" y="570"/>
                      <a:pt x="166" y="498"/>
                      <a:pt x="208" y="425"/>
                    </a:cubicBezTo>
                    <a:cubicBezTo>
                      <a:pt x="239" y="373"/>
                      <a:pt x="270" y="332"/>
                      <a:pt x="311" y="280"/>
                    </a:cubicBezTo>
                    <a:cubicBezTo>
                      <a:pt x="343" y="249"/>
                      <a:pt x="384" y="217"/>
                      <a:pt x="426" y="187"/>
                    </a:cubicBezTo>
                    <a:cubicBezTo>
                      <a:pt x="447" y="176"/>
                      <a:pt x="467" y="155"/>
                      <a:pt x="498" y="145"/>
                    </a:cubicBezTo>
                    <a:cubicBezTo>
                      <a:pt x="540" y="134"/>
                      <a:pt x="550" y="83"/>
                      <a:pt x="540" y="42"/>
                    </a:cubicBezTo>
                    <a:cubicBezTo>
                      <a:pt x="519" y="10"/>
                      <a:pt x="498" y="0"/>
                      <a:pt x="467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3508;p63">
                <a:extLst>
                  <a:ext uri="{FF2B5EF4-FFF2-40B4-BE49-F238E27FC236}">
                    <a16:creationId xmlns:a16="http://schemas.microsoft.com/office/drawing/2014/main" id="{EA982638-216F-5A0C-D807-8CF972BC4F11}"/>
                  </a:ext>
                </a:extLst>
              </p:cNvPr>
              <p:cNvSpPr/>
              <p:nvPr/>
            </p:nvSpPr>
            <p:spPr>
              <a:xfrm>
                <a:off x="2477225" y="3042825"/>
                <a:ext cx="58625" cy="111800"/>
              </a:xfrm>
              <a:custGeom>
                <a:avLst/>
                <a:gdLst/>
                <a:ahLst/>
                <a:cxnLst/>
                <a:rect l="l" t="t" r="r" b="b"/>
                <a:pathLst>
                  <a:path w="2345" h="4472" extrusionOk="0">
                    <a:moveTo>
                      <a:pt x="53" y="1"/>
                    </a:moveTo>
                    <a:cubicBezTo>
                      <a:pt x="42" y="1"/>
                      <a:pt x="32" y="11"/>
                      <a:pt x="32" y="32"/>
                    </a:cubicBezTo>
                    <a:cubicBezTo>
                      <a:pt x="1" y="602"/>
                      <a:pt x="104" y="1204"/>
                      <a:pt x="322" y="1806"/>
                    </a:cubicBezTo>
                    <a:cubicBezTo>
                      <a:pt x="364" y="1941"/>
                      <a:pt x="426" y="2075"/>
                      <a:pt x="498" y="2231"/>
                    </a:cubicBezTo>
                    <a:cubicBezTo>
                      <a:pt x="561" y="2377"/>
                      <a:pt x="634" y="2511"/>
                      <a:pt x="706" y="2646"/>
                    </a:cubicBezTo>
                    <a:cubicBezTo>
                      <a:pt x="872" y="2916"/>
                      <a:pt x="1049" y="3165"/>
                      <a:pt x="1235" y="3382"/>
                    </a:cubicBezTo>
                    <a:cubicBezTo>
                      <a:pt x="1360" y="3518"/>
                      <a:pt x="1494" y="3652"/>
                      <a:pt x="1629" y="3777"/>
                    </a:cubicBezTo>
                    <a:cubicBezTo>
                      <a:pt x="1805" y="3942"/>
                      <a:pt x="1982" y="4108"/>
                      <a:pt x="2137" y="4306"/>
                    </a:cubicBezTo>
                    <a:cubicBezTo>
                      <a:pt x="2179" y="4357"/>
                      <a:pt x="2210" y="4399"/>
                      <a:pt x="2241" y="4451"/>
                    </a:cubicBezTo>
                    <a:cubicBezTo>
                      <a:pt x="2252" y="4472"/>
                      <a:pt x="2273" y="4472"/>
                      <a:pt x="2283" y="4472"/>
                    </a:cubicBezTo>
                    <a:lnTo>
                      <a:pt x="2314" y="4472"/>
                    </a:lnTo>
                    <a:cubicBezTo>
                      <a:pt x="2335" y="4451"/>
                      <a:pt x="2345" y="4420"/>
                      <a:pt x="2335" y="4399"/>
                    </a:cubicBezTo>
                    <a:cubicBezTo>
                      <a:pt x="2293" y="4337"/>
                      <a:pt x="2262" y="4274"/>
                      <a:pt x="2220" y="4212"/>
                    </a:cubicBezTo>
                    <a:cubicBezTo>
                      <a:pt x="2179" y="4150"/>
                      <a:pt x="2127" y="4098"/>
                      <a:pt x="2075" y="4025"/>
                    </a:cubicBezTo>
                    <a:cubicBezTo>
                      <a:pt x="1971" y="3901"/>
                      <a:pt x="1858" y="3777"/>
                      <a:pt x="1764" y="3684"/>
                    </a:cubicBezTo>
                    <a:lnTo>
                      <a:pt x="1692" y="3611"/>
                    </a:lnTo>
                    <a:cubicBezTo>
                      <a:pt x="1609" y="3528"/>
                      <a:pt x="1526" y="3435"/>
                      <a:pt x="1443" y="3352"/>
                    </a:cubicBezTo>
                    <a:cubicBezTo>
                      <a:pt x="1360" y="3258"/>
                      <a:pt x="1266" y="3154"/>
                      <a:pt x="1173" y="3020"/>
                    </a:cubicBezTo>
                    <a:cubicBezTo>
                      <a:pt x="1028" y="2833"/>
                      <a:pt x="893" y="2635"/>
                      <a:pt x="758" y="2418"/>
                    </a:cubicBezTo>
                    <a:cubicBezTo>
                      <a:pt x="696" y="2314"/>
                      <a:pt x="644" y="2211"/>
                      <a:pt x="581" y="2096"/>
                    </a:cubicBezTo>
                    <a:cubicBezTo>
                      <a:pt x="540" y="2003"/>
                      <a:pt x="488" y="1899"/>
                      <a:pt x="436" y="1775"/>
                    </a:cubicBezTo>
                    <a:lnTo>
                      <a:pt x="426" y="1764"/>
                    </a:lnTo>
                    <a:cubicBezTo>
                      <a:pt x="270" y="1381"/>
                      <a:pt x="166" y="1007"/>
                      <a:pt x="115" y="655"/>
                    </a:cubicBezTo>
                    <a:cubicBezTo>
                      <a:pt x="94" y="436"/>
                      <a:pt x="83" y="229"/>
                      <a:pt x="83" y="32"/>
                    </a:cubicBezTo>
                    <a:lnTo>
                      <a:pt x="83" y="11"/>
                    </a:lnTo>
                    <a:cubicBezTo>
                      <a:pt x="74" y="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3509;p63">
                <a:extLst>
                  <a:ext uri="{FF2B5EF4-FFF2-40B4-BE49-F238E27FC236}">
                    <a16:creationId xmlns:a16="http://schemas.microsoft.com/office/drawing/2014/main" id="{65CA2B92-F5B2-7C48-4633-BDE556BA0C97}"/>
                  </a:ext>
                </a:extLst>
              </p:cNvPr>
              <p:cNvSpPr/>
              <p:nvPr/>
            </p:nvSpPr>
            <p:spPr>
              <a:xfrm>
                <a:off x="2440400" y="2777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3510;p63">
                <a:extLst>
                  <a:ext uri="{FF2B5EF4-FFF2-40B4-BE49-F238E27FC236}">
                    <a16:creationId xmlns:a16="http://schemas.microsoft.com/office/drawing/2014/main" id="{BB63808D-494E-F741-1B68-66B218E0BE6D}"/>
                  </a:ext>
                </a:extLst>
              </p:cNvPr>
              <p:cNvSpPr/>
              <p:nvPr/>
            </p:nvSpPr>
            <p:spPr>
              <a:xfrm>
                <a:off x="2342650" y="2674575"/>
                <a:ext cx="149650" cy="183650"/>
              </a:xfrm>
              <a:custGeom>
                <a:avLst/>
                <a:gdLst/>
                <a:ahLst/>
                <a:cxnLst/>
                <a:rect l="l" t="t" r="r" b="b"/>
                <a:pathLst>
                  <a:path w="5986" h="7346" extrusionOk="0">
                    <a:moveTo>
                      <a:pt x="2220" y="1"/>
                    </a:moveTo>
                    <a:cubicBezTo>
                      <a:pt x="2064" y="12"/>
                      <a:pt x="1898" y="32"/>
                      <a:pt x="1711" y="63"/>
                    </a:cubicBezTo>
                    <a:cubicBezTo>
                      <a:pt x="1536" y="95"/>
                      <a:pt x="1349" y="146"/>
                      <a:pt x="1172" y="198"/>
                    </a:cubicBezTo>
                    <a:cubicBezTo>
                      <a:pt x="985" y="271"/>
                      <a:pt x="809" y="344"/>
                      <a:pt x="653" y="427"/>
                    </a:cubicBezTo>
                    <a:cubicBezTo>
                      <a:pt x="487" y="520"/>
                      <a:pt x="353" y="634"/>
                      <a:pt x="249" y="748"/>
                    </a:cubicBezTo>
                    <a:cubicBezTo>
                      <a:pt x="135" y="872"/>
                      <a:pt x="52" y="1028"/>
                      <a:pt x="21" y="1174"/>
                    </a:cubicBezTo>
                    <a:cubicBezTo>
                      <a:pt x="0" y="1287"/>
                      <a:pt x="10" y="1412"/>
                      <a:pt x="31" y="1536"/>
                    </a:cubicBezTo>
                    <a:cubicBezTo>
                      <a:pt x="10" y="1557"/>
                      <a:pt x="0" y="1578"/>
                      <a:pt x="0" y="1598"/>
                    </a:cubicBezTo>
                    <a:cubicBezTo>
                      <a:pt x="0" y="1619"/>
                      <a:pt x="10" y="1640"/>
                      <a:pt x="21" y="1661"/>
                    </a:cubicBezTo>
                    <a:cubicBezTo>
                      <a:pt x="52" y="1681"/>
                      <a:pt x="73" y="1702"/>
                      <a:pt x="93" y="1713"/>
                    </a:cubicBezTo>
                    <a:lnTo>
                      <a:pt x="155" y="1837"/>
                    </a:lnTo>
                    <a:cubicBezTo>
                      <a:pt x="166" y="1868"/>
                      <a:pt x="197" y="1879"/>
                      <a:pt x="229" y="1879"/>
                    </a:cubicBezTo>
                    <a:cubicBezTo>
                      <a:pt x="238" y="1879"/>
                      <a:pt x="259" y="1879"/>
                      <a:pt x="270" y="1868"/>
                    </a:cubicBezTo>
                    <a:cubicBezTo>
                      <a:pt x="280" y="1858"/>
                      <a:pt x="291" y="1858"/>
                      <a:pt x="301" y="1837"/>
                    </a:cubicBezTo>
                    <a:cubicBezTo>
                      <a:pt x="519" y="1951"/>
                      <a:pt x="768" y="1983"/>
                      <a:pt x="965" y="2013"/>
                    </a:cubicBezTo>
                    <a:cubicBezTo>
                      <a:pt x="1141" y="2034"/>
                      <a:pt x="1328" y="2045"/>
                      <a:pt x="1494" y="2055"/>
                    </a:cubicBezTo>
                    <a:cubicBezTo>
                      <a:pt x="1691" y="2066"/>
                      <a:pt x="1877" y="2076"/>
                      <a:pt x="2075" y="2096"/>
                    </a:cubicBezTo>
                    <a:lnTo>
                      <a:pt x="2085" y="2096"/>
                    </a:lnTo>
                    <a:cubicBezTo>
                      <a:pt x="2272" y="2128"/>
                      <a:pt x="2417" y="2159"/>
                      <a:pt x="2541" y="2211"/>
                    </a:cubicBezTo>
                    <a:lnTo>
                      <a:pt x="2562" y="2221"/>
                    </a:lnTo>
                    <a:cubicBezTo>
                      <a:pt x="2635" y="2252"/>
                      <a:pt x="2697" y="2283"/>
                      <a:pt x="2760" y="2335"/>
                    </a:cubicBezTo>
                    <a:cubicBezTo>
                      <a:pt x="2811" y="2366"/>
                      <a:pt x="2852" y="2418"/>
                      <a:pt x="2884" y="2460"/>
                    </a:cubicBezTo>
                    <a:cubicBezTo>
                      <a:pt x="2915" y="2501"/>
                      <a:pt x="2946" y="2543"/>
                      <a:pt x="2967" y="2594"/>
                    </a:cubicBezTo>
                    <a:cubicBezTo>
                      <a:pt x="2988" y="2636"/>
                      <a:pt x="2998" y="2688"/>
                      <a:pt x="3008" y="2739"/>
                    </a:cubicBezTo>
                    <a:cubicBezTo>
                      <a:pt x="3018" y="2822"/>
                      <a:pt x="3018" y="2916"/>
                      <a:pt x="2998" y="3030"/>
                    </a:cubicBezTo>
                    <a:lnTo>
                      <a:pt x="2998" y="3020"/>
                    </a:lnTo>
                    <a:cubicBezTo>
                      <a:pt x="2977" y="3154"/>
                      <a:pt x="2946" y="3290"/>
                      <a:pt x="2915" y="3435"/>
                    </a:cubicBezTo>
                    <a:lnTo>
                      <a:pt x="2905" y="3456"/>
                    </a:lnTo>
                    <a:cubicBezTo>
                      <a:pt x="2894" y="3507"/>
                      <a:pt x="2873" y="3559"/>
                      <a:pt x="2863" y="3611"/>
                    </a:cubicBezTo>
                    <a:cubicBezTo>
                      <a:pt x="2843" y="3705"/>
                      <a:pt x="2832" y="3788"/>
                      <a:pt x="2811" y="3871"/>
                    </a:cubicBezTo>
                    <a:lnTo>
                      <a:pt x="2811" y="3880"/>
                    </a:lnTo>
                    <a:cubicBezTo>
                      <a:pt x="2822" y="3880"/>
                      <a:pt x="2822" y="3871"/>
                      <a:pt x="2832" y="3871"/>
                    </a:cubicBezTo>
                    <a:lnTo>
                      <a:pt x="2832" y="3880"/>
                    </a:lnTo>
                    <a:cubicBezTo>
                      <a:pt x="2852" y="3880"/>
                      <a:pt x="2863" y="3901"/>
                      <a:pt x="2852" y="3912"/>
                    </a:cubicBezTo>
                    <a:cubicBezTo>
                      <a:pt x="2822" y="4067"/>
                      <a:pt x="2790" y="4223"/>
                      <a:pt x="2770" y="4368"/>
                    </a:cubicBezTo>
                    <a:cubicBezTo>
                      <a:pt x="2728" y="4721"/>
                      <a:pt x="2728" y="5053"/>
                      <a:pt x="2770" y="5364"/>
                    </a:cubicBezTo>
                    <a:cubicBezTo>
                      <a:pt x="2801" y="5613"/>
                      <a:pt x="2863" y="5862"/>
                      <a:pt x="2956" y="6090"/>
                    </a:cubicBezTo>
                    <a:cubicBezTo>
                      <a:pt x="3008" y="6194"/>
                      <a:pt x="3050" y="6287"/>
                      <a:pt x="3101" y="6370"/>
                    </a:cubicBezTo>
                    <a:cubicBezTo>
                      <a:pt x="3154" y="6464"/>
                      <a:pt x="3216" y="6557"/>
                      <a:pt x="3278" y="6640"/>
                    </a:cubicBezTo>
                    <a:cubicBezTo>
                      <a:pt x="3340" y="6723"/>
                      <a:pt x="3392" y="6785"/>
                      <a:pt x="3444" y="6847"/>
                    </a:cubicBezTo>
                    <a:cubicBezTo>
                      <a:pt x="3516" y="6920"/>
                      <a:pt x="3579" y="6982"/>
                      <a:pt x="3641" y="7034"/>
                    </a:cubicBezTo>
                    <a:cubicBezTo>
                      <a:pt x="3703" y="7107"/>
                      <a:pt x="3776" y="7169"/>
                      <a:pt x="3838" y="7221"/>
                    </a:cubicBezTo>
                    <a:cubicBezTo>
                      <a:pt x="3880" y="7262"/>
                      <a:pt x="3931" y="7304"/>
                      <a:pt x="3984" y="7345"/>
                    </a:cubicBezTo>
                    <a:lnTo>
                      <a:pt x="4056" y="7345"/>
                    </a:lnTo>
                    <a:cubicBezTo>
                      <a:pt x="4201" y="7345"/>
                      <a:pt x="4367" y="7314"/>
                      <a:pt x="4533" y="7262"/>
                    </a:cubicBezTo>
                    <a:cubicBezTo>
                      <a:pt x="4740" y="7190"/>
                      <a:pt x="4948" y="7075"/>
                      <a:pt x="5145" y="6941"/>
                    </a:cubicBezTo>
                    <a:cubicBezTo>
                      <a:pt x="5342" y="6796"/>
                      <a:pt x="5519" y="6630"/>
                      <a:pt x="5653" y="6453"/>
                    </a:cubicBezTo>
                    <a:cubicBezTo>
                      <a:pt x="5798" y="6266"/>
                      <a:pt x="5892" y="6080"/>
                      <a:pt x="5944" y="5893"/>
                    </a:cubicBezTo>
                    <a:cubicBezTo>
                      <a:pt x="5944" y="5872"/>
                      <a:pt x="5944" y="5851"/>
                      <a:pt x="5934" y="5831"/>
                    </a:cubicBezTo>
                    <a:cubicBezTo>
                      <a:pt x="5944" y="5738"/>
                      <a:pt x="5954" y="5634"/>
                      <a:pt x="5954" y="5540"/>
                    </a:cubicBezTo>
                    <a:cubicBezTo>
                      <a:pt x="5923" y="5478"/>
                      <a:pt x="5881" y="5416"/>
                      <a:pt x="5851" y="5344"/>
                    </a:cubicBezTo>
                    <a:cubicBezTo>
                      <a:pt x="5747" y="5115"/>
                      <a:pt x="5674" y="4876"/>
                      <a:pt x="5643" y="4617"/>
                    </a:cubicBezTo>
                    <a:cubicBezTo>
                      <a:pt x="5643" y="4607"/>
                      <a:pt x="5643" y="4597"/>
                      <a:pt x="5653" y="4597"/>
                    </a:cubicBezTo>
                    <a:cubicBezTo>
                      <a:pt x="5653" y="4586"/>
                      <a:pt x="5664" y="4576"/>
                      <a:pt x="5674" y="4576"/>
                    </a:cubicBezTo>
                    <a:cubicBezTo>
                      <a:pt x="5695" y="4576"/>
                      <a:pt x="5705" y="4586"/>
                      <a:pt x="5705" y="4607"/>
                    </a:cubicBezTo>
                    <a:cubicBezTo>
                      <a:pt x="5715" y="4648"/>
                      <a:pt x="5726" y="4690"/>
                      <a:pt x="5726" y="4721"/>
                    </a:cubicBezTo>
                    <a:cubicBezTo>
                      <a:pt x="5757" y="4835"/>
                      <a:pt x="5798" y="4949"/>
                      <a:pt x="5861" y="5063"/>
                    </a:cubicBezTo>
                    <a:cubicBezTo>
                      <a:pt x="5892" y="5115"/>
                      <a:pt x="5934" y="5178"/>
                      <a:pt x="5975" y="5240"/>
                    </a:cubicBezTo>
                    <a:cubicBezTo>
                      <a:pt x="5985" y="4793"/>
                      <a:pt x="5964" y="4327"/>
                      <a:pt x="5902" y="3798"/>
                    </a:cubicBezTo>
                    <a:cubicBezTo>
                      <a:pt x="5861" y="3518"/>
                      <a:pt x="5819" y="3217"/>
                      <a:pt x="5747" y="2916"/>
                    </a:cubicBezTo>
                    <a:cubicBezTo>
                      <a:pt x="5695" y="2677"/>
                      <a:pt x="5612" y="2439"/>
                      <a:pt x="5508" y="2211"/>
                    </a:cubicBezTo>
                    <a:cubicBezTo>
                      <a:pt x="5311" y="1754"/>
                      <a:pt x="5042" y="1349"/>
                      <a:pt x="4710" y="1008"/>
                    </a:cubicBezTo>
                    <a:cubicBezTo>
                      <a:pt x="4554" y="852"/>
                      <a:pt x="4367" y="696"/>
                      <a:pt x="4170" y="561"/>
                    </a:cubicBezTo>
                    <a:cubicBezTo>
                      <a:pt x="3973" y="437"/>
                      <a:pt x="3755" y="323"/>
                      <a:pt x="3527" y="240"/>
                    </a:cubicBezTo>
                    <a:cubicBezTo>
                      <a:pt x="3299" y="146"/>
                      <a:pt x="3060" y="84"/>
                      <a:pt x="2811" y="42"/>
                    </a:cubicBezTo>
                    <a:cubicBezTo>
                      <a:pt x="2624" y="12"/>
                      <a:pt x="2469" y="1"/>
                      <a:pt x="23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3511;p63">
                <a:extLst>
                  <a:ext uri="{FF2B5EF4-FFF2-40B4-BE49-F238E27FC236}">
                    <a16:creationId xmlns:a16="http://schemas.microsoft.com/office/drawing/2014/main" id="{F1ED2BDC-EA28-DDC2-E16D-897C7F878885}"/>
                  </a:ext>
                </a:extLst>
              </p:cNvPr>
              <p:cNvSpPr/>
              <p:nvPr/>
            </p:nvSpPr>
            <p:spPr>
              <a:xfrm>
                <a:off x="2483725" y="2788950"/>
                <a:ext cx="22325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371" extrusionOk="0">
                    <a:moveTo>
                      <a:pt x="31" y="1"/>
                    </a:moveTo>
                    <a:cubicBezTo>
                      <a:pt x="21" y="1"/>
                      <a:pt x="10" y="11"/>
                      <a:pt x="10" y="22"/>
                    </a:cubicBezTo>
                    <a:cubicBezTo>
                      <a:pt x="0" y="22"/>
                      <a:pt x="0" y="32"/>
                      <a:pt x="0" y="42"/>
                    </a:cubicBezTo>
                    <a:cubicBezTo>
                      <a:pt x="31" y="301"/>
                      <a:pt x="104" y="540"/>
                      <a:pt x="208" y="769"/>
                    </a:cubicBezTo>
                    <a:cubicBezTo>
                      <a:pt x="270" y="903"/>
                      <a:pt x="342" y="1007"/>
                      <a:pt x="415" y="1100"/>
                    </a:cubicBezTo>
                    <a:cubicBezTo>
                      <a:pt x="519" y="1225"/>
                      <a:pt x="623" y="1308"/>
                      <a:pt x="736" y="1359"/>
                    </a:cubicBezTo>
                    <a:cubicBezTo>
                      <a:pt x="747" y="1370"/>
                      <a:pt x="768" y="1370"/>
                      <a:pt x="778" y="1370"/>
                    </a:cubicBezTo>
                    <a:cubicBezTo>
                      <a:pt x="809" y="1370"/>
                      <a:pt x="840" y="1359"/>
                      <a:pt x="861" y="1339"/>
                    </a:cubicBezTo>
                    <a:cubicBezTo>
                      <a:pt x="892" y="1287"/>
                      <a:pt x="892" y="1225"/>
                      <a:pt x="840" y="1193"/>
                    </a:cubicBezTo>
                    <a:lnTo>
                      <a:pt x="799" y="1152"/>
                    </a:lnTo>
                    <a:cubicBezTo>
                      <a:pt x="757" y="1110"/>
                      <a:pt x="716" y="1080"/>
                      <a:pt x="674" y="1038"/>
                    </a:cubicBezTo>
                    <a:cubicBezTo>
                      <a:pt x="623" y="997"/>
                      <a:pt x="570" y="944"/>
                      <a:pt x="519" y="893"/>
                    </a:cubicBezTo>
                    <a:cubicBezTo>
                      <a:pt x="457" y="831"/>
                      <a:pt x="404" y="769"/>
                      <a:pt x="363" y="706"/>
                    </a:cubicBezTo>
                    <a:cubicBezTo>
                      <a:pt x="311" y="633"/>
                      <a:pt x="259" y="561"/>
                      <a:pt x="218" y="488"/>
                    </a:cubicBezTo>
                    <a:cubicBezTo>
                      <a:pt x="155" y="374"/>
                      <a:pt x="114" y="260"/>
                      <a:pt x="83" y="146"/>
                    </a:cubicBezTo>
                    <a:cubicBezTo>
                      <a:pt x="72" y="115"/>
                      <a:pt x="72" y="73"/>
                      <a:pt x="62" y="32"/>
                    </a:cubicBezTo>
                    <a:cubicBezTo>
                      <a:pt x="62" y="11"/>
                      <a:pt x="52" y="1"/>
                      <a:pt x="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3512;p63">
                <a:extLst>
                  <a:ext uri="{FF2B5EF4-FFF2-40B4-BE49-F238E27FC236}">
                    <a16:creationId xmlns:a16="http://schemas.microsoft.com/office/drawing/2014/main" id="{5CC30F1D-5D1D-D8DB-1CE5-AED9659C831B}"/>
                  </a:ext>
                </a:extLst>
              </p:cNvPr>
              <p:cNvSpPr/>
              <p:nvPr/>
            </p:nvSpPr>
            <p:spPr>
              <a:xfrm>
                <a:off x="2342650" y="2674575"/>
                <a:ext cx="146275" cy="110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400" extrusionOk="0">
                    <a:moveTo>
                      <a:pt x="2220" y="1"/>
                    </a:moveTo>
                    <a:cubicBezTo>
                      <a:pt x="2075" y="12"/>
                      <a:pt x="1909" y="32"/>
                      <a:pt x="1711" y="63"/>
                    </a:cubicBezTo>
                    <a:cubicBezTo>
                      <a:pt x="1525" y="95"/>
                      <a:pt x="1349" y="146"/>
                      <a:pt x="1172" y="198"/>
                    </a:cubicBezTo>
                    <a:cubicBezTo>
                      <a:pt x="985" y="261"/>
                      <a:pt x="809" y="344"/>
                      <a:pt x="653" y="427"/>
                    </a:cubicBezTo>
                    <a:cubicBezTo>
                      <a:pt x="487" y="520"/>
                      <a:pt x="353" y="623"/>
                      <a:pt x="249" y="748"/>
                    </a:cubicBezTo>
                    <a:cubicBezTo>
                      <a:pt x="135" y="872"/>
                      <a:pt x="52" y="1028"/>
                      <a:pt x="21" y="1174"/>
                    </a:cubicBezTo>
                    <a:cubicBezTo>
                      <a:pt x="0" y="1287"/>
                      <a:pt x="0" y="1412"/>
                      <a:pt x="31" y="1536"/>
                    </a:cubicBezTo>
                    <a:cubicBezTo>
                      <a:pt x="10" y="1547"/>
                      <a:pt x="0" y="1578"/>
                      <a:pt x="0" y="1598"/>
                    </a:cubicBezTo>
                    <a:cubicBezTo>
                      <a:pt x="0" y="1619"/>
                      <a:pt x="10" y="1640"/>
                      <a:pt x="21" y="1661"/>
                    </a:cubicBezTo>
                    <a:cubicBezTo>
                      <a:pt x="42" y="1681"/>
                      <a:pt x="73" y="1702"/>
                      <a:pt x="93" y="1713"/>
                    </a:cubicBezTo>
                    <a:cubicBezTo>
                      <a:pt x="104" y="1754"/>
                      <a:pt x="125" y="1806"/>
                      <a:pt x="146" y="1837"/>
                    </a:cubicBezTo>
                    <a:cubicBezTo>
                      <a:pt x="166" y="1868"/>
                      <a:pt x="187" y="1889"/>
                      <a:pt x="229" y="1889"/>
                    </a:cubicBezTo>
                    <a:cubicBezTo>
                      <a:pt x="238" y="1889"/>
                      <a:pt x="259" y="1879"/>
                      <a:pt x="270" y="1868"/>
                    </a:cubicBezTo>
                    <a:cubicBezTo>
                      <a:pt x="280" y="1868"/>
                      <a:pt x="291" y="1858"/>
                      <a:pt x="301" y="1837"/>
                    </a:cubicBezTo>
                    <a:cubicBezTo>
                      <a:pt x="519" y="1951"/>
                      <a:pt x="768" y="1993"/>
                      <a:pt x="965" y="2013"/>
                    </a:cubicBezTo>
                    <a:cubicBezTo>
                      <a:pt x="1141" y="2034"/>
                      <a:pt x="1328" y="2045"/>
                      <a:pt x="1494" y="2055"/>
                    </a:cubicBezTo>
                    <a:lnTo>
                      <a:pt x="1525" y="2055"/>
                    </a:lnTo>
                    <a:cubicBezTo>
                      <a:pt x="1701" y="2066"/>
                      <a:pt x="1888" y="2076"/>
                      <a:pt x="2075" y="2096"/>
                    </a:cubicBezTo>
                    <a:lnTo>
                      <a:pt x="2085" y="2096"/>
                    </a:lnTo>
                    <a:cubicBezTo>
                      <a:pt x="2272" y="2128"/>
                      <a:pt x="2417" y="2159"/>
                      <a:pt x="2541" y="2211"/>
                    </a:cubicBezTo>
                    <a:lnTo>
                      <a:pt x="2562" y="2221"/>
                    </a:lnTo>
                    <a:cubicBezTo>
                      <a:pt x="2635" y="2252"/>
                      <a:pt x="2707" y="2294"/>
                      <a:pt x="2760" y="2335"/>
                    </a:cubicBezTo>
                    <a:cubicBezTo>
                      <a:pt x="2811" y="2377"/>
                      <a:pt x="2852" y="2418"/>
                      <a:pt x="2884" y="2460"/>
                    </a:cubicBezTo>
                    <a:cubicBezTo>
                      <a:pt x="2915" y="2501"/>
                      <a:pt x="2946" y="2553"/>
                      <a:pt x="2967" y="2594"/>
                    </a:cubicBezTo>
                    <a:cubicBezTo>
                      <a:pt x="2988" y="2636"/>
                      <a:pt x="2998" y="2688"/>
                      <a:pt x="3008" y="2739"/>
                    </a:cubicBezTo>
                    <a:cubicBezTo>
                      <a:pt x="3018" y="2822"/>
                      <a:pt x="3008" y="2916"/>
                      <a:pt x="2998" y="3030"/>
                    </a:cubicBezTo>
                    <a:cubicBezTo>
                      <a:pt x="2977" y="3154"/>
                      <a:pt x="2946" y="3290"/>
                      <a:pt x="2905" y="3424"/>
                    </a:cubicBezTo>
                    <a:lnTo>
                      <a:pt x="2905" y="3456"/>
                    </a:lnTo>
                    <a:lnTo>
                      <a:pt x="2894" y="3486"/>
                    </a:lnTo>
                    <a:cubicBezTo>
                      <a:pt x="2894" y="3507"/>
                      <a:pt x="2884" y="3528"/>
                      <a:pt x="2884" y="3549"/>
                    </a:cubicBezTo>
                    <a:lnTo>
                      <a:pt x="2884" y="3632"/>
                    </a:lnTo>
                    <a:cubicBezTo>
                      <a:pt x="2904" y="3753"/>
                      <a:pt x="2934" y="3874"/>
                      <a:pt x="2984" y="3995"/>
                    </a:cubicBezTo>
                    <a:lnTo>
                      <a:pt x="2984" y="3995"/>
                    </a:lnTo>
                    <a:cubicBezTo>
                      <a:pt x="2982" y="3995"/>
                      <a:pt x="2980" y="3995"/>
                      <a:pt x="2977" y="3995"/>
                    </a:cubicBezTo>
                    <a:cubicBezTo>
                      <a:pt x="3018" y="4067"/>
                      <a:pt x="3050" y="4140"/>
                      <a:pt x="3101" y="4202"/>
                    </a:cubicBezTo>
                    <a:cubicBezTo>
                      <a:pt x="3133" y="4244"/>
                      <a:pt x="3174" y="4285"/>
                      <a:pt x="3205" y="4316"/>
                    </a:cubicBezTo>
                    <a:lnTo>
                      <a:pt x="3216" y="4316"/>
                    </a:lnTo>
                    <a:cubicBezTo>
                      <a:pt x="3237" y="4337"/>
                      <a:pt x="3267" y="4358"/>
                      <a:pt x="3299" y="4368"/>
                    </a:cubicBezTo>
                    <a:cubicBezTo>
                      <a:pt x="3330" y="4378"/>
                      <a:pt x="3361" y="4389"/>
                      <a:pt x="3403" y="4399"/>
                    </a:cubicBezTo>
                    <a:lnTo>
                      <a:pt x="3486" y="4399"/>
                    </a:lnTo>
                    <a:cubicBezTo>
                      <a:pt x="3527" y="4389"/>
                      <a:pt x="3569" y="4378"/>
                      <a:pt x="3610" y="4358"/>
                    </a:cubicBezTo>
                    <a:lnTo>
                      <a:pt x="3610" y="4358"/>
                    </a:lnTo>
                    <a:lnTo>
                      <a:pt x="3599" y="4368"/>
                    </a:lnTo>
                    <a:cubicBezTo>
                      <a:pt x="3631" y="4348"/>
                      <a:pt x="3662" y="4337"/>
                      <a:pt x="3682" y="4316"/>
                    </a:cubicBezTo>
                    <a:cubicBezTo>
                      <a:pt x="3714" y="4306"/>
                      <a:pt x="3745" y="4285"/>
                      <a:pt x="3765" y="4265"/>
                    </a:cubicBezTo>
                    <a:cubicBezTo>
                      <a:pt x="3797" y="4244"/>
                      <a:pt x="3828" y="4212"/>
                      <a:pt x="3859" y="4192"/>
                    </a:cubicBezTo>
                    <a:cubicBezTo>
                      <a:pt x="3880" y="4171"/>
                      <a:pt x="3890" y="4150"/>
                      <a:pt x="3911" y="4129"/>
                    </a:cubicBezTo>
                    <a:cubicBezTo>
                      <a:pt x="3931" y="4099"/>
                      <a:pt x="3952" y="4067"/>
                      <a:pt x="3963" y="4046"/>
                    </a:cubicBezTo>
                    <a:cubicBezTo>
                      <a:pt x="3973" y="4016"/>
                      <a:pt x="3994" y="3984"/>
                      <a:pt x="4004" y="3963"/>
                    </a:cubicBezTo>
                    <a:cubicBezTo>
                      <a:pt x="4014" y="3922"/>
                      <a:pt x="4025" y="3891"/>
                      <a:pt x="4046" y="3860"/>
                    </a:cubicBezTo>
                    <a:lnTo>
                      <a:pt x="4108" y="3767"/>
                    </a:lnTo>
                    <a:cubicBezTo>
                      <a:pt x="4150" y="3735"/>
                      <a:pt x="4180" y="3715"/>
                      <a:pt x="4222" y="3694"/>
                    </a:cubicBezTo>
                    <a:lnTo>
                      <a:pt x="4284" y="3663"/>
                    </a:lnTo>
                    <a:cubicBezTo>
                      <a:pt x="4316" y="3663"/>
                      <a:pt x="4336" y="3652"/>
                      <a:pt x="4367" y="3642"/>
                    </a:cubicBezTo>
                    <a:lnTo>
                      <a:pt x="4544" y="3642"/>
                    </a:lnTo>
                    <a:cubicBezTo>
                      <a:pt x="4595" y="3652"/>
                      <a:pt x="4647" y="3663"/>
                      <a:pt x="4699" y="3684"/>
                    </a:cubicBezTo>
                    <a:cubicBezTo>
                      <a:pt x="4813" y="3715"/>
                      <a:pt x="4927" y="3756"/>
                      <a:pt x="5052" y="3777"/>
                    </a:cubicBezTo>
                    <a:lnTo>
                      <a:pt x="5208" y="3777"/>
                    </a:lnTo>
                    <a:cubicBezTo>
                      <a:pt x="5259" y="3767"/>
                      <a:pt x="5301" y="3756"/>
                      <a:pt x="5353" y="3746"/>
                    </a:cubicBezTo>
                    <a:cubicBezTo>
                      <a:pt x="5394" y="3735"/>
                      <a:pt x="5436" y="3715"/>
                      <a:pt x="5466" y="3705"/>
                    </a:cubicBezTo>
                    <a:lnTo>
                      <a:pt x="5591" y="3642"/>
                    </a:lnTo>
                    <a:cubicBezTo>
                      <a:pt x="5632" y="3611"/>
                      <a:pt x="5674" y="3590"/>
                      <a:pt x="5705" y="3559"/>
                    </a:cubicBezTo>
                    <a:cubicBezTo>
                      <a:pt x="5757" y="3528"/>
                      <a:pt x="5798" y="3486"/>
                      <a:pt x="5840" y="3445"/>
                    </a:cubicBezTo>
                    <a:lnTo>
                      <a:pt x="5851" y="3435"/>
                    </a:lnTo>
                    <a:cubicBezTo>
                      <a:pt x="5819" y="3258"/>
                      <a:pt x="5788" y="3092"/>
                      <a:pt x="5747" y="2916"/>
                    </a:cubicBezTo>
                    <a:cubicBezTo>
                      <a:pt x="5695" y="2677"/>
                      <a:pt x="5612" y="2439"/>
                      <a:pt x="5508" y="2211"/>
                    </a:cubicBezTo>
                    <a:cubicBezTo>
                      <a:pt x="5311" y="1754"/>
                      <a:pt x="5042" y="1349"/>
                      <a:pt x="4720" y="1008"/>
                    </a:cubicBezTo>
                    <a:cubicBezTo>
                      <a:pt x="4554" y="842"/>
                      <a:pt x="4367" y="696"/>
                      <a:pt x="4170" y="561"/>
                    </a:cubicBezTo>
                    <a:cubicBezTo>
                      <a:pt x="3973" y="437"/>
                      <a:pt x="3765" y="323"/>
                      <a:pt x="3527" y="229"/>
                    </a:cubicBezTo>
                    <a:cubicBezTo>
                      <a:pt x="3309" y="146"/>
                      <a:pt x="3060" y="84"/>
                      <a:pt x="2811" y="42"/>
                    </a:cubicBezTo>
                    <a:cubicBezTo>
                      <a:pt x="2624" y="12"/>
                      <a:pt x="2469" y="1"/>
                      <a:pt x="23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3513;p63">
                <a:extLst>
                  <a:ext uri="{FF2B5EF4-FFF2-40B4-BE49-F238E27FC236}">
                    <a16:creationId xmlns:a16="http://schemas.microsoft.com/office/drawing/2014/main" id="{98D1F735-EB9C-AA44-B2AB-4AAD34BA60B7}"/>
                  </a:ext>
                </a:extLst>
              </p:cNvPr>
              <p:cNvSpPr/>
              <p:nvPr/>
            </p:nvSpPr>
            <p:spPr>
              <a:xfrm>
                <a:off x="2409275" y="2771325"/>
                <a:ext cx="34775" cy="923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694" extrusionOk="0">
                    <a:moveTo>
                      <a:pt x="167" y="1"/>
                    </a:moveTo>
                    <a:cubicBezTo>
                      <a:pt x="146" y="1"/>
                      <a:pt x="136" y="10"/>
                      <a:pt x="136" y="31"/>
                    </a:cubicBezTo>
                    <a:cubicBezTo>
                      <a:pt x="63" y="332"/>
                      <a:pt x="22" y="633"/>
                      <a:pt x="12" y="923"/>
                    </a:cubicBezTo>
                    <a:cubicBezTo>
                      <a:pt x="1" y="1225"/>
                      <a:pt x="22" y="1525"/>
                      <a:pt x="74" y="1815"/>
                    </a:cubicBezTo>
                    <a:cubicBezTo>
                      <a:pt x="136" y="2106"/>
                      <a:pt x="240" y="2396"/>
                      <a:pt x="385" y="2666"/>
                    </a:cubicBezTo>
                    <a:cubicBezTo>
                      <a:pt x="447" y="2781"/>
                      <a:pt x="530" y="2905"/>
                      <a:pt x="634" y="3060"/>
                    </a:cubicBezTo>
                    <a:cubicBezTo>
                      <a:pt x="675" y="3133"/>
                      <a:pt x="727" y="3195"/>
                      <a:pt x="779" y="3258"/>
                    </a:cubicBezTo>
                    <a:cubicBezTo>
                      <a:pt x="821" y="3309"/>
                      <a:pt x="872" y="3371"/>
                      <a:pt x="945" y="3444"/>
                    </a:cubicBezTo>
                    <a:cubicBezTo>
                      <a:pt x="1038" y="3537"/>
                      <a:pt x="1132" y="3610"/>
                      <a:pt x="1236" y="3673"/>
                    </a:cubicBezTo>
                    <a:cubicBezTo>
                      <a:pt x="1246" y="3683"/>
                      <a:pt x="1266" y="3693"/>
                      <a:pt x="1287" y="3693"/>
                    </a:cubicBezTo>
                    <a:cubicBezTo>
                      <a:pt x="1319" y="3693"/>
                      <a:pt x="1339" y="3673"/>
                      <a:pt x="1360" y="3662"/>
                    </a:cubicBezTo>
                    <a:cubicBezTo>
                      <a:pt x="1381" y="3641"/>
                      <a:pt x="1391" y="3610"/>
                      <a:pt x="1391" y="3579"/>
                    </a:cubicBezTo>
                    <a:cubicBezTo>
                      <a:pt x="1391" y="3558"/>
                      <a:pt x="1391" y="3517"/>
                      <a:pt x="1360" y="3507"/>
                    </a:cubicBezTo>
                    <a:lnTo>
                      <a:pt x="1173" y="3351"/>
                    </a:lnTo>
                    <a:cubicBezTo>
                      <a:pt x="1111" y="3299"/>
                      <a:pt x="1038" y="3237"/>
                      <a:pt x="976" y="3164"/>
                    </a:cubicBezTo>
                    <a:cubicBezTo>
                      <a:pt x="914" y="3112"/>
                      <a:pt x="851" y="3050"/>
                      <a:pt x="779" y="2977"/>
                    </a:cubicBezTo>
                    <a:cubicBezTo>
                      <a:pt x="727" y="2915"/>
                      <a:pt x="675" y="2853"/>
                      <a:pt x="613" y="2770"/>
                    </a:cubicBezTo>
                    <a:cubicBezTo>
                      <a:pt x="551" y="2687"/>
                      <a:pt x="489" y="2594"/>
                      <a:pt x="436" y="2500"/>
                    </a:cubicBezTo>
                    <a:cubicBezTo>
                      <a:pt x="385" y="2417"/>
                      <a:pt x="343" y="2324"/>
                      <a:pt x="291" y="2220"/>
                    </a:cubicBezTo>
                    <a:cubicBezTo>
                      <a:pt x="198" y="1992"/>
                      <a:pt x="136" y="1743"/>
                      <a:pt x="105" y="1494"/>
                    </a:cubicBezTo>
                    <a:cubicBezTo>
                      <a:pt x="63" y="1183"/>
                      <a:pt x="63" y="851"/>
                      <a:pt x="105" y="498"/>
                    </a:cubicBezTo>
                    <a:cubicBezTo>
                      <a:pt x="125" y="353"/>
                      <a:pt x="157" y="197"/>
                      <a:pt x="187" y="42"/>
                    </a:cubicBezTo>
                    <a:cubicBezTo>
                      <a:pt x="198" y="31"/>
                      <a:pt x="187" y="10"/>
                      <a:pt x="167" y="10"/>
                    </a:cubicBez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3514;p63">
                <a:extLst>
                  <a:ext uri="{FF2B5EF4-FFF2-40B4-BE49-F238E27FC236}">
                    <a16:creationId xmlns:a16="http://schemas.microsoft.com/office/drawing/2014/main" id="{C6ACCE05-FE0B-0FE7-02A4-03882C571EC4}"/>
                  </a:ext>
                </a:extLst>
              </p:cNvPr>
              <p:cNvSpPr/>
              <p:nvPr/>
            </p:nvSpPr>
            <p:spPr>
              <a:xfrm>
                <a:off x="2345500" y="2694825"/>
                <a:ext cx="342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537" extrusionOk="0">
                    <a:moveTo>
                      <a:pt x="1100" y="0"/>
                    </a:moveTo>
                    <a:cubicBezTo>
                      <a:pt x="1058" y="0"/>
                      <a:pt x="1017" y="11"/>
                      <a:pt x="975" y="11"/>
                    </a:cubicBezTo>
                    <a:cubicBezTo>
                      <a:pt x="851" y="21"/>
                      <a:pt x="726" y="52"/>
                      <a:pt x="612" y="94"/>
                    </a:cubicBezTo>
                    <a:cubicBezTo>
                      <a:pt x="384" y="166"/>
                      <a:pt x="166" y="311"/>
                      <a:pt x="11" y="488"/>
                    </a:cubicBezTo>
                    <a:cubicBezTo>
                      <a:pt x="0" y="498"/>
                      <a:pt x="0" y="519"/>
                      <a:pt x="11" y="529"/>
                    </a:cubicBezTo>
                    <a:cubicBezTo>
                      <a:pt x="16" y="534"/>
                      <a:pt x="21" y="537"/>
                      <a:pt x="26" y="537"/>
                    </a:cubicBezTo>
                    <a:cubicBezTo>
                      <a:pt x="31" y="537"/>
                      <a:pt x="37" y="534"/>
                      <a:pt x="41" y="529"/>
                    </a:cubicBezTo>
                    <a:cubicBezTo>
                      <a:pt x="94" y="477"/>
                      <a:pt x="135" y="436"/>
                      <a:pt x="187" y="394"/>
                    </a:cubicBezTo>
                    <a:cubicBezTo>
                      <a:pt x="290" y="311"/>
                      <a:pt x="394" y="249"/>
                      <a:pt x="509" y="198"/>
                    </a:cubicBezTo>
                    <a:cubicBezTo>
                      <a:pt x="622" y="145"/>
                      <a:pt x="737" y="115"/>
                      <a:pt x="851" y="94"/>
                    </a:cubicBezTo>
                    <a:cubicBezTo>
                      <a:pt x="903" y="94"/>
                      <a:pt x="944" y="83"/>
                      <a:pt x="996" y="83"/>
                    </a:cubicBezTo>
                    <a:lnTo>
                      <a:pt x="1131" y="83"/>
                    </a:lnTo>
                    <a:cubicBezTo>
                      <a:pt x="1193" y="94"/>
                      <a:pt x="1245" y="104"/>
                      <a:pt x="1307" y="125"/>
                    </a:cubicBezTo>
                    <a:cubicBezTo>
                      <a:pt x="1311" y="126"/>
                      <a:pt x="1315" y="127"/>
                      <a:pt x="1319" y="127"/>
                    </a:cubicBezTo>
                    <a:cubicBezTo>
                      <a:pt x="1339" y="127"/>
                      <a:pt x="1361" y="109"/>
                      <a:pt x="1369" y="83"/>
                    </a:cubicBezTo>
                    <a:cubicBezTo>
                      <a:pt x="1369" y="73"/>
                      <a:pt x="1369" y="52"/>
                      <a:pt x="1359" y="42"/>
                    </a:cubicBezTo>
                    <a:cubicBezTo>
                      <a:pt x="1348" y="32"/>
                      <a:pt x="1339" y="21"/>
                      <a:pt x="1328" y="21"/>
                    </a:cubicBezTo>
                    <a:cubicBezTo>
                      <a:pt x="1266" y="11"/>
                      <a:pt x="1214" y="11"/>
                      <a:pt x="1152" y="11"/>
                    </a:cubicBezTo>
                    <a:cubicBezTo>
                      <a:pt x="1141" y="0"/>
                      <a:pt x="1120" y="0"/>
                      <a:pt x="1100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3515;p63">
                <a:extLst>
                  <a:ext uri="{FF2B5EF4-FFF2-40B4-BE49-F238E27FC236}">
                    <a16:creationId xmlns:a16="http://schemas.microsoft.com/office/drawing/2014/main" id="{E9BB9771-5AA7-2701-5555-D76BC1E8E0B0}"/>
                  </a:ext>
                </a:extLst>
              </p:cNvPr>
              <p:cNvSpPr/>
              <p:nvPr/>
            </p:nvSpPr>
            <p:spPr>
              <a:xfrm>
                <a:off x="2348075" y="2682375"/>
                <a:ext cx="28300" cy="1447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579" extrusionOk="0">
                    <a:moveTo>
                      <a:pt x="1059" y="0"/>
                    </a:moveTo>
                    <a:cubicBezTo>
                      <a:pt x="1007" y="0"/>
                      <a:pt x="955" y="11"/>
                      <a:pt x="914" y="21"/>
                    </a:cubicBezTo>
                    <a:cubicBezTo>
                      <a:pt x="862" y="32"/>
                      <a:pt x="810" y="42"/>
                      <a:pt x="758" y="62"/>
                    </a:cubicBezTo>
                    <a:cubicBezTo>
                      <a:pt x="665" y="83"/>
                      <a:pt x="572" y="125"/>
                      <a:pt x="478" y="177"/>
                    </a:cubicBezTo>
                    <a:cubicBezTo>
                      <a:pt x="395" y="218"/>
                      <a:pt x="312" y="281"/>
                      <a:pt x="229" y="343"/>
                    </a:cubicBezTo>
                    <a:cubicBezTo>
                      <a:pt x="157" y="405"/>
                      <a:pt x="84" y="467"/>
                      <a:pt x="12" y="540"/>
                    </a:cubicBezTo>
                    <a:cubicBezTo>
                      <a:pt x="1" y="550"/>
                      <a:pt x="1" y="560"/>
                      <a:pt x="12" y="571"/>
                    </a:cubicBezTo>
                    <a:cubicBezTo>
                      <a:pt x="17" y="576"/>
                      <a:pt x="22" y="579"/>
                      <a:pt x="27" y="579"/>
                    </a:cubicBezTo>
                    <a:cubicBezTo>
                      <a:pt x="32" y="579"/>
                      <a:pt x="37" y="576"/>
                      <a:pt x="42" y="571"/>
                    </a:cubicBezTo>
                    <a:cubicBezTo>
                      <a:pt x="71" y="542"/>
                      <a:pt x="100" y="522"/>
                      <a:pt x="136" y="495"/>
                    </a:cubicBezTo>
                    <a:lnTo>
                      <a:pt x="136" y="495"/>
                    </a:lnTo>
                    <a:cubicBezTo>
                      <a:pt x="136" y="497"/>
                      <a:pt x="136" y="498"/>
                      <a:pt x="136" y="498"/>
                    </a:cubicBezTo>
                    <a:cubicBezTo>
                      <a:pt x="250" y="405"/>
                      <a:pt x="385" y="322"/>
                      <a:pt x="519" y="260"/>
                    </a:cubicBezTo>
                    <a:cubicBezTo>
                      <a:pt x="634" y="218"/>
                      <a:pt x="738" y="187"/>
                      <a:pt x="851" y="166"/>
                    </a:cubicBezTo>
                    <a:cubicBezTo>
                      <a:pt x="903" y="159"/>
                      <a:pt x="949" y="152"/>
                      <a:pt x="997" y="152"/>
                    </a:cubicBezTo>
                    <a:cubicBezTo>
                      <a:pt x="1017" y="152"/>
                      <a:pt x="1037" y="153"/>
                      <a:pt x="1059" y="156"/>
                    </a:cubicBezTo>
                    <a:cubicBezTo>
                      <a:pt x="1100" y="156"/>
                      <a:pt x="1132" y="115"/>
                      <a:pt x="1132" y="73"/>
                    </a:cubicBezTo>
                    <a:cubicBezTo>
                      <a:pt x="1132" y="52"/>
                      <a:pt x="1121" y="32"/>
                      <a:pt x="1111" y="21"/>
                    </a:cubicBezTo>
                    <a:cubicBezTo>
                      <a:pt x="1100" y="11"/>
                      <a:pt x="1080" y="0"/>
                      <a:pt x="1059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3516;p63">
                <a:extLst>
                  <a:ext uri="{FF2B5EF4-FFF2-40B4-BE49-F238E27FC236}">
                    <a16:creationId xmlns:a16="http://schemas.microsoft.com/office/drawing/2014/main" id="{FBA8080F-ED5B-A0ED-9F7C-99941BCD8E64}"/>
                  </a:ext>
                </a:extLst>
              </p:cNvPr>
              <p:cNvSpPr/>
              <p:nvPr/>
            </p:nvSpPr>
            <p:spPr>
              <a:xfrm>
                <a:off x="2453125" y="2581750"/>
                <a:ext cx="127600" cy="237825"/>
              </a:xfrm>
              <a:custGeom>
                <a:avLst/>
                <a:gdLst/>
                <a:ahLst/>
                <a:cxnLst/>
                <a:rect l="l" t="t" r="r" b="b"/>
                <a:pathLst>
                  <a:path w="5104" h="9513" extrusionOk="0">
                    <a:moveTo>
                      <a:pt x="1919" y="0"/>
                    </a:moveTo>
                    <a:cubicBezTo>
                      <a:pt x="1836" y="0"/>
                      <a:pt x="1753" y="11"/>
                      <a:pt x="1670" y="42"/>
                    </a:cubicBezTo>
                    <a:cubicBezTo>
                      <a:pt x="1515" y="94"/>
                      <a:pt x="1369" y="198"/>
                      <a:pt x="1224" y="364"/>
                    </a:cubicBezTo>
                    <a:cubicBezTo>
                      <a:pt x="1151" y="447"/>
                      <a:pt x="1079" y="561"/>
                      <a:pt x="1006" y="675"/>
                    </a:cubicBezTo>
                    <a:cubicBezTo>
                      <a:pt x="872" y="862"/>
                      <a:pt x="768" y="1069"/>
                      <a:pt x="685" y="1287"/>
                    </a:cubicBezTo>
                    <a:cubicBezTo>
                      <a:pt x="664" y="1339"/>
                      <a:pt x="633" y="1401"/>
                      <a:pt x="612" y="1463"/>
                    </a:cubicBezTo>
                    <a:cubicBezTo>
                      <a:pt x="425" y="1899"/>
                      <a:pt x="280" y="2376"/>
                      <a:pt x="176" y="2926"/>
                    </a:cubicBezTo>
                    <a:cubicBezTo>
                      <a:pt x="83" y="3424"/>
                      <a:pt x="21" y="3963"/>
                      <a:pt x="10" y="4502"/>
                    </a:cubicBezTo>
                    <a:cubicBezTo>
                      <a:pt x="0" y="5021"/>
                      <a:pt x="31" y="5540"/>
                      <a:pt x="93" y="6058"/>
                    </a:cubicBezTo>
                    <a:cubicBezTo>
                      <a:pt x="155" y="6556"/>
                      <a:pt x="259" y="7013"/>
                      <a:pt x="394" y="7438"/>
                    </a:cubicBezTo>
                    <a:cubicBezTo>
                      <a:pt x="477" y="7697"/>
                      <a:pt x="570" y="7925"/>
                      <a:pt x="685" y="8133"/>
                    </a:cubicBezTo>
                    <a:cubicBezTo>
                      <a:pt x="799" y="8351"/>
                      <a:pt x="944" y="8559"/>
                      <a:pt x="1110" y="8735"/>
                    </a:cubicBezTo>
                    <a:cubicBezTo>
                      <a:pt x="1266" y="8911"/>
                      <a:pt x="1452" y="9066"/>
                      <a:pt x="1649" y="9191"/>
                    </a:cubicBezTo>
                    <a:cubicBezTo>
                      <a:pt x="1857" y="9315"/>
                      <a:pt x="2085" y="9398"/>
                      <a:pt x="2324" y="9461"/>
                    </a:cubicBezTo>
                    <a:cubicBezTo>
                      <a:pt x="2490" y="9492"/>
                      <a:pt x="2676" y="9513"/>
                      <a:pt x="2863" y="9513"/>
                    </a:cubicBezTo>
                    <a:cubicBezTo>
                      <a:pt x="2946" y="9513"/>
                      <a:pt x="3029" y="9513"/>
                      <a:pt x="3112" y="9502"/>
                    </a:cubicBezTo>
                    <a:cubicBezTo>
                      <a:pt x="3247" y="9492"/>
                      <a:pt x="3392" y="9471"/>
                      <a:pt x="3516" y="9440"/>
                    </a:cubicBezTo>
                    <a:cubicBezTo>
                      <a:pt x="3641" y="9409"/>
                      <a:pt x="3765" y="9368"/>
                      <a:pt x="3900" y="9315"/>
                    </a:cubicBezTo>
                    <a:cubicBezTo>
                      <a:pt x="4139" y="9202"/>
                      <a:pt x="4357" y="9046"/>
                      <a:pt x="4533" y="8849"/>
                    </a:cubicBezTo>
                    <a:cubicBezTo>
                      <a:pt x="4699" y="8662"/>
                      <a:pt x="4834" y="8444"/>
                      <a:pt x="4938" y="8195"/>
                    </a:cubicBezTo>
                    <a:cubicBezTo>
                      <a:pt x="5010" y="7988"/>
                      <a:pt x="5062" y="7749"/>
                      <a:pt x="5083" y="7480"/>
                    </a:cubicBezTo>
                    <a:cubicBezTo>
                      <a:pt x="5104" y="7252"/>
                      <a:pt x="5093" y="7003"/>
                      <a:pt x="5051" y="6722"/>
                    </a:cubicBezTo>
                    <a:cubicBezTo>
                      <a:pt x="4979" y="6131"/>
                      <a:pt x="4793" y="5581"/>
                      <a:pt x="4647" y="5156"/>
                    </a:cubicBezTo>
                    <a:cubicBezTo>
                      <a:pt x="4502" y="4772"/>
                      <a:pt x="4346" y="4389"/>
                      <a:pt x="4191" y="4015"/>
                    </a:cubicBezTo>
                    <a:lnTo>
                      <a:pt x="4076" y="3735"/>
                    </a:lnTo>
                    <a:cubicBezTo>
                      <a:pt x="4014" y="3600"/>
                      <a:pt x="3963" y="3465"/>
                      <a:pt x="3910" y="3320"/>
                    </a:cubicBezTo>
                    <a:cubicBezTo>
                      <a:pt x="3807" y="3071"/>
                      <a:pt x="3714" y="2812"/>
                      <a:pt x="3620" y="2552"/>
                    </a:cubicBezTo>
                    <a:cubicBezTo>
                      <a:pt x="3475" y="2137"/>
                      <a:pt x="3309" y="1712"/>
                      <a:pt x="3143" y="1297"/>
                    </a:cubicBezTo>
                    <a:cubicBezTo>
                      <a:pt x="3039" y="1058"/>
                      <a:pt x="2946" y="809"/>
                      <a:pt x="2801" y="581"/>
                    </a:cubicBezTo>
                    <a:cubicBezTo>
                      <a:pt x="2728" y="457"/>
                      <a:pt x="2645" y="353"/>
                      <a:pt x="2552" y="270"/>
                    </a:cubicBezTo>
                    <a:cubicBezTo>
                      <a:pt x="2511" y="229"/>
                      <a:pt x="2458" y="187"/>
                      <a:pt x="2407" y="156"/>
                    </a:cubicBezTo>
                    <a:cubicBezTo>
                      <a:pt x="2354" y="115"/>
                      <a:pt x="2292" y="83"/>
                      <a:pt x="2209" y="53"/>
                    </a:cubicBezTo>
                    <a:cubicBezTo>
                      <a:pt x="2116" y="21"/>
                      <a:pt x="2013" y="0"/>
                      <a:pt x="19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0" name="Google Shape;3517;p63">
                <a:extLst>
                  <a:ext uri="{FF2B5EF4-FFF2-40B4-BE49-F238E27FC236}">
                    <a16:creationId xmlns:a16="http://schemas.microsoft.com/office/drawing/2014/main" id="{3774C370-FE3B-56A2-6C37-633A4FAE095F}"/>
                  </a:ext>
                </a:extLst>
              </p:cNvPr>
              <p:cNvSpPr/>
              <p:nvPr/>
            </p:nvSpPr>
            <p:spPr>
              <a:xfrm>
                <a:off x="2499000" y="2581750"/>
                <a:ext cx="81725" cy="237825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9513" extrusionOk="0">
                    <a:moveTo>
                      <a:pt x="1" y="0"/>
                    </a:moveTo>
                    <a:cubicBezTo>
                      <a:pt x="22" y="11"/>
                      <a:pt x="32" y="21"/>
                      <a:pt x="53" y="42"/>
                    </a:cubicBezTo>
                    <a:cubicBezTo>
                      <a:pt x="157" y="136"/>
                      <a:pt x="240" y="260"/>
                      <a:pt x="302" y="395"/>
                    </a:cubicBezTo>
                    <a:cubicBezTo>
                      <a:pt x="385" y="561"/>
                      <a:pt x="437" y="747"/>
                      <a:pt x="478" y="934"/>
                    </a:cubicBezTo>
                    <a:cubicBezTo>
                      <a:pt x="530" y="1131"/>
                      <a:pt x="561" y="1339"/>
                      <a:pt x="582" y="1546"/>
                    </a:cubicBezTo>
                    <a:cubicBezTo>
                      <a:pt x="602" y="1743"/>
                      <a:pt x="623" y="1941"/>
                      <a:pt x="634" y="2137"/>
                    </a:cubicBezTo>
                    <a:cubicBezTo>
                      <a:pt x="644" y="2293"/>
                      <a:pt x="655" y="2459"/>
                      <a:pt x="676" y="2614"/>
                    </a:cubicBezTo>
                    <a:cubicBezTo>
                      <a:pt x="685" y="2687"/>
                      <a:pt x="706" y="2760"/>
                      <a:pt x="717" y="2843"/>
                    </a:cubicBezTo>
                    <a:cubicBezTo>
                      <a:pt x="738" y="2936"/>
                      <a:pt x="758" y="3029"/>
                      <a:pt x="789" y="3133"/>
                    </a:cubicBezTo>
                    <a:cubicBezTo>
                      <a:pt x="841" y="3320"/>
                      <a:pt x="914" y="3506"/>
                      <a:pt x="987" y="3683"/>
                    </a:cubicBezTo>
                    <a:cubicBezTo>
                      <a:pt x="1142" y="4057"/>
                      <a:pt x="1339" y="4409"/>
                      <a:pt x="1536" y="4762"/>
                    </a:cubicBezTo>
                    <a:cubicBezTo>
                      <a:pt x="1723" y="5115"/>
                      <a:pt x="1920" y="5477"/>
                      <a:pt x="2086" y="5841"/>
                    </a:cubicBezTo>
                    <a:cubicBezTo>
                      <a:pt x="2200" y="6111"/>
                      <a:pt x="2304" y="6380"/>
                      <a:pt x="2366" y="6650"/>
                    </a:cubicBezTo>
                    <a:cubicBezTo>
                      <a:pt x="2397" y="6784"/>
                      <a:pt x="2428" y="6909"/>
                      <a:pt x="2439" y="7033"/>
                    </a:cubicBezTo>
                    <a:cubicBezTo>
                      <a:pt x="2449" y="7158"/>
                      <a:pt x="2460" y="7282"/>
                      <a:pt x="2449" y="7407"/>
                    </a:cubicBezTo>
                    <a:cubicBezTo>
                      <a:pt x="2439" y="7635"/>
                      <a:pt x="2397" y="7874"/>
                      <a:pt x="2324" y="8091"/>
                    </a:cubicBezTo>
                    <a:cubicBezTo>
                      <a:pt x="2252" y="8310"/>
                      <a:pt x="2148" y="8506"/>
                      <a:pt x="2013" y="8693"/>
                    </a:cubicBezTo>
                    <a:cubicBezTo>
                      <a:pt x="1951" y="8776"/>
                      <a:pt x="1879" y="8859"/>
                      <a:pt x="1806" y="8942"/>
                    </a:cubicBezTo>
                    <a:cubicBezTo>
                      <a:pt x="1734" y="9015"/>
                      <a:pt x="1651" y="9087"/>
                      <a:pt x="1557" y="9160"/>
                    </a:cubicBezTo>
                    <a:cubicBezTo>
                      <a:pt x="1381" y="9285"/>
                      <a:pt x="1183" y="9398"/>
                      <a:pt x="976" y="9461"/>
                    </a:cubicBezTo>
                    <a:cubicBezTo>
                      <a:pt x="924" y="9481"/>
                      <a:pt x="883" y="9492"/>
                      <a:pt x="831" y="9513"/>
                    </a:cubicBezTo>
                    <a:lnTo>
                      <a:pt x="1028" y="9513"/>
                    </a:lnTo>
                    <a:cubicBezTo>
                      <a:pt x="1111" y="9513"/>
                      <a:pt x="1194" y="9513"/>
                      <a:pt x="1277" y="9502"/>
                    </a:cubicBezTo>
                    <a:cubicBezTo>
                      <a:pt x="1422" y="9492"/>
                      <a:pt x="1557" y="9471"/>
                      <a:pt x="1681" y="9440"/>
                    </a:cubicBezTo>
                    <a:cubicBezTo>
                      <a:pt x="1806" y="9409"/>
                      <a:pt x="1930" y="9368"/>
                      <a:pt x="2065" y="9315"/>
                    </a:cubicBezTo>
                    <a:cubicBezTo>
                      <a:pt x="2304" y="9212"/>
                      <a:pt x="2522" y="9046"/>
                      <a:pt x="2698" y="8849"/>
                    </a:cubicBezTo>
                    <a:cubicBezTo>
                      <a:pt x="2875" y="8662"/>
                      <a:pt x="3009" y="8444"/>
                      <a:pt x="3103" y="8195"/>
                    </a:cubicBezTo>
                    <a:cubicBezTo>
                      <a:pt x="3175" y="7988"/>
                      <a:pt x="3227" y="7749"/>
                      <a:pt x="3248" y="7480"/>
                    </a:cubicBezTo>
                    <a:cubicBezTo>
                      <a:pt x="3269" y="7252"/>
                      <a:pt x="3258" y="7003"/>
                      <a:pt x="3216" y="6722"/>
                    </a:cubicBezTo>
                    <a:cubicBezTo>
                      <a:pt x="3144" y="6131"/>
                      <a:pt x="2958" y="5581"/>
                      <a:pt x="2812" y="5156"/>
                    </a:cubicBezTo>
                    <a:cubicBezTo>
                      <a:pt x="2677" y="4783"/>
                      <a:pt x="2522" y="4419"/>
                      <a:pt x="2377" y="4057"/>
                    </a:cubicBezTo>
                    <a:lnTo>
                      <a:pt x="2356" y="4015"/>
                    </a:lnTo>
                    <a:lnTo>
                      <a:pt x="2241" y="3735"/>
                    </a:lnTo>
                    <a:cubicBezTo>
                      <a:pt x="2179" y="3600"/>
                      <a:pt x="2128" y="3465"/>
                      <a:pt x="2075" y="3320"/>
                    </a:cubicBezTo>
                    <a:cubicBezTo>
                      <a:pt x="1983" y="3071"/>
                      <a:pt x="1879" y="2812"/>
                      <a:pt x="1785" y="2552"/>
                    </a:cubicBezTo>
                    <a:lnTo>
                      <a:pt x="1775" y="2521"/>
                    </a:lnTo>
                    <a:cubicBezTo>
                      <a:pt x="1630" y="2117"/>
                      <a:pt x="1474" y="1702"/>
                      <a:pt x="1308" y="1297"/>
                    </a:cubicBezTo>
                    <a:cubicBezTo>
                      <a:pt x="1215" y="1048"/>
                      <a:pt x="1111" y="800"/>
                      <a:pt x="966" y="581"/>
                    </a:cubicBezTo>
                    <a:cubicBezTo>
                      <a:pt x="893" y="457"/>
                      <a:pt x="810" y="353"/>
                      <a:pt x="717" y="270"/>
                    </a:cubicBezTo>
                    <a:cubicBezTo>
                      <a:pt x="676" y="229"/>
                      <a:pt x="623" y="187"/>
                      <a:pt x="572" y="156"/>
                    </a:cubicBezTo>
                    <a:cubicBezTo>
                      <a:pt x="519" y="115"/>
                      <a:pt x="457" y="83"/>
                      <a:pt x="374" y="53"/>
                    </a:cubicBezTo>
                    <a:cubicBezTo>
                      <a:pt x="281" y="11"/>
                      <a:pt x="178" y="0"/>
                      <a:pt x="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1" name="Google Shape;3518;p63">
                <a:extLst>
                  <a:ext uri="{FF2B5EF4-FFF2-40B4-BE49-F238E27FC236}">
                    <a16:creationId xmlns:a16="http://schemas.microsoft.com/office/drawing/2014/main" id="{664C99BE-567B-06E9-EA28-CBBC6FE6DB10}"/>
                  </a:ext>
                </a:extLst>
              </p:cNvPr>
              <p:cNvSpPr/>
              <p:nvPr/>
            </p:nvSpPr>
            <p:spPr>
              <a:xfrm>
                <a:off x="1995675" y="2690925"/>
                <a:ext cx="121100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4844" h="1277" extrusionOk="0">
                    <a:moveTo>
                      <a:pt x="726" y="1"/>
                    </a:moveTo>
                    <a:cubicBezTo>
                      <a:pt x="695" y="1"/>
                      <a:pt x="664" y="11"/>
                      <a:pt x="643" y="11"/>
                    </a:cubicBezTo>
                    <a:lnTo>
                      <a:pt x="72" y="11"/>
                    </a:lnTo>
                    <a:cubicBezTo>
                      <a:pt x="31" y="11"/>
                      <a:pt x="0" y="52"/>
                      <a:pt x="0" y="94"/>
                    </a:cubicBezTo>
                    <a:cubicBezTo>
                      <a:pt x="0" y="135"/>
                      <a:pt x="31" y="167"/>
                      <a:pt x="72" y="167"/>
                    </a:cubicBezTo>
                    <a:lnTo>
                      <a:pt x="467" y="167"/>
                    </a:lnTo>
                    <a:cubicBezTo>
                      <a:pt x="467" y="177"/>
                      <a:pt x="467" y="177"/>
                      <a:pt x="457" y="188"/>
                    </a:cubicBezTo>
                    <a:cubicBezTo>
                      <a:pt x="404" y="291"/>
                      <a:pt x="384" y="426"/>
                      <a:pt x="394" y="571"/>
                    </a:cubicBezTo>
                    <a:cubicBezTo>
                      <a:pt x="394" y="644"/>
                      <a:pt x="404" y="706"/>
                      <a:pt x="415" y="758"/>
                    </a:cubicBezTo>
                    <a:cubicBezTo>
                      <a:pt x="425" y="789"/>
                      <a:pt x="436" y="820"/>
                      <a:pt x="446" y="841"/>
                    </a:cubicBezTo>
                    <a:lnTo>
                      <a:pt x="477" y="903"/>
                    </a:lnTo>
                    <a:cubicBezTo>
                      <a:pt x="508" y="944"/>
                      <a:pt x="540" y="986"/>
                      <a:pt x="581" y="1027"/>
                    </a:cubicBezTo>
                    <a:cubicBezTo>
                      <a:pt x="560" y="1038"/>
                      <a:pt x="540" y="1059"/>
                      <a:pt x="540" y="1090"/>
                    </a:cubicBezTo>
                    <a:cubicBezTo>
                      <a:pt x="540" y="1131"/>
                      <a:pt x="581" y="1163"/>
                      <a:pt x="623" y="1163"/>
                    </a:cubicBezTo>
                    <a:lnTo>
                      <a:pt x="757" y="1163"/>
                    </a:lnTo>
                    <a:cubicBezTo>
                      <a:pt x="819" y="1204"/>
                      <a:pt x="881" y="1235"/>
                      <a:pt x="934" y="1266"/>
                    </a:cubicBezTo>
                    <a:cubicBezTo>
                      <a:pt x="944" y="1276"/>
                      <a:pt x="964" y="1276"/>
                      <a:pt x="975" y="1276"/>
                    </a:cubicBezTo>
                    <a:cubicBezTo>
                      <a:pt x="1006" y="1276"/>
                      <a:pt x="1027" y="1266"/>
                      <a:pt x="1037" y="1235"/>
                    </a:cubicBezTo>
                    <a:cubicBezTo>
                      <a:pt x="1058" y="1214"/>
                      <a:pt x="1058" y="1183"/>
                      <a:pt x="1037" y="1163"/>
                    </a:cubicBezTo>
                    <a:lnTo>
                      <a:pt x="1960" y="1163"/>
                    </a:lnTo>
                    <a:lnTo>
                      <a:pt x="4533" y="1173"/>
                    </a:lnTo>
                    <a:cubicBezTo>
                      <a:pt x="4544" y="1183"/>
                      <a:pt x="4564" y="1193"/>
                      <a:pt x="4585" y="1193"/>
                    </a:cubicBezTo>
                    <a:cubicBezTo>
                      <a:pt x="4595" y="1193"/>
                      <a:pt x="4627" y="1183"/>
                      <a:pt x="4637" y="1173"/>
                    </a:cubicBezTo>
                    <a:cubicBezTo>
                      <a:pt x="4678" y="1121"/>
                      <a:pt x="4699" y="1080"/>
                      <a:pt x="4720" y="1038"/>
                    </a:cubicBezTo>
                    <a:cubicBezTo>
                      <a:pt x="4751" y="997"/>
                      <a:pt x="4772" y="944"/>
                      <a:pt x="4782" y="903"/>
                    </a:cubicBezTo>
                    <a:cubicBezTo>
                      <a:pt x="4813" y="810"/>
                      <a:pt x="4834" y="706"/>
                      <a:pt x="4834" y="612"/>
                    </a:cubicBezTo>
                    <a:cubicBezTo>
                      <a:pt x="4844" y="416"/>
                      <a:pt x="4782" y="208"/>
                      <a:pt x="4689" y="52"/>
                    </a:cubicBezTo>
                    <a:cubicBezTo>
                      <a:pt x="4668" y="32"/>
                      <a:pt x="4647" y="22"/>
                      <a:pt x="4616" y="11"/>
                    </a:cubicBezTo>
                    <a:lnTo>
                      <a:pt x="798" y="11"/>
                    </a:lnTo>
                    <a:cubicBezTo>
                      <a:pt x="778" y="11"/>
                      <a:pt x="768" y="11"/>
                      <a:pt x="7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2" name="Google Shape;3519;p63">
                <a:extLst>
                  <a:ext uri="{FF2B5EF4-FFF2-40B4-BE49-F238E27FC236}">
                    <a16:creationId xmlns:a16="http://schemas.microsoft.com/office/drawing/2014/main" id="{068469E6-F328-3324-BD9B-2AF2DC658CFB}"/>
                  </a:ext>
                </a:extLst>
              </p:cNvPr>
              <p:cNvSpPr/>
              <p:nvPr/>
            </p:nvSpPr>
            <p:spPr>
              <a:xfrm>
                <a:off x="1667100" y="2529625"/>
                <a:ext cx="364625" cy="194000"/>
              </a:xfrm>
              <a:custGeom>
                <a:avLst/>
                <a:gdLst/>
                <a:ahLst/>
                <a:cxnLst/>
                <a:rect l="l" t="t" r="r" b="b"/>
                <a:pathLst>
                  <a:path w="14585" h="7760" extrusionOk="0">
                    <a:moveTo>
                      <a:pt x="228" y="1"/>
                    </a:moveTo>
                    <a:lnTo>
                      <a:pt x="228" y="11"/>
                    </a:lnTo>
                    <a:lnTo>
                      <a:pt x="166" y="11"/>
                    </a:lnTo>
                    <a:cubicBezTo>
                      <a:pt x="145" y="22"/>
                      <a:pt x="125" y="22"/>
                      <a:pt x="104" y="32"/>
                    </a:cubicBezTo>
                    <a:cubicBezTo>
                      <a:pt x="94" y="42"/>
                      <a:pt x="83" y="42"/>
                      <a:pt x="62" y="52"/>
                    </a:cubicBezTo>
                    <a:lnTo>
                      <a:pt x="62" y="63"/>
                    </a:lnTo>
                    <a:lnTo>
                      <a:pt x="52" y="63"/>
                    </a:lnTo>
                    <a:lnTo>
                      <a:pt x="32" y="84"/>
                    </a:lnTo>
                    <a:cubicBezTo>
                      <a:pt x="32" y="94"/>
                      <a:pt x="21" y="94"/>
                      <a:pt x="21" y="105"/>
                    </a:cubicBezTo>
                    <a:lnTo>
                      <a:pt x="21" y="115"/>
                    </a:lnTo>
                    <a:lnTo>
                      <a:pt x="11" y="115"/>
                    </a:lnTo>
                    <a:lnTo>
                      <a:pt x="11" y="135"/>
                    </a:lnTo>
                    <a:cubicBezTo>
                      <a:pt x="0" y="146"/>
                      <a:pt x="0" y="156"/>
                      <a:pt x="0" y="156"/>
                    </a:cubicBezTo>
                    <a:lnTo>
                      <a:pt x="0" y="167"/>
                    </a:lnTo>
                    <a:lnTo>
                      <a:pt x="0" y="177"/>
                    </a:lnTo>
                    <a:lnTo>
                      <a:pt x="0" y="188"/>
                    </a:lnTo>
                    <a:lnTo>
                      <a:pt x="0" y="229"/>
                    </a:lnTo>
                    <a:lnTo>
                      <a:pt x="0" y="239"/>
                    </a:lnTo>
                    <a:cubicBezTo>
                      <a:pt x="0" y="239"/>
                      <a:pt x="0" y="250"/>
                      <a:pt x="11" y="250"/>
                    </a:cubicBezTo>
                    <a:lnTo>
                      <a:pt x="11" y="260"/>
                    </a:lnTo>
                    <a:cubicBezTo>
                      <a:pt x="11" y="271"/>
                      <a:pt x="11" y="280"/>
                      <a:pt x="21" y="291"/>
                    </a:cubicBezTo>
                    <a:cubicBezTo>
                      <a:pt x="21" y="301"/>
                      <a:pt x="21" y="312"/>
                      <a:pt x="32" y="322"/>
                    </a:cubicBezTo>
                    <a:cubicBezTo>
                      <a:pt x="32" y="333"/>
                      <a:pt x="32" y="343"/>
                      <a:pt x="42" y="354"/>
                    </a:cubicBezTo>
                    <a:lnTo>
                      <a:pt x="73" y="436"/>
                    </a:lnTo>
                    <a:lnTo>
                      <a:pt x="882" y="2117"/>
                    </a:lnTo>
                    <a:lnTo>
                      <a:pt x="1276" y="2957"/>
                    </a:lnTo>
                    <a:cubicBezTo>
                      <a:pt x="1681" y="3818"/>
                      <a:pt x="2086" y="4669"/>
                      <a:pt x="2490" y="5529"/>
                    </a:cubicBezTo>
                    <a:lnTo>
                      <a:pt x="2500" y="5540"/>
                    </a:lnTo>
                    <a:cubicBezTo>
                      <a:pt x="2770" y="6110"/>
                      <a:pt x="3050" y="6691"/>
                      <a:pt x="3319" y="7272"/>
                    </a:cubicBezTo>
                    <a:lnTo>
                      <a:pt x="3310" y="7272"/>
                    </a:lnTo>
                    <a:cubicBezTo>
                      <a:pt x="3268" y="7272"/>
                      <a:pt x="3227" y="7303"/>
                      <a:pt x="3227" y="7345"/>
                    </a:cubicBezTo>
                    <a:cubicBezTo>
                      <a:pt x="3227" y="7386"/>
                      <a:pt x="3268" y="7428"/>
                      <a:pt x="3310" y="7428"/>
                    </a:cubicBezTo>
                    <a:lnTo>
                      <a:pt x="3393" y="7428"/>
                    </a:lnTo>
                    <a:cubicBezTo>
                      <a:pt x="3444" y="7521"/>
                      <a:pt x="3485" y="7625"/>
                      <a:pt x="3538" y="7718"/>
                    </a:cubicBezTo>
                    <a:cubicBezTo>
                      <a:pt x="3548" y="7739"/>
                      <a:pt x="3568" y="7760"/>
                      <a:pt x="3600" y="7760"/>
                    </a:cubicBezTo>
                    <a:cubicBezTo>
                      <a:pt x="3610" y="7760"/>
                      <a:pt x="3631" y="7749"/>
                      <a:pt x="3641" y="7749"/>
                    </a:cubicBezTo>
                    <a:cubicBezTo>
                      <a:pt x="3651" y="7739"/>
                      <a:pt x="3672" y="7718"/>
                      <a:pt x="3672" y="7698"/>
                    </a:cubicBezTo>
                    <a:cubicBezTo>
                      <a:pt x="3683" y="7687"/>
                      <a:pt x="3683" y="7666"/>
                      <a:pt x="3662" y="7645"/>
                    </a:cubicBezTo>
                    <a:cubicBezTo>
                      <a:pt x="3631" y="7573"/>
                      <a:pt x="3600" y="7500"/>
                      <a:pt x="3558" y="7428"/>
                    </a:cubicBezTo>
                    <a:lnTo>
                      <a:pt x="14326" y="7428"/>
                    </a:lnTo>
                    <a:cubicBezTo>
                      <a:pt x="14346" y="7428"/>
                      <a:pt x="14356" y="7417"/>
                      <a:pt x="14377" y="7407"/>
                    </a:cubicBezTo>
                    <a:lnTo>
                      <a:pt x="14409" y="7469"/>
                    </a:lnTo>
                    <a:lnTo>
                      <a:pt x="14439" y="7542"/>
                    </a:lnTo>
                    <a:cubicBezTo>
                      <a:pt x="14450" y="7562"/>
                      <a:pt x="14471" y="7573"/>
                      <a:pt x="14502" y="7573"/>
                    </a:cubicBezTo>
                    <a:cubicBezTo>
                      <a:pt x="14512" y="7573"/>
                      <a:pt x="14533" y="7573"/>
                      <a:pt x="14543" y="7562"/>
                    </a:cubicBezTo>
                    <a:cubicBezTo>
                      <a:pt x="14564" y="7552"/>
                      <a:pt x="14575" y="7542"/>
                      <a:pt x="14575" y="7521"/>
                    </a:cubicBezTo>
                    <a:cubicBezTo>
                      <a:pt x="14585" y="7500"/>
                      <a:pt x="14575" y="7479"/>
                      <a:pt x="14575" y="7459"/>
                    </a:cubicBezTo>
                    <a:lnTo>
                      <a:pt x="14554" y="7417"/>
                    </a:lnTo>
                    <a:lnTo>
                      <a:pt x="14492" y="7303"/>
                    </a:lnTo>
                    <a:lnTo>
                      <a:pt x="14222" y="6723"/>
                    </a:lnTo>
                    <a:lnTo>
                      <a:pt x="13361" y="4918"/>
                    </a:lnTo>
                    <a:cubicBezTo>
                      <a:pt x="12966" y="4077"/>
                      <a:pt x="12562" y="3237"/>
                      <a:pt x="12168" y="2397"/>
                    </a:cubicBezTo>
                    <a:lnTo>
                      <a:pt x="11546" y="1100"/>
                    </a:lnTo>
                    <a:lnTo>
                      <a:pt x="11058" y="63"/>
                    </a:lnTo>
                    <a:cubicBezTo>
                      <a:pt x="11058" y="63"/>
                      <a:pt x="11058" y="52"/>
                      <a:pt x="11048" y="52"/>
                    </a:cubicBezTo>
                    <a:cubicBezTo>
                      <a:pt x="11048" y="42"/>
                      <a:pt x="11048" y="42"/>
                      <a:pt x="11037" y="32"/>
                    </a:cubicBezTo>
                    <a:cubicBezTo>
                      <a:pt x="11027" y="22"/>
                      <a:pt x="11016" y="22"/>
                      <a:pt x="11016" y="11"/>
                    </a:cubicBezTo>
                    <a:lnTo>
                      <a:pt x="11016" y="22"/>
                    </a:lnTo>
                    <a:cubicBezTo>
                      <a:pt x="11016" y="11"/>
                      <a:pt x="11006" y="11"/>
                      <a:pt x="10996" y="11"/>
                    </a:cubicBezTo>
                    <a:cubicBezTo>
                      <a:pt x="10996" y="1"/>
                      <a:pt x="10986" y="1"/>
                      <a:pt x="10975" y="1"/>
                    </a:cubicBezTo>
                    <a:close/>
                  </a:path>
                </a:pathLst>
              </a:custGeom>
              <a:solidFill>
                <a:srgbClr val="CDD6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3" name="Google Shape;3520;p63">
                <a:extLst>
                  <a:ext uri="{FF2B5EF4-FFF2-40B4-BE49-F238E27FC236}">
                    <a16:creationId xmlns:a16="http://schemas.microsoft.com/office/drawing/2014/main" id="{B989C9E8-27A6-5967-AC39-A76B1963EB23}"/>
                  </a:ext>
                </a:extLst>
              </p:cNvPr>
              <p:cNvSpPr/>
              <p:nvPr/>
            </p:nvSpPr>
            <p:spPr>
              <a:xfrm>
                <a:off x="1932400" y="2529625"/>
                <a:ext cx="9932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7574" extrusionOk="0">
                    <a:moveTo>
                      <a:pt x="0" y="1"/>
                    </a:moveTo>
                    <a:cubicBezTo>
                      <a:pt x="457" y="944"/>
                      <a:pt x="902" y="1899"/>
                      <a:pt x="1349" y="2853"/>
                    </a:cubicBezTo>
                    <a:lnTo>
                      <a:pt x="2967" y="6276"/>
                    </a:lnTo>
                    <a:cubicBezTo>
                      <a:pt x="3143" y="6660"/>
                      <a:pt x="3329" y="7044"/>
                      <a:pt x="3506" y="7428"/>
                    </a:cubicBezTo>
                    <a:lnTo>
                      <a:pt x="3714" y="7428"/>
                    </a:lnTo>
                    <a:cubicBezTo>
                      <a:pt x="3734" y="7428"/>
                      <a:pt x="3744" y="7417"/>
                      <a:pt x="3755" y="7407"/>
                    </a:cubicBezTo>
                    <a:lnTo>
                      <a:pt x="3797" y="7469"/>
                    </a:lnTo>
                    <a:lnTo>
                      <a:pt x="3827" y="7542"/>
                    </a:lnTo>
                    <a:cubicBezTo>
                      <a:pt x="3838" y="7562"/>
                      <a:pt x="3859" y="7573"/>
                      <a:pt x="3890" y="7573"/>
                    </a:cubicBezTo>
                    <a:cubicBezTo>
                      <a:pt x="3900" y="7573"/>
                      <a:pt x="3921" y="7573"/>
                      <a:pt x="3931" y="7562"/>
                    </a:cubicBezTo>
                    <a:cubicBezTo>
                      <a:pt x="3952" y="7552"/>
                      <a:pt x="3963" y="7542"/>
                      <a:pt x="3963" y="7521"/>
                    </a:cubicBezTo>
                    <a:cubicBezTo>
                      <a:pt x="3973" y="7500"/>
                      <a:pt x="3973" y="7479"/>
                      <a:pt x="3963" y="7459"/>
                    </a:cubicBezTo>
                    <a:lnTo>
                      <a:pt x="3942" y="7417"/>
                    </a:lnTo>
                    <a:lnTo>
                      <a:pt x="3880" y="7303"/>
                    </a:lnTo>
                    <a:lnTo>
                      <a:pt x="3610" y="6723"/>
                    </a:lnTo>
                    <a:lnTo>
                      <a:pt x="2749" y="4918"/>
                    </a:lnTo>
                    <a:cubicBezTo>
                      <a:pt x="2354" y="4077"/>
                      <a:pt x="1950" y="3237"/>
                      <a:pt x="1556" y="2397"/>
                    </a:cubicBezTo>
                    <a:lnTo>
                      <a:pt x="934" y="1090"/>
                    </a:lnTo>
                    <a:lnTo>
                      <a:pt x="457" y="73"/>
                    </a:lnTo>
                    <a:cubicBezTo>
                      <a:pt x="446" y="63"/>
                      <a:pt x="446" y="52"/>
                      <a:pt x="436" y="42"/>
                    </a:cubicBezTo>
                    <a:lnTo>
                      <a:pt x="415" y="22"/>
                    </a:lnTo>
                    <a:lnTo>
                      <a:pt x="425" y="32"/>
                    </a:lnTo>
                    <a:cubicBezTo>
                      <a:pt x="415" y="22"/>
                      <a:pt x="404" y="22"/>
                      <a:pt x="404" y="11"/>
                    </a:cubicBezTo>
                    <a:lnTo>
                      <a:pt x="404" y="22"/>
                    </a:lnTo>
                    <a:cubicBezTo>
                      <a:pt x="404" y="11"/>
                      <a:pt x="394" y="11"/>
                      <a:pt x="384" y="11"/>
                    </a:cubicBezTo>
                    <a:cubicBezTo>
                      <a:pt x="384" y="1"/>
                      <a:pt x="374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4" name="Google Shape;3521;p63">
                <a:extLst>
                  <a:ext uri="{FF2B5EF4-FFF2-40B4-BE49-F238E27FC236}">
                    <a16:creationId xmlns:a16="http://schemas.microsoft.com/office/drawing/2014/main" id="{967CCB8D-CE4F-10F0-14A4-1041F9031F33}"/>
                  </a:ext>
                </a:extLst>
              </p:cNvPr>
              <p:cNvSpPr/>
              <p:nvPr/>
            </p:nvSpPr>
            <p:spPr>
              <a:xfrm>
                <a:off x="1746200" y="2529375"/>
                <a:ext cx="273875" cy="194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7770" extrusionOk="0">
                    <a:moveTo>
                      <a:pt x="6483" y="0"/>
                    </a:moveTo>
                    <a:lnTo>
                      <a:pt x="6483" y="11"/>
                    </a:lnTo>
                    <a:cubicBezTo>
                      <a:pt x="6452" y="177"/>
                      <a:pt x="6421" y="343"/>
                      <a:pt x="6379" y="509"/>
                    </a:cubicBezTo>
                    <a:cubicBezTo>
                      <a:pt x="6286" y="882"/>
                      <a:pt x="6162" y="1256"/>
                      <a:pt x="6006" y="1629"/>
                    </a:cubicBezTo>
                    <a:cubicBezTo>
                      <a:pt x="5715" y="2355"/>
                      <a:pt x="5311" y="3050"/>
                      <a:pt x="4803" y="3693"/>
                    </a:cubicBezTo>
                    <a:cubicBezTo>
                      <a:pt x="4305" y="4336"/>
                      <a:pt x="3735" y="4907"/>
                      <a:pt x="3091" y="5405"/>
                    </a:cubicBezTo>
                    <a:cubicBezTo>
                      <a:pt x="2448" y="5903"/>
                      <a:pt x="1753" y="6307"/>
                      <a:pt x="1027" y="6608"/>
                    </a:cubicBezTo>
                    <a:cubicBezTo>
                      <a:pt x="716" y="6743"/>
                      <a:pt x="384" y="6846"/>
                      <a:pt x="63" y="6940"/>
                    </a:cubicBezTo>
                    <a:lnTo>
                      <a:pt x="21" y="6950"/>
                    </a:lnTo>
                    <a:lnTo>
                      <a:pt x="0" y="6961"/>
                    </a:lnTo>
                    <a:lnTo>
                      <a:pt x="31" y="7023"/>
                    </a:lnTo>
                    <a:lnTo>
                      <a:pt x="52" y="7054"/>
                    </a:lnTo>
                    <a:cubicBezTo>
                      <a:pt x="83" y="7127"/>
                      <a:pt x="114" y="7189"/>
                      <a:pt x="146" y="7251"/>
                    </a:cubicBezTo>
                    <a:lnTo>
                      <a:pt x="146" y="7261"/>
                    </a:lnTo>
                    <a:lnTo>
                      <a:pt x="155" y="7282"/>
                    </a:lnTo>
                    <a:lnTo>
                      <a:pt x="146" y="7282"/>
                    </a:lnTo>
                    <a:cubicBezTo>
                      <a:pt x="93" y="7282"/>
                      <a:pt x="63" y="7313"/>
                      <a:pt x="63" y="7355"/>
                    </a:cubicBezTo>
                    <a:cubicBezTo>
                      <a:pt x="63" y="7406"/>
                      <a:pt x="93" y="7438"/>
                      <a:pt x="146" y="7438"/>
                    </a:cubicBezTo>
                    <a:lnTo>
                      <a:pt x="229" y="7438"/>
                    </a:lnTo>
                    <a:cubicBezTo>
                      <a:pt x="280" y="7531"/>
                      <a:pt x="321" y="7635"/>
                      <a:pt x="374" y="7728"/>
                    </a:cubicBezTo>
                    <a:cubicBezTo>
                      <a:pt x="384" y="7759"/>
                      <a:pt x="404" y="7770"/>
                      <a:pt x="436" y="7770"/>
                    </a:cubicBezTo>
                    <a:cubicBezTo>
                      <a:pt x="457" y="7770"/>
                      <a:pt x="467" y="7770"/>
                      <a:pt x="477" y="7759"/>
                    </a:cubicBezTo>
                    <a:cubicBezTo>
                      <a:pt x="498" y="7749"/>
                      <a:pt x="508" y="7728"/>
                      <a:pt x="519" y="7718"/>
                    </a:cubicBezTo>
                    <a:cubicBezTo>
                      <a:pt x="519" y="7697"/>
                      <a:pt x="519" y="7676"/>
                      <a:pt x="508" y="7655"/>
                    </a:cubicBezTo>
                    <a:lnTo>
                      <a:pt x="415" y="7469"/>
                    </a:lnTo>
                    <a:lnTo>
                      <a:pt x="404" y="7438"/>
                    </a:lnTo>
                    <a:lnTo>
                      <a:pt x="10954" y="7438"/>
                    </a:lnTo>
                    <a:lnTo>
                      <a:pt x="10415" y="6297"/>
                    </a:lnTo>
                    <a:lnTo>
                      <a:pt x="10415" y="6286"/>
                    </a:lnTo>
                    <a:lnTo>
                      <a:pt x="9606" y="4564"/>
                    </a:lnTo>
                    <a:lnTo>
                      <a:pt x="8797" y="2863"/>
                    </a:lnTo>
                    <a:cubicBezTo>
                      <a:pt x="8350" y="1909"/>
                      <a:pt x="7905" y="965"/>
                      <a:pt x="7448" y="11"/>
                    </a:cubicBezTo>
                    <a:lnTo>
                      <a:pt x="7448" y="0"/>
                    </a:ln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5" name="Google Shape;3522;p63">
                <a:extLst>
                  <a:ext uri="{FF2B5EF4-FFF2-40B4-BE49-F238E27FC236}">
                    <a16:creationId xmlns:a16="http://schemas.microsoft.com/office/drawing/2014/main" id="{E3DDFC57-6EA7-719B-A938-21357EFAA0D9}"/>
                  </a:ext>
                </a:extLst>
              </p:cNvPr>
              <p:cNvSpPr/>
              <p:nvPr/>
            </p:nvSpPr>
            <p:spPr>
              <a:xfrm>
                <a:off x="1804275" y="2605400"/>
                <a:ext cx="35300" cy="3155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262" extrusionOk="0">
                    <a:moveTo>
                      <a:pt x="706" y="1"/>
                    </a:moveTo>
                    <a:cubicBezTo>
                      <a:pt x="438" y="1"/>
                      <a:pt x="189" y="175"/>
                      <a:pt x="105" y="444"/>
                    </a:cubicBezTo>
                    <a:cubicBezTo>
                      <a:pt x="1" y="776"/>
                      <a:pt x="188" y="1129"/>
                      <a:pt x="520" y="1233"/>
                    </a:cubicBezTo>
                    <a:cubicBezTo>
                      <a:pt x="582" y="1252"/>
                      <a:pt x="645" y="1261"/>
                      <a:pt x="706" y="1261"/>
                    </a:cubicBezTo>
                    <a:cubicBezTo>
                      <a:pt x="975" y="1261"/>
                      <a:pt x="1224" y="1088"/>
                      <a:pt x="1308" y="818"/>
                    </a:cubicBezTo>
                    <a:cubicBezTo>
                      <a:pt x="1412" y="486"/>
                      <a:pt x="1225" y="133"/>
                      <a:pt x="893" y="29"/>
                    </a:cubicBezTo>
                    <a:cubicBezTo>
                      <a:pt x="831" y="10"/>
                      <a:pt x="768" y="1"/>
                      <a:pt x="7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6" name="Google Shape;3523;p63">
                <a:extLst>
                  <a:ext uri="{FF2B5EF4-FFF2-40B4-BE49-F238E27FC236}">
                    <a16:creationId xmlns:a16="http://schemas.microsoft.com/office/drawing/2014/main" id="{AB828F41-1B61-9BA3-3656-745FD3361251}"/>
                  </a:ext>
                </a:extLst>
              </p:cNvPr>
              <p:cNvSpPr/>
              <p:nvPr/>
            </p:nvSpPr>
            <p:spPr>
              <a:xfrm>
                <a:off x="1794675" y="2600925"/>
                <a:ext cx="137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490" extrusionOk="0">
                    <a:moveTo>
                      <a:pt x="272" y="0"/>
                    </a:moveTo>
                    <a:cubicBezTo>
                      <a:pt x="171" y="0"/>
                      <a:pt x="76" y="68"/>
                      <a:pt x="42" y="178"/>
                    </a:cubicBezTo>
                    <a:cubicBezTo>
                      <a:pt x="1" y="302"/>
                      <a:pt x="74" y="437"/>
                      <a:pt x="198" y="478"/>
                    </a:cubicBezTo>
                    <a:cubicBezTo>
                      <a:pt x="224" y="486"/>
                      <a:pt x="249" y="490"/>
                      <a:pt x="274" y="490"/>
                    </a:cubicBezTo>
                    <a:cubicBezTo>
                      <a:pt x="381" y="490"/>
                      <a:pt x="476" y="422"/>
                      <a:pt x="509" y="312"/>
                    </a:cubicBezTo>
                    <a:cubicBezTo>
                      <a:pt x="551" y="188"/>
                      <a:pt x="478" y="53"/>
                      <a:pt x="343" y="12"/>
                    </a:cubicBezTo>
                    <a:cubicBezTo>
                      <a:pt x="320" y="4"/>
                      <a:pt x="296" y="0"/>
                      <a:pt x="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7" name="Google Shape;3524;p63">
                <a:extLst>
                  <a:ext uri="{FF2B5EF4-FFF2-40B4-BE49-F238E27FC236}">
                    <a16:creationId xmlns:a16="http://schemas.microsoft.com/office/drawing/2014/main" id="{42B577BC-978D-676E-E5B0-4BC89743DB80}"/>
                  </a:ext>
                </a:extLst>
              </p:cNvPr>
              <p:cNvSpPr/>
              <p:nvPr/>
            </p:nvSpPr>
            <p:spPr>
              <a:xfrm>
                <a:off x="1711450" y="2729825"/>
                <a:ext cx="98050" cy="502850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20114" extrusionOk="0">
                    <a:moveTo>
                      <a:pt x="1909" y="1"/>
                    </a:moveTo>
                    <a:cubicBezTo>
                      <a:pt x="1877" y="1"/>
                      <a:pt x="1857" y="11"/>
                      <a:pt x="1847" y="22"/>
                    </a:cubicBezTo>
                    <a:cubicBezTo>
                      <a:pt x="1826" y="42"/>
                      <a:pt x="1815" y="63"/>
                      <a:pt x="1815" y="84"/>
                    </a:cubicBezTo>
                    <a:lnTo>
                      <a:pt x="1784" y="395"/>
                    </a:lnTo>
                    <a:lnTo>
                      <a:pt x="1764" y="716"/>
                    </a:lnTo>
                    <a:cubicBezTo>
                      <a:pt x="1753" y="716"/>
                      <a:pt x="1753" y="727"/>
                      <a:pt x="1753" y="737"/>
                    </a:cubicBezTo>
                    <a:lnTo>
                      <a:pt x="1753" y="768"/>
                    </a:lnTo>
                    <a:lnTo>
                      <a:pt x="1473" y="3901"/>
                    </a:lnTo>
                    <a:lnTo>
                      <a:pt x="1183" y="7055"/>
                    </a:lnTo>
                    <a:lnTo>
                      <a:pt x="985" y="9274"/>
                    </a:lnTo>
                    <a:lnTo>
                      <a:pt x="985" y="9305"/>
                    </a:lnTo>
                    <a:cubicBezTo>
                      <a:pt x="840" y="10840"/>
                      <a:pt x="706" y="12375"/>
                      <a:pt x="560" y="13901"/>
                    </a:cubicBezTo>
                    <a:lnTo>
                      <a:pt x="291" y="16960"/>
                    </a:lnTo>
                    <a:lnTo>
                      <a:pt x="10" y="20021"/>
                    </a:lnTo>
                    <a:lnTo>
                      <a:pt x="0" y="20114"/>
                    </a:lnTo>
                    <a:lnTo>
                      <a:pt x="1380" y="20114"/>
                    </a:lnTo>
                    <a:lnTo>
                      <a:pt x="1515" y="19046"/>
                    </a:lnTo>
                    <a:lnTo>
                      <a:pt x="1619" y="18278"/>
                    </a:lnTo>
                    <a:lnTo>
                      <a:pt x="1826" y="16608"/>
                    </a:lnTo>
                    <a:lnTo>
                      <a:pt x="2023" y="15125"/>
                    </a:lnTo>
                    <a:lnTo>
                      <a:pt x="2469" y="11660"/>
                    </a:lnTo>
                    <a:lnTo>
                      <a:pt x="2915" y="8196"/>
                    </a:lnTo>
                    <a:lnTo>
                      <a:pt x="3350" y="4782"/>
                    </a:lnTo>
                    <a:lnTo>
                      <a:pt x="3859" y="841"/>
                    </a:lnTo>
                    <a:lnTo>
                      <a:pt x="3921" y="333"/>
                    </a:lnTo>
                    <a:cubicBezTo>
                      <a:pt x="3921" y="312"/>
                      <a:pt x="3911" y="280"/>
                      <a:pt x="3901" y="271"/>
                    </a:cubicBezTo>
                    <a:cubicBezTo>
                      <a:pt x="3880" y="250"/>
                      <a:pt x="3859" y="239"/>
                      <a:pt x="3838" y="239"/>
                    </a:cubicBezTo>
                    <a:cubicBezTo>
                      <a:pt x="3818" y="239"/>
                      <a:pt x="3786" y="250"/>
                      <a:pt x="3776" y="271"/>
                    </a:cubicBezTo>
                    <a:cubicBezTo>
                      <a:pt x="3755" y="280"/>
                      <a:pt x="3755" y="301"/>
                      <a:pt x="3745" y="333"/>
                    </a:cubicBezTo>
                    <a:lnTo>
                      <a:pt x="3714" y="582"/>
                    </a:lnTo>
                    <a:lnTo>
                      <a:pt x="3714" y="633"/>
                    </a:lnTo>
                    <a:cubicBezTo>
                      <a:pt x="3599" y="571"/>
                      <a:pt x="3454" y="519"/>
                      <a:pt x="3288" y="478"/>
                    </a:cubicBezTo>
                    <a:cubicBezTo>
                      <a:pt x="3143" y="446"/>
                      <a:pt x="2988" y="437"/>
                      <a:pt x="2811" y="437"/>
                    </a:cubicBezTo>
                    <a:lnTo>
                      <a:pt x="2760" y="437"/>
                    </a:lnTo>
                    <a:cubicBezTo>
                      <a:pt x="2594" y="437"/>
                      <a:pt x="2417" y="457"/>
                      <a:pt x="2241" y="509"/>
                    </a:cubicBezTo>
                    <a:cubicBezTo>
                      <a:pt x="2137" y="529"/>
                      <a:pt x="2033" y="561"/>
                      <a:pt x="1940" y="602"/>
                    </a:cubicBezTo>
                    <a:lnTo>
                      <a:pt x="1971" y="343"/>
                    </a:lnTo>
                    <a:lnTo>
                      <a:pt x="1992" y="84"/>
                    </a:lnTo>
                    <a:cubicBezTo>
                      <a:pt x="1992" y="63"/>
                      <a:pt x="1981" y="42"/>
                      <a:pt x="1971" y="32"/>
                    </a:cubicBezTo>
                    <a:cubicBezTo>
                      <a:pt x="1950" y="11"/>
                      <a:pt x="1930" y="1"/>
                      <a:pt x="1909" y="1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8" name="Google Shape;3525;p63">
                <a:extLst>
                  <a:ext uri="{FF2B5EF4-FFF2-40B4-BE49-F238E27FC236}">
                    <a16:creationId xmlns:a16="http://schemas.microsoft.com/office/drawing/2014/main" id="{F094162F-6EE4-361D-ACC0-F244AD53917B}"/>
                  </a:ext>
                </a:extLst>
              </p:cNvPr>
              <p:cNvSpPr/>
              <p:nvPr/>
            </p:nvSpPr>
            <p:spPr>
              <a:xfrm>
                <a:off x="2345250" y="2725425"/>
                <a:ext cx="98550" cy="507250"/>
              </a:xfrm>
              <a:custGeom>
                <a:avLst/>
                <a:gdLst/>
                <a:ahLst/>
                <a:cxnLst/>
                <a:rect l="l" t="t" r="r" b="b"/>
                <a:pathLst>
                  <a:path w="3942" h="20290" extrusionOk="0">
                    <a:moveTo>
                      <a:pt x="2022" y="0"/>
                    </a:moveTo>
                    <a:cubicBezTo>
                      <a:pt x="2002" y="0"/>
                      <a:pt x="1981" y="11"/>
                      <a:pt x="1960" y="21"/>
                    </a:cubicBezTo>
                    <a:cubicBezTo>
                      <a:pt x="1939" y="42"/>
                      <a:pt x="1939" y="62"/>
                      <a:pt x="1939" y="83"/>
                    </a:cubicBezTo>
                    <a:lnTo>
                      <a:pt x="1960" y="343"/>
                    </a:lnTo>
                    <a:lnTo>
                      <a:pt x="1992" y="602"/>
                    </a:lnTo>
                    <a:cubicBezTo>
                      <a:pt x="1898" y="560"/>
                      <a:pt x="1794" y="530"/>
                      <a:pt x="1690" y="498"/>
                    </a:cubicBezTo>
                    <a:cubicBezTo>
                      <a:pt x="1515" y="456"/>
                      <a:pt x="1338" y="436"/>
                      <a:pt x="1172" y="426"/>
                    </a:cubicBezTo>
                    <a:lnTo>
                      <a:pt x="1120" y="426"/>
                    </a:lnTo>
                    <a:cubicBezTo>
                      <a:pt x="944" y="426"/>
                      <a:pt x="788" y="447"/>
                      <a:pt x="643" y="477"/>
                    </a:cubicBezTo>
                    <a:cubicBezTo>
                      <a:pt x="477" y="509"/>
                      <a:pt x="342" y="560"/>
                      <a:pt x="217" y="633"/>
                    </a:cubicBezTo>
                    <a:lnTo>
                      <a:pt x="217" y="571"/>
                    </a:lnTo>
                    <a:lnTo>
                      <a:pt x="176" y="322"/>
                    </a:lnTo>
                    <a:cubicBezTo>
                      <a:pt x="176" y="301"/>
                      <a:pt x="176" y="281"/>
                      <a:pt x="155" y="260"/>
                    </a:cubicBezTo>
                    <a:cubicBezTo>
                      <a:pt x="134" y="249"/>
                      <a:pt x="114" y="239"/>
                      <a:pt x="93" y="239"/>
                    </a:cubicBezTo>
                    <a:cubicBezTo>
                      <a:pt x="72" y="239"/>
                      <a:pt x="51" y="249"/>
                      <a:pt x="31" y="260"/>
                    </a:cubicBezTo>
                    <a:cubicBezTo>
                      <a:pt x="21" y="281"/>
                      <a:pt x="0" y="301"/>
                      <a:pt x="10" y="322"/>
                    </a:cubicBezTo>
                    <a:lnTo>
                      <a:pt x="72" y="841"/>
                    </a:lnTo>
                    <a:lnTo>
                      <a:pt x="581" y="4782"/>
                    </a:lnTo>
                    <a:lnTo>
                      <a:pt x="1017" y="8195"/>
                    </a:lnTo>
                    <a:lnTo>
                      <a:pt x="1462" y="11659"/>
                    </a:lnTo>
                    <a:lnTo>
                      <a:pt x="1909" y="15124"/>
                    </a:lnTo>
                    <a:lnTo>
                      <a:pt x="2095" y="16597"/>
                    </a:lnTo>
                    <a:lnTo>
                      <a:pt x="2313" y="18277"/>
                    </a:lnTo>
                    <a:lnTo>
                      <a:pt x="2417" y="19045"/>
                    </a:lnTo>
                    <a:cubicBezTo>
                      <a:pt x="2469" y="19439"/>
                      <a:pt x="2520" y="19844"/>
                      <a:pt x="2573" y="20248"/>
                    </a:cubicBezTo>
                    <a:lnTo>
                      <a:pt x="2573" y="20259"/>
                    </a:lnTo>
                    <a:lnTo>
                      <a:pt x="2573" y="20280"/>
                    </a:lnTo>
                    <a:lnTo>
                      <a:pt x="3942" y="20290"/>
                    </a:lnTo>
                    <a:lnTo>
                      <a:pt x="3931" y="20207"/>
                    </a:lnTo>
                    <a:lnTo>
                      <a:pt x="3931" y="20103"/>
                    </a:lnTo>
                    <a:lnTo>
                      <a:pt x="3921" y="20020"/>
                    </a:lnTo>
                    <a:lnTo>
                      <a:pt x="3641" y="16960"/>
                    </a:lnTo>
                    <a:lnTo>
                      <a:pt x="3361" y="13900"/>
                    </a:lnTo>
                    <a:cubicBezTo>
                      <a:pt x="3226" y="12365"/>
                      <a:pt x="3091" y="10840"/>
                      <a:pt x="2946" y="9305"/>
                    </a:cubicBezTo>
                    <a:lnTo>
                      <a:pt x="2946" y="9274"/>
                    </a:lnTo>
                    <a:lnTo>
                      <a:pt x="2748" y="7054"/>
                    </a:lnTo>
                    <a:lnTo>
                      <a:pt x="2458" y="3900"/>
                    </a:lnTo>
                    <a:lnTo>
                      <a:pt x="2178" y="768"/>
                    </a:lnTo>
                    <a:lnTo>
                      <a:pt x="2178" y="737"/>
                    </a:lnTo>
                    <a:cubicBezTo>
                      <a:pt x="2178" y="726"/>
                      <a:pt x="2168" y="716"/>
                      <a:pt x="2168" y="705"/>
                    </a:cubicBezTo>
                    <a:lnTo>
                      <a:pt x="2137" y="394"/>
                    </a:lnTo>
                    <a:lnTo>
                      <a:pt x="2116" y="83"/>
                    </a:lnTo>
                    <a:cubicBezTo>
                      <a:pt x="2105" y="52"/>
                      <a:pt x="2105" y="32"/>
                      <a:pt x="2085" y="21"/>
                    </a:cubicBezTo>
                    <a:cubicBezTo>
                      <a:pt x="2075" y="0"/>
                      <a:pt x="2043" y="0"/>
                      <a:pt x="2022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9" name="Google Shape;3526;p63">
                <a:extLst>
                  <a:ext uri="{FF2B5EF4-FFF2-40B4-BE49-F238E27FC236}">
                    <a16:creationId xmlns:a16="http://schemas.microsoft.com/office/drawing/2014/main" id="{D604F00D-0B4F-D366-10CA-BC05349C133A}"/>
                  </a:ext>
                </a:extLst>
              </p:cNvPr>
              <p:cNvSpPr/>
              <p:nvPr/>
            </p:nvSpPr>
            <p:spPr>
              <a:xfrm>
                <a:off x="1678775" y="2710900"/>
                <a:ext cx="764250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30570" h="1598" extrusionOk="0">
                    <a:moveTo>
                      <a:pt x="312" y="0"/>
                    </a:moveTo>
                    <a:cubicBezTo>
                      <a:pt x="291" y="0"/>
                      <a:pt x="270" y="0"/>
                      <a:pt x="259" y="21"/>
                    </a:cubicBezTo>
                    <a:cubicBezTo>
                      <a:pt x="229" y="42"/>
                      <a:pt x="208" y="62"/>
                      <a:pt x="187" y="83"/>
                    </a:cubicBezTo>
                    <a:cubicBezTo>
                      <a:pt x="155" y="104"/>
                      <a:pt x="135" y="135"/>
                      <a:pt x="125" y="156"/>
                    </a:cubicBezTo>
                    <a:cubicBezTo>
                      <a:pt x="93" y="208"/>
                      <a:pt x="63" y="260"/>
                      <a:pt x="42" y="332"/>
                    </a:cubicBezTo>
                    <a:cubicBezTo>
                      <a:pt x="21" y="415"/>
                      <a:pt x="10" y="488"/>
                      <a:pt x="0" y="550"/>
                    </a:cubicBezTo>
                    <a:lnTo>
                      <a:pt x="0" y="779"/>
                    </a:lnTo>
                    <a:cubicBezTo>
                      <a:pt x="10" y="934"/>
                      <a:pt x="42" y="1079"/>
                      <a:pt x="83" y="1224"/>
                    </a:cubicBezTo>
                    <a:cubicBezTo>
                      <a:pt x="135" y="1369"/>
                      <a:pt x="197" y="1473"/>
                      <a:pt x="280" y="1556"/>
                    </a:cubicBezTo>
                    <a:cubicBezTo>
                      <a:pt x="280" y="1567"/>
                      <a:pt x="291" y="1567"/>
                      <a:pt x="301" y="1567"/>
                    </a:cubicBezTo>
                    <a:cubicBezTo>
                      <a:pt x="312" y="1588"/>
                      <a:pt x="332" y="1598"/>
                      <a:pt x="353" y="1598"/>
                    </a:cubicBezTo>
                    <a:lnTo>
                      <a:pt x="30248" y="1598"/>
                    </a:lnTo>
                    <a:cubicBezTo>
                      <a:pt x="30269" y="1598"/>
                      <a:pt x="30290" y="1588"/>
                      <a:pt x="30310" y="1567"/>
                    </a:cubicBezTo>
                    <a:cubicBezTo>
                      <a:pt x="30310" y="1556"/>
                      <a:pt x="30320" y="1556"/>
                      <a:pt x="30331" y="1546"/>
                    </a:cubicBezTo>
                    <a:cubicBezTo>
                      <a:pt x="30403" y="1442"/>
                      <a:pt x="30466" y="1318"/>
                      <a:pt x="30507" y="1183"/>
                    </a:cubicBezTo>
                    <a:cubicBezTo>
                      <a:pt x="30549" y="1048"/>
                      <a:pt x="30569" y="892"/>
                      <a:pt x="30569" y="747"/>
                    </a:cubicBezTo>
                    <a:cubicBezTo>
                      <a:pt x="30569" y="675"/>
                      <a:pt x="30559" y="602"/>
                      <a:pt x="30539" y="540"/>
                    </a:cubicBezTo>
                    <a:cubicBezTo>
                      <a:pt x="30528" y="477"/>
                      <a:pt x="30507" y="415"/>
                      <a:pt x="30476" y="343"/>
                    </a:cubicBezTo>
                    <a:cubicBezTo>
                      <a:pt x="30414" y="208"/>
                      <a:pt x="30320" y="104"/>
                      <a:pt x="30196" y="21"/>
                    </a:cubicBezTo>
                    <a:cubicBezTo>
                      <a:pt x="30186" y="11"/>
                      <a:pt x="30165" y="0"/>
                      <a:pt x="30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1D70307F-D109-1732-886E-03F484FDA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7FD8AC8C-BDFC-738C-BF62-6CD3654558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Цел на дипломната работа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2CE7643-4274-860F-E809-73A2E2839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75940" y="974985"/>
            <a:ext cx="2024285" cy="24119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58852A-98F2-0C96-9670-101E3262DE23}"/>
              </a:ext>
            </a:extLst>
          </p:cNvPr>
          <p:cNvSpPr txBox="1"/>
          <p:nvPr/>
        </p:nvSpPr>
        <p:spPr>
          <a:xfrm>
            <a:off x="6802035" y="3386899"/>
            <a:ext cx="177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800" i="1" noProof="0" dirty="0">
                <a:latin typeface="+mn-lt"/>
                <a:cs typeface="Hind Madurai" panose="02000000000000000000" pitchFamily="2" charset="0"/>
              </a:rPr>
              <a:t>Логото на</a:t>
            </a:r>
          </a:p>
          <a:p>
            <a:pPr algn="ctr"/>
            <a:r>
              <a:rPr lang="bg-BG" sz="1800" i="1" noProof="0" dirty="0">
                <a:latin typeface="+mn-lt"/>
                <a:cs typeface="Hind Madurai" panose="02000000000000000000" pitchFamily="2" charset="0"/>
              </a:rPr>
              <a:t>“PetExchange”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95A7EC-5871-CA3F-B444-C53D822A1A5C}"/>
              </a:ext>
            </a:extLst>
          </p:cNvPr>
          <p:cNvSpPr txBox="1"/>
          <p:nvPr/>
        </p:nvSpPr>
        <p:spPr>
          <a:xfrm>
            <a:off x="443775" y="1172853"/>
            <a:ext cx="586069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Проучване на съществуващи приложения.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Създаване на многослойно ASP.NET уеб приложение.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Изграждане на интуитивен и адаптивен дизайн.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Използване на база данни за съхранение на информация.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Проектиране на достъп чрез роли.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Прилагане на мерки за защита на данните. </a:t>
            </a: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3959619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CDE269D3-3B4D-AA2A-CB86-90D539A19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F2C6D45F-F341-6A29-EEFC-BF8CD3BB37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Проучване</a:t>
            </a:r>
          </a:p>
        </p:txBody>
      </p:sp>
      <p:sp>
        <p:nvSpPr>
          <p:cNvPr id="7" name="Google Shape;2627;p55">
            <a:extLst>
              <a:ext uri="{FF2B5EF4-FFF2-40B4-BE49-F238E27FC236}">
                <a16:creationId xmlns:a16="http://schemas.microsoft.com/office/drawing/2014/main" id="{BDF3DC7E-238A-95BB-C1EB-BFD89DBDF6BF}"/>
              </a:ext>
            </a:extLst>
          </p:cNvPr>
          <p:cNvSpPr/>
          <p:nvPr/>
        </p:nvSpPr>
        <p:spPr>
          <a:xfrm rot="6300016" flipH="1">
            <a:off x="1309946" y="1373652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F6C8A4-FF06-5D15-5DEB-D75BC7EE695C}"/>
              </a:ext>
            </a:extLst>
          </p:cNvPr>
          <p:cNvSpPr txBox="1"/>
          <p:nvPr/>
        </p:nvSpPr>
        <p:spPr>
          <a:xfrm>
            <a:off x="113769" y="2063473"/>
            <a:ext cx="2941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i="1" u="none" strike="noStrike" baseline="0" noProof="0" dirty="0">
                <a:solidFill>
                  <a:srgbClr val="000000"/>
                </a:solidFill>
                <a:latin typeface="+mj-lt"/>
              </a:rPr>
              <a:t>Осинови Ме България </a:t>
            </a:r>
          </a:p>
        </p:txBody>
      </p:sp>
      <p:sp>
        <p:nvSpPr>
          <p:cNvPr id="9" name="Google Shape;2627;p55">
            <a:extLst>
              <a:ext uri="{FF2B5EF4-FFF2-40B4-BE49-F238E27FC236}">
                <a16:creationId xmlns:a16="http://schemas.microsoft.com/office/drawing/2014/main" id="{BBC0CDCB-5AE8-391D-E5B5-167B4C0C240D}"/>
              </a:ext>
            </a:extLst>
          </p:cNvPr>
          <p:cNvSpPr/>
          <p:nvPr/>
        </p:nvSpPr>
        <p:spPr>
          <a:xfrm rot="6300016" flipH="1">
            <a:off x="4099234" y="1352859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EEA3AC-5C2B-9992-530A-91E33F0E9297}"/>
              </a:ext>
            </a:extLst>
          </p:cNvPr>
          <p:cNvSpPr txBox="1"/>
          <p:nvPr/>
        </p:nvSpPr>
        <p:spPr>
          <a:xfrm>
            <a:off x="3601550" y="2080698"/>
            <a:ext cx="1727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2000" b="1" i="1" u="none" strike="noStrike" baseline="0" noProof="0" dirty="0">
                <a:solidFill>
                  <a:srgbClr val="000000"/>
                </a:solidFill>
                <a:latin typeface="+mj-lt"/>
              </a:rPr>
              <a:t>Pet Buddy</a:t>
            </a:r>
            <a:r>
              <a:rPr lang="bg-BG" sz="2000" b="0" i="0" u="none" strike="noStrike" baseline="0" noProof="0" dirty="0">
                <a:solidFill>
                  <a:srgbClr val="000000"/>
                </a:solidFill>
                <a:latin typeface="+mj-lt"/>
              </a:rPr>
              <a:t> </a:t>
            </a:r>
            <a:endParaRPr lang="bg-BG" sz="2000" noProof="0" dirty="0">
              <a:latin typeface="+mj-lt"/>
            </a:endParaRPr>
          </a:p>
        </p:txBody>
      </p:sp>
      <p:sp>
        <p:nvSpPr>
          <p:cNvPr id="12" name="Google Shape;2627;p55">
            <a:extLst>
              <a:ext uri="{FF2B5EF4-FFF2-40B4-BE49-F238E27FC236}">
                <a16:creationId xmlns:a16="http://schemas.microsoft.com/office/drawing/2014/main" id="{16247FF7-4813-FC56-3D69-C5E10B9CBCC3}"/>
              </a:ext>
            </a:extLst>
          </p:cNvPr>
          <p:cNvSpPr/>
          <p:nvPr/>
        </p:nvSpPr>
        <p:spPr>
          <a:xfrm rot="6300016" flipH="1">
            <a:off x="7016745" y="137365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386A9-EA6C-666E-420C-88529CF3A36C}"/>
              </a:ext>
            </a:extLst>
          </p:cNvPr>
          <p:cNvSpPr txBox="1"/>
          <p:nvPr/>
        </p:nvSpPr>
        <p:spPr>
          <a:xfrm>
            <a:off x="6515420" y="2080698"/>
            <a:ext cx="18347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2000" b="1" i="1" u="none" strike="noStrike" baseline="0" noProof="0" dirty="0">
                <a:solidFill>
                  <a:srgbClr val="000000"/>
                </a:solidFill>
                <a:latin typeface="+mj-lt"/>
              </a:rPr>
              <a:t>My-PetPal</a:t>
            </a:r>
            <a:endParaRPr lang="bg-BG" sz="2000" noProof="0" dirty="0">
              <a:latin typeface="+mj-lt"/>
            </a:endParaRPr>
          </a:p>
        </p:txBody>
      </p:sp>
      <p:sp>
        <p:nvSpPr>
          <p:cNvPr id="14" name="Google Shape;1019;p47">
            <a:extLst>
              <a:ext uri="{FF2B5EF4-FFF2-40B4-BE49-F238E27FC236}">
                <a16:creationId xmlns:a16="http://schemas.microsoft.com/office/drawing/2014/main" id="{EBC6D226-AFCD-250B-3E25-EBC5518A9D2F}"/>
              </a:ext>
            </a:extLst>
          </p:cNvPr>
          <p:cNvSpPr txBox="1">
            <a:spLocks/>
          </p:cNvSpPr>
          <p:nvPr/>
        </p:nvSpPr>
        <p:spPr>
          <a:xfrm>
            <a:off x="1382041" y="1422008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1</a:t>
            </a:r>
          </a:p>
        </p:txBody>
      </p:sp>
      <p:sp>
        <p:nvSpPr>
          <p:cNvPr id="15" name="Google Shape;1019;p47">
            <a:extLst>
              <a:ext uri="{FF2B5EF4-FFF2-40B4-BE49-F238E27FC236}">
                <a16:creationId xmlns:a16="http://schemas.microsoft.com/office/drawing/2014/main" id="{3EDB9196-8873-1775-B43C-EDE6D0FBA2C1}"/>
              </a:ext>
            </a:extLst>
          </p:cNvPr>
          <p:cNvSpPr txBox="1">
            <a:spLocks/>
          </p:cNvSpPr>
          <p:nvPr/>
        </p:nvSpPr>
        <p:spPr>
          <a:xfrm>
            <a:off x="4173904" y="1378672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2</a:t>
            </a:r>
          </a:p>
        </p:txBody>
      </p:sp>
      <p:sp>
        <p:nvSpPr>
          <p:cNvPr id="16" name="Google Shape;1019;p47">
            <a:extLst>
              <a:ext uri="{FF2B5EF4-FFF2-40B4-BE49-F238E27FC236}">
                <a16:creationId xmlns:a16="http://schemas.microsoft.com/office/drawing/2014/main" id="{EB74FF32-2952-F711-E77F-B649471177A0}"/>
              </a:ext>
            </a:extLst>
          </p:cNvPr>
          <p:cNvSpPr txBox="1">
            <a:spLocks/>
          </p:cNvSpPr>
          <p:nvPr/>
        </p:nvSpPr>
        <p:spPr>
          <a:xfrm>
            <a:off x="7121268" y="1401844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EDF018-F4E5-014C-8B98-C57BC9E4E77B}"/>
              </a:ext>
            </a:extLst>
          </p:cNvPr>
          <p:cNvSpPr txBox="1"/>
          <p:nvPr/>
        </p:nvSpPr>
        <p:spPr>
          <a:xfrm>
            <a:off x="448593" y="2552466"/>
            <a:ext cx="26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800" noProof="0" dirty="0">
                <a:latin typeface="+mn-lt"/>
              </a:rPr>
              <a:t>О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бяви с базова информация за бездомни животни. </a:t>
            </a:r>
            <a:endParaRPr lang="bg-BG" noProof="0" dirty="0">
              <a:latin typeface="+mn-lt"/>
            </a:endParaRPr>
          </a:p>
        </p:txBody>
      </p:sp>
      <p:grpSp>
        <p:nvGrpSpPr>
          <p:cNvPr id="18" name="Google Shape;14037;p93">
            <a:extLst>
              <a:ext uri="{FF2B5EF4-FFF2-40B4-BE49-F238E27FC236}">
                <a16:creationId xmlns:a16="http://schemas.microsoft.com/office/drawing/2014/main" id="{5F22A214-2EBE-53C7-9072-2725CA68D258}"/>
              </a:ext>
            </a:extLst>
          </p:cNvPr>
          <p:cNvGrpSpPr/>
          <p:nvPr/>
        </p:nvGrpSpPr>
        <p:grpSpPr>
          <a:xfrm>
            <a:off x="349012" y="3707805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19" name="Google Shape;14038;p93">
              <a:extLst>
                <a:ext uri="{FF2B5EF4-FFF2-40B4-BE49-F238E27FC236}">
                  <a16:creationId xmlns:a16="http://schemas.microsoft.com/office/drawing/2014/main" id="{91AE97E6-130F-5A5B-5041-A5F55FFA2AE8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0" name="Google Shape;14039;p93">
              <a:extLst>
                <a:ext uri="{FF2B5EF4-FFF2-40B4-BE49-F238E27FC236}">
                  <a16:creationId xmlns:a16="http://schemas.microsoft.com/office/drawing/2014/main" id="{F10951DD-A54D-CA42-772E-EA1B633D7E0E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F872DC6-6E00-673A-5420-C6D323FCF2BB}"/>
              </a:ext>
            </a:extLst>
          </p:cNvPr>
          <p:cNvSpPr txBox="1"/>
          <p:nvPr/>
        </p:nvSpPr>
        <p:spPr>
          <a:xfrm>
            <a:off x="1205649" y="3787996"/>
            <a:ext cx="1771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Липсват опции за филтриране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A93DF5-EE93-7CC1-CEF3-C9243F8FE152}"/>
              </a:ext>
            </a:extLst>
          </p:cNvPr>
          <p:cNvSpPr txBox="1"/>
          <p:nvPr/>
        </p:nvSpPr>
        <p:spPr>
          <a:xfrm>
            <a:off x="3126509" y="2557026"/>
            <a:ext cx="2677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800" noProof="0" dirty="0">
                <a:latin typeface="+mn-lt"/>
              </a:rPr>
              <a:t>Г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рижа за домашни любимци чрез месечни кутии от продукти.</a:t>
            </a:r>
            <a:endParaRPr lang="bg-BG" noProof="0" dirty="0">
              <a:latin typeface="+mn-lt"/>
            </a:endParaRPr>
          </a:p>
        </p:txBody>
      </p:sp>
      <p:grpSp>
        <p:nvGrpSpPr>
          <p:cNvPr id="23" name="Google Shape;14037;p93">
            <a:extLst>
              <a:ext uri="{FF2B5EF4-FFF2-40B4-BE49-F238E27FC236}">
                <a16:creationId xmlns:a16="http://schemas.microsoft.com/office/drawing/2014/main" id="{39767801-5724-2A17-AC5A-35EF9CFC05B9}"/>
              </a:ext>
            </a:extLst>
          </p:cNvPr>
          <p:cNvGrpSpPr/>
          <p:nvPr/>
        </p:nvGrpSpPr>
        <p:grpSpPr>
          <a:xfrm>
            <a:off x="3086019" y="3919681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24" name="Google Shape;14038;p93">
              <a:extLst>
                <a:ext uri="{FF2B5EF4-FFF2-40B4-BE49-F238E27FC236}">
                  <a16:creationId xmlns:a16="http://schemas.microsoft.com/office/drawing/2014/main" id="{A2454648-4397-2B8B-DDAD-1C68448C0196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5" name="Google Shape;14039;p93">
              <a:extLst>
                <a:ext uri="{FF2B5EF4-FFF2-40B4-BE49-F238E27FC236}">
                  <a16:creationId xmlns:a16="http://schemas.microsoft.com/office/drawing/2014/main" id="{9D620CA1-A3A2-606C-3F36-E1122D32E4BA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BA0DF6C-AFB8-4B64-C606-F7BAAD4712A3}"/>
              </a:ext>
            </a:extLst>
          </p:cNvPr>
          <p:cNvSpPr txBox="1"/>
          <p:nvPr/>
        </p:nvSpPr>
        <p:spPr>
          <a:xfrm>
            <a:off x="3790882" y="3852054"/>
            <a:ext cx="21840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Липсва функционалност за доброволна размяна на любимци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888352-56CD-81C9-8308-737D5CFF0CF5}"/>
              </a:ext>
            </a:extLst>
          </p:cNvPr>
          <p:cNvSpPr txBox="1"/>
          <p:nvPr/>
        </p:nvSpPr>
        <p:spPr>
          <a:xfrm>
            <a:off x="6093855" y="2531383"/>
            <a:ext cx="26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800" noProof="0" dirty="0">
                <a:latin typeface="+mn-lt"/>
              </a:rPr>
              <a:t>Откриване на изгубени домашни любимци.</a:t>
            </a:r>
            <a:endParaRPr lang="bg-BG" noProof="0" dirty="0">
              <a:latin typeface="+mn-lt"/>
            </a:endParaRPr>
          </a:p>
        </p:txBody>
      </p:sp>
      <p:grpSp>
        <p:nvGrpSpPr>
          <p:cNvPr id="35" name="Google Shape;14037;p93">
            <a:extLst>
              <a:ext uri="{FF2B5EF4-FFF2-40B4-BE49-F238E27FC236}">
                <a16:creationId xmlns:a16="http://schemas.microsoft.com/office/drawing/2014/main" id="{29691608-6B03-2F1B-52D6-82DF0A83BFCD}"/>
              </a:ext>
            </a:extLst>
          </p:cNvPr>
          <p:cNvGrpSpPr/>
          <p:nvPr/>
        </p:nvGrpSpPr>
        <p:grpSpPr>
          <a:xfrm>
            <a:off x="6118004" y="3616191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36" name="Google Shape;14038;p93">
              <a:extLst>
                <a:ext uri="{FF2B5EF4-FFF2-40B4-BE49-F238E27FC236}">
                  <a16:creationId xmlns:a16="http://schemas.microsoft.com/office/drawing/2014/main" id="{DC6C5B53-3974-68A5-EF38-E2CDAC39D4F9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7" name="Google Shape;14039;p93">
              <a:extLst>
                <a:ext uri="{FF2B5EF4-FFF2-40B4-BE49-F238E27FC236}">
                  <a16:creationId xmlns:a16="http://schemas.microsoft.com/office/drawing/2014/main" id="{6593313A-F5D4-C817-421E-4E1C2260D580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B323DD7F-810F-33A3-E23B-1287F290C09C}"/>
              </a:ext>
            </a:extLst>
          </p:cNvPr>
          <p:cNvSpPr txBox="1"/>
          <p:nvPr/>
        </p:nvSpPr>
        <p:spPr>
          <a:xfrm>
            <a:off x="6814701" y="3672824"/>
            <a:ext cx="2184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Платформата вече не работи</a:t>
            </a:r>
          </a:p>
        </p:txBody>
      </p:sp>
    </p:spTree>
    <p:extLst>
      <p:ext uri="{BB962C8B-B14F-4D97-AF65-F5344CB8AC3E}">
        <p14:creationId xmlns:p14="http://schemas.microsoft.com/office/powerpoint/2010/main" val="1041122338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1" grpId="0"/>
      <p:bldP spid="12" grpId="0" animBg="1"/>
      <p:bldP spid="13" grpId="0"/>
      <p:bldP spid="14" grpId="0"/>
      <p:bldP spid="15" grpId="0"/>
      <p:bldP spid="16" grpId="0"/>
      <p:bldP spid="17" grpId="0"/>
      <p:bldP spid="21" grpId="0"/>
      <p:bldP spid="22" grpId="0"/>
      <p:bldP spid="26" grpId="0"/>
      <p:bldP spid="27" grpId="0"/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4D95B4AC-2941-5EDE-1E80-D84F5DCCF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1" name="Google Shape;4311;p72">
            <a:extLst>
              <a:ext uri="{FF2B5EF4-FFF2-40B4-BE49-F238E27FC236}">
                <a16:creationId xmlns:a16="http://schemas.microsoft.com/office/drawing/2014/main" id="{591BAA1B-D750-3E37-F696-8B1041682CFF}"/>
              </a:ext>
            </a:extLst>
          </p:cNvPr>
          <p:cNvCxnSpPr>
            <a:stCxn id="4312" idx="2"/>
            <a:endCxn id="4313" idx="0"/>
          </p:cNvCxnSpPr>
          <p:nvPr/>
        </p:nvCxnSpPr>
        <p:spPr>
          <a:xfrm rot="-5400000" flipH="1">
            <a:off x="3601492" y="2643329"/>
            <a:ext cx="19413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A1E157D0-AEFC-A8FD-1495-2D7E6CE907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81396" y="1697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Процесът по осиновяване</a:t>
            </a:r>
          </a:p>
        </p:txBody>
      </p:sp>
      <p:sp>
        <p:nvSpPr>
          <p:cNvPr id="4315" name="Google Shape;4315;p72">
            <a:extLst>
              <a:ext uri="{FF2B5EF4-FFF2-40B4-BE49-F238E27FC236}">
                <a16:creationId xmlns:a16="http://schemas.microsoft.com/office/drawing/2014/main" id="{309D001C-F8CB-DD78-F4F5-E09C7D3042A9}"/>
              </a:ext>
            </a:extLst>
          </p:cNvPr>
          <p:cNvSpPr txBox="1"/>
          <p:nvPr/>
        </p:nvSpPr>
        <p:spPr>
          <a:xfrm>
            <a:off x="769939" y="2014790"/>
            <a:ext cx="2902399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Избиране на домашен любимец и изпращане на искане</a:t>
            </a:r>
          </a:p>
        </p:txBody>
      </p:sp>
      <p:sp>
        <p:nvSpPr>
          <p:cNvPr id="4316" name="Google Shape;4316;p72">
            <a:extLst>
              <a:ext uri="{FF2B5EF4-FFF2-40B4-BE49-F238E27FC236}">
                <a16:creationId xmlns:a16="http://schemas.microsoft.com/office/drawing/2014/main" id="{88911BC9-703C-6C85-5DAF-9A533DCC9985}"/>
              </a:ext>
            </a:extLst>
          </p:cNvPr>
          <p:cNvSpPr txBox="1"/>
          <p:nvPr/>
        </p:nvSpPr>
        <p:spPr>
          <a:xfrm>
            <a:off x="738103" y="2731241"/>
            <a:ext cx="280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endParaRPr lang="bg-BG" sz="1500" noProof="0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  <p:sp>
        <p:nvSpPr>
          <p:cNvPr id="4317" name="Google Shape;4317;p72">
            <a:extLst>
              <a:ext uri="{FF2B5EF4-FFF2-40B4-BE49-F238E27FC236}">
                <a16:creationId xmlns:a16="http://schemas.microsoft.com/office/drawing/2014/main" id="{49A57AE2-6A92-AB6F-A733-5C4E9920801C}"/>
              </a:ext>
            </a:extLst>
          </p:cNvPr>
          <p:cNvSpPr txBox="1"/>
          <p:nvPr/>
        </p:nvSpPr>
        <p:spPr>
          <a:xfrm>
            <a:off x="5615988" y="1226254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Създаване на профил</a:t>
            </a:r>
          </a:p>
        </p:txBody>
      </p:sp>
      <p:sp>
        <p:nvSpPr>
          <p:cNvPr id="4318" name="Google Shape;4318;p72">
            <a:extLst>
              <a:ext uri="{FF2B5EF4-FFF2-40B4-BE49-F238E27FC236}">
                <a16:creationId xmlns:a16="http://schemas.microsoft.com/office/drawing/2014/main" id="{CEA02E51-D422-83AE-2A63-C5E5F5837C7B}"/>
              </a:ext>
            </a:extLst>
          </p:cNvPr>
          <p:cNvSpPr txBox="1"/>
          <p:nvPr/>
        </p:nvSpPr>
        <p:spPr>
          <a:xfrm>
            <a:off x="5493431" y="1606128"/>
            <a:ext cx="280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Избира се град в България</a:t>
            </a:r>
          </a:p>
        </p:txBody>
      </p:sp>
      <p:sp>
        <p:nvSpPr>
          <p:cNvPr id="4319" name="Google Shape;4319;p72">
            <a:extLst>
              <a:ext uri="{FF2B5EF4-FFF2-40B4-BE49-F238E27FC236}">
                <a16:creationId xmlns:a16="http://schemas.microsoft.com/office/drawing/2014/main" id="{E481BAE6-7E39-9FE0-4C0B-A9C96FE1D851}"/>
              </a:ext>
            </a:extLst>
          </p:cNvPr>
          <p:cNvSpPr txBox="1"/>
          <p:nvPr/>
        </p:nvSpPr>
        <p:spPr>
          <a:xfrm>
            <a:off x="5977096" y="2757165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Приемане / Отказ на изпратеното искане</a:t>
            </a:r>
          </a:p>
        </p:txBody>
      </p:sp>
      <p:sp>
        <p:nvSpPr>
          <p:cNvPr id="4320" name="Google Shape;4320;p72">
            <a:extLst>
              <a:ext uri="{FF2B5EF4-FFF2-40B4-BE49-F238E27FC236}">
                <a16:creationId xmlns:a16="http://schemas.microsoft.com/office/drawing/2014/main" id="{2CACF6C5-B9B2-077C-7C09-540BF670C00B}"/>
              </a:ext>
            </a:extLst>
          </p:cNvPr>
          <p:cNvSpPr txBox="1"/>
          <p:nvPr/>
        </p:nvSpPr>
        <p:spPr>
          <a:xfrm>
            <a:off x="5670067" y="3488778"/>
            <a:ext cx="268007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endParaRPr lang="bg-BG" sz="1500" noProof="0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  <p:sp>
        <p:nvSpPr>
          <p:cNvPr id="4321" name="Google Shape;4321;p72">
            <a:extLst>
              <a:ext uri="{FF2B5EF4-FFF2-40B4-BE49-F238E27FC236}">
                <a16:creationId xmlns:a16="http://schemas.microsoft.com/office/drawing/2014/main" id="{E97DC796-0A98-3038-3C59-42CAFFC84494}"/>
              </a:ext>
            </a:extLst>
          </p:cNvPr>
          <p:cNvSpPr txBox="1"/>
          <p:nvPr/>
        </p:nvSpPr>
        <p:spPr>
          <a:xfrm>
            <a:off x="283541" y="3526958"/>
            <a:ext cx="350091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Осиновяване на животното</a:t>
            </a:r>
          </a:p>
        </p:txBody>
      </p:sp>
      <p:sp>
        <p:nvSpPr>
          <p:cNvPr id="4322" name="Google Shape;4322;p72">
            <a:extLst>
              <a:ext uri="{FF2B5EF4-FFF2-40B4-BE49-F238E27FC236}">
                <a16:creationId xmlns:a16="http://schemas.microsoft.com/office/drawing/2014/main" id="{335E7575-7B0B-E175-CAF4-471B9041A433}"/>
              </a:ext>
            </a:extLst>
          </p:cNvPr>
          <p:cNvSpPr txBox="1"/>
          <p:nvPr/>
        </p:nvSpPr>
        <p:spPr>
          <a:xfrm>
            <a:off x="579602" y="3966572"/>
            <a:ext cx="4098348" cy="87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endParaRPr lang="bg-BG" sz="1500" noProof="0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Чрез информацията за контакт и съобщенията, изпратени на платформата, двете страни организират среща за приемане на домашния любимец.</a:t>
            </a:r>
          </a:p>
        </p:txBody>
      </p:sp>
      <p:grpSp>
        <p:nvGrpSpPr>
          <p:cNvPr id="4323" name="Google Shape;4323;p72">
            <a:extLst>
              <a:ext uri="{FF2B5EF4-FFF2-40B4-BE49-F238E27FC236}">
                <a16:creationId xmlns:a16="http://schemas.microsoft.com/office/drawing/2014/main" id="{EFCE9825-24FC-D9A2-D673-B2E3948667D4}"/>
              </a:ext>
            </a:extLst>
          </p:cNvPr>
          <p:cNvGrpSpPr/>
          <p:nvPr/>
        </p:nvGrpSpPr>
        <p:grpSpPr>
          <a:xfrm>
            <a:off x="4088218" y="1196174"/>
            <a:ext cx="967249" cy="572705"/>
            <a:chOff x="3455701" y="2795830"/>
            <a:chExt cx="619396" cy="366742"/>
          </a:xfrm>
        </p:grpSpPr>
        <p:sp>
          <p:nvSpPr>
            <p:cNvPr id="4324" name="Google Shape;4324;p72">
              <a:extLst>
                <a:ext uri="{FF2B5EF4-FFF2-40B4-BE49-F238E27FC236}">
                  <a16:creationId xmlns:a16="http://schemas.microsoft.com/office/drawing/2014/main" id="{FB060354-7AA4-8FC4-2A61-3664F292934D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5" name="Google Shape;4325;p72">
              <a:extLst>
                <a:ext uri="{FF2B5EF4-FFF2-40B4-BE49-F238E27FC236}">
                  <a16:creationId xmlns:a16="http://schemas.microsoft.com/office/drawing/2014/main" id="{65D6BECE-42D1-C416-F8B2-42D4961F3FA3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2" name="Google Shape;4312;p72">
            <a:extLst>
              <a:ext uri="{FF2B5EF4-FFF2-40B4-BE49-F238E27FC236}">
                <a16:creationId xmlns:a16="http://schemas.microsoft.com/office/drawing/2014/main" id="{3957A6D7-EB6D-28B0-5E73-2A192159777E}"/>
              </a:ext>
            </a:extLst>
          </p:cNvPr>
          <p:cNvSpPr txBox="1"/>
          <p:nvPr/>
        </p:nvSpPr>
        <p:spPr>
          <a:xfrm>
            <a:off x="4202392" y="1306079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</a:p>
        </p:txBody>
      </p:sp>
      <p:grpSp>
        <p:nvGrpSpPr>
          <p:cNvPr id="4326" name="Google Shape;4326;p72">
            <a:extLst>
              <a:ext uri="{FF2B5EF4-FFF2-40B4-BE49-F238E27FC236}">
                <a16:creationId xmlns:a16="http://schemas.microsoft.com/office/drawing/2014/main" id="{F55A6C46-D295-AA43-55C2-4C27A8D80A0C}"/>
              </a:ext>
            </a:extLst>
          </p:cNvPr>
          <p:cNvGrpSpPr/>
          <p:nvPr/>
        </p:nvGrpSpPr>
        <p:grpSpPr>
          <a:xfrm>
            <a:off x="4088218" y="2730053"/>
            <a:ext cx="967249" cy="572705"/>
            <a:chOff x="3455701" y="2795830"/>
            <a:chExt cx="619396" cy="366742"/>
          </a:xfrm>
        </p:grpSpPr>
        <p:sp>
          <p:nvSpPr>
            <p:cNvPr id="4327" name="Google Shape;4327;p72">
              <a:extLst>
                <a:ext uri="{FF2B5EF4-FFF2-40B4-BE49-F238E27FC236}">
                  <a16:creationId xmlns:a16="http://schemas.microsoft.com/office/drawing/2014/main" id="{F92717CF-4167-0652-3EF4-23DA9359925B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8" name="Google Shape;4328;p72">
              <a:extLst>
                <a:ext uri="{FF2B5EF4-FFF2-40B4-BE49-F238E27FC236}">
                  <a16:creationId xmlns:a16="http://schemas.microsoft.com/office/drawing/2014/main" id="{69A91584-5645-2F24-3BCB-51E5E10BD1EF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29" name="Google Shape;4329;p72">
            <a:extLst>
              <a:ext uri="{FF2B5EF4-FFF2-40B4-BE49-F238E27FC236}">
                <a16:creationId xmlns:a16="http://schemas.microsoft.com/office/drawing/2014/main" id="{27842207-0464-0480-91AB-607E0D167AD5}"/>
              </a:ext>
            </a:extLst>
          </p:cNvPr>
          <p:cNvSpPr txBox="1"/>
          <p:nvPr/>
        </p:nvSpPr>
        <p:spPr>
          <a:xfrm>
            <a:off x="4202392" y="2844812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</a:p>
        </p:txBody>
      </p:sp>
      <p:grpSp>
        <p:nvGrpSpPr>
          <p:cNvPr id="4330" name="Google Shape;4330;p72">
            <a:extLst>
              <a:ext uri="{FF2B5EF4-FFF2-40B4-BE49-F238E27FC236}">
                <a16:creationId xmlns:a16="http://schemas.microsoft.com/office/drawing/2014/main" id="{7978E80E-DAC9-9D4D-0BAD-491F6959E474}"/>
              </a:ext>
            </a:extLst>
          </p:cNvPr>
          <p:cNvGrpSpPr/>
          <p:nvPr/>
        </p:nvGrpSpPr>
        <p:grpSpPr>
          <a:xfrm>
            <a:off x="4088218" y="1978153"/>
            <a:ext cx="967249" cy="572705"/>
            <a:chOff x="3455701" y="2795830"/>
            <a:chExt cx="619396" cy="366742"/>
          </a:xfrm>
        </p:grpSpPr>
        <p:sp>
          <p:nvSpPr>
            <p:cNvPr id="4331" name="Google Shape;4331;p72">
              <a:extLst>
                <a:ext uri="{FF2B5EF4-FFF2-40B4-BE49-F238E27FC236}">
                  <a16:creationId xmlns:a16="http://schemas.microsoft.com/office/drawing/2014/main" id="{29E38F78-D8A1-5078-C8E1-FC5B2D57CE60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2" name="Google Shape;4332;p72">
              <a:extLst>
                <a:ext uri="{FF2B5EF4-FFF2-40B4-BE49-F238E27FC236}">
                  <a16:creationId xmlns:a16="http://schemas.microsoft.com/office/drawing/2014/main" id="{7ABED94F-2935-ED18-E826-33CC828306CF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33" name="Google Shape;4333;p72">
            <a:extLst>
              <a:ext uri="{FF2B5EF4-FFF2-40B4-BE49-F238E27FC236}">
                <a16:creationId xmlns:a16="http://schemas.microsoft.com/office/drawing/2014/main" id="{2914C102-87B8-989C-B8B6-4908F2129DAE}"/>
              </a:ext>
            </a:extLst>
          </p:cNvPr>
          <p:cNvSpPr txBox="1"/>
          <p:nvPr/>
        </p:nvSpPr>
        <p:spPr>
          <a:xfrm>
            <a:off x="4202392" y="2075445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</a:p>
        </p:txBody>
      </p:sp>
      <p:grpSp>
        <p:nvGrpSpPr>
          <p:cNvPr id="4334" name="Google Shape;4334;p72">
            <a:extLst>
              <a:ext uri="{FF2B5EF4-FFF2-40B4-BE49-F238E27FC236}">
                <a16:creationId xmlns:a16="http://schemas.microsoft.com/office/drawing/2014/main" id="{CD4AA6BC-696D-C94C-232B-E80CBA3ED402}"/>
              </a:ext>
            </a:extLst>
          </p:cNvPr>
          <p:cNvGrpSpPr/>
          <p:nvPr/>
        </p:nvGrpSpPr>
        <p:grpSpPr>
          <a:xfrm>
            <a:off x="4088218" y="3481953"/>
            <a:ext cx="967249" cy="572705"/>
            <a:chOff x="3455701" y="2795830"/>
            <a:chExt cx="619396" cy="366742"/>
          </a:xfrm>
        </p:grpSpPr>
        <p:sp>
          <p:nvSpPr>
            <p:cNvPr id="4335" name="Google Shape;4335;p72">
              <a:extLst>
                <a:ext uri="{FF2B5EF4-FFF2-40B4-BE49-F238E27FC236}">
                  <a16:creationId xmlns:a16="http://schemas.microsoft.com/office/drawing/2014/main" id="{970DBB33-8DF1-076F-A933-7D0E0913ADD9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6" name="Google Shape;4336;p72">
              <a:extLst>
                <a:ext uri="{FF2B5EF4-FFF2-40B4-BE49-F238E27FC236}">
                  <a16:creationId xmlns:a16="http://schemas.microsoft.com/office/drawing/2014/main" id="{8EBC89F5-9641-E514-5C4D-EBF54E3E85F5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3" name="Google Shape;4313;p72">
            <a:extLst>
              <a:ext uri="{FF2B5EF4-FFF2-40B4-BE49-F238E27FC236}">
                <a16:creationId xmlns:a16="http://schemas.microsoft.com/office/drawing/2014/main" id="{EF0BCFC3-F5A5-19B5-9D7F-31C9BB26F941}"/>
              </a:ext>
            </a:extLst>
          </p:cNvPr>
          <p:cNvSpPr txBox="1"/>
          <p:nvPr/>
        </p:nvSpPr>
        <p:spPr>
          <a:xfrm>
            <a:off x="4202392" y="3614178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</a:p>
        </p:txBody>
      </p:sp>
      <p:cxnSp>
        <p:nvCxnSpPr>
          <p:cNvPr id="4337" name="Google Shape;4337;p72">
            <a:extLst>
              <a:ext uri="{FF2B5EF4-FFF2-40B4-BE49-F238E27FC236}">
                <a16:creationId xmlns:a16="http://schemas.microsoft.com/office/drawing/2014/main" id="{86546880-A468-F131-FAD2-E72FEFB29428}"/>
              </a:ext>
            </a:extLst>
          </p:cNvPr>
          <p:cNvCxnSpPr>
            <a:stCxn id="4317" idx="1"/>
            <a:endCxn id="4312" idx="3"/>
          </p:cNvCxnSpPr>
          <p:nvPr/>
        </p:nvCxnSpPr>
        <p:spPr>
          <a:xfrm rot="10800000">
            <a:off x="4941288" y="1489504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8" name="Google Shape;4338;p72">
            <a:extLst>
              <a:ext uri="{FF2B5EF4-FFF2-40B4-BE49-F238E27FC236}">
                <a16:creationId xmlns:a16="http://schemas.microsoft.com/office/drawing/2014/main" id="{0D794C03-A4ED-17F4-0D1E-957F946F4FEF}"/>
              </a:ext>
            </a:extLst>
          </p:cNvPr>
          <p:cNvCxnSpPr/>
          <p:nvPr/>
        </p:nvCxnSpPr>
        <p:spPr>
          <a:xfrm flipH="1">
            <a:off x="3527695" y="2258683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0" name="Google Shape;4340;p72">
            <a:extLst>
              <a:ext uri="{FF2B5EF4-FFF2-40B4-BE49-F238E27FC236}">
                <a16:creationId xmlns:a16="http://schemas.microsoft.com/office/drawing/2014/main" id="{20FDDCCE-1288-73E3-CF2D-C1EC8CFB6E6E}"/>
              </a:ext>
            </a:extLst>
          </p:cNvPr>
          <p:cNvCxnSpPr/>
          <p:nvPr/>
        </p:nvCxnSpPr>
        <p:spPr>
          <a:xfrm flipH="1">
            <a:off x="3527695" y="3797025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41" name="Google Shape;4341;p72">
            <a:extLst>
              <a:ext uri="{FF2B5EF4-FFF2-40B4-BE49-F238E27FC236}">
                <a16:creationId xmlns:a16="http://schemas.microsoft.com/office/drawing/2014/main" id="{9EB7DAB9-4CA4-85CA-3644-FCE343BFB4A7}"/>
              </a:ext>
            </a:extLst>
          </p:cNvPr>
          <p:cNvGrpSpPr/>
          <p:nvPr/>
        </p:nvGrpSpPr>
        <p:grpSpPr>
          <a:xfrm>
            <a:off x="3646254" y="3584836"/>
            <a:ext cx="445162" cy="366921"/>
            <a:chOff x="6624842" y="906425"/>
            <a:chExt cx="822243" cy="677725"/>
          </a:xfrm>
        </p:grpSpPr>
        <p:sp>
          <p:nvSpPr>
            <p:cNvPr id="4342" name="Google Shape;4342;p72">
              <a:extLst>
                <a:ext uri="{FF2B5EF4-FFF2-40B4-BE49-F238E27FC236}">
                  <a16:creationId xmlns:a16="http://schemas.microsoft.com/office/drawing/2014/main" id="{66592277-ADC6-1218-8969-67F659128AED}"/>
                </a:ext>
              </a:extLst>
            </p:cNvPr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43" name="Google Shape;4343;p72">
              <a:extLst>
                <a:ext uri="{FF2B5EF4-FFF2-40B4-BE49-F238E27FC236}">
                  <a16:creationId xmlns:a16="http://schemas.microsoft.com/office/drawing/2014/main" id="{58E6AA22-03A4-0CEE-0C22-CC60D303E7A7}"/>
                </a:ext>
              </a:extLst>
            </p:cNvPr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4344" name="Google Shape;4344;p72">
                <a:extLst>
                  <a:ext uri="{FF2B5EF4-FFF2-40B4-BE49-F238E27FC236}">
                    <a16:creationId xmlns:a16="http://schemas.microsoft.com/office/drawing/2014/main" id="{629C0C58-AE59-C6D4-E749-5895ADDA2DDA}"/>
                  </a:ext>
                </a:extLst>
              </p:cNvPr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5" name="Google Shape;4345;p72">
                <a:extLst>
                  <a:ext uri="{FF2B5EF4-FFF2-40B4-BE49-F238E27FC236}">
                    <a16:creationId xmlns:a16="http://schemas.microsoft.com/office/drawing/2014/main" id="{2894A415-203B-075D-8248-2A2FF8FE945E}"/>
                  </a:ext>
                </a:extLst>
              </p:cNvPr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6" name="Google Shape;4346;p72">
                <a:extLst>
                  <a:ext uri="{FF2B5EF4-FFF2-40B4-BE49-F238E27FC236}">
                    <a16:creationId xmlns:a16="http://schemas.microsoft.com/office/drawing/2014/main" id="{833462FF-8C69-F681-3A78-504AC6610199}"/>
                  </a:ext>
                </a:extLst>
              </p:cNvPr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7" name="Google Shape;4347;p72">
                <a:extLst>
                  <a:ext uri="{FF2B5EF4-FFF2-40B4-BE49-F238E27FC236}">
                    <a16:creationId xmlns:a16="http://schemas.microsoft.com/office/drawing/2014/main" id="{B0DA68CE-51C0-E37F-2204-AF3EE8122496}"/>
                  </a:ext>
                </a:extLst>
              </p:cNvPr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8" name="Google Shape;4348;p72">
                <a:extLst>
                  <a:ext uri="{FF2B5EF4-FFF2-40B4-BE49-F238E27FC236}">
                    <a16:creationId xmlns:a16="http://schemas.microsoft.com/office/drawing/2014/main" id="{FE7B2CEF-4FE1-D8FD-285C-5DC6F83020E0}"/>
                  </a:ext>
                </a:extLst>
              </p:cNvPr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9" name="Google Shape;4349;p72">
                <a:extLst>
                  <a:ext uri="{FF2B5EF4-FFF2-40B4-BE49-F238E27FC236}">
                    <a16:creationId xmlns:a16="http://schemas.microsoft.com/office/drawing/2014/main" id="{111D7273-0333-DAB6-36F7-0FA5A99641BA}"/>
                  </a:ext>
                </a:extLst>
              </p:cNvPr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358" name="Google Shape;4358;p72">
            <a:extLst>
              <a:ext uri="{FF2B5EF4-FFF2-40B4-BE49-F238E27FC236}">
                <a16:creationId xmlns:a16="http://schemas.microsoft.com/office/drawing/2014/main" id="{3FAB82C2-BD15-4C05-2B69-0A81A9F65375}"/>
              </a:ext>
            </a:extLst>
          </p:cNvPr>
          <p:cNvGrpSpPr/>
          <p:nvPr/>
        </p:nvGrpSpPr>
        <p:grpSpPr>
          <a:xfrm>
            <a:off x="3692166" y="1977793"/>
            <a:ext cx="337075" cy="551463"/>
            <a:chOff x="976950" y="1425500"/>
            <a:chExt cx="337075" cy="551463"/>
          </a:xfrm>
        </p:grpSpPr>
        <p:sp>
          <p:nvSpPr>
            <p:cNvPr id="4359" name="Google Shape;4359;p72">
              <a:extLst>
                <a:ext uri="{FF2B5EF4-FFF2-40B4-BE49-F238E27FC236}">
                  <a16:creationId xmlns:a16="http://schemas.microsoft.com/office/drawing/2014/main" id="{53660BED-C17E-0BA1-2C34-3A96B560A179}"/>
                </a:ext>
              </a:extLst>
            </p:cNvPr>
            <p:cNvSpPr/>
            <p:nvPr/>
          </p:nvSpPr>
          <p:spPr>
            <a:xfrm>
              <a:off x="976950" y="1435963"/>
              <a:ext cx="337075" cy="541000"/>
            </a:xfrm>
            <a:custGeom>
              <a:avLst/>
              <a:gdLst/>
              <a:ahLst/>
              <a:cxnLst/>
              <a:rect l="l" t="t" r="r" b="b"/>
              <a:pathLst>
                <a:path w="13483" h="21640" extrusionOk="0">
                  <a:moveTo>
                    <a:pt x="12022" y="1"/>
                  </a:moveTo>
                  <a:cubicBezTo>
                    <a:pt x="12009" y="1"/>
                    <a:pt x="12002" y="14"/>
                    <a:pt x="12002" y="43"/>
                  </a:cubicBezTo>
                  <a:cubicBezTo>
                    <a:pt x="11938" y="139"/>
                    <a:pt x="12875" y="3019"/>
                    <a:pt x="11916" y="5499"/>
                  </a:cubicBezTo>
                  <a:cubicBezTo>
                    <a:pt x="11787" y="5919"/>
                    <a:pt x="11614" y="6307"/>
                    <a:pt x="11430" y="6663"/>
                  </a:cubicBezTo>
                  <a:cubicBezTo>
                    <a:pt x="11226" y="6383"/>
                    <a:pt x="10978" y="6091"/>
                    <a:pt x="10708" y="5789"/>
                  </a:cubicBezTo>
                  <a:cubicBezTo>
                    <a:pt x="10762" y="5714"/>
                    <a:pt x="10805" y="5617"/>
                    <a:pt x="10838" y="5520"/>
                  </a:cubicBezTo>
                  <a:cubicBezTo>
                    <a:pt x="11085" y="4841"/>
                    <a:pt x="10536" y="2436"/>
                    <a:pt x="10536" y="2436"/>
                  </a:cubicBezTo>
                  <a:cubicBezTo>
                    <a:pt x="10536" y="2436"/>
                    <a:pt x="9252" y="3450"/>
                    <a:pt x="8649" y="4194"/>
                  </a:cubicBezTo>
                  <a:cubicBezTo>
                    <a:pt x="8002" y="3870"/>
                    <a:pt x="7280" y="3666"/>
                    <a:pt x="6482" y="3654"/>
                  </a:cubicBezTo>
                  <a:cubicBezTo>
                    <a:pt x="6461" y="3654"/>
                    <a:pt x="6440" y="3654"/>
                    <a:pt x="6420" y="3654"/>
                  </a:cubicBezTo>
                  <a:cubicBezTo>
                    <a:pt x="5592" y="3654"/>
                    <a:pt x="4848" y="3856"/>
                    <a:pt x="4174" y="4162"/>
                  </a:cubicBezTo>
                  <a:cubicBezTo>
                    <a:pt x="3602" y="3407"/>
                    <a:pt x="2320" y="2339"/>
                    <a:pt x="2320" y="2339"/>
                  </a:cubicBezTo>
                  <a:cubicBezTo>
                    <a:pt x="2320" y="2339"/>
                    <a:pt x="1716" y="4722"/>
                    <a:pt x="1931" y="5412"/>
                  </a:cubicBezTo>
                  <a:cubicBezTo>
                    <a:pt x="1963" y="5509"/>
                    <a:pt x="2006" y="5607"/>
                    <a:pt x="2061" y="5693"/>
                  </a:cubicBezTo>
                  <a:cubicBezTo>
                    <a:pt x="1014" y="6738"/>
                    <a:pt x="443" y="7785"/>
                    <a:pt x="443" y="7785"/>
                  </a:cubicBezTo>
                  <a:cubicBezTo>
                    <a:pt x="443" y="8065"/>
                    <a:pt x="659" y="8453"/>
                    <a:pt x="1014" y="8884"/>
                  </a:cubicBezTo>
                  <a:lnTo>
                    <a:pt x="465" y="9455"/>
                  </a:lnTo>
                  <a:cubicBezTo>
                    <a:pt x="465" y="9455"/>
                    <a:pt x="713" y="9769"/>
                    <a:pt x="1177" y="10167"/>
                  </a:cubicBezTo>
                  <a:cubicBezTo>
                    <a:pt x="832" y="10965"/>
                    <a:pt x="616" y="12173"/>
                    <a:pt x="594" y="13521"/>
                  </a:cubicBezTo>
                  <a:cubicBezTo>
                    <a:pt x="583" y="14168"/>
                    <a:pt x="626" y="14782"/>
                    <a:pt x="702" y="15332"/>
                  </a:cubicBezTo>
                  <a:cubicBezTo>
                    <a:pt x="702" y="15570"/>
                    <a:pt x="713" y="15796"/>
                    <a:pt x="724" y="16033"/>
                  </a:cubicBezTo>
                  <a:lnTo>
                    <a:pt x="713" y="16820"/>
                  </a:lnTo>
                  <a:cubicBezTo>
                    <a:pt x="411" y="17154"/>
                    <a:pt x="228" y="17586"/>
                    <a:pt x="228" y="18071"/>
                  </a:cubicBezTo>
                  <a:lnTo>
                    <a:pt x="228" y="18211"/>
                  </a:lnTo>
                  <a:lnTo>
                    <a:pt x="702" y="18222"/>
                  </a:lnTo>
                  <a:lnTo>
                    <a:pt x="681" y="19613"/>
                  </a:lnTo>
                  <a:cubicBezTo>
                    <a:pt x="271" y="19883"/>
                    <a:pt x="1" y="20303"/>
                    <a:pt x="1" y="20767"/>
                  </a:cubicBezTo>
                  <a:lnTo>
                    <a:pt x="1" y="20885"/>
                  </a:lnTo>
                  <a:lnTo>
                    <a:pt x="713" y="20896"/>
                  </a:lnTo>
                  <a:cubicBezTo>
                    <a:pt x="842" y="21252"/>
                    <a:pt x="1177" y="21510"/>
                    <a:pt x="1575" y="21522"/>
                  </a:cubicBezTo>
                  <a:lnTo>
                    <a:pt x="2126" y="21522"/>
                  </a:lnTo>
                  <a:cubicBezTo>
                    <a:pt x="2133" y="21522"/>
                    <a:pt x="2141" y="21522"/>
                    <a:pt x="2149" y="21522"/>
                  </a:cubicBezTo>
                  <a:cubicBezTo>
                    <a:pt x="2537" y="21522"/>
                    <a:pt x="2872" y="21266"/>
                    <a:pt x="3010" y="20918"/>
                  </a:cubicBezTo>
                  <a:lnTo>
                    <a:pt x="3581" y="20928"/>
                  </a:lnTo>
                  <a:cubicBezTo>
                    <a:pt x="3581" y="20885"/>
                    <a:pt x="3592" y="20853"/>
                    <a:pt x="3592" y="20810"/>
                  </a:cubicBezTo>
                  <a:cubicBezTo>
                    <a:pt x="3592" y="20400"/>
                    <a:pt x="3398" y="20022"/>
                    <a:pt x="3074" y="19742"/>
                  </a:cubicBezTo>
                  <a:lnTo>
                    <a:pt x="3085" y="18244"/>
                  </a:lnTo>
                  <a:lnTo>
                    <a:pt x="3808" y="18254"/>
                  </a:lnTo>
                  <a:cubicBezTo>
                    <a:pt x="3808" y="18211"/>
                    <a:pt x="3818" y="18168"/>
                    <a:pt x="3818" y="18114"/>
                  </a:cubicBezTo>
                  <a:cubicBezTo>
                    <a:pt x="3829" y="17521"/>
                    <a:pt x="3559" y="16982"/>
                    <a:pt x="3128" y="16637"/>
                  </a:cubicBezTo>
                  <a:cubicBezTo>
                    <a:pt x="3247" y="16313"/>
                    <a:pt x="3355" y="15925"/>
                    <a:pt x="3430" y="15505"/>
                  </a:cubicBezTo>
                  <a:cubicBezTo>
                    <a:pt x="3484" y="15472"/>
                    <a:pt x="3549" y="15451"/>
                    <a:pt x="3602" y="15419"/>
                  </a:cubicBezTo>
                  <a:cubicBezTo>
                    <a:pt x="4379" y="15936"/>
                    <a:pt x="5296" y="16238"/>
                    <a:pt x="6288" y="16249"/>
                  </a:cubicBezTo>
                  <a:cubicBezTo>
                    <a:pt x="6307" y="16249"/>
                    <a:pt x="6327" y="16249"/>
                    <a:pt x="6347" y="16249"/>
                  </a:cubicBezTo>
                  <a:cubicBezTo>
                    <a:pt x="7273" y="16249"/>
                    <a:pt x="8137" y="15992"/>
                    <a:pt x="8897" y="15548"/>
                  </a:cubicBezTo>
                  <a:cubicBezTo>
                    <a:pt x="8962" y="15580"/>
                    <a:pt x="9026" y="15613"/>
                    <a:pt x="9101" y="15656"/>
                  </a:cubicBezTo>
                  <a:cubicBezTo>
                    <a:pt x="9177" y="16109"/>
                    <a:pt x="9274" y="16529"/>
                    <a:pt x="9403" y="16874"/>
                  </a:cubicBezTo>
                  <a:cubicBezTo>
                    <a:pt x="9069" y="17197"/>
                    <a:pt x="8864" y="17661"/>
                    <a:pt x="8854" y="18179"/>
                  </a:cubicBezTo>
                  <a:cubicBezTo>
                    <a:pt x="8854" y="18222"/>
                    <a:pt x="8854" y="18276"/>
                    <a:pt x="8864" y="18319"/>
                  </a:cubicBezTo>
                  <a:lnTo>
                    <a:pt x="9436" y="18330"/>
                  </a:lnTo>
                  <a:lnTo>
                    <a:pt x="9415" y="19796"/>
                  </a:lnTo>
                  <a:cubicBezTo>
                    <a:pt x="9058" y="20066"/>
                    <a:pt x="8832" y="20443"/>
                    <a:pt x="8832" y="20885"/>
                  </a:cubicBezTo>
                  <a:lnTo>
                    <a:pt x="8832" y="20993"/>
                  </a:lnTo>
                  <a:lnTo>
                    <a:pt x="9446" y="21004"/>
                  </a:lnTo>
                  <a:cubicBezTo>
                    <a:pt x="9576" y="21359"/>
                    <a:pt x="9911" y="21618"/>
                    <a:pt x="10309" y="21629"/>
                  </a:cubicBezTo>
                  <a:lnTo>
                    <a:pt x="10870" y="21640"/>
                  </a:lnTo>
                  <a:cubicBezTo>
                    <a:pt x="11269" y="21640"/>
                    <a:pt x="11614" y="21381"/>
                    <a:pt x="11744" y="21026"/>
                  </a:cubicBezTo>
                  <a:lnTo>
                    <a:pt x="12412" y="21036"/>
                  </a:lnTo>
                  <a:cubicBezTo>
                    <a:pt x="12422" y="21004"/>
                    <a:pt x="12422" y="20961"/>
                    <a:pt x="12422" y="20928"/>
                  </a:cubicBezTo>
                  <a:cubicBezTo>
                    <a:pt x="12422" y="20465"/>
                    <a:pt x="12185" y="20055"/>
                    <a:pt x="11808" y="19775"/>
                  </a:cubicBezTo>
                  <a:lnTo>
                    <a:pt x="11830" y="18352"/>
                  </a:lnTo>
                  <a:lnTo>
                    <a:pt x="12444" y="18362"/>
                  </a:lnTo>
                  <a:lnTo>
                    <a:pt x="12444" y="18222"/>
                  </a:lnTo>
                  <a:cubicBezTo>
                    <a:pt x="12455" y="17661"/>
                    <a:pt x="12218" y="17165"/>
                    <a:pt x="11840" y="16820"/>
                  </a:cubicBezTo>
                  <a:lnTo>
                    <a:pt x="11851" y="16033"/>
                  </a:lnTo>
                  <a:cubicBezTo>
                    <a:pt x="11873" y="15807"/>
                    <a:pt x="11883" y="15591"/>
                    <a:pt x="11883" y="15376"/>
                  </a:cubicBezTo>
                  <a:lnTo>
                    <a:pt x="11883" y="14998"/>
                  </a:lnTo>
                  <a:cubicBezTo>
                    <a:pt x="11926" y="14578"/>
                    <a:pt x="11959" y="14125"/>
                    <a:pt x="11970" y="13661"/>
                  </a:cubicBezTo>
                  <a:cubicBezTo>
                    <a:pt x="11981" y="12400"/>
                    <a:pt x="11808" y="11257"/>
                    <a:pt x="11528" y="10447"/>
                  </a:cubicBezTo>
                  <a:cubicBezTo>
                    <a:pt x="12121" y="9984"/>
                    <a:pt x="12434" y="9606"/>
                    <a:pt x="12434" y="9606"/>
                  </a:cubicBezTo>
                  <a:lnTo>
                    <a:pt x="11948" y="9079"/>
                  </a:lnTo>
                  <a:cubicBezTo>
                    <a:pt x="12089" y="8906"/>
                    <a:pt x="12207" y="8722"/>
                    <a:pt x="12271" y="8550"/>
                  </a:cubicBezTo>
                  <a:cubicBezTo>
                    <a:pt x="12293" y="8496"/>
                    <a:pt x="12315" y="8442"/>
                    <a:pt x="12326" y="8377"/>
                  </a:cubicBezTo>
                  <a:cubicBezTo>
                    <a:pt x="12336" y="8356"/>
                    <a:pt x="12336" y="8334"/>
                    <a:pt x="12347" y="8324"/>
                  </a:cubicBezTo>
                  <a:lnTo>
                    <a:pt x="12347" y="8291"/>
                  </a:lnTo>
                  <a:cubicBezTo>
                    <a:pt x="12347" y="8269"/>
                    <a:pt x="12358" y="8248"/>
                    <a:pt x="12358" y="8226"/>
                  </a:cubicBezTo>
                  <a:lnTo>
                    <a:pt x="12358" y="8162"/>
                  </a:lnTo>
                  <a:cubicBezTo>
                    <a:pt x="12358" y="8162"/>
                    <a:pt x="12218" y="7871"/>
                    <a:pt x="11948" y="7428"/>
                  </a:cubicBezTo>
                  <a:cubicBezTo>
                    <a:pt x="12250" y="6879"/>
                    <a:pt x="12498" y="6253"/>
                    <a:pt x="12638" y="5595"/>
                  </a:cubicBezTo>
                  <a:cubicBezTo>
                    <a:pt x="13483" y="2639"/>
                    <a:pt x="12199" y="1"/>
                    <a:pt x="12022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60" name="Google Shape;4360;p72">
              <a:extLst>
                <a:ext uri="{FF2B5EF4-FFF2-40B4-BE49-F238E27FC236}">
                  <a16:creationId xmlns:a16="http://schemas.microsoft.com/office/drawing/2014/main" id="{5C008015-DCE5-AC8A-6CFA-0421DBD72A00}"/>
                </a:ext>
              </a:extLst>
            </p:cNvPr>
            <p:cNvGrpSpPr/>
            <p:nvPr/>
          </p:nvGrpSpPr>
          <p:grpSpPr>
            <a:xfrm>
              <a:off x="976950" y="1425500"/>
              <a:ext cx="337050" cy="540800"/>
              <a:chOff x="4994925" y="1592925"/>
              <a:chExt cx="337050" cy="540800"/>
            </a:xfrm>
          </p:grpSpPr>
          <p:sp>
            <p:nvSpPr>
              <p:cNvPr id="4361" name="Google Shape;4361;p72">
                <a:extLst>
                  <a:ext uri="{FF2B5EF4-FFF2-40B4-BE49-F238E27FC236}">
                    <a16:creationId xmlns:a16="http://schemas.microsoft.com/office/drawing/2014/main" id="{E6E81A06-3CE5-E1F9-7C41-E29BFDA2F7F8}"/>
                  </a:ext>
                </a:extLst>
              </p:cNvPr>
              <p:cNvSpPr/>
              <p:nvPr/>
            </p:nvSpPr>
            <p:spPr>
              <a:xfrm>
                <a:off x="5135400" y="1592925"/>
                <a:ext cx="196575" cy="281125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11245" extrusionOk="0">
                    <a:moveTo>
                      <a:pt x="6404" y="0"/>
                    </a:moveTo>
                    <a:cubicBezTo>
                      <a:pt x="6391" y="0"/>
                      <a:pt x="6383" y="15"/>
                      <a:pt x="6383" y="45"/>
                    </a:cubicBezTo>
                    <a:cubicBezTo>
                      <a:pt x="6319" y="142"/>
                      <a:pt x="7256" y="3010"/>
                      <a:pt x="6297" y="5501"/>
                    </a:cubicBezTo>
                    <a:cubicBezTo>
                      <a:pt x="5499" y="8078"/>
                      <a:pt x="3288" y="9490"/>
                      <a:pt x="2771" y="9652"/>
                    </a:cubicBezTo>
                    <a:cubicBezTo>
                      <a:pt x="1585" y="10256"/>
                      <a:pt x="474" y="10439"/>
                      <a:pt x="194" y="10762"/>
                    </a:cubicBezTo>
                    <a:cubicBezTo>
                      <a:pt x="1" y="10942"/>
                      <a:pt x="344" y="11244"/>
                      <a:pt x="1096" y="11244"/>
                    </a:cubicBezTo>
                    <a:cubicBezTo>
                      <a:pt x="1476" y="11244"/>
                      <a:pt x="1961" y="11167"/>
                      <a:pt x="2534" y="10957"/>
                    </a:cubicBezTo>
                    <a:cubicBezTo>
                      <a:pt x="3245" y="10892"/>
                      <a:pt x="6329" y="8833"/>
                      <a:pt x="7019" y="5587"/>
                    </a:cubicBezTo>
                    <a:cubicBezTo>
                      <a:pt x="7863" y="2635"/>
                      <a:pt x="6584" y="0"/>
                      <a:pt x="6404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2" name="Google Shape;4362;p72">
                <a:extLst>
                  <a:ext uri="{FF2B5EF4-FFF2-40B4-BE49-F238E27FC236}">
                    <a16:creationId xmlns:a16="http://schemas.microsoft.com/office/drawing/2014/main" id="{5F983C15-5A85-4A79-AFD4-431A26B51BEC}"/>
                  </a:ext>
                </a:extLst>
              </p:cNvPr>
              <p:cNvSpPr/>
              <p:nvPr/>
            </p:nvSpPr>
            <p:spPr>
              <a:xfrm>
                <a:off x="5000600" y="1998900"/>
                <a:ext cx="90075" cy="5045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2018" extrusionOk="0">
                    <a:moveTo>
                      <a:pt x="1794" y="1"/>
                    </a:moveTo>
                    <a:cubicBezTo>
                      <a:pt x="810" y="1"/>
                      <a:pt x="11" y="817"/>
                      <a:pt x="1" y="1834"/>
                    </a:cubicBezTo>
                    <a:lnTo>
                      <a:pt x="1" y="1975"/>
                    </a:lnTo>
                    <a:lnTo>
                      <a:pt x="3581" y="2018"/>
                    </a:lnTo>
                    <a:cubicBezTo>
                      <a:pt x="3581" y="1963"/>
                      <a:pt x="3591" y="1920"/>
                      <a:pt x="3591" y="1877"/>
                    </a:cubicBezTo>
                    <a:cubicBezTo>
                      <a:pt x="3602" y="853"/>
                      <a:pt x="2804" y="12"/>
                      <a:pt x="1812" y="1"/>
                    </a:cubicBezTo>
                    <a:cubicBezTo>
                      <a:pt x="1806" y="1"/>
                      <a:pt x="1800" y="1"/>
                      <a:pt x="1794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3" name="Google Shape;4363;p72">
                <a:extLst>
                  <a:ext uri="{FF2B5EF4-FFF2-40B4-BE49-F238E27FC236}">
                    <a16:creationId xmlns:a16="http://schemas.microsoft.com/office/drawing/2014/main" id="{8DECF0EE-D7C1-5BDD-F7F8-5275B6D8574C}"/>
                  </a:ext>
                </a:extLst>
              </p:cNvPr>
              <p:cNvSpPr/>
              <p:nvPr/>
            </p:nvSpPr>
            <p:spPr>
              <a:xfrm>
                <a:off x="5008950" y="1821825"/>
                <a:ext cx="77125" cy="21890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8756" extrusionOk="0">
                    <a:moveTo>
                      <a:pt x="1589" y="0"/>
                    </a:moveTo>
                    <a:cubicBezTo>
                      <a:pt x="763" y="0"/>
                      <a:pt x="65" y="1948"/>
                      <a:pt x="33" y="4356"/>
                    </a:cubicBezTo>
                    <a:cubicBezTo>
                      <a:pt x="1" y="6772"/>
                      <a:pt x="659" y="8744"/>
                      <a:pt x="1489" y="8756"/>
                    </a:cubicBezTo>
                    <a:cubicBezTo>
                      <a:pt x="1491" y="8756"/>
                      <a:pt x="1493" y="8756"/>
                      <a:pt x="1495" y="8756"/>
                    </a:cubicBezTo>
                    <a:cubicBezTo>
                      <a:pt x="2323" y="8756"/>
                      <a:pt x="3020" y="6808"/>
                      <a:pt x="3053" y="4400"/>
                    </a:cubicBezTo>
                    <a:cubicBezTo>
                      <a:pt x="3084" y="1984"/>
                      <a:pt x="2427" y="11"/>
                      <a:pt x="1596" y="0"/>
                    </a:cubicBezTo>
                    <a:cubicBezTo>
                      <a:pt x="1594" y="0"/>
                      <a:pt x="1592" y="0"/>
                      <a:pt x="1589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4" name="Google Shape;4364;p72">
                <a:extLst>
                  <a:ext uri="{FF2B5EF4-FFF2-40B4-BE49-F238E27FC236}">
                    <a16:creationId xmlns:a16="http://schemas.microsoft.com/office/drawing/2014/main" id="{EB9DA4FD-0F10-E370-7A83-73173ECF9E24}"/>
                  </a:ext>
                </a:extLst>
              </p:cNvPr>
              <p:cNvSpPr/>
              <p:nvPr/>
            </p:nvSpPr>
            <p:spPr>
              <a:xfrm>
                <a:off x="5216250" y="2001600"/>
                <a:ext cx="90325" cy="50450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2018" extrusionOk="0">
                    <a:moveTo>
                      <a:pt x="1804" y="1"/>
                    </a:moveTo>
                    <a:cubicBezTo>
                      <a:pt x="820" y="1"/>
                      <a:pt x="11" y="816"/>
                      <a:pt x="1" y="1834"/>
                    </a:cubicBezTo>
                    <a:cubicBezTo>
                      <a:pt x="1" y="1877"/>
                      <a:pt x="1" y="1920"/>
                      <a:pt x="11" y="1974"/>
                    </a:cubicBezTo>
                    <a:lnTo>
                      <a:pt x="3591" y="2018"/>
                    </a:lnTo>
                    <a:lnTo>
                      <a:pt x="3591" y="1877"/>
                    </a:lnTo>
                    <a:cubicBezTo>
                      <a:pt x="3613" y="853"/>
                      <a:pt x="2815" y="12"/>
                      <a:pt x="1823" y="1"/>
                    </a:cubicBezTo>
                    <a:cubicBezTo>
                      <a:pt x="1816" y="1"/>
                      <a:pt x="1810" y="1"/>
                      <a:pt x="1804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5" name="Google Shape;4365;p72">
                <a:extLst>
                  <a:ext uri="{FF2B5EF4-FFF2-40B4-BE49-F238E27FC236}">
                    <a16:creationId xmlns:a16="http://schemas.microsoft.com/office/drawing/2014/main" id="{6B45D3DE-476C-2566-569C-F3FEAC79D559}"/>
                  </a:ext>
                </a:extLst>
              </p:cNvPr>
              <p:cNvSpPr/>
              <p:nvPr/>
            </p:nvSpPr>
            <p:spPr>
              <a:xfrm>
                <a:off x="5217875" y="1824525"/>
                <a:ext cx="77125" cy="21890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8756" extrusionOk="0">
                    <a:moveTo>
                      <a:pt x="1589" y="0"/>
                    </a:moveTo>
                    <a:cubicBezTo>
                      <a:pt x="762" y="0"/>
                      <a:pt x="65" y="1948"/>
                      <a:pt x="32" y="4356"/>
                    </a:cubicBezTo>
                    <a:cubicBezTo>
                      <a:pt x="1" y="6772"/>
                      <a:pt x="658" y="8744"/>
                      <a:pt x="1489" y="8756"/>
                    </a:cubicBezTo>
                    <a:cubicBezTo>
                      <a:pt x="1491" y="8756"/>
                      <a:pt x="1493" y="8756"/>
                      <a:pt x="1495" y="8756"/>
                    </a:cubicBezTo>
                    <a:cubicBezTo>
                      <a:pt x="2322" y="8756"/>
                      <a:pt x="3020" y="6808"/>
                      <a:pt x="3052" y="4399"/>
                    </a:cubicBezTo>
                    <a:cubicBezTo>
                      <a:pt x="3084" y="1984"/>
                      <a:pt x="2426" y="10"/>
                      <a:pt x="1596" y="0"/>
                    </a:cubicBezTo>
                    <a:cubicBezTo>
                      <a:pt x="1594" y="0"/>
                      <a:pt x="1592" y="0"/>
                      <a:pt x="1589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6" name="Google Shape;4366;p72">
                <a:extLst>
                  <a:ext uri="{FF2B5EF4-FFF2-40B4-BE49-F238E27FC236}">
                    <a16:creationId xmlns:a16="http://schemas.microsoft.com/office/drawing/2014/main" id="{FC6EFC35-F97D-D439-64B3-5B3647F41572}"/>
                  </a:ext>
                </a:extLst>
              </p:cNvPr>
              <p:cNvSpPr/>
              <p:nvPr/>
            </p:nvSpPr>
            <p:spPr>
              <a:xfrm>
                <a:off x="5024050" y="1730150"/>
                <a:ext cx="2593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0374" h="10752" extrusionOk="0">
                    <a:moveTo>
                      <a:pt x="5194" y="1"/>
                    </a:moveTo>
                    <a:cubicBezTo>
                      <a:pt x="2374" y="1"/>
                      <a:pt x="76" y="2361"/>
                      <a:pt x="33" y="5317"/>
                    </a:cubicBezTo>
                    <a:cubicBezTo>
                      <a:pt x="0" y="8282"/>
                      <a:pt x="2276" y="10719"/>
                      <a:pt x="5123" y="10751"/>
                    </a:cubicBezTo>
                    <a:cubicBezTo>
                      <a:pt x="5148" y="10751"/>
                      <a:pt x="5173" y="10752"/>
                      <a:pt x="5198" y="10752"/>
                    </a:cubicBezTo>
                    <a:cubicBezTo>
                      <a:pt x="8000" y="10752"/>
                      <a:pt x="10298" y="8385"/>
                      <a:pt x="10330" y="5446"/>
                    </a:cubicBezTo>
                    <a:cubicBezTo>
                      <a:pt x="10373" y="2470"/>
                      <a:pt x="8099" y="33"/>
                      <a:pt x="5252" y="1"/>
                    </a:cubicBezTo>
                    <a:cubicBezTo>
                      <a:pt x="5233" y="1"/>
                      <a:pt x="5213" y="1"/>
                      <a:pt x="5194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7" name="Google Shape;4367;p72">
                <a:extLst>
                  <a:ext uri="{FF2B5EF4-FFF2-40B4-BE49-F238E27FC236}">
                    <a16:creationId xmlns:a16="http://schemas.microsoft.com/office/drawing/2014/main" id="{C7129556-F48E-4079-6086-0E25FDF9F534}"/>
                  </a:ext>
                </a:extLst>
              </p:cNvPr>
              <p:cNvSpPr/>
              <p:nvPr/>
            </p:nvSpPr>
            <p:spPr>
              <a:xfrm>
                <a:off x="5017575" y="1770600"/>
                <a:ext cx="270675" cy="155550"/>
              </a:xfrm>
              <a:custGeom>
                <a:avLst/>
                <a:gdLst/>
                <a:ahLst/>
                <a:cxnLst/>
                <a:rect l="l" t="t" r="r" b="b"/>
                <a:pathLst>
                  <a:path w="10827" h="6222" extrusionOk="0">
                    <a:moveTo>
                      <a:pt x="5441" y="0"/>
                    </a:moveTo>
                    <a:cubicBezTo>
                      <a:pt x="2863" y="0"/>
                      <a:pt x="665" y="2578"/>
                      <a:pt x="1" y="6082"/>
                    </a:cubicBezTo>
                    <a:lnTo>
                      <a:pt x="10826" y="6222"/>
                    </a:lnTo>
                    <a:cubicBezTo>
                      <a:pt x="10255" y="2675"/>
                      <a:pt x="8099" y="32"/>
                      <a:pt x="5489" y="1"/>
                    </a:cubicBezTo>
                    <a:cubicBezTo>
                      <a:pt x="5473" y="0"/>
                      <a:pt x="5457" y="0"/>
                      <a:pt x="54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8" name="Google Shape;4368;p72">
                <a:extLst>
                  <a:ext uri="{FF2B5EF4-FFF2-40B4-BE49-F238E27FC236}">
                    <a16:creationId xmlns:a16="http://schemas.microsoft.com/office/drawing/2014/main" id="{455B0CAC-2BBE-B43B-B320-66D8F4990BA7}"/>
                  </a:ext>
                </a:extLst>
              </p:cNvPr>
              <p:cNvSpPr/>
              <p:nvPr/>
            </p:nvSpPr>
            <p:spPr>
              <a:xfrm>
                <a:off x="5012475" y="1862500"/>
                <a:ext cx="279825" cy="176875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7075" extrusionOk="0">
                    <a:moveTo>
                      <a:pt x="971" y="1"/>
                    </a:moveTo>
                    <a:cubicBezTo>
                      <a:pt x="324" y="1047"/>
                      <a:pt x="22" y="3020"/>
                      <a:pt x="11" y="4443"/>
                    </a:cubicBezTo>
                    <a:cubicBezTo>
                      <a:pt x="0" y="5241"/>
                      <a:pt x="65" y="6007"/>
                      <a:pt x="205" y="6741"/>
                    </a:cubicBezTo>
                    <a:cubicBezTo>
                      <a:pt x="281" y="6643"/>
                      <a:pt x="367" y="6546"/>
                      <a:pt x="442" y="6460"/>
                    </a:cubicBezTo>
                    <a:cubicBezTo>
                      <a:pt x="1742" y="4968"/>
                      <a:pt x="3632" y="4066"/>
                      <a:pt x="5436" y="4066"/>
                    </a:cubicBezTo>
                    <a:cubicBezTo>
                      <a:pt x="5457" y="4066"/>
                      <a:pt x="5478" y="4066"/>
                      <a:pt x="5499" y="4066"/>
                    </a:cubicBezTo>
                    <a:cubicBezTo>
                      <a:pt x="7419" y="4088"/>
                      <a:pt x="9122" y="5058"/>
                      <a:pt x="10491" y="6590"/>
                    </a:cubicBezTo>
                    <a:cubicBezTo>
                      <a:pt x="10632" y="6741"/>
                      <a:pt x="10761" y="6913"/>
                      <a:pt x="10879" y="7074"/>
                    </a:cubicBezTo>
                    <a:cubicBezTo>
                      <a:pt x="11063" y="6298"/>
                      <a:pt x="11171" y="5457"/>
                      <a:pt x="11181" y="4584"/>
                    </a:cubicBezTo>
                    <a:cubicBezTo>
                      <a:pt x="11193" y="3193"/>
                      <a:pt x="10966" y="1306"/>
                      <a:pt x="10362" y="152"/>
                    </a:cubicBezTo>
                    <a:cubicBezTo>
                      <a:pt x="8952" y="1113"/>
                      <a:pt x="7394" y="2244"/>
                      <a:pt x="5719" y="2244"/>
                    </a:cubicBezTo>
                    <a:cubicBezTo>
                      <a:pt x="5703" y="2244"/>
                      <a:pt x="5688" y="2244"/>
                      <a:pt x="5672" y="2244"/>
                    </a:cubicBezTo>
                    <a:cubicBezTo>
                      <a:pt x="3828" y="2222"/>
                      <a:pt x="2404" y="1047"/>
                      <a:pt x="9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9" name="Google Shape;4369;p72">
                <a:extLst>
                  <a:ext uri="{FF2B5EF4-FFF2-40B4-BE49-F238E27FC236}">
                    <a16:creationId xmlns:a16="http://schemas.microsoft.com/office/drawing/2014/main" id="{9D9D751F-5513-81E2-A6E3-A2B6C42C8DAC}"/>
                  </a:ext>
                </a:extLst>
              </p:cNvPr>
              <p:cNvSpPr/>
              <p:nvPr/>
            </p:nvSpPr>
            <p:spPr>
              <a:xfrm>
                <a:off x="5011400" y="1924800"/>
                <a:ext cx="62275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8249" extrusionOk="0">
                    <a:moveTo>
                      <a:pt x="1024" y="0"/>
                    </a:moveTo>
                    <a:cubicBezTo>
                      <a:pt x="518" y="0"/>
                      <a:pt x="97" y="410"/>
                      <a:pt x="86" y="916"/>
                    </a:cubicBezTo>
                    <a:lnTo>
                      <a:pt x="10" y="7311"/>
                    </a:lnTo>
                    <a:cubicBezTo>
                      <a:pt x="0" y="7817"/>
                      <a:pt x="410" y="8238"/>
                      <a:pt x="916" y="8238"/>
                    </a:cubicBezTo>
                    <a:lnTo>
                      <a:pt x="1467" y="8248"/>
                    </a:lnTo>
                    <a:cubicBezTo>
                      <a:pt x="1973" y="8248"/>
                      <a:pt x="2394" y="7850"/>
                      <a:pt x="2404" y="7343"/>
                    </a:cubicBezTo>
                    <a:lnTo>
                      <a:pt x="2480" y="938"/>
                    </a:lnTo>
                    <a:cubicBezTo>
                      <a:pt x="2490" y="442"/>
                      <a:pt x="2081" y="22"/>
                      <a:pt x="1574" y="11"/>
                    </a:cubicBezTo>
                    <a:lnTo>
                      <a:pt x="10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0" name="Google Shape;4370;p72">
                <a:extLst>
                  <a:ext uri="{FF2B5EF4-FFF2-40B4-BE49-F238E27FC236}">
                    <a16:creationId xmlns:a16="http://schemas.microsoft.com/office/drawing/2014/main" id="{1B26DE68-32E7-48CA-D3A5-8BB560E1C8E0}"/>
                  </a:ext>
                </a:extLst>
              </p:cNvPr>
              <p:cNvSpPr/>
              <p:nvPr/>
            </p:nvSpPr>
            <p:spPr>
              <a:xfrm>
                <a:off x="5229725" y="1927750"/>
                <a:ext cx="623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8239" extrusionOk="0">
                    <a:moveTo>
                      <a:pt x="1006" y="0"/>
                    </a:moveTo>
                    <a:cubicBezTo>
                      <a:pt x="508" y="0"/>
                      <a:pt x="97" y="406"/>
                      <a:pt x="87" y="906"/>
                    </a:cubicBezTo>
                    <a:lnTo>
                      <a:pt x="11" y="7301"/>
                    </a:lnTo>
                    <a:cubicBezTo>
                      <a:pt x="1" y="7807"/>
                      <a:pt x="411" y="8228"/>
                      <a:pt x="917" y="8228"/>
                    </a:cubicBezTo>
                    <a:lnTo>
                      <a:pt x="1478" y="8238"/>
                    </a:lnTo>
                    <a:cubicBezTo>
                      <a:pt x="1484" y="8238"/>
                      <a:pt x="1491" y="8239"/>
                      <a:pt x="1498" y="8239"/>
                    </a:cubicBezTo>
                    <a:cubicBezTo>
                      <a:pt x="1985" y="8239"/>
                      <a:pt x="2395" y="7833"/>
                      <a:pt x="2405" y="7333"/>
                    </a:cubicBezTo>
                    <a:lnTo>
                      <a:pt x="2481" y="939"/>
                    </a:lnTo>
                    <a:cubicBezTo>
                      <a:pt x="2491" y="432"/>
                      <a:pt x="2082" y="12"/>
                      <a:pt x="1575" y="0"/>
                    </a:cubicBezTo>
                    <a:lnTo>
                      <a:pt x="1025" y="0"/>
                    </a:lnTo>
                    <a:cubicBezTo>
                      <a:pt x="1019" y="0"/>
                      <a:pt x="1012" y="0"/>
                      <a:pt x="1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1" name="Google Shape;4371;p72">
                <a:extLst>
                  <a:ext uri="{FF2B5EF4-FFF2-40B4-BE49-F238E27FC236}">
                    <a16:creationId xmlns:a16="http://schemas.microsoft.com/office/drawing/2014/main" id="{D8728E00-6411-AA5B-3CF4-11A618A13A8F}"/>
                  </a:ext>
                </a:extLst>
              </p:cNvPr>
              <p:cNvSpPr/>
              <p:nvPr/>
            </p:nvSpPr>
            <p:spPr>
              <a:xfrm>
                <a:off x="4994925" y="2075200"/>
                <a:ext cx="90075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629" extrusionOk="0">
                    <a:moveTo>
                      <a:pt x="1787" y="1"/>
                    </a:moveTo>
                    <a:cubicBezTo>
                      <a:pt x="807" y="1"/>
                      <a:pt x="12" y="655"/>
                      <a:pt x="1" y="1478"/>
                    </a:cubicBezTo>
                    <a:lnTo>
                      <a:pt x="1" y="1585"/>
                    </a:lnTo>
                    <a:lnTo>
                      <a:pt x="3581" y="1629"/>
                    </a:lnTo>
                    <a:cubicBezTo>
                      <a:pt x="3581" y="1597"/>
                      <a:pt x="3592" y="1564"/>
                      <a:pt x="3592" y="1521"/>
                    </a:cubicBezTo>
                    <a:cubicBezTo>
                      <a:pt x="3602" y="691"/>
                      <a:pt x="2804" y="11"/>
                      <a:pt x="1812" y="1"/>
                    </a:cubicBezTo>
                    <a:cubicBezTo>
                      <a:pt x="1804" y="1"/>
                      <a:pt x="1796" y="1"/>
                      <a:pt x="1787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2" name="Google Shape;4372;p72">
                <a:extLst>
                  <a:ext uri="{FF2B5EF4-FFF2-40B4-BE49-F238E27FC236}">
                    <a16:creationId xmlns:a16="http://schemas.microsoft.com/office/drawing/2014/main" id="{CF5FBB4D-A206-E008-6E48-907C60D65EFA}"/>
                  </a:ext>
                </a:extLst>
              </p:cNvPr>
              <p:cNvSpPr/>
              <p:nvPr/>
            </p:nvSpPr>
            <p:spPr>
              <a:xfrm>
                <a:off x="5215725" y="2077900"/>
                <a:ext cx="9005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3602" h="1640" extrusionOk="0">
                    <a:moveTo>
                      <a:pt x="1787" y="1"/>
                    </a:moveTo>
                    <a:cubicBezTo>
                      <a:pt x="806" y="1"/>
                      <a:pt x="11" y="655"/>
                      <a:pt x="0" y="1477"/>
                    </a:cubicBezTo>
                    <a:lnTo>
                      <a:pt x="0" y="1597"/>
                    </a:lnTo>
                    <a:lnTo>
                      <a:pt x="3580" y="1640"/>
                    </a:lnTo>
                    <a:cubicBezTo>
                      <a:pt x="3590" y="1597"/>
                      <a:pt x="3590" y="1564"/>
                      <a:pt x="3590" y="1521"/>
                    </a:cubicBezTo>
                    <a:cubicBezTo>
                      <a:pt x="3602" y="691"/>
                      <a:pt x="2804" y="11"/>
                      <a:pt x="1812" y="1"/>
                    </a:cubicBezTo>
                    <a:cubicBezTo>
                      <a:pt x="1803" y="1"/>
                      <a:pt x="1795" y="1"/>
                      <a:pt x="1787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3" name="Google Shape;4373;p72">
                <a:extLst>
                  <a:ext uri="{FF2B5EF4-FFF2-40B4-BE49-F238E27FC236}">
                    <a16:creationId xmlns:a16="http://schemas.microsoft.com/office/drawing/2014/main" id="{10D2B217-F93F-B6AF-B3EA-270D5657B07A}"/>
                  </a:ext>
                </a:extLst>
              </p:cNvPr>
              <p:cNvSpPr/>
              <p:nvPr/>
            </p:nvSpPr>
            <p:spPr>
              <a:xfrm>
                <a:off x="5037800" y="1651175"/>
                <a:ext cx="73600" cy="998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3992" extrusionOk="0">
                    <a:moveTo>
                      <a:pt x="605" y="0"/>
                    </a:moveTo>
                    <a:cubicBezTo>
                      <a:pt x="605" y="0"/>
                      <a:pt x="1" y="2394"/>
                      <a:pt x="216" y="3084"/>
                    </a:cubicBezTo>
                    <a:cubicBezTo>
                      <a:pt x="398" y="3638"/>
                      <a:pt x="914" y="3991"/>
                      <a:pt x="1467" y="3991"/>
                    </a:cubicBezTo>
                    <a:cubicBezTo>
                      <a:pt x="1603" y="3991"/>
                      <a:pt x="1741" y="3970"/>
                      <a:pt x="1877" y="3925"/>
                    </a:cubicBezTo>
                    <a:cubicBezTo>
                      <a:pt x="2567" y="3699"/>
                      <a:pt x="2944" y="2955"/>
                      <a:pt x="2718" y="2265"/>
                    </a:cubicBezTo>
                    <a:cubicBezTo>
                      <a:pt x="2491" y="1575"/>
                      <a:pt x="605" y="0"/>
                      <a:pt x="605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4" name="Google Shape;4374;p72">
                <a:extLst>
                  <a:ext uri="{FF2B5EF4-FFF2-40B4-BE49-F238E27FC236}">
                    <a16:creationId xmlns:a16="http://schemas.microsoft.com/office/drawing/2014/main" id="{26E07B48-993B-F4FE-D2D6-59ED49527A52}"/>
                  </a:ext>
                </a:extLst>
              </p:cNvPr>
              <p:cNvSpPr/>
              <p:nvPr/>
            </p:nvSpPr>
            <p:spPr>
              <a:xfrm>
                <a:off x="5054525" y="1678125"/>
                <a:ext cx="43950" cy="61050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2442" extrusionOk="0">
                    <a:moveTo>
                      <a:pt x="334" y="1"/>
                    </a:moveTo>
                    <a:cubicBezTo>
                      <a:pt x="334" y="1"/>
                      <a:pt x="0" y="1489"/>
                      <a:pt x="130" y="1898"/>
                    </a:cubicBezTo>
                    <a:cubicBezTo>
                      <a:pt x="243" y="2230"/>
                      <a:pt x="547" y="2442"/>
                      <a:pt x="882" y="2442"/>
                    </a:cubicBezTo>
                    <a:cubicBezTo>
                      <a:pt x="961" y="2442"/>
                      <a:pt x="1042" y="2430"/>
                      <a:pt x="1122" y="2406"/>
                    </a:cubicBezTo>
                    <a:cubicBezTo>
                      <a:pt x="1531" y="2265"/>
                      <a:pt x="1757" y="1823"/>
                      <a:pt x="1618" y="1414"/>
                    </a:cubicBezTo>
                    <a:cubicBezTo>
                      <a:pt x="1488" y="1004"/>
                      <a:pt x="334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5" name="Google Shape;4375;p72">
                <a:extLst>
                  <a:ext uri="{FF2B5EF4-FFF2-40B4-BE49-F238E27FC236}">
                    <a16:creationId xmlns:a16="http://schemas.microsoft.com/office/drawing/2014/main" id="{476060F0-1A0D-30B5-BF08-2D07597453D5}"/>
                  </a:ext>
                </a:extLst>
              </p:cNvPr>
              <p:cNvSpPr/>
              <p:nvPr/>
            </p:nvSpPr>
            <p:spPr>
              <a:xfrm>
                <a:off x="5197925" y="1653875"/>
                <a:ext cx="74150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960" extrusionOk="0">
                    <a:moveTo>
                      <a:pt x="2416" y="0"/>
                    </a:moveTo>
                    <a:cubicBezTo>
                      <a:pt x="2416" y="0"/>
                      <a:pt x="485" y="1521"/>
                      <a:pt x="238" y="2211"/>
                    </a:cubicBezTo>
                    <a:cubicBezTo>
                      <a:pt x="1" y="2890"/>
                      <a:pt x="356" y="3645"/>
                      <a:pt x="1046" y="3882"/>
                    </a:cubicBezTo>
                    <a:cubicBezTo>
                      <a:pt x="1191" y="3935"/>
                      <a:pt x="1339" y="3960"/>
                      <a:pt x="1485" y="3960"/>
                    </a:cubicBezTo>
                    <a:cubicBezTo>
                      <a:pt x="2024" y="3960"/>
                      <a:pt x="2531" y="3619"/>
                      <a:pt x="2718" y="3084"/>
                    </a:cubicBezTo>
                    <a:cubicBezTo>
                      <a:pt x="2965" y="2405"/>
                      <a:pt x="2416" y="0"/>
                      <a:pt x="2416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6" name="Google Shape;4376;p72">
                <a:extLst>
                  <a:ext uri="{FF2B5EF4-FFF2-40B4-BE49-F238E27FC236}">
                    <a16:creationId xmlns:a16="http://schemas.microsoft.com/office/drawing/2014/main" id="{795EDB67-957B-1392-E02A-6FE70513BB3F}"/>
                  </a:ext>
                </a:extLst>
              </p:cNvPr>
              <p:cNvSpPr/>
              <p:nvPr/>
            </p:nvSpPr>
            <p:spPr>
              <a:xfrm>
                <a:off x="5210875" y="1680275"/>
                <a:ext cx="44225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2433" extrusionOk="0">
                    <a:moveTo>
                      <a:pt x="1467" y="1"/>
                    </a:moveTo>
                    <a:cubicBezTo>
                      <a:pt x="1467" y="1"/>
                      <a:pt x="291" y="983"/>
                      <a:pt x="151" y="1392"/>
                    </a:cubicBezTo>
                    <a:cubicBezTo>
                      <a:pt x="0" y="1802"/>
                      <a:pt x="216" y="2244"/>
                      <a:pt x="626" y="2384"/>
                    </a:cubicBezTo>
                    <a:cubicBezTo>
                      <a:pt x="714" y="2417"/>
                      <a:pt x="805" y="2433"/>
                      <a:pt x="893" y="2433"/>
                    </a:cubicBezTo>
                    <a:cubicBezTo>
                      <a:pt x="1213" y="2433"/>
                      <a:pt x="1510" y="2231"/>
                      <a:pt x="1628" y="1910"/>
                    </a:cubicBezTo>
                    <a:cubicBezTo>
                      <a:pt x="1769" y="1500"/>
                      <a:pt x="1467" y="1"/>
                      <a:pt x="14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7" name="Google Shape;4377;p72">
                <a:extLst>
                  <a:ext uri="{FF2B5EF4-FFF2-40B4-BE49-F238E27FC236}">
                    <a16:creationId xmlns:a16="http://schemas.microsoft.com/office/drawing/2014/main" id="{44B4FFE7-61AE-7192-62FC-30AB5B8EDE40}"/>
                  </a:ext>
                </a:extLst>
              </p:cNvPr>
              <p:cNvSpPr/>
              <p:nvPr/>
            </p:nvSpPr>
            <p:spPr>
              <a:xfrm>
                <a:off x="5005750" y="1684050"/>
                <a:ext cx="298125" cy="210350"/>
              </a:xfrm>
              <a:custGeom>
                <a:avLst/>
                <a:gdLst/>
                <a:ahLst/>
                <a:cxnLst/>
                <a:rect l="l" t="t" r="r" b="b"/>
                <a:pathLst>
                  <a:path w="11925" h="8414" extrusionOk="0">
                    <a:moveTo>
                      <a:pt x="5991" y="1"/>
                    </a:moveTo>
                    <a:cubicBezTo>
                      <a:pt x="2262" y="1"/>
                      <a:pt x="10" y="4141"/>
                      <a:pt x="10" y="4141"/>
                    </a:cubicBezTo>
                    <a:cubicBezTo>
                      <a:pt x="1" y="5304"/>
                      <a:pt x="3796" y="8414"/>
                      <a:pt x="6283" y="8414"/>
                    </a:cubicBezTo>
                    <a:cubicBezTo>
                      <a:pt x="6657" y="8414"/>
                      <a:pt x="7002" y="8343"/>
                      <a:pt x="7299" y="8185"/>
                    </a:cubicBezTo>
                    <a:cubicBezTo>
                      <a:pt x="8949" y="7312"/>
                      <a:pt x="11914" y="5856"/>
                      <a:pt x="11925" y="4508"/>
                    </a:cubicBezTo>
                    <a:cubicBezTo>
                      <a:pt x="11925" y="4508"/>
                      <a:pt x="9801" y="55"/>
                      <a:pt x="6049" y="1"/>
                    </a:cubicBezTo>
                    <a:cubicBezTo>
                      <a:pt x="6029" y="1"/>
                      <a:pt x="6010" y="1"/>
                      <a:pt x="5991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8" name="Google Shape;4378;p72">
                <a:extLst>
                  <a:ext uri="{FF2B5EF4-FFF2-40B4-BE49-F238E27FC236}">
                    <a16:creationId xmlns:a16="http://schemas.microsoft.com/office/drawing/2014/main" id="{B6426691-CB7E-3D94-BD47-177CD8239051}"/>
                  </a:ext>
                </a:extLst>
              </p:cNvPr>
              <p:cNvSpPr/>
              <p:nvPr/>
            </p:nvSpPr>
            <p:spPr>
              <a:xfrm>
                <a:off x="5005750" y="1772225"/>
                <a:ext cx="298125" cy="122175"/>
              </a:xfrm>
              <a:custGeom>
                <a:avLst/>
                <a:gdLst/>
                <a:ahLst/>
                <a:cxnLst/>
                <a:rect l="l" t="t" r="r" b="b"/>
                <a:pathLst>
                  <a:path w="11925" h="4887" extrusionOk="0">
                    <a:moveTo>
                      <a:pt x="399" y="0"/>
                    </a:moveTo>
                    <a:cubicBezTo>
                      <a:pt x="140" y="367"/>
                      <a:pt x="10" y="614"/>
                      <a:pt x="10" y="614"/>
                    </a:cubicBezTo>
                    <a:cubicBezTo>
                      <a:pt x="1" y="1777"/>
                      <a:pt x="3796" y="4887"/>
                      <a:pt x="6283" y="4887"/>
                    </a:cubicBezTo>
                    <a:cubicBezTo>
                      <a:pt x="6657" y="4887"/>
                      <a:pt x="7002" y="4816"/>
                      <a:pt x="7299" y="4658"/>
                    </a:cubicBezTo>
                    <a:cubicBezTo>
                      <a:pt x="8949" y="3785"/>
                      <a:pt x="11914" y="2329"/>
                      <a:pt x="11925" y="981"/>
                    </a:cubicBezTo>
                    <a:cubicBezTo>
                      <a:pt x="11925" y="981"/>
                      <a:pt x="11828" y="777"/>
                      <a:pt x="11634" y="453"/>
                    </a:cubicBezTo>
                    <a:cubicBezTo>
                      <a:pt x="11634" y="453"/>
                      <a:pt x="7727" y="2114"/>
                      <a:pt x="5942" y="2114"/>
                    </a:cubicBezTo>
                    <a:cubicBezTo>
                      <a:pt x="5931" y="2114"/>
                      <a:pt x="5919" y="2114"/>
                      <a:pt x="5908" y="2114"/>
                    </a:cubicBezTo>
                    <a:cubicBezTo>
                      <a:pt x="3773" y="2081"/>
                      <a:pt x="399" y="0"/>
                      <a:pt x="3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9" name="Google Shape;4379;p72">
                <a:extLst>
                  <a:ext uri="{FF2B5EF4-FFF2-40B4-BE49-F238E27FC236}">
                    <a16:creationId xmlns:a16="http://schemas.microsoft.com/office/drawing/2014/main" id="{619DC4CC-A931-6981-B876-F9EB0ADCD3AB}"/>
                  </a:ext>
                </a:extLst>
              </p:cNvPr>
              <p:cNvSpPr/>
              <p:nvPr/>
            </p:nvSpPr>
            <p:spPr>
              <a:xfrm>
                <a:off x="5180925" y="1748225"/>
                <a:ext cx="21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467" extrusionOk="0">
                    <a:moveTo>
                      <a:pt x="443" y="0"/>
                    </a:moveTo>
                    <a:cubicBezTo>
                      <a:pt x="206" y="0"/>
                      <a:pt x="12" y="324"/>
                      <a:pt x="12" y="723"/>
                    </a:cubicBezTo>
                    <a:cubicBezTo>
                      <a:pt x="1" y="1133"/>
                      <a:pt x="195" y="1467"/>
                      <a:pt x="432" y="1467"/>
                    </a:cubicBezTo>
                    <a:cubicBezTo>
                      <a:pt x="669" y="1467"/>
                      <a:pt x="863" y="1143"/>
                      <a:pt x="863" y="733"/>
                    </a:cubicBezTo>
                    <a:cubicBezTo>
                      <a:pt x="875" y="335"/>
                      <a:pt x="681" y="0"/>
                      <a:pt x="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0" name="Google Shape;4380;p72">
                <a:extLst>
                  <a:ext uri="{FF2B5EF4-FFF2-40B4-BE49-F238E27FC236}">
                    <a16:creationId xmlns:a16="http://schemas.microsoft.com/office/drawing/2014/main" id="{D4714E59-F0DC-5FC3-F3AD-8FFC6EB94D50}"/>
                  </a:ext>
                </a:extLst>
              </p:cNvPr>
              <p:cNvSpPr/>
              <p:nvPr/>
            </p:nvSpPr>
            <p:spPr>
              <a:xfrm>
                <a:off x="5110050" y="1746050"/>
                <a:ext cx="21850" cy="3670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1468" extrusionOk="0">
                    <a:moveTo>
                      <a:pt x="442" y="1"/>
                    </a:moveTo>
                    <a:cubicBezTo>
                      <a:pt x="205" y="1"/>
                      <a:pt x="11" y="324"/>
                      <a:pt x="0" y="734"/>
                    </a:cubicBezTo>
                    <a:cubicBezTo>
                      <a:pt x="0" y="1133"/>
                      <a:pt x="183" y="1467"/>
                      <a:pt x="421" y="1467"/>
                    </a:cubicBezTo>
                    <a:cubicBezTo>
                      <a:pt x="424" y="1468"/>
                      <a:pt x="428" y="1468"/>
                      <a:pt x="432" y="1468"/>
                    </a:cubicBezTo>
                    <a:cubicBezTo>
                      <a:pt x="664" y="1468"/>
                      <a:pt x="863" y="1137"/>
                      <a:pt x="863" y="745"/>
                    </a:cubicBezTo>
                    <a:cubicBezTo>
                      <a:pt x="873" y="336"/>
                      <a:pt x="679" y="12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1" name="Google Shape;4381;p72">
                <a:extLst>
                  <a:ext uri="{FF2B5EF4-FFF2-40B4-BE49-F238E27FC236}">
                    <a16:creationId xmlns:a16="http://schemas.microsoft.com/office/drawing/2014/main" id="{E851D1B2-E735-7F61-3BCA-EE665416A5A7}"/>
                  </a:ext>
                </a:extLst>
              </p:cNvPr>
              <p:cNvSpPr/>
              <p:nvPr/>
            </p:nvSpPr>
            <p:spPr>
              <a:xfrm>
                <a:off x="5006525" y="1807525"/>
                <a:ext cx="143700" cy="86550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3462" extrusionOk="0">
                    <a:moveTo>
                      <a:pt x="842" y="0"/>
                    </a:moveTo>
                    <a:lnTo>
                      <a:pt x="1" y="863"/>
                    </a:lnTo>
                    <a:cubicBezTo>
                      <a:pt x="1" y="863"/>
                      <a:pt x="1985" y="3462"/>
                      <a:pt x="5748" y="3462"/>
                    </a:cubicBezTo>
                    <a:lnTo>
                      <a:pt x="8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2" name="Google Shape;4382;p72">
                <a:extLst>
                  <a:ext uri="{FF2B5EF4-FFF2-40B4-BE49-F238E27FC236}">
                    <a16:creationId xmlns:a16="http://schemas.microsoft.com/office/drawing/2014/main" id="{2D7C5EA7-C1C2-7A99-13A9-CF4E8701D8A4}"/>
                  </a:ext>
                </a:extLst>
              </p:cNvPr>
              <p:cNvSpPr/>
              <p:nvPr/>
            </p:nvSpPr>
            <p:spPr>
              <a:xfrm>
                <a:off x="5160450" y="1810750"/>
                <a:ext cx="1453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3336" extrusionOk="0">
                    <a:moveTo>
                      <a:pt x="4993" y="1"/>
                    </a:moveTo>
                    <a:lnTo>
                      <a:pt x="0" y="3333"/>
                    </a:lnTo>
                    <a:cubicBezTo>
                      <a:pt x="71" y="3335"/>
                      <a:pt x="140" y="3336"/>
                      <a:pt x="209" y="3336"/>
                    </a:cubicBezTo>
                    <a:cubicBezTo>
                      <a:pt x="3840" y="3336"/>
                      <a:pt x="5813" y="885"/>
                      <a:pt x="5813" y="885"/>
                    </a:cubicBezTo>
                    <a:lnTo>
                      <a:pt x="49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3" name="Google Shape;4383;p72">
                <a:extLst>
                  <a:ext uri="{FF2B5EF4-FFF2-40B4-BE49-F238E27FC236}">
                    <a16:creationId xmlns:a16="http://schemas.microsoft.com/office/drawing/2014/main" id="{8DAF63B4-C47C-7B6D-7E02-84A720A78F43}"/>
                  </a:ext>
                </a:extLst>
              </p:cNvPr>
              <p:cNvSpPr/>
              <p:nvPr/>
            </p:nvSpPr>
            <p:spPr>
              <a:xfrm>
                <a:off x="5109225" y="1813725"/>
                <a:ext cx="88725" cy="73350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2934" extrusionOk="0">
                    <a:moveTo>
                      <a:pt x="1766" y="1"/>
                    </a:moveTo>
                    <a:cubicBezTo>
                      <a:pt x="807" y="1"/>
                      <a:pt x="22" y="643"/>
                      <a:pt x="12" y="1446"/>
                    </a:cubicBezTo>
                    <a:cubicBezTo>
                      <a:pt x="1" y="2254"/>
                      <a:pt x="788" y="2922"/>
                      <a:pt x="1759" y="2934"/>
                    </a:cubicBezTo>
                    <a:cubicBezTo>
                      <a:pt x="1767" y="2934"/>
                      <a:pt x="1774" y="2934"/>
                      <a:pt x="1782" y="2934"/>
                    </a:cubicBezTo>
                    <a:cubicBezTo>
                      <a:pt x="2742" y="2934"/>
                      <a:pt x="3527" y="2302"/>
                      <a:pt x="3537" y="1489"/>
                    </a:cubicBezTo>
                    <a:cubicBezTo>
                      <a:pt x="3549" y="680"/>
                      <a:pt x="2772" y="11"/>
                      <a:pt x="1791" y="1"/>
                    </a:cubicBezTo>
                    <a:cubicBezTo>
                      <a:pt x="1782" y="1"/>
                      <a:pt x="1774" y="1"/>
                      <a:pt x="1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4" name="Google Shape;4384;p72">
                <a:extLst>
                  <a:ext uri="{FF2B5EF4-FFF2-40B4-BE49-F238E27FC236}">
                    <a16:creationId xmlns:a16="http://schemas.microsoft.com/office/drawing/2014/main" id="{59DC486E-BD8D-F6DA-7754-08304934D829}"/>
                  </a:ext>
                </a:extLst>
              </p:cNvPr>
              <p:cNvSpPr/>
              <p:nvPr/>
            </p:nvSpPr>
            <p:spPr>
              <a:xfrm>
                <a:off x="5132425" y="1835825"/>
                <a:ext cx="4422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144" extrusionOk="0">
                    <a:moveTo>
                      <a:pt x="895" y="1"/>
                    </a:moveTo>
                    <a:cubicBezTo>
                      <a:pt x="410" y="1"/>
                      <a:pt x="11" y="249"/>
                      <a:pt x="11" y="562"/>
                    </a:cubicBezTo>
                    <a:cubicBezTo>
                      <a:pt x="0" y="885"/>
                      <a:pt x="874" y="1144"/>
                      <a:pt x="874" y="1144"/>
                    </a:cubicBezTo>
                    <a:cubicBezTo>
                      <a:pt x="874" y="1144"/>
                      <a:pt x="1758" y="907"/>
                      <a:pt x="1758" y="583"/>
                    </a:cubicBezTo>
                    <a:cubicBezTo>
                      <a:pt x="1768" y="270"/>
                      <a:pt x="1380" y="11"/>
                      <a:pt x="8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385" name="Google Shape;4385;p72">
            <a:extLst>
              <a:ext uri="{FF2B5EF4-FFF2-40B4-BE49-F238E27FC236}">
                <a16:creationId xmlns:a16="http://schemas.microsoft.com/office/drawing/2014/main" id="{8C0AB2D6-E72A-A22C-FFD7-0FB7C2B851F7}"/>
              </a:ext>
            </a:extLst>
          </p:cNvPr>
          <p:cNvGrpSpPr/>
          <p:nvPr/>
        </p:nvGrpSpPr>
        <p:grpSpPr>
          <a:xfrm>
            <a:off x="5056105" y="1318697"/>
            <a:ext cx="445179" cy="333879"/>
            <a:chOff x="7535600" y="1367325"/>
            <a:chExt cx="518675" cy="389000"/>
          </a:xfrm>
        </p:grpSpPr>
        <p:sp>
          <p:nvSpPr>
            <p:cNvPr id="4386" name="Google Shape;4386;p72">
              <a:extLst>
                <a:ext uri="{FF2B5EF4-FFF2-40B4-BE49-F238E27FC236}">
                  <a16:creationId xmlns:a16="http://schemas.microsoft.com/office/drawing/2014/main" id="{EBCAEB63-62BA-6B82-3DF7-52AAFF458751}"/>
                </a:ext>
              </a:extLst>
            </p:cNvPr>
            <p:cNvSpPr/>
            <p:nvPr/>
          </p:nvSpPr>
          <p:spPr>
            <a:xfrm>
              <a:off x="7535600" y="1367325"/>
              <a:ext cx="518675" cy="389000"/>
            </a:xfrm>
            <a:custGeom>
              <a:avLst/>
              <a:gdLst/>
              <a:ahLst/>
              <a:cxnLst/>
              <a:rect l="l" t="t" r="r" b="b"/>
              <a:pathLst>
                <a:path w="20747" h="15560" extrusionOk="0">
                  <a:moveTo>
                    <a:pt x="10362" y="0"/>
                  </a:moveTo>
                  <a:lnTo>
                    <a:pt x="10319" y="54"/>
                  </a:lnTo>
                  <a:lnTo>
                    <a:pt x="464" y="6912"/>
                  </a:lnTo>
                  <a:cubicBezTo>
                    <a:pt x="97" y="7170"/>
                    <a:pt x="0" y="7688"/>
                    <a:pt x="259" y="8054"/>
                  </a:cubicBezTo>
                  <a:cubicBezTo>
                    <a:pt x="418" y="8286"/>
                    <a:pt x="674" y="8408"/>
                    <a:pt x="935" y="8408"/>
                  </a:cubicBezTo>
                  <a:cubicBezTo>
                    <a:pt x="1100" y="8408"/>
                    <a:pt x="1267" y="8360"/>
                    <a:pt x="1413" y="8260"/>
                  </a:cubicBezTo>
                  <a:lnTo>
                    <a:pt x="3828" y="6578"/>
                  </a:lnTo>
                  <a:lnTo>
                    <a:pt x="3828" y="15559"/>
                  </a:lnTo>
                  <a:lnTo>
                    <a:pt x="16929" y="15559"/>
                  </a:lnTo>
                  <a:lnTo>
                    <a:pt x="16929" y="6578"/>
                  </a:lnTo>
                  <a:lnTo>
                    <a:pt x="19344" y="8260"/>
                  </a:lnTo>
                  <a:cubicBezTo>
                    <a:pt x="19490" y="8360"/>
                    <a:pt x="19655" y="8408"/>
                    <a:pt x="19818" y="8408"/>
                  </a:cubicBezTo>
                  <a:cubicBezTo>
                    <a:pt x="20076" y="8408"/>
                    <a:pt x="20329" y="8286"/>
                    <a:pt x="20487" y="8054"/>
                  </a:cubicBezTo>
                  <a:cubicBezTo>
                    <a:pt x="20746" y="7688"/>
                    <a:pt x="20660" y="7170"/>
                    <a:pt x="20282" y="6912"/>
                  </a:cubicBezTo>
                  <a:lnTo>
                    <a:pt x="10438" y="54"/>
                  </a:lnTo>
                  <a:lnTo>
                    <a:pt x="10395" y="0"/>
                  </a:lnTo>
                  <a:lnTo>
                    <a:pt x="10373" y="11"/>
                  </a:lnTo>
                  <a:lnTo>
                    <a:pt x="10362" y="0"/>
                  </a:ln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87" name="Google Shape;4387;p72">
              <a:extLst>
                <a:ext uri="{FF2B5EF4-FFF2-40B4-BE49-F238E27FC236}">
                  <a16:creationId xmlns:a16="http://schemas.microsoft.com/office/drawing/2014/main" id="{7347A131-B3AB-CCF1-CCFF-B152102DA814}"/>
                </a:ext>
              </a:extLst>
            </p:cNvPr>
            <p:cNvGrpSpPr/>
            <p:nvPr/>
          </p:nvGrpSpPr>
          <p:grpSpPr>
            <a:xfrm>
              <a:off x="7535600" y="1367325"/>
              <a:ext cx="518675" cy="389000"/>
              <a:chOff x="5420050" y="1367325"/>
              <a:chExt cx="518675" cy="389000"/>
            </a:xfrm>
          </p:grpSpPr>
          <p:sp>
            <p:nvSpPr>
              <p:cNvPr id="4388" name="Google Shape;4388;p72">
                <a:extLst>
                  <a:ext uri="{FF2B5EF4-FFF2-40B4-BE49-F238E27FC236}">
                    <a16:creationId xmlns:a16="http://schemas.microsoft.com/office/drawing/2014/main" id="{47274A6F-1C0A-3922-15E8-23B47A8F2C14}"/>
                  </a:ext>
                </a:extLst>
              </p:cNvPr>
              <p:cNvSpPr/>
              <p:nvPr/>
            </p:nvSpPr>
            <p:spPr>
              <a:xfrm>
                <a:off x="5515725" y="1398325"/>
                <a:ext cx="327575" cy="358000"/>
              </a:xfrm>
              <a:custGeom>
                <a:avLst/>
                <a:gdLst/>
                <a:ahLst/>
                <a:cxnLst/>
                <a:rect l="l" t="t" r="r" b="b"/>
                <a:pathLst>
                  <a:path w="13103" h="14320" extrusionOk="0">
                    <a:moveTo>
                      <a:pt x="6654" y="0"/>
                    </a:moveTo>
                    <a:lnTo>
                      <a:pt x="1" y="3893"/>
                    </a:lnTo>
                    <a:lnTo>
                      <a:pt x="1" y="14320"/>
                    </a:lnTo>
                    <a:lnTo>
                      <a:pt x="13102" y="14320"/>
                    </a:lnTo>
                    <a:lnTo>
                      <a:pt x="13102" y="3893"/>
                    </a:lnTo>
                    <a:lnTo>
                      <a:pt x="66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9" name="Google Shape;4389;p72">
                <a:extLst>
                  <a:ext uri="{FF2B5EF4-FFF2-40B4-BE49-F238E27FC236}">
                    <a16:creationId xmlns:a16="http://schemas.microsoft.com/office/drawing/2014/main" id="{41F6FC3A-F683-7970-CD73-67742CF07AA1}"/>
                  </a:ext>
                </a:extLst>
              </p:cNvPr>
              <p:cNvSpPr/>
              <p:nvPr/>
            </p:nvSpPr>
            <p:spPr>
              <a:xfrm>
                <a:off x="5420050" y="1367325"/>
                <a:ext cx="518675" cy="210425"/>
              </a:xfrm>
              <a:custGeom>
                <a:avLst/>
                <a:gdLst/>
                <a:ahLst/>
                <a:cxnLst/>
                <a:rect l="l" t="t" r="r" b="b"/>
                <a:pathLst>
                  <a:path w="20747" h="8417" extrusionOk="0">
                    <a:moveTo>
                      <a:pt x="10362" y="1"/>
                    </a:moveTo>
                    <a:lnTo>
                      <a:pt x="10319" y="54"/>
                    </a:lnTo>
                    <a:lnTo>
                      <a:pt x="464" y="6923"/>
                    </a:lnTo>
                    <a:cubicBezTo>
                      <a:pt x="97" y="7182"/>
                      <a:pt x="0" y="7688"/>
                      <a:pt x="259" y="8066"/>
                    </a:cubicBezTo>
                    <a:cubicBezTo>
                      <a:pt x="419" y="8293"/>
                      <a:pt x="678" y="8416"/>
                      <a:pt x="942" y="8416"/>
                    </a:cubicBezTo>
                    <a:cubicBezTo>
                      <a:pt x="1104" y="8416"/>
                      <a:pt x="1269" y="8369"/>
                      <a:pt x="1413" y="8271"/>
                    </a:cubicBezTo>
                    <a:lnTo>
                      <a:pt x="10373" y="2017"/>
                    </a:lnTo>
                    <a:lnTo>
                      <a:pt x="19344" y="8271"/>
                    </a:lnTo>
                    <a:cubicBezTo>
                      <a:pt x="19488" y="8369"/>
                      <a:pt x="19651" y="8416"/>
                      <a:pt x="19812" y="8416"/>
                    </a:cubicBezTo>
                    <a:cubicBezTo>
                      <a:pt x="20072" y="8416"/>
                      <a:pt x="20327" y="8293"/>
                      <a:pt x="20487" y="8066"/>
                    </a:cubicBezTo>
                    <a:cubicBezTo>
                      <a:pt x="20746" y="7688"/>
                      <a:pt x="20660" y="7182"/>
                      <a:pt x="20282" y="6923"/>
                    </a:cubicBezTo>
                    <a:lnTo>
                      <a:pt x="10438" y="54"/>
                    </a:lnTo>
                    <a:lnTo>
                      <a:pt x="10395" y="1"/>
                    </a:lnTo>
                    <a:lnTo>
                      <a:pt x="10373" y="11"/>
                    </a:lnTo>
                    <a:lnTo>
                      <a:pt x="103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90" name="Google Shape;4390;p72">
                <a:extLst>
                  <a:ext uri="{FF2B5EF4-FFF2-40B4-BE49-F238E27FC236}">
                    <a16:creationId xmlns:a16="http://schemas.microsoft.com/office/drawing/2014/main" id="{5407A03F-D2C3-679A-F6E9-5C414A15FB93}"/>
                  </a:ext>
                </a:extLst>
              </p:cNvPr>
              <p:cNvSpPr/>
              <p:nvPr/>
            </p:nvSpPr>
            <p:spPr>
              <a:xfrm>
                <a:off x="5602000" y="1523675"/>
                <a:ext cx="153400" cy="232650"/>
              </a:xfrm>
              <a:custGeom>
                <a:avLst/>
                <a:gdLst/>
                <a:ahLst/>
                <a:cxnLst/>
                <a:rect l="l" t="t" r="r" b="b"/>
                <a:pathLst>
                  <a:path w="6136" h="9306" extrusionOk="0">
                    <a:moveTo>
                      <a:pt x="3074" y="1"/>
                    </a:moveTo>
                    <a:cubicBezTo>
                      <a:pt x="1370" y="1"/>
                      <a:pt x="0" y="1370"/>
                      <a:pt x="0" y="3063"/>
                    </a:cubicBezTo>
                    <a:lnTo>
                      <a:pt x="0" y="9306"/>
                    </a:lnTo>
                    <a:lnTo>
                      <a:pt x="6136" y="9306"/>
                    </a:lnTo>
                    <a:lnTo>
                      <a:pt x="6136" y="3063"/>
                    </a:lnTo>
                    <a:cubicBezTo>
                      <a:pt x="6136" y="1370"/>
                      <a:pt x="4766" y="1"/>
                      <a:pt x="30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91" name="Google Shape;4391;p72">
                <a:extLst>
                  <a:ext uri="{FF2B5EF4-FFF2-40B4-BE49-F238E27FC236}">
                    <a16:creationId xmlns:a16="http://schemas.microsoft.com/office/drawing/2014/main" id="{7108C27B-FFFA-ED44-F1E9-F91F103C41DE}"/>
                  </a:ext>
                </a:extLst>
              </p:cNvPr>
              <p:cNvSpPr/>
              <p:nvPr/>
            </p:nvSpPr>
            <p:spPr>
              <a:xfrm>
                <a:off x="5602000" y="1571125"/>
                <a:ext cx="153400" cy="185200"/>
              </a:xfrm>
              <a:custGeom>
                <a:avLst/>
                <a:gdLst/>
                <a:ahLst/>
                <a:cxnLst/>
                <a:rect l="l" t="t" r="r" b="b"/>
                <a:pathLst>
                  <a:path w="6136" h="7408" extrusionOk="0">
                    <a:moveTo>
                      <a:pt x="3074" y="0"/>
                    </a:moveTo>
                    <a:cubicBezTo>
                      <a:pt x="1370" y="0"/>
                      <a:pt x="0" y="1369"/>
                      <a:pt x="0" y="3063"/>
                    </a:cubicBezTo>
                    <a:lnTo>
                      <a:pt x="0" y="7408"/>
                    </a:lnTo>
                    <a:lnTo>
                      <a:pt x="6136" y="7408"/>
                    </a:lnTo>
                    <a:lnTo>
                      <a:pt x="6136" y="3063"/>
                    </a:lnTo>
                    <a:cubicBezTo>
                      <a:pt x="6136" y="1369"/>
                      <a:pt x="4766" y="0"/>
                      <a:pt x="30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sp>
        <p:nvSpPr>
          <p:cNvPr id="4" name="Google Shape;4318;p72">
            <a:extLst>
              <a:ext uri="{FF2B5EF4-FFF2-40B4-BE49-F238E27FC236}">
                <a16:creationId xmlns:a16="http://schemas.microsoft.com/office/drawing/2014/main" id="{6AE25ACB-682C-020F-0500-D9A80CC3AAB7}"/>
              </a:ext>
            </a:extLst>
          </p:cNvPr>
          <p:cNvSpPr txBox="1"/>
          <p:nvPr/>
        </p:nvSpPr>
        <p:spPr>
          <a:xfrm>
            <a:off x="710055" y="2549685"/>
            <a:ext cx="3169412" cy="10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Всеки посетител може да види всички неосиновени любимци според различни филтри </a:t>
            </a:r>
          </a:p>
        </p:txBody>
      </p:sp>
      <p:sp>
        <p:nvSpPr>
          <p:cNvPr id="3" name="Google Shape;4318;p72">
            <a:extLst>
              <a:ext uri="{FF2B5EF4-FFF2-40B4-BE49-F238E27FC236}">
                <a16:creationId xmlns:a16="http://schemas.microsoft.com/office/drawing/2014/main" id="{E928C830-1197-C343-5CA4-2606C1E50C3E}"/>
              </a:ext>
            </a:extLst>
          </p:cNvPr>
          <p:cNvSpPr txBox="1"/>
          <p:nvPr/>
        </p:nvSpPr>
        <p:spPr>
          <a:xfrm>
            <a:off x="5954859" y="3133157"/>
            <a:ext cx="3169412" cy="10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Решава го стопанина на любимеца</a:t>
            </a:r>
          </a:p>
        </p:txBody>
      </p:sp>
      <p:grpSp>
        <p:nvGrpSpPr>
          <p:cNvPr id="5" name="Google Shape;13985;p93">
            <a:extLst>
              <a:ext uri="{FF2B5EF4-FFF2-40B4-BE49-F238E27FC236}">
                <a16:creationId xmlns:a16="http://schemas.microsoft.com/office/drawing/2014/main" id="{591CD4C8-347B-D578-A8F8-7F417840242A}"/>
              </a:ext>
            </a:extLst>
          </p:cNvPr>
          <p:cNvGrpSpPr/>
          <p:nvPr/>
        </p:nvGrpSpPr>
        <p:grpSpPr>
          <a:xfrm>
            <a:off x="5151490" y="2341175"/>
            <a:ext cx="615408" cy="585307"/>
            <a:chOff x="5216456" y="3725484"/>
            <a:chExt cx="356196" cy="265631"/>
          </a:xfrm>
          <a:solidFill>
            <a:srgbClr val="92D050"/>
          </a:solidFill>
        </p:grpSpPr>
        <p:sp>
          <p:nvSpPr>
            <p:cNvPr id="6" name="Google Shape;13986;p93">
              <a:extLst>
                <a:ext uri="{FF2B5EF4-FFF2-40B4-BE49-F238E27FC236}">
                  <a16:creationId xmlns:a16="http://schemas.microsoft.com/office/drawing/2014/main" id="{4827217B-A3EE-F19B-388B-10F309165340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7" name="Google Shape;13987;p93">
              <a:extLst>
                <a:ext uri="{FF2B5EF4-FFF2-40B4-BE49-F238E27FC236}">
                  <a16:creationId xmlns:a16="http://schemas.microsoft.com/office/drawing/2014/main" id="{DBF5C70E-7309-F23A-B105-62A8C51F0D8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" name="Google Shape;14037;p93">
            <a:extLst>
              <a:ext uri="{FF2B5EF4-FFF2-40B4-BE49-F238E27FC236}">
                <a16:creationId xmlns:a16="http://schemas.microsoft.com/office/drawing/2014/main" id="{7D51491E-A972-F648-CFC6-312F7BA34C51}"/>
              </a:ext>
            </a:extLst>
          </p:cNvPr>
          <p:cNvGrpSpPr/>
          <p:nvPr/>
        </p:nvGrpSpPr>
        <p:grpSpPr>
          <a:xfrm>
            <a:off x="5098222" y="3104733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12" name="Google Shape;14038;p93">
              <a:extLst>
                <a:ext uri="{FF2B5EF4-FFF2-40B4-BE49-F238E27FC236}">
                  <a16:creationId xmlns:a16="http://schemas.microsoft.com/office/drawing/2014/main" id="{87C719E7-EA7F-0897-C939-19F600BA2FF0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" name="Google Shape;14039;p93">
              <a:extLst>
                <a:ext uri="{FF2B5EF4-FFF2-40B4-BE49-F238E27FC236}">
                  <a16:creationId xmlns:a16="http://schemas.microsoft.com/office/drawing/2014/main" id="{7A0D2888-6983-DD39-E087-4A30A291A9A3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0CFCC58-D5F3-A855-0B3D-2C9722A6B631}"/>
              </a:ext>
            </a:extLst>
          </p:cNvPr>
          <p:cNvCxnSpPr>
            <a:stCxn id="4329" idx="3"/>
            <a:endCxn id="4319" idx="1"/>
          </p:cNvCxnSpPr>
          <p:nvPr/>
        </p:nvCxnSpPr>
        <p:spPr>
          <a:xfrm flipV="1">
            <a:off x="4941292" y="3021015"/>
            <a:ext cx="1035804" cy="7247"/>
          </a:xfrm>
          <a:prstGeom prst="line">
            <a:avLst/>
          </a:prstGeom>
          <a:ln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oogle Shape;13985;p93">
            <a:extLst>
              <a:ext uri="{FF2B5EF4-FFF2-40B4-BE49-F238E27FC236}">
                <a16:creationId xmlns:a16="http://schemas.microsoft.com/office/drawing/2014/main" id="{8A478FF1-E547-4EAE-2999-5AD0F4778EF0}"/>
              </a:ext>
            </a:extLst>
          </p:cNvPr>
          <p:cNvGrpSpPr/>
          <p:nvPr/>
        </p:nvGrpSpPr>
        <p:grpSpPr>
          <a:xfrm>
            <a:off x="4607121" y="3207369"/>
            <a:ext cx="285174" cy="310750"/>
            <a:chOff x="5216456" y="3725484"/>
            <a:chExt cx="356196" cy="265631"/>
          </a:xfrm>
          <a:solidFill>
            <a:srgbClr val="92D050"/>
          </a:solidFill>
        </p:grpSpPr>
        <p:sp>
          <p:nvSpPr>
            <p:cNvPr id="18" name="Google Shape;13986;p93">
              <a:extLst>
                <a:ext uri="{FF2B5EF4-FFF2-40B4-BE49-F238E27FC236}">
                  <a16:creationId xmlns:a16="http://schemas.microsoft.com/office/drawing/2014/main" id="{2B67E3A5-9B7C-9F1C-283D-E978FF6B5FAF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9" name="Google Shape;13987;p93">
              <a:extLst>
                <a:ext uri="{FF2B5EF4-FFF2-40B4-BE49-F238E27FC236}">
                  <a16:creationId xmlns:a16="http://schemas.microsoft.com/office/drawing/2014/main" id="{1DE56B05-EC98-19E1-BE59-EB4E00DDDBA4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79527899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5" grpId="0"/>
      <p:bldP spid="4316" grpId="0"/>
      <p:bldP spid="4317" grpId="0"/>
      <p:bldP spid="4318" grpId="0"/>
      <p:bldP spid="4319" grpId="0"/>
      <p:bldP spid="4321" grpId="0"/>
      <p:bldP spid="4322" grpId="0"/>
      <p:bldP spid="4" grpId="0"/>
      <p:bldP spid="3" grpId="0"/>
    </p:bldLst>
  </p:timing>
</p:sld>
</file>

<file path=ppt/theme/theme1.xml><?xml version="1.0" encoding="utf-8"?>
<a:theme xmlns:a="http://schemas.openxmlformats.org/drawingml/2006/main" name="US National Pet Day by Slidesgo">
  <a:themeElements>
    <a:clrScheme name="Simple Light">
      <a:dk1>
        <a:srgbClr val="3F3F3F"/>
      </a:dk1>
      <a:lt1>
        <a:srgbClr val="FFFDF9"/>
      </a:lt1>
      <a:dk2>
        <a:srgbClr val="FFE4DD"/>
      </a:dk2>
      <a:lt2>
        <a:srgbClr val="DEEAEC"/>
      </a:lt2>
      <a:accent1>
        <a:srgbClr val="FFD87E"/>
      </a:accent1>
      <a:accent2>
        <a:srgbClr val="F18B7E"/>
      </a:accent2>
      <a:accent3>
        <a:srgbClr val="97B8A5"/>
      </a:accent3>
      <a:accent4>
        <a:srgbClr val="D48053"/>
      </a:accent4>
      <a:accent5>
        <a:srgbClr val="F8DEC3"/>
      </a:accent5>
      <a:accent6>
        <a:srgbClr val="E69F73"/>
      </a:accent6>
      <a:hlink>
        <a:srgbClr val="3F3F3F"/>
      </a:hlink>
      <a:folHlink>
        <a:srgbClr val="0097A7"/>
      </a:folHlink>
    </a:clrScheme>
    <a:fontScheme name="Pet Theme">
      <a:majorFont>
        <a:latin typeface="Lexend"/>
        <a:ea typeface=""/>
        <a:cs typeface=""/>
      </a:majorFont>
      <a:minorFont>
        <a:latin typeface="Hind Madura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776</Words>
  <Application>Microsoft Office PowerPoint</Application>
  <PresentationFormat>On-screen Show (16:9)</PresentationFormat>
  <Paragraphs>187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Cascadia Mono</vt:lpstr>
      <vt:lpstr>Hind Madurai</vt:lpstr>
      <vt:lpstr>Wingdings</vt:lpstr>
      <vt:lpstr>Times New Roman</vt:lpstr>
      <vt:lpstr>PT Sans</vt:lpstr>
      <vt:lpstr>Lexend</vt:lpstr>
      <vt:lpstr>Arial</vt:lpstr>
      <vt:lpstr>US National Pet Day by Slidesgo</vt:lpstr>
      <vt:lpstr>ДИПЛОМЕН ПРОЕКТ:  Платформа за доброволна взаимопомощ за домашни любимци PetExchange “Нов дом за щастливи опашки”</vt:lpstr>
      <vt:lpstr>Съдържание</vt:lpstr>
      <vt:lpstr>Увод</vt:lpstr>
      <vt:lpstr>Над 10000</vt:lpstr>
      <vt:lpstr>PowerPoint Presentation</vt:lpstr>
      <vt:lpstr>Цел</vt:lpstr>
      <vt:lpstr>Цел на дипломната работа</vt:lpstr>
      <vt:lpstr>Проучване</vt:lpstr>
      <vt:lpstr>Процесът по осиновяване</vt:lpstr>
      <vt:lpstr>Технологиите</vt:lpstr>
      <vt:lpstr>MSSQL Server &amp; Management Studio</vt:lpstr>
      <vt:lpstr>Архитектурен  дизайн</vt:lpstr>
      <vt:lpstr>База данни</vt:lpstr>
      <vt:lpstr>Слоевете на приложението</vt:lpstr>
      <vt:lpstr>Адаптивен дизайн</vt:lpstr>
      <vt:lpstr>Достъп чрез роли</vt:lpstr>
      <vt:lpstr>Роли за достъп</vt:lpstr>
      <vt:lpstr>Защита на  данните</vt:lpstr>
      <vt:lpstr>Мерки за сигурност на данните</vt:lpstr>
      <vt:lpstr>Постигнати резултати</vt:lpstr>
      <vt:lpstr>Постигнатите резултати</vt:lpstr>
      <vt:lpstr>Бъдещо  развитие</vt:lpstr>
      <vt:lpstr>Бъдещо развитие</vt:lpstr>
      <vt:lpstr>Въпросите получени от рецензията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VikiZashev</dc:creator>
  <cp:lastModifiedBy>Виктор Б. Зашев</cp:lastModifiedBy>
  <cp:revision>19</cp:revision>
  <dcterms:modified xsi:type="dcterms:W3CDTF">2025-05-27T07:52:09Z</dcterms:modified>
</cp:coreProperties>
</file>